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87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731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7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9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63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2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32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0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66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EE3867-9091-41FC-9266-1D6F92A0033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318EA1-1E12-4A35-B94E-8B1F64772BEA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FA01-5533-5F55-E0B0-3315FAFC4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Tugas</a:t>
            </a:r>
            <a:r>
              <a:rPr lang="en-ID" sz="3600" dirty="0"/>
              <a:t> </a:t>
            </a:r>
            <a:r>
              <a:rPr lang="en-ID" sz="3600" dirty="0" err="1"/>
              <a:t>Apresiasi</a:t>
            </a:r>
            <a:r>
              <a:rPr lang="en-ID" sz="3600" dirty="0"/>
              <a:t> </a:t>
            </a:r>
            <a:r>
              <a:rPr lang="en-ID" sz="3600" dirty="0" err="1"/>
              <a:t>Perkembangan</a:t>
            </a:r>
            <a:r>
              <a:rPr lang="en-ID" sz="3600" dirty="0"/>
              <a:t> Alat </a:t>
            </a:r>
            <a:r>
              <a:rPr lang="en-ID" sz="3600" dirty="0" err="1"/>
              <a:t>Hitung</a:t>
            </a:r>
            <a:r>
              <a:rPr lang="en-ID" sz="3600" dirty="0"/>
              <a:t> (computer) di Daerah </a:t>
            </a:r>
            <a:r>
              <a:rPr lang="en-ID" sz="3600" dirty="0" err="1"/>
              <a:t>Indramayu</a:t>
            </a:r>
            <a:r>
              <a:rPr lang="en-ID" sz="3600" dirty="0"/>
              <a:t> </a:t>
            </a:r>
            <a:r>
              <a:rPr lang="en-ID" sz="3600" dirty="0" err="1"/>
              <a:t>Jawa</a:t>
            </a:r>
            <a:r>
              <a:rPr lang="en-ID" sz="3600" dirty="0"/>
              <a:t> barat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C11D4-83A4-BE80-71C1-3244E112A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</a:t>
            </a:r>
            <a:r>
              <a:rPr lang="en-US" dirty="0" err="1"/>
              <a:t>fawwaz</a:t>
            </a:r>
            <a:endParaRPr lang="en-US" dirty="0"/>
          </a:p>
          <a:p>
            <a:r>
              <a:rPr lang="en-US" dirty="0"/>
              <a:t>2200018149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10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F312-7725-4AEC-7A44-8EA20FE0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SEMPOA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7910-AA64-F8DB-6AC7-F810BD58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1600" dirty="0"/>
              <a:t>•	</a:t>
            </a:r>
            <a:r>
              <a:rPr lang="en-ID" sz="1600" b="1" dirty="0" err="1"/>
              <a:t>Penemu</a:t>
            </a:r>
            <a:r>
              <a:rPr lang="en-ID" sz="1600" b="1" dirty="0"/>
              <a:t> </a:t>
            </a:r>
            <a:r>
              <a:rPr lang="en-ID" sz="1600" b="1" dirty="0" err="1"/>
              <a:t>Sempoa</a:t>
            </a:r>
            <a:endParaRPr lang="en-ID" sz="1600" b="1" dirty="0"/>
          </a:p>
          <a:p>
            <a:pPr algn="just"/>
            <a:r>
              <a:rPr lang="en-ID" sz="1600" dirty="0" err="1"/>
              <a:t>Konon</a:t>
            </a:r>
            <a:r>
              <a:rPr lang="en-ID" sz="1600" dirty="0"/>
              <a:t> </a:t>
            </a:r>
            <a:r>
              <a:rPr lang="en-ID" sz="1600" dirty="0" err="1"/>
              <a:t>sempoa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di </a:t>
            </a:r>
            <a:r>
              <a:rPr lang="en-ID" sz="1600" dirty="0" err="1"/>
              <a:t>Babilonia</a:t>
            </a:r>
            <a:r>
              <a:rPr lang="en-ID" sz="1600" dirty="0"/>
              <a:t> dan di </a:t>
            </a:r>
            <a:r>
              <a:rPr lang="en-ID" sz="1600" dirty="0" err="1"/>
              <a:t>Tiongkok</a:t>
            </a:r>
            <a:r>
              <a:rPr lang="en-ID" sz="1600" dirty="0"/>
              <a:t> </a:t>
            </a:r>
            <a:r>
              <a:rPr lang="en-ID" sz="1600" dirty="0" err="1"/>
              <a:t>sekitar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2400 SM dan 300 SM. Orang zaman </a:t>
            </a:r>
            <a:r>
              <a:rPr lang="en-ID" sz="1600" dirty="0" err="1"/>
              <a:t>kuno</a:t>
            </a:r>
            <a:r>
              <a:rPr lang="en-ID" sz="1600" dirty="0"/>
              <a:t> </a:t>
            </a:r>
            <a:r>
              <a:rPr lang="en-ID" sz="1600" dirty="0" err="1"/>
              <a:t>menghitung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garis-garis dan </a:t>
            </a:r>
            <a:r>
              <a:rPr lang="en-ID" sz="1600" dirty="0" err="1"/>
              <a:t>meletakan</a:t>
            </a:r>
            <a:r>
              <a:rPr lang="en-ID" sz="1600" dirty="0"/>
              <a:t> batu </a:t>
            </a:r>
            <a:r>
              <a:rPr lang="en-ID" sz="1600" dirty="0" err="1"/>
              <a:t>batu</a:t>
            </a:r>
            <a:r>
              <a:rPr lang="en-ID" sz="1600" dirty="0"/>
              <a:t> di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pasir</a:t>
            </a:r>
            <a:r>
              <a:rPr lang="en-ID" sz="1600" dirty="0"/>
              <a:t> yang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macam</a:t>
            </a:r>
            <a:r>
              <a:rPr lang="en-ID" sz="1600" dirty="0"/>
              <a:t> </a:t>
            </a:r>
            <a:r>
              <a:rPr lang="en-ID" sz="1600" dirty="0" err="1"/>
              <a:t>variasi</a:t>
            </a:r>
            <a:r>
              <a:rPr lang="en-ID" sz="1600" dirty="0"/>
              <a:t> </a:t>
            </a:r>
            <a:r>
              <a:rPr lang="en-ID" sz="1600" dirty="0" err="1"/>
              <a:t>sempoa</a:t>
            </a:r>
            <a:r>
              <a:rPr lang="en-ID" sz="1600" dirty="0"/>
              <a:t>.</a:t>
            </a:r>
          </a:p>
          <a:p>
            <a:r>
              <a:rPr lang="en-ID" sz="1600" dirty="0"/>
              <a:t>•	</a:t>
            </a:r>
            <a:r>
              <a:rPr lang="en-ID" sz="1600" b="1" dirty="0" err="1"/>
              <a:t>Deskripsi</a:t>
            </a:r>
            <a:r>
              <a:rPr lang="en-ID" sz="1600" b="1" dirty="0"/>
              <a:t> </a:t>
            </a:r>
            <a:r>
              <a:rPr lang="en-ID" sz="1600" b="1" dirty="0" err="1"/>
              <a:t>Sempoa</a:t>
            </a:r>
            <a:endParaRPr lang="en-ID" sz="1600" b="1" dirty="0"/>
          </a:p>
          <a:p>
            <a:pPr algn="just"/>
            <a:r>
              <a:rPr lang="en-ID" sz="1600" dirty="0" err="1"/>
              <a:t>Sempoa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alat</a:t>
            </a:r>
            <a:r>
              <a:rPr lang="en-ID" sz="1600" dirty="0"/>
              <a:t> </a:t>
            </a:r>
            <a:r>
              <a:rPr lang="en-ID" sz="1600" dirty="0" err="1"/>
              <a:t>kuno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berhitung</a:t>
            </a:r>
            <a:r>
              <a:rPr lang="en-ID" sz="1600" dirty="0"/>
              <a:t> yang </a:t>
            </a:r>
            <a:r>
              <a:rPr lang="en-ID" sz="1600" dirty="0" err="1"/>
              <a:t>dibuat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rangka</a:t>
            </a:r>
            <a:r>
              <a:rPr lang="en-ID" sz="1600" dirty="0"/>
              <a:t> </a:t>
            </a:r>
            <a:r>
              <a:rPr lang="en-ID" sz="1600" dirty="0" err="1"/>
              <a:t>kayu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sederetan</a:t>
            </a:r>
            <a:r>
              <a:rPr lang="en-ID" sz="1600" dirty="0"/>
              <a:t> </a:t>
            </a:r>
            <a:r>
              <a:rPr lang="en-ID" sz="1600" dirty="0" err="1"/>
              <a:t>poros</a:t>
            </a:r>
            <a:r>
              <a:rPr lang="en-ID" sz="1600" dirty="0"/>
              <a:t> </a:t>
            </a:r>
            <a:r>
              <a:rPr lang="en-ID" sz="1600" dirty="0" err="1"/>
              <a:t>berisi</a:t>
            </a:r>
            <a:r>
              <a:rPr lang="en-ID" sz="1600" dirty="0"/>
              <a:t> </a:t>
            </a:r>
            <a:r>
              <a:rPr lang="en-ID" sz="1600" dirty="0" err="1"/>
              <a:t>manik-manik</a:t>
            </a:r>
            <a:r>
              <a:rPr lang="en-ID" sz="1600" dirty="0"/>
              <a:t> yang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digeser-geserkan</a:t>
            </a:r>
            <a:r>
              <a:rPr lang="en-ID" sz="1600" dirty="0"/>
              <a:t>. </a:t>
            </a:r>
            <a:r>
              <a:rPr lang="en-ID" sz="1600" dirty="0" err="1"/>
              <a:t>Sempoa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aritmetika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penjumlahan</a:t>
            </a:r>
            <a:r>
              <a:rPr lang="en-ID" sz="1600" dirty="0"/>
              <a:t>, </a:t>
            </a:r>
            <a:r>
              <a:rPr lang="en-ID" sz="1600" dirty="0" err="1"/>
              <a:t>pengurangan</a:t>
            </a:r>
            <a:r>
              <a:rPr lang="en-ID" sz="1600" dirty="0"/>
              <a:t>, </a:t>
            </a:r>
            <a:r>
              <a:rPr lang="en-ID" sz="1600" dirty="0" err="1"/>
              <a:t>perkalian</a:t>
            </a:r>
            <a:r>
              <a:rPr lang="en-ID" sz="1600" dirty="0"/>
              <a:t>, </a:t>
            </a:r>
            <a:r>
              <a:rPr lang="en-ID" sz="1600" dirty="0" err="1"/>
              <a:t>pembagian</a:t>
            </a:r>
            <a:r>
              <a:rPr lang="en-ID" sz="1600" dirty="0"/>
              <a:t> dan </a:t>
            </a:r>
            <a:r>
              <a:rPr lang="en-ID" sz="1600" dirty="0" err="1"/>
              <a:t>akar</a:t>
            </a:r>
            <a:r>
              <a:rPr lang="en-ID" sz="1600" dirty="0"/>
              <a:t> </a:t>
            </a:r>
            <a:r>
              <a:rPr lang="en-ID" sz="1600" dirty="0" err="1"/>
              <a:t>kuadrat</a:t>
            </a:r>
            <a:r>
              <a:rPr lang="en-ID" sz="1600" dirty="0"/>
              <a:t>.</a:t>
            </a:r>
          </a:p>
          <a:p>
            <a:pPr algn="just"/>
            <a:r>
              <a:rPr lang="en-ID" sz="1600" dirty="0"/>
              <a:t>•	</a:t>
            </a:r>
            <a:r>
              <a:rPr lang="en-ID" sz="1600" b="1" dirty="0"/>
              <a:t>Cara </a:t>
            </a:r>
            <a:r>
              <a:rPr lang="en-ID" sz="1600" b="1" dirty="0" err="1"/>
              <a:t>Kerja</a:t>
            </a:r>
            <a:r>
              <a:rPr lang="en-ID" sz="1600" b="1" dirty="0"/>
              <a:t> </a:t>
            </a:r>
            <a:r>
              <a:rPr lang="en-ID" sz="1600" b="1" dirty="0" err="1"/>
              <a:t>Sempoa</a:t>
            </a:r>
            <a:endParaRPr lang="en-ID" sz="1600" b="1" dirty="0"/>
          </a:p>
          <a:p>
            <a:pPr algn="just"/>
            <a:r>
              <a:rPr lang="en-ID" sz="1600" dirty="0" err="1"/>
              <a:t>Sempoa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aritmetika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penjumlahan</a:t>
            </a:r>
            <a:r>
              <a:rPr lang="en-ID" sz="1600" dirty="0"/>
              <a:t>, </a:t>
            </a:r>
            <a:r>
              <a:rPr lang="en-ID" sz="1600" dirty="0" err="1"/>
              <a:t>pengurangan</a:t>
            </a:r>
            <a:r>
              <a:rPr lang="en-ID" sz="1600" dirty="0"/>
              <a:t>, </a:t>
            </a:r>
            <a:r>
              <a:rPr lang="en-ID" sz="1600" dirty="0" err="1"/>
              <a:t>perkalian</a:t>
            </a:r>
            <a:r>
              <a:rPr lang="en-ID" sz="1600" dirty="0"/>
              <a:t> dan </a:t>
            </a:r>
            <a:r>
              <a:rPr lang="en-ID" sz="1600" dirty="0" err="1"/>
              <a:t>pembagian</a:t>
            </a:r>
            <a:r>
              <a:rPr lang="en-ID" sz="1600" dirty="0"/>
              <a:t>. Cara </a:t>
            </a:r>
            <a:r>
              <a:rPr lang="en-ID" sz="1600" dirty="0" err="1"/>
              <a:t>kerjanya</a:t>
            </a:r>
            <a:r>
              <a:rPr lang="en-ID" sz="1600" dirty="0"/>
              <a:t>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menggeser</a:t>
            </a:r>
            <a:r>
              <a:rPr lang="en-ID" sz="1600" dirty="0"/>
              <a:t> </a:t>
            </a:r>
            <a:r>
              <a:rPr lang="en-ID" sz="1600" dirty="0" err="1"/>
              <a:t>manik-manik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. </a:t>
            </a:r>
            <a:r>
              <a:rPr lang="en-ID" sz="1600" dirty="0" err="1"/>
              <a:t>Sempoa</a:t>
            </a:r>
            <a:r>
              <a:rPr lang="en-ID" sz="1600" dirty="0"/>
              <a:t> </a:t>
            </a:r>
            <a:r>
              <a:rPr lang="en-ID" sz="1600" dirty="0" err="1"/>
              <a:t>dibagi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dan </a:t>
            </a:r>
            <a:r>
              <a:rPr lang="en-ID" sz="1600" dirty="0" err="1"/>
              <a:t>bawah</a:t>
            </a:r>
            <a:r>
              <a:rPr lang="en-ID" sz="1600" dirty="0"/>
              <a:t>,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semopa</a:t>
            </a:r>
            <a:r>
              <a:rPr lang="en-ID" sz="1600" dirty="0"/>
              <a:t> 1 </a:t>
            </a:r>
            <a:r>
              <a:rPr lang="en-ID" sz="1600" dirty="0" err="1"/>
              <a:t>manik</a:t>
            </a:r>
            <a:r>
              <a:rPr lang="en-ID" sz="1600" dirty="0"/>
              <a:t> </a:t>
            </a:r>
            <a:r>
              <a:rPr lang="en-ID" sz="1600" dirty="0" err="1"/>
              <a:t>bernilai</a:t>
            </a:r>
            <a:r>
              <a:rPr lang="en-ID" sz="1600" dirty="0"/>
              <a:t> 1 dan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1 </a:t>
            </a:r>
            <a:r>
              <a:rPr lang="en-ID" sz="1600" dirty="0" err="1"/>
              <a:t>manik</a:t>
            </a:r>
            <a:r>
              <a:rPr lang="en-ID" sz="1600" dirty="0"/>
              <a:t> </a:t>
            </a:r>
            <a:r>
              <a:rPr lang="en-ID" sz="1600" dirty="0" err="1"/>
              <a:t>bernilai</a:t>
            </a:r>
            <a:r>
              <a:rPr lang="en-ID" sz="1600" dirty="0"/>
              <a:t> 5. </a:t>
            </a:r>
            <a:r>
              <a:rPr lang="en-ID" sz="1600" dirty="0" err="1"/>
              <a:t>Manik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diangkat</a:t>
            </a:r>
            <a:r>
              <a:rPr lang="en-ID" sz="1600" dirty="0"/>
              <a:t> 1 </a:t>
            </a:r>
            <a:r>
              <a:rPr lang="en-ID" sz="1600" dirty="0" err="1"/>
              <a:t>makan</a:t>
            </a:r>
            <a:r>
              <a:rPr lang="en-ID" sz="1600" dirty="0"/>
              <a:t> </a:t>
            </a:r>
            <a:r>
              <a:rPr lang="en-ID" sz="1600" dirty="0" err="1"/>
              <a:t>nilainya</a:t>
            </a:r>
            <a:r>
              <a:rPr lang="en-ID" sz="1600" dirty="0"/>
              <a:t> 1 dan </a:t>
            </a:r>
            <a:r>
              <a:rPr lang="en-ID" sz="1600" dirty="0" err="1"/>
              <a:t>sebaliknya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</a:t>
            </a:r>
            <a:r>
              <a:rPr lang="en-ID" sz="1600" dirty="0" err="1"/>
              <a:t>diturunkan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0. </a:t>
            </a:r>
            <a:r>
              <a:rPr lang="en-ID" sz="1600" dirty="0" err="1"/>
              <a:t>Manik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diturunkan</a:t>
            </a:r>
            <a:r>
              <a:rPr lang="en-ID" sz="1600" dirty="0"/>
              <a:t> </a:t>
            </a:r>
            <a:r>
              <a:rPr lang="en-ID" sz="1600" dirty="0" err="1"/>
              <a:t>makan</a:t>
            </a:r>
            <a:r>
              <a:rPr lang="en-ID" sz="1600" dirty="0"/>
              <a:t> </a:t>
            </a:r>
            <a:r>
              <a:rPr lang="en-ID" sz="1600" dirty="0" err="1"/>
              <a:t>bernilai</a:t>
            </a:r>
            <a:r>
              <a:rPr lang="en-ID" sz="1600" dirty="0"/>
              <a:t> 5 dan </a:t>
            </a:r>
            <a:r>
              <a:rPr lang="en-ID" sz="1600" dirty="0" err="1"/>
              <a:t>sebaliknya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</a:t>
            </a:r>
            <a:r>
              <a:rPr lang="en-ID" sz="1600" dirty="0" err="1"/>
              <a:t>dinaikan</a:t>
            </a:r>
            <a:r>
              <a:rPr lang="en-ID" sz="1600" dirty="0"/>
              <a:t> </a:t>
            </a:r>
            <a:r>
              <a:rPr lang="en-ID" sz="1600" dirty="0" err="1"/>
              <a:t>nilainya</a:t>
            </a:r>
            <a:r>
              <a:rPr lang="en-ID" sz="1600" dirty="0"/>
              <a:t> 0. Ketika </a:t>
            </a:r>
            <a:r>
              <a:rPr lang="en-ID" sz="1600" dirty="0" err="1"/>
              <a:t>manik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dinaikan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dan </a:t>
            </a:r>
            <a:r>
              <a:rPr lang="en-ID" sz="1600" dirty="0" err="1"/>
              <a:t>manik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diturunkan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nilainya</a:t>
            </a:r>
            <a:r>
              <a:rPr lang="en-ID" sz="1600" dirty="0"/>
              <a:t> 6 </a:t>
            </a:r>
            <a:r>
              <a:rPr lang="en-ID" sz="1600" dirty="0" err="1"/>
              <a:t>ketika</a:t>
            </a:r>
            <a:r>
              <a:rPr lang="en-ID" sz="1600" dirty="0"/>
              <a:t> di </a:t>
            </a:r>
            <a:r>
              <a:rPr lang="en-ID" sz="1600" dirty="0" err="1"/>
              <a:t>kembalikan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posisi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nilainya</a:t>
            </a:r>
            <a:r>
              <a:rPr lang="en-ID" sz="1600" dirty="0"/>
              <a:t> 0. Satu </a:t>
            </a:r>
            <a:r>
              <a:rPr lang="en-ID" sz="1600" dirty="0" err="1"/>
              <a:t>batang</a:t>
            </a:r>
            <a:r>
              <a:rPr lang="en-ID" sz="1600" dirty="0"/>
              <a:t> </a:t>
            </a:r>
            <a:r>
              <a:rPr lang="en-ID" sz="1600" dirty="0" err="1"/>
              <a:t>sempoa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/>
              <a:t> 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sampai</a:t>
            </a:r>
            <a:r>
              <a:rPr lang="en-ID" sz="1600" dirty="0"/>
              <a:t> 9.</a:t>
            </a:r>
          </a:p>
        </p:txBody>
      </p:sp>
    </p:spTree>
    <p:extLst>
      <p:ext uri="{BB962C8B-B14F-4D97-AF65-F5344CB8AC3E}">
        <p14:creationId xmlns:p14="http://schemas.microsoft.com/office/powerpoint/2010/main" val="15953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92B3C-6933-3F81-6CEB-C9B7A1018C2A}"/>
              </a:ext>
            </a:extLst>
          </p:cNvPr>
          <p:cNvSpPr txBox="1"/>
          <p:nvPr/>
        </p:nvSpPr>
        <p:spPr>
          <a:xfrm>
            <a:off x="516000" y="559836"/>
            <a:ext cx="1116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	</a:t>
            </a:r>
            <a:r>
              <a:rPr lang="en-ID" dirty="0" err="1"/>
              <a:t>Keberadaan</a:t>
            </a:r>
            <a:r>
              <a:rPr lang="en-ID" dirty="0"/>
              <a:t> </a:t>
            </a:r>
            <a:r>
              <a:rPr lang="en-ID" dirty="0" err="1"/>
              <a:t>Sempoa</a:t>
            </a: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sempoa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diajarkan</a:t>
            </a:r>
            <a:r>
              <a:rPr lang="en-ID" dirty="0"/>
              <a:t> </a:t>
            </a:r>
            <a:r>
              <a:rPr lang="en-ID" dirty="0" err="1"/>
              <a:t>disekolah</a:t>
            </a:r>
            <a:r>
              <a:rPr lang="en-ID" dirty="0"/>
              <a:t> </a:t>
            </a:r>
            <a:r>
              <a:rPr lang="en-ID" dirty="0" err="1"/>
              <a:t>melainkan</a:t>
            </a:r>
            <a:r>
              <a:rPr lang="en-ID" dirty="0"/>
              <a:t> di </a:t>
            </a:r>
            <a:r>
              <a:rPr lang="en-ID" dirty="0" err="1"/>
              <a:t>tempat</a:t>
            </a:r>
            <a:r>
              <a:rPr lang="en-ID" dirty="0"/>
              <a:t> les </a:t>
            </a:r>
            <a:r>
              <a:rPr lang="en-ID" dirty="0" err="1"/>
              <a:t>les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•	Waktu </a:t>
            </a:r>
            <a:r>
              <a:rPr lang="en-ID" dirty="0" err="1"/>
              <a:t>Terjadi</a:t>
            </a:r>
            <a:endParaRPr lang="en-ID" dirty="0"/>
          </a:p>
          <a:p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sempoa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/>
              <a:t>•	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Url</a:t>
            </a:r>
            <a:endParaRPr lang="en-ID" dirty="0"/>
          </a:p>
          <a:p>
            <a:r>
              <a:rPr lang="en-ID" dirty="0"/>
              <a:t>https://id.wikipedia.org/wiki/Swipoa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2130C-440D-E50C-3004-197C4DFCE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4" y="3145159"/>
            <a:ext cx="3460071" cy="287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akta Menarik Sempoa (Abacus) | Bukanscam™ Networks">
            <a:extLst>
              <a:ext uri="{FF2B5EF4-FFF2-40B4-BE49-F238E27FC236}">
                <a16:creationId xmlns:a16="http://schemas.microsoft.com/office/drawing/2014/main" id="{BAC56AC9-9FE9-9359-596B-7F9BFB7B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4950" y="3145159"/>
            <a:ext cx="3831119" cy="2873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2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69FE-212C-B67C-301E-F54AAC83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KALKULATOR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70F7-7572-46B6-DDC7-676FA34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44" y="1808412"/>
            <a:ext cx="10957871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dirty="0"/>
              <a:t>•	</a:t>
            </a:r>
            <a:r>
              <a:rPr lang="en-ID" sz="1600" b="1" dirty="0" err="1"/>
              <a:t>Penemu</a:t>
            </a:r>
            <a:r>
              <a:rPr lang="en-ID" sz="1600" b="1" dirty="0"/>
              <a:t> </a:t>
            </a:r>
            <a:r>
              <a:rPr lang="en-ID" sz="1600" b="1" dirty="0" err="1"/>
              <a:t>Kalkulator</a:t>
            </a:r>
            <a:endParaRPr lang="en-ID" sz="1600" b="1" dirty="0"/>
          </a:p>
          <a:p>
            <a:pPr algn="just"/>
            <a:r>
              <a:rPr lang="en-ID" sz="1600" dirty="0" err="1"/>
              <a:t>Dipercaya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pembuat</a:t>
            </a:r>
            <a:r>
              <a:rPr lang="en-ID" sz="1600" dirty="0"/>
              <a:t> </a:t>
            </a:r>
            <a:r>
              <a:rPr lang="en-ID" sz="1600" dirty="0" err="1"/>
              <a:t>alat</a:t>
            </a:r>
            <a:r>
              <a:rPr lang="en-ID" sz="1600" dirty="0"/>
              <a:t> </a:t>
            </a:r>
            <a:r>
              <a:rPr lang="en-ID" sz="1600" dirty="0" err="1"/>
              <a:t>hitung</a:t>
            </a:r>
            <a:r>
              <a:rPr lang="en-ID" sz="1600" dirty="0"/>
              <a:t> paling </a:t>
            </a:r>
            <a:r>
              <a:rPr lang="en-ID" sz="1600" dirty="0" err="1"/>
              <a:t>tua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bangsa</a:t>
            </a:r>
            <a:r>
              <a:rPr lang="en-ID" sz="1600" dirty="0"/>
              <a:t> </a:t>
            </a:r>
            <a:r>
              <a:rPr lang="en-ID" sz="1600" dirty="0" err="1"/>
              <a:t>Cina</a:t>
            </a:r>
            <a:r>
              <a:rPr lang="en-ID" sz="1600" dirty="0"/>
              <a:t>, yang </a:t>
            </a:r>
            <a:r>
              <a:rPr lang="en-ID" sz="1600" dirty="0" err="1"/>
              <a:t>membuat</a:t>
            </a:r>
            <a:r>
              <a:rPr lang="en-ID" sz="1600" dirty="0"/>
              <a:t> abacus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sempoa</a:t>
            </a:r>
            <a:r>
              <a:rPr lang="en-ID" sz="1600" dirty="0"/>
              <a:t>. </a:t>
            </a:r>
            <a:r>
              <a:rPr lang="en-ID" sz="1600" dirty="0" err="1"/>
              <a:t>Kemudian</a:t>
            </a:r>
            <a:r>
              <a:rPr lang="en-ID" sz="1600" dirty="0"/>
              <a:t>, pada </a:t>
            </a:r>
            <a:r>
              <a:rPr lang="en-ID" sz="1600" dirty="0" err="1"/>
              <a:t>tahun</a:t>
            </a:r>
            <a:r>
              <a:rPr lang="en-ID" sz="1600" dirty="0"/>
              <a:t> 1623, Wilhelm </a:t>
            </a:r>
            <a:r>
              <a:rPr lang="en-ID" sz="1600" dirty="0" err="1"/>
              <a:t>Schickard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alat</a:t>
            </a:r>
            <a:r>
              <a:rPr lang="en-ID" sz="1600" dirty="0"/>
              <a:t> </a:t>
            </a:r>
            <a:r>
              <a:rPr lang="en-ID" sz="1600" dirty="0" err="1"/>
              <a:t>hitung</a:t>
            </a:r>
            <a:r>
              <a:rPr lang="en-ID" sz="1600" dirty="0"/>
              <a:t> </a:t>
            </a:r>
            <a:r>
              <a:rPr lang="en-ID" sz="1600" dirty="0" err="1"/>
              <a:t>otomatis</a:t>
            </a:r>
            <a:r>
              <a:rPr lang="en-ID" sz="1600" dirty="0"/>
              <a:t> </a:t>
            </a:r>
            <a:r>
              <a:rPr lang="en-ID" sz="1600" dirty="0" err="1"/>
              <a:t>pertama</a:t>
            </a:r>
            <a:r>
              <a:rPr lang="en-ID" sz="1600" dirty="0"/>
              <a:t>, yang </a:t>
            </a:r>
            <a:r>
              <a:rPr lang="en-ID" sz="1600" dirty="0" err="1"/>
              <a:t>dinamakan</a:t>
            </a:r>
            <a:r>
              <a:rPr lang="en-ID" sz="1600" dirty="0"/>
              <a:t> jam </a:t>
            </a:r>
            <a:r>
              <a:rPr lang="en-ID" sz="1600" dirty="0" err="1"/>
              <a:t>hitung</a:t>
            </a:r>
            <a:r>
              <a:rPr lang="en-ID" sz="1600" dirty="0"/>
              <a:t>.</a:t>
            </a:r>
          </a:p>
          <a:p>
            <a:pPr algn="just"/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puluh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kemudian</a:t>
            </a:r>
            <a:r>
              <a:rPr lang="en-ID" sz="1600" dirty="0"/>
              <a:t>, pada 1645, Blaise Pascal </a:t>
            </a:r>
            <a:r>
              <a:rPr lang="en-ID" sz="1600" dirty="0" err="1"/>
              <a:t>menciptakan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yang </a:t>
            </a:r>
            <a:r>
              <a:rPr lang="en-ID" sz="1600" dirty="0" err="1"/>
              <a:t>ia</a:t>
            </a:r>
            <a:r>
              <a:rPr lang="en-ID" sz="1600" dirty="0"/>
              <a:t> </a:t>
            </a:r>
            <a:r>
              <a:rPr lang="en-ID" sz="1600" dirty="0" err="1"/>
              <a:t>namai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Pascal,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menghitung</a:t>
            </a:r>
            <a:r>
              <a:rPr lang="en-ID" sz="1600" dirty="0"/>
              <a:t> </a:t>
            </a:r>
            <a:r>
              <a:rPr lang="en-ID" sz="1600" dirty="0" err="1"/>
              <a:t>pajak</a:t>
            </a:r>
            <a:r>
              <a:rPr lang="en-ID" sz="1600" dirty="0"/>
              <a:t> di </a:t>
            </a:r>
            <a:r>
              <a:rPr lang="en-ID" sz="1600" dirty="0" err="1"/>
              <a:t>Prancis</a:t>
            </a:r>
            <a:r>
              <a:rPr lang="en-ID" sz="1600" dirty="0"/>
              <a:t>.</a:t>
            </a:r>
          </a:p>
          <a:p>
            <a:pPr algn="just"/>
            <a:r>
              <a:rPr lang="en-ID" sz="1600" dirty="0"/>
              <a:t>Pada </a:t>
            </a:r>
            <a:r>
              <a:rPr lang="en-ID" sz="1600" dirty="0" err="1"/>
              <a:t>tahun</a:t>
            </a:r>
            <a:r>
              <a:rPr lang="en-ID" sz="1600" dirty="0"/>
              <a:t> 1930,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Friden</a:t>
            </a:r>
            <a:r>
              <a:rPr lang="en-ID" sz="1600" dirty="0"/>
              <a:t>, Monroe &amp; SCM/Merchant </a:t>
            </a:r>
            <a:r>
              <a:rPr lang="en-ID" sz="1600" dirty="0" err="1"/>
              <a:t>memproduksi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mekanik</a:t>
            </a:r>
            <a:r>
              <a:rPr lang="en-ID" sz="1600" dirty="0"/>
              <a:t> </a:t>
            </a:r>
            <a:r>
              <a:rPr lang="en-ID" sz="1600" dirty="0" err="1"/>
              <a:t>berukuran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massal</a:t>
            </a:r>
            <a:r>
              <a:rPr lang="en-ID" sz="1600" dirty="0"/>
              <a:t>.</a:t>
            </a:r>
          </a:p>
          <a:p>
            <a:pPr algn="just"/>
            <a:r>
              <a:rPr lang="en-ID" sz="1600" dirty="0"/>
              <a:t>Pada </a:t>
            </a:r>
            <a:r>
              <a:rPr lang="en-ID" sz="1600" dirty="0" err="1"/>
              <a:t>tahun</a:t>
            </a:r>
            <a:r>
              <a:rPr lang="en-ID" sz="1600" dirty="0"/>
              <a:t> 1957, IBM </a:t>
            </a:r>
            <a:r>
              <a:rPr lang="en-ID" sz="1600" dirty="0" err="1"/>
              <a:t>menjual</a:t>
            </a:r>
            <a:r>
              <a:rPr lang="en-ID" sz="1600" dirty="0"/>
              <a:t> </a:t>
            </a:r>
            <a:r>
              <a:rPr lang="en-ID" sz="1600" dirty="0" err="1"/>
              <a:t>kalkultor</a:t>
            </a:r>
            <a:r>
              <a:rPr lang="en-ID" sz="1600" dirty="0"/>
              <a:t> transistor </a:t>
            </a:r>
            <a:r>
              <a:rPr lang="en-ID" sz="1600" dirty="0" err="1"/>
              <a:t>pertama</a:t>
            </a:r>
            <a:r>
              <a:rPr lang="en-ID" sz="1600" dirty="0"/>
              <a:t>, dan </a:t>
            </a:r>
            <a:r>
              <a:rPr lang="en-ID" sz="1600" dirty="0" err="1"/>
              <a:t>puncaknya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oleh </a:t>
            </a:r>
            <a:r>
              <a:rPr lang="en-ID" sz="1600" dirty="0" err="1"/>
              <a:t>perusahaan</a:t>
            </a:r>
            <a:r>
              <a:rPr lang="en-ID" sz="1600" dirty="0"/>
              <a:t> Bell pada </a:t>
            </a:r>
            <a:r>
              <a:rPr lang="en-ID" sz="1600" dirty="0" err="1"/>
              <a:t>tahun</a:t>
            </a:r>
            <a:r>
              <a:rPr lang="en-ID" sz="1600" dirty="0"/>
              <a:t> 1961 yang </a:t>
            </a:r>
            <a:r>
              <a:rPr lang="en-ID" sz="1600" dirty="0" err="1"/>
              <a:t>memproduksi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listrik</a:t>
            </a:r>
            <a:r>
              <a:rPr lang="en-ID" sz="1600" dirty="0"/>
              <a:t> </a:t>
            </a:r>
            <a:r>
              <a:rPr lang="en-ID" sz="1600" dirty="0" err="1"/>
              <a:t>pertama</a:t>
            </a:r>
            <a:r>
              <a:rPr lang="en-ID" sz="1600" dirty="0"/>
              <a:t>, yang </a:t>
            </a:r>
            <a:r>
              <a:rPr lang="en-ID" sz="1600" dirty="0" err="1"/>
              <a:t>bentuknya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sekarang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kenal</a:t>
            </a:r>
            <a:r>
              <a:rPr lang="en-ID" sz="1600" dirty="0"/>
              <a:t>. </a:t>
            </a:r>
            <a:r>
              <a:rPr lang="en-ID" sz="1600" dirty="0" err="1"/>
              <a:t>Sejak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,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terus</a:t>
            </a:r>
            <a:r>
              <a:rPr lang="en-ID" sz="1600" dirty="0"/>
              <a:t> </a:t>
            </a:r>
            <a:r>
              <a:rPr lang="en-ID" sz="1600" dirty="0" err="1"/>
              <a:t>berkembang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sekarang</a:t>
            </a:r>
            <a:r>
              <a:rPr lang="en-ID" sz="1600" dirty="0"/>
              <a:t>.</a:t>
            </a:r>
          </a:p>
          <a:p>
            <a:pPr algn="just"/>
            <a:r>
              <a:rPr lang="en-ID" dirty="0"/>
              <a:t>•	</a:t>
            </a:r>
            <a:r>
              <a:rPr lang="en-ID" sz="1600" b="1" dirty="0" err="1"/>
              <a:t>Deskripsi</a:t>
            </a:r>
            <a:r>
              <a:rPr lang="en-ID" sz="1600" b="1" dirty="0"/>
              <a:t> </a:t>
            </a:r>
            <a:r>
              <a:rPr lang="en-ID" sz="1600" b="1" dirty="0" err="1"/>
              <a:t>Kalkulator</a:t>
            </a:r>
            <a:endParaRPr lang="en-ID" sz="1600" b="1" dirty="0"/>
          </a:p>
          <a:p>
            <a:pPr algn="just"/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alat</a:t>
            </a:r>
            <a:r>
              <a:rPr lang="en-ID" sz="1600" dirty="0"/>
              <a:t> </a:t>
            </a:r>
            <a:r>
              <a:rPr lang="en-ID" sz="1600" dirty="0" err="1"/>
              <a:t>bantu</a:t>
            </a:r>
            <a:r>
              <a:rPr lang="en-ID" sz="1600" dirty="0"/>
              <a:t> </a:t>
            </a:r>
            <a:r>
              <a:rPr lang="en-ID" sz="1600" dirty="0" err="1"/>
              <a:t>hitung</a:t>
            </a:r>
            <a:r>
              <a:rPr lang="en-ID" sz="1600" dirty="0"/>
              <a:t> </a:t>
            </a:r>
            <a:r>
              <a:rPr lang="en-ID" sz="1600" dirty="0" err="1"/>
              <a:t>elektronik</a:t>
            </a:r>
            <a:r>
              <a:rPr lang="en-ID" sz="1600" dirty="0"/>
              <a:t> yang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sederhana</a:t>
            </a:r>
            <a:r>
              <a:rPr lang="en-ID" sz="1600" dirty="0"/>
              <a:t> </a:t>
            </a:r>
            <a:r>
              <a:rPr lang="en-ID" sz="1600" dirty="0" err="1"/>
              <a:t>dibandingkan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r>
              <a:rPr lang="en-ID" sz="1600" dirty="0"/>
              <a:t>.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seseorang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yang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dirty="0" err="1"/>
              <a:t>kesulitan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menghitung</a:t>
            </a:r>
            <a:r>
              <a:rPr lang="en-ID" sz="1600" dirty="0"/>
              <a:t>.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yang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saintifik</a:t>
            </a:r>
            <a:r>
              <a:rPr lang="en-ID" sz="16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40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B3D6B-107F-DF61-D946-E84E88B30634}"/>
              </a:ext>
            </a:extLst>
          </p:cNvPr>
          <p:cNvSpPr txBox="1"/>
          <p:nvPr/>
        </p:nvSpPr>
        <p:spPr>
          <a:xfrm>
            <a:off x="516000" y="335901"/>
            <a:ext cx="93837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•	</a:t>
            </a:r>
            <a:r>
              <a:rPr lang="en-ID" sz="1600" b="1" dirty="0"/>
              <a:t>Cara </a:t>
            </a:r>
            <a:r>
              <a:rPr lang="en-ID" sz="1600" b="1" dirty="0" err="1"/>
              <a:t>Kerja</a:t>
            </a:r>
            <a:r>
              <a:rPr lang="en-ID" sz="1600" b="1" dirty="0"/>
              <a:t> </a:t>
            </a:r>
            <a:r>
              <a:rPr lang="en-ID" sz="1600" b="1" dirty="0" err="1"/>
              <a:t>Kalkulator</a:t>
            </a:r>
            <a:endParaRPr lang="en-ID" sz="1600" b="1" dirty="0"/>
          </a:p>
          <a:p>
            <a:pPr algn="just"/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perhitungan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chip </a:t>
            </a:r>
            <a:r>
              <a:rPr lang="en-ID" sz="1600" dirty="0" err="1"/>
              <a:t>prosessor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nama</a:t>
            </a:r>
            <a:r>
              <a:rPr lang="en-ID" sz="1600" dirty="0"/>
              <a:t> </a:t>
            </a:r>
            <a:r>
              <a:rPr lang="en-ID" sz="1600" dirty="0" err="1"/>
              <a:t>lainya</a:t>
            </a:r>
            <a:r>
              <a:rPr lang="en-ID" sz="1600" dirty="0"/>
              <a:t> </a:t>
            </a:r>
            <a:r>
              <a:rPr lang="en-ID" sz="1600" dirty="0" err="1"/>
              <a:t>intergrated</a:t>
            </a:r>
            <a:r>
              <a:rPr lang="en-ID" sz="1600" dirty="0"/>
              <a:t> circuits. Pada chip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terdapat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transistor dan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perlatan</a:t>
            </a:r>
            <a:r>
              <a:rPr lang="en-ID" sz="1600" dirty="0"/>
              <a:t> </a:t>
            </a:r>
            <a:r>
              <a:rPr lang="en-ID" sz="1600" dirty="0" err="1"/>
              <a:t>elektronik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perhitungan</a:t>
            </a:r>
            <a:r>
              <a:rPr lang="en-ID" sz="1600" dirty="0"/>
              <a:t> </a:t>
            </a:r>
            <a:r>
              <a:rPr lang="en-ID" sz="1600" dirty="0" err="1"/>
              <a:t>matematis</a:t>
            </a:r>
            <a:r>
              <a:rPr lang="en-ID" sz="1600" dirty="0"/>
              <a:t>.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sederhana</a:t>
            </a:r>
            <a:r>
              <a:rPr lang="en-ID" sz="1600" dirty="0"/>
              <a:t> proses </a:t>
            </a:r>
            <a:r>
              <a:rPr lang="en-ID" sz="1600" dirty="0" err="1"/>
              <a:t>perhitungan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pada </a:t>
            </a:r>
            <a:r>
              <a:rPr lang="en-ID" sz="1600" dirty="0" err="1"/>
              <a:t>umunya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kali, </a:t>
            </a:r>
            <a:r>
              <a:rPr lang="en-ID" sz="1600" dirty="0" err="1"/>
              <a:t>bagi</a:t>
            </a:r>
            <a:r>
              <a:rPr lang="en-ID" sz="1600" dirty="0"/>
              <a:t>, </a:t>
            </a:r>
            <a:r>
              <a:rPr lang="en-ID" sz="1600" dirty="0" err="1"/>
              <a:t>tambah</a:t>
            </a:r>
            <a:r>
              <a:rPr lang="en-ID" sz="1600" dirty="0"/>
              <a:t> dan </a:t>
            </a:r>
            <a:r>
              <a:rPr lang="en-ID" sz="1600" dirty="0" err="1"/>
              <a:t>kurang</a:t>
            </a:r>
            <a:r>
              <a:rPr lang="en-ID" sz="1600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,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transistor yang </a:t>
            </a:r>
            <a:r>
              <a:rPr lang="en-ID" sz="1600" dirty="0" err="1"/>
              <a:t>terkandung</a:t>
            </a:r>
            <a:r>
              <a:rPr lang="en-ID" sz="1600" dirty="0"/>
              <a:t> di </a:t>
            </a:r>
            <a:r>
              <a:rPr lang="en-ID" sz="1600" dirty="0" err="1"/>
              <a:t>dalam</a:t>
            </a:r>
            <a:r>
              <a:rPr lang="en-ID" sz="1600" dirty="0"/>
              <a:t> chip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canggih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Chip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komponen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sebenarnya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merta</a:t>
            </a:r>
            <a:r>
              <a:rPr lang="en-ID" sz="1600" dirty="0"/>
              <a:t> </a:t>
            </a:r>
            <a:r>
              <a:rPr lang="en-ID" sz="1600" dirty="0" err="1"/>
              <a:t>mengolah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manipulasi</a:t>
            </a:r>
            <a:r>
              <a:rPr lang="en-ID" sz="1600" dirty="0"/>
              <a:t> </a:t>
            </a:r>
            <a:r>
              <a:rPr lang="en-ID" sz="1600" dirty="0" err="1"/>
              <a:t>perhitungan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angka</a:t>
            </a:r>
            <a:r>
              <a:rPr lang="en-ID" sz="1600" dirty="0"/>
              <a:t> yang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kenal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 Chip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bekerja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biner.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singkat</a:t>
            </a:r>
            <a:r>
              <a:rPr lang="en-ID" sz="1600" dirty="0"/>
              <a:t>, </a:t>
            </a:r>
            <a:r>
              <a:rPr lang="en-ID" sz="1600" dirty="0" err="1"/>
              <a:t>setelah</a:t>
            </a:r>
            <a:r>
              <a:rPr lang="en-ID" sz="1600" dirty="0"/>
              <a:t> chip </a:t>
            </a:r>
            <a:r>
              <a:rPr lang="en-ID" sz="1600" dirty="0" err="1"/>
              <a:t>berhasil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perhitungan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hasilnya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dikonversikan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angka</a:t>
            </a:r>
            <a:r>
              <a:rPr lang="en-ID" sz="1600" dirty="0"/>
              <a:t> yang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kenal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0, 1 </a:t>
            </a:r>
            <a:r>
              <a:rPr lang="en-ID" sz="1600" dirty="0" err="1"/>
              <a:t>hingga</a:t>
            </a:r>
            <a:r>
              <a:rPr lang="en-ID" sz="1600" dirty="0"/>
              <a:t> 9. Angka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tampil</a:t>
            </a:r>
            <a:r>
              <a:rPr lang="en-ID" sz="1600" dirty="0"/>
              <a:t> pada </a:t>
            </a:r>
            <a:r>
              <a:rPr lang="en-ID" sz="1600" dirty="0" err="1"/>
              <a:t>layar</a:t>
            </a:r>
            <a:r>
              <a:rPr lang="en-ID" sz="1600" dirty="0"/>
              <a:t> LCD pada </a:t>
            </a:r>
            <a:r>
              <a:rPr lang="en-ID" sz="1600" dirty="0" err="1"/>
              <a:t>kalkulator</a:t>
            </a:r>
            <a:r>
              <a:rPr lang="en-ID" sz="1600" dirty="0"/>
              <a:t> agar </a:t>
            </a:r>
            <a:r>
              <a:rPr lang="en-ID" sz="1600" dirty="0" err="1"/>
              <a:t>nampak</a:t>
            </a:r>
            <a:r>
              <a:rPr lang="en-ID" sz="1600" dirty="0"/>
              <a:t> oleh </a:t>
            </a:r>
            <a:r>
              <a:rPr lang="en-ID" sz="1600" dirty="0" err="1"/>
              <a:t>penglihatan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b="1" dirty="0"/>
              <a:t>•	</a:t>
            </a:r>
            <a:r>
              <a:rPr lang="en-ID" sz="1600" b="1" dirty="0" err="1"/>
              <a:t>Keberadaan</a:t>
            </a:r>
            <a:r>
              <a:rPr lang="en-ID" sz="1600" b="1" dirty="0"/>
              <a:t> </a:t>
            </a:r>
            <a:r>
              <a:rPr lang="en-ID" sz="1600" b="1" dirty="0" err="1"/>
              <a:t>Kalkulator</a:t>
            </a:r>
            <a:endParaRPr lang="en-ID" sz="1600" b="1" dirty="0"/>
          </a:p>
          <a:p>
            <a:pPr algn="just"/>
            <a:r>
              <a:rPr lang="en-ID" sz="1600" dirty="0" err="1"/>
              <a:t>Kalkulator</a:t>
            </a:r>
            <a:r>
              <a:rPr lang="en-ID" sz="1600" dirty="0"/>
              <a:t> </a:t>
            </a:r>
            <a:r>
              <a:rPr lang="en-ID" sz="1600" dirty="0" err="1"/>
              <a:t>sampai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b="1" dirty="0"/>
              <a:t>•	Waktu </a:t>
            </a:r>
            <a:r>
              <a:rPr lang="en-ID" sz="1600" b="1" dirty="0" err="1"/>
              <a:t>Terjadi</a:t>
            </a:r>
            <a:endParaRPr lang="en-ID" sz="1600" b="1" dirty="0"/>
          </a:p>
          <a:p>
            <a:pPr algn="just"/>
            <a:r>
              <a:rPr lang="en-ID" sz="1600" dirty="0" err="1"/>
              <a:t>Sampai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b="1" dirty="0"/>
              <a:t>•	</a:t>
            </a:r>
            <a:r>
              <a:rPr lang="en-ID" sz="1600" b="1" dirty="0" err="1"/>
              <a:t>Sumber</a:t>
            </a:r>
            <a:r>
              <a:rPr lang="en-ID" sz="1600" b="1" dirty="0"/>
              <a:t> </a:t>
            </a:r>
            <a:r>
              <a:rPr lang="en-ID" sz="1600" b="1" dirty="0" err="1"/>
              <a:t>url</a:t>
            </a:r>
            <a:endParaRPr lang="en-ID" sz="1600" b="1" dirty="0"/>
          </a:p>
          <a:p>
            <a:pPr algn="just"/>
            <a:r>
              <a:rPr lang="en-ID" sz="1600" dirty="0"/>
              <a:t>-	https://www.cara-kerja.com/2021/05/cara-kerja-komponen-kalkulator.html</a:t>
            </a:r>
          </a:p>
          <a:p>
            <a:pPr algn="just"/>
            <a:r>
              <a:rPr lang="en-ID" sz="1600" dirty="0"/>
              <a:t>-	https://www.belajarsampaimati.com/2010/10/siapa-penemu-kalkulator.html</a:t>
            </a:r>
          </a:p>
          <a:p>
            <a:pPr algn="just"/>
            <a:endParaRPr lang="en-ID" sz="1600" dirty="0"/>
          </a:p>
        </p:txBody>
      </p:sp>
      <p:pic>
        <p:nvPicPr>
          <p:cNvPr id="3" name="Picture 2" descr="Jual KALKULATOR CASIO GX-14S - Jakarta Utara - gudang kantor | Tokopedia">
            <a:extLst>
              <a:ext uri="{FF2B5EF4-FFF2-40B4-BE49-F238E27FC236}">
                <a16:creationId xmlns:a16="http://schemas.microsoft.com/office/drawing/2014/main" id="{C173DCEA-A4D8-E509-665E-8146E6D5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71" y="4034901"/>
            <a:ext cx="2197948" cy="2197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9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627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Tugas Apresiasi Perkembangan Alat Hitung (computer) di Daerah Indramayu Jawa barat</vt:lpstr>
      <vt:lpstr>SEMPOA</vt:lpstr>
      <vt:lpstr>PowerPoint Presentation</vt:lpstr>
      <vt:lpstr>KALKULATOR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Apresiasi Perkembangan Alat Hitung (computer) di Daerah Indramayu Jawa barat</dc:title>
  <dc:creator>Ahmad Fawwaz Jauhar Annufus</dc:creator>
  <cp:lastModifiedBy>Ahmad Fawwaz Jauhar Annufus</cp:lastModifiedBy>
  <cp:revision>2</cp:revision>
  <dcterms:created xsi:type="dcterms:W3CDTF">2022-10-10T14:52:23Z</dcterms:created>
  <dcterms:modified xsi:type="dcterms:W3CDTF">2022-10-10T16:44:41Z</dcterms:modified>
</cp:coreProperties>
</file>