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rtl="1" saveSubsetFonts="1">
  <p:sldMasterIdLst>
    <p:sldMasterId id="2147483648" r:id="rId1"/>
  </p:sldMasterIdLst>
  <p:notesMasterIdLst>
    <p:notesMasterId r:id="rId2"/>
  </p:notesMasterIdLst>
  <p:handoutMasterIdLst>
    <p:handoutMasterId r:id="rId3"/>
  </p:handoutMasterIdLst>
  <p:sldIdLst>
    <p:sldId id="257" r:id="rId4"/>
    <p:sldId id="258" r:id="rId5"/>
    <p:sldId id="275" r:id="rId6"/>
    <p:sldId id="260" r:id="rId7"/>
    <p:sldId id="259" r:id="rId8"/>
    <p:sldId id="276" r:id="rId9"/>
    <p:sldId id="277" r:id="rId10"/>
    <p:sldId id="261" r:id="rId11"/>
    <p:sldId id="278" r:id="rId12"/>
    <p:sldId id="262" r:id="rId13"/>
    <p:sldId id="270" r:id="rId14"/>
    <p:sldId id="271" r:id="rId15"/>
    <p:sldId id="272" r:id="rId16"/>
    <p:sldId id="273" r:id="rId17"/>
    <p:sldId id="274" r:id="rId18"/>
  </p:sldIdLst>
  <p:sldSz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79984" autoAdjust="0"/>
    <p:restoredTop sz="94660"/>
  </p:normalViewPr>
  <p:slideViewPr>
    <p:cSldViewPr snapToGrid="0">
      <p:cViewPr varScale="1">
        <p:scale>
          <a:sx n="76" d="100"/>
          <a:sy n="76" d="100"/>
        </p:scale>
        <p:origin x="132" y="79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67" name=""/>
        <p:cNvGrpSpPr/>
        <p:nvPr/>
      </p:nvGrpSpPr>
      <p:grpSpPr>
        <a:xfrm>
          <a:off x="0" y="0"/>
          <a:ext cx="0" cy="0"/>
          <a:chOff x="0" y="0"/>
          <a:chExt cx="0" cy="0"/>
        </a:xfrm>
      </p:grpSpPr>
      <p:sp>
        <p:nvSpPr>
          <p:cNvPr id="1048680" name="מציין מיקום כותרת עליונה 1"/>
          <p:cNvSpPr>
            <a:spLocks noGrp="1"/>
          </p:cNvSpPr>
          <p:nvPr>
            <p:ph type="hdr" sz="quarter"/>
          </p:nvPr>
        </p:nvSpPr>
        <p:spPr>
          <a:xfrm>
            <a:off x="0" y="0"/>
            <a:ext cx="2971800" cy="458788"/>
          </a:xfrm>
          <a:prstGeom prst="rect"/>
        </p:spPr>
        <p:txBody>
          <a:bodyPr bIns="45720" lIns="91440" rIns="91440" rtlCol="1" tIns="45720" vert="horz"/>
          <a:lstStyle>
            <a:lvl1pPr algn="r" latinLnBrk="0">
              <a:defRPr sz="1200" lang="he-IL"/>
            </a:lvl1pPr>
          </a:lstStyle>
          <a:p>
            <a:pPr algn="r" rtl="1"/>
            <a:endParaRPr lang="he-IL"/>
          </a:p>
        </p:txBody>
      </p:sp>
      <p:sp>
        <p:nvSpPr>
          <p:cNvPr id="1048681" name="מציין מיקום תאריך 2"/>
          <p:cNvSpPr>
            <a:spLocks noGrp="1"/>
          </p:cNvSpPr>
          <p:nvPr>
            <p:ph type="dt" sz="quarter" idx="1"/>
          </p:nvPr>
        </p:nvSpPr>
        <p:spPr>
          <a:xfrm>
            <a:off x="3884613" y="0"/>
            <a:ext cx="2971800" cy="458788"/>
          </a:xfrm>
          <a:prstGeom prst="rect"/>
        </p:spPr>
        <p:txBody>
          <a:bodyPr bIns="45720" lIns="91440" rIns="91440" rtlCol="1" tIns="45720" vert="horz"/>
          <a:lstStyle>
            <a:lvl1pPr algn="r" latinLnBrk="0">
              <a:defRPr sz="1200" lang="he-IL"/>
            </a:lvl1pPr>
          </a:lstStyle>
          <a:p>
            <a:pPr algn="r" rtl="1"/>
            <a:fld id="{FD9D2DDA-69D8-473F-A583-B6774B31A77B}" type="datetimeFigureOut">
              <a:rPr lang="he-IL"/>
            </a:fld>
            <a:endParaRPr lang="he-IL"/>
          </a:p>
        </p:txBody>
      </p:sp>
      <p:sp>
        <p:nvSpPr>
          <p:cNvPr id="1048682" name="מציין מיקום כותרת תחתונה 3"/>
          <p:cNvSpPr>
            <a:spLocks noGrp="1"/>
          </p:cNvSpPr>
          <p:nvPr>
            <p:ph type="ftr" sz="quarter" idx="2"/>
          </p:nvPr>
        </p:nvSpPr>
        <p:spPr>
          <a:xfrm>
            <a:off x="0" y="8685213"/>
            <a:ext cx="2971800" cy="458787"/>
          </a:xfrm>
          <a:prstGeom prst="rect"/>
        </p:spPr>
        <p:txBody>
          <a:bodyPr anchor="b" bIns="45720" lIns="91440" rIns="91440" rtlCol="1" tIns="45720" vert="horz"/>
          <a:lstStyle>
            <a:lvl1pPr algn="r" latinLnBrk="0">
              <a:defRPr sz="1200" lang="he-IL"/>
            </a:lvl1pPr>
          </a:lstStyle>
          <a:p>
            <a:pPr algn="r" rtl="1"/>
            <a:endParaRPr lang="he-IL"/>
          </a:p>
        </p:txBody>
      </p:sp>
      <p:sp>
        <p:nvSpPr>
          <p:cNvPr id="1048683" name="מציין מיקום מספר שקופית 4"/>
          <p:cNvSpPr>
            <a:spLocks noGrp="1"/>
          </p:cNvSpPr>
          <p:nvPr>
            <p:ph type="sldNum" sz="quarter" idx="3"/>
          </p:nvPr>
        </p:nvSpPr>
        <p:spPr>
          <a:xfrm>
            <a:off x="3884613" y="8685213"/>
            <a:ext cx="2971800" cy="458787"/>
          </a:xfrm>
          <a:prstGeom prst="rect"/>
        </p:spPr>
        <p:txBody>
          <a:bodyPr anchor="b" bIns="45720" lIns="91440" rIns="91440" rtlCol="1" tIns="45720" vert="horz"/>
          <a:lstStyle>
            <a:lvl1pPr algn="r" latinLnBrk="0">
              <a:defRPr sz="1200" lang="he-IL"/>
            </a:lvl1pPr>
          </a:lstStyle>
          <a:p>
            <a:pPr algn="r" rtl="1"/>
            <a:fld id="{02392CCB-FF08-4D29-8DA3-E1FD86044808}" type="slidenum">
              <a:rPr lang="he-IL"/>
            </a:fld>
            <a:endParaRPr lang="he-IL"/>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6" name=""/>
        <p:cNvGrpSpPr/>
        <p:nvPr/>
      </p:nvGrpSpPr>
      <p:grpSpPr>
        <a:xfrm>
          <a:off x="0" y="0"/>
          <a:ext cx="0" cy="0"/>
          <a:chOff x="0" y="0"/>
          <a:chExt cx="0" cy="0"/>
        </a:xfrm>
      </p:grpSpPr>
      <p:sp>
        <p:nvSpPr>
          <p:cNvPr id="1048674" name="מציין מיקום כותרת עליונה 1"/>
          <p:cNvSpPr>
            <a:spLocks noGrp="1"/>
          </p:cNvSpPr>
          <p:nvPr>
            <p:ph type="hdr" sz="quarter"/>
          </p:nvPr>
        </p:nvSpPr>
        <p:spPr>
          <a:xfrm>
            <a:off x="0" y="0"/>
            <a:ext cx="2971800" cy="458788"/>
          </a:xfrm>
          <a:prstGeom prst="rect"/>
        </p:spPr>
        <p:txBody>
          <a:bodyPr bIns="45720" lIns="91440" rIns="91440" rtlCol="1" tIns="45720" vert="horz"/>
          <a:lstStyle>
            <a:lvl1pPr algn="r" latinLnBrk="0">
              <a:defRPr sz="1200" lang="he-IL"/>
            </a:lvl1pPr>
          </a:lstStyle>
          <a:p>
            <a:pPr algn="r" rtl="1"/>
            <a:endParaRPr lang="he-IL"/>
          </a:p>
        </p:txBody>
      </p:sp>
      <p:sp>
        <p:nvSpPr>
          <p:cNvPr id="1048675" name="מציין מיקום תאריך 2"/>
          <p:cNvSpPr>
            <a:spLocks noGrp="1"/>
          </p:cNvSpPr>
          <p:nvPr>
            <p:ph type="dt" idx="1"/>
          </p:nvPr>
        </p:nvSpPr>
        <p:spPr>
          <a:xfrm>
            <a:off x="3884613" y="0"/>
            <a:ext cx="2971800" cy="458788"/>
          </a:xfrm>
          <a:prstGeom prst="rect"/>
        </p:spPr>
        <p:txBody>
          <a:bodyPr bIns="45720" lIns="91440" rIns="91440" rtlCol="1" tIns="45720" vert="horz"/>
          <a:lstStyle>
            <a:lvl1pPr algn="r" latinLnBrk="0">
              <a:defRPr sz="1200" lang="he-IL"/>
            </a:lvl1pPr>
          </a:lstStyle>
          <a:p>
            <a:pPr algn="r" rtl="1"/>
            <a:fld id="{A01F6DFB-6833-46E4-B515-70E0D9178056}" type="datetimeFigureOut"/>
            <a:endParaRPr lang="he-IL"/>
          </a:p>
        </p:txBody>
      </p:sp>
      <p:sp>
        <p:nvSpPr>
          <p:cNvPr id="1048676" name="מציין מיקום תמונת שקופית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1" tIns="45720" vert="horz"/>
          <a:p>
            <a:pPr algn="r" rtl="1"/>
            <a:endParaRPr lang="he-IL"/>
          </a:p>
        </p:txBody>
      </p:sp>
      <p:sp>
        <p:nvSpPr>
          <p:cNvPr id="1048677" name="מציין מיקום הערות 4"/>
          <p:cNvSpPr>
            <a:spLocks noGrp="1"/>
          </p:cNvSpPr>
          <p:nvPr>
            <p:ph type="body" sz="quarter" idx="3"/>
          </p:nvPr>
        </p:nvSpPr>
        <p:spPr>
          <a:xfrm>
            <a:off x="685800" y="4400550"/>
            <a:ext cx="5486400" cy="3086100"/>
          </a:xfrm>
          <a:prstGeom prst="rect"/>
        </p:spPr>
        <p:txBody>
          <a:bodyPr bIns="45720" lIns="91440" rIns="91440" rtlCol="1" tIns="45720" vert="horz"/>
          <a:p>
            <a:pPr algn="r" lvl="0" rtl="1"/>
            <a:r>
              <a:rPr lang="he-IL"/>
              <a:t>לחץ כדי לערוך סגנונות טקסט של תבנית בסיס</a:t>
            </a:r>
          </a:p>
          <a:p>
            <a:pPr algn="r" lvl="1" rtl="1"/>
            <a:r>
              <a:rPr lang="he-IL"/>
              <a:t>רמה שניה</a:t>
            </a:r>
          </a:p>
          <a:p>
            <a:pPr algn="r" lvl="2" rtl="1"/>
            <a:r>
              <a:rPr lang="he-IL"/>
              <a:t>רמה שלישית</a:t>
            </a:r>
          </a:p>
          <a:p>
            <a:pPr algn="r" lvl="3" rtl="1"/>
            <a:r>
              <a:rPr lang="he-IL"/>
              <a:t>רמה רביעית</a:t>
            </a:r>
          </a:p>
          <a:p>
            <a:pPr algn="r" lvl="4" rtl="1"/>
            <a:r>
              <a:rPr lang="he-IL"/>
              <a:t>רמה חמישית</a:t>
            </a:r>
          </a:p>
        </p:txBody>
      </p:sp>
      <p:sp>
        <p:nvSpPr>
          <p:cNvPr id="1048678" name="מציין מיקום כותרת תחתונה 5"/>
          <p:cNvSpPr>
            <a:spLocks noGrp="1"/>
          </p:cNvSpPr>
          <p:nvPr>
            <p:ph type="ftr" sz="quarter" idx="4"/>
          </p:nvPr>
        </p:nvSpPr>
        <p:spPr>
          <a:xfrm>
            <a:off x="0" y="8685213"/>
            <a:ext cx="2971800" cy="458787"/>
          </a:xfrm>
          <a:prstGeom prst="rect"/>
        </p:spPr>
        <p:txBody>
          <a:bodyPr anchor="b" bIns="45720" lIns="91440" rIns="91440" rtlCol="1" tIns="45720" vert="horz"/>
          <a:lstStyle>
            <a:lvl1pPr algn="r" latinLnBrk="0">
              <a:defRPr sz="1200" lang="he-IL"/>
            </a:lvl1pPr>
          </a:lstStyle>
          <a:p>
            <a:pPr algn="r" rtl="1"/>
            <a:endParaRPr lang="he-IL"/>
          </a:p>
        </p:txBody>
      </p:sp>
      <p:sp>
        <p:nvSpPr>
          <p:cNvPr id="1048679" name="מציין מיקום מספר שקופית 6"/>
          <p:cNvSpPr>
            <a:spLocks noGrp="1"/>
          </p:cNvSpPr>
          <p:nvPr>
            <p:ph type="sldNum" sz="quarter" idx="5"/>
          </p:nvPr>
        </p:nvSpPr>
        <p:spPr>
          <a:xfrm>
            <a:off x="3884613" y="8685213"/>
            <a:ext cx="2971800" cy="458787"/>
          </a:xfrm>
          <a:prstGeom prst="rect"/>
        </p:spPr>
        <p:txBody>
          <a:bodyPr anchor="b" bIns="45720" lIns="91440" rIns="91440" rtlCol="1" tIns="45720" vert="horz"/>
          <a:lstStyle>
            <a:lvl1pPr algn="r" latinLnBrk="0">
              <a:defRPr sz="1200" lang="he-IL"/>
            </a:lvl1pPr>
          </a:lstStyle>
          <a:p>
            <a:pPr algn="r" rtl="1"/>
            <a:fld id="{958706C7-F2C3-48B6-8A22-C484D800B5D4}" type="slidenum"/>
            <a:endParaRPr lang="he-IL"/>
          </a:p>
        </p:txBody>
      </p:sp>
    </p:spTree>
  </p:cSld>
  <p:clrMap accent1="accent1" accent2="accent2" accent3="accent3" accent4="accent4" accent5="accent5" accent6="accent6" bg1="lt1" bg2="lt2" tx1="dk1" tx2="dk2" hlink="hlink" folHlink="folHlink"/>
  <p:notesStyle>
    <a:lvl1pPr algn="r" defTabSz="914400" eaLnBrk="1" hangingPunct="1" latinLnBrk="0" marL="0" rtl="0">
      <a:defRPr sz="1200" kern="1200" lang="he-IL">
        <a:solidFill>
          <a:schemeClr val="tx1"/>
        </a:solidFill>
        <a:latin typeface="+mn-lt"/>
        <a:ea typeface="+mn-ea"/>
        <a:cs typeface="+mn-cs"/>
      </a:defRPr>
    </a:lvl1pPr>
    <a:lvl2pPr algn="r" defTabSz="914400" eaLnBrk="1" hangingPunct="1" latinLnBrk="0" marL="457200" rtl="0">
      <a:defRPr sz="1200" kern="1200" lang="he-IL">
        <a:solidFill>
          <a:schemeClr val="tx1"/>
        </a:solidFill>
        <a:latin typeface="+mn-lt"/>
        <a:ea typeface="+mn-ea"/>
        <a:cs typeface="+mn-cs"/>
      </a:defRPr>
    </a:lvl2pPr>
    <a:lvl3pPr algn="r" defTabSz="914400" eaLnBrk="1" hangingPunct="1" latinLnBrk="0" marL="914400" rtl="0">
      <a:defRPr sz="1200" kern="1200" lang="he-IL">
        <a:solidFill>
          <a:schemeClr val="tx1"/>
        </a:solidFill>
        <a:latin typeface="+mn-lt"/>
        <a:ea typeface="+mn-ea"/>
        <a:cs typeface="+mn-cs"/>
      </a:defRPr>
    </a:lvl3pPr>
    <a:lvl4pPr algn="r" defTabSz="914400" eaLnBrk="1" hangingPunct="1" latinLnBrk="0" marL="1371600" rtl="0">
      <a:defRPr sz="1200" kern="1200" lang="he-IL">
        <a:solidFill>
          <a:schemeClr val="tx1"/>
        </a:solidFill>
        <a:latin typeface="+mn-lt"/>
        <a:ea typeface="+mn-ea"/>
        <a:cs typeface="+mn-cs"/>
      </a:defRPr>
    </a:lvl4pPr>
    <a:lvl5pPr algn="r" defTabSz="914400" eaLnBrk="1" hangingPunct="1" latinLnBrk="0" marL="1828800" rtl="0">
      <a:defRPr sz="1200" kern="1200" lang="he-IL">
        <a:solidFill>
          <a:schemeClr val="tx1"/>
        </a:solidFill>
        <a:latin typeface="+mn-lt"/>
        <a:ea typeface="+mn-ea"/>
        <a:cs typeface="+mn-cs"/>
      </a:defRPr>
    </a:lvl5pPr>
    <a:lvl6pPr algn="r" defTabSz="914400" eaLnBrk="1" hangingPunct="1" latinLnBrk="0" marL="2286000" rtl="0">
      <a:defRPr sz="1200" kern="1200" lang="he-IL">
        <a:solidFill>
          <a:schemeClr val="tx1"/>
        </a:solidFill>
        <a:latin typeface="+mn-lt"/>
        <a:ea typeface="+mn-ea"/>
        <a:cs typeface="+mn-cs"/>
      </a:defRPr>
    </a:lvl6pPr>
    <a:lvl7pPr algn="r" defTabSz="914400" eaLnBrk="1" hangingPunct="1" latinLnBrk="0" marL="2743200" rtl="0">
      <a:defRPr sz="1200" kern="1200" lang="he-IL">
        <a:solidFill>
          <a:schemeClr val="tx1"/>
        </a:solidFill>
        <a:latin typeface="+mn-lt"/>
        <a:ea typeface="+mn-ea"/>
        <a:cs typeface="+mn-cs"/>
      </a:defRPr>
    </a:lvl7pPr>
    <a:lvl8pPr algn="r" defTabSz="914400" eaLnBrk="1" hangingPunct="1" latinLnBrk="0" marL="3200400" rtl="0">
      <a:defRPr sz="1200" kern="1200" lang="he-IL">
        <a:solidFill>
          <a:schemeClr val="tx1"/>
        </a:solidFill>
        <a:latin typeface="+mn-lt"/>
        <a:ea typeface="+mn-ea"/>
        <a:cs typeface="+mn-cs"/>
      </a:defRPr>
    </a:lvl8pPr>
    <a:lvl9pPr algn="r" defTabSz="914400" eaLnBrk="1" hangingPunct="1" latinLnBrk="0" marL="3657600" rtl="0">
      <a:defRPr sz="1200" kern="1200" lang="he-IL">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שקופית כותרת">
    <p:spTree>
      <p:nvGrpSpPr>
        <p:cNvPr id="26" name=""/>
        <p:cNvGrpSpPr/>
        <p:nvPr/>
      </p:nvGrpSpPr>
      <p:grpSpPr>
        <a:xfrm>
          <a:off x="0" y="0"/>
          <a:ext cx="0" cy="0"/>
          <a:chOff x="0" y="0"/>
          <a:chExt cx="0" cy="0"/>
        </a:xfrm>
      </p:grpSpPr>
      <p:sp>
        <p:nvSpPr>
          <p:cNvPr id="1048583" name="מלבן 8"/>
          <p:cNvSpPr/>
          <p:nvPr/>
        </p:nvSpPr>
        <p:spPr>
          <a:xfrm>
            <a:off x="-1" y="1905000"/>
            <a:ext cx="12188826" cy="3200400"/>
          </a:xfrm>
          <a:prstGeom prst="rect"/>
          <a:gradFill flip="none" rotWithShape="1">
            <a:gsLst>
              <a:gs pos="0">
                <a:schemeClr val="accent1">
                  <a:lumMod val="60000"/>
                  <a:lumOff val="40000"/>
                  <a:alpha val="50000"/>
                </a:schemeClr>
              </a:gs>
              <a:gs pos="100000">
                <a:schemeClr val="accent1">
                  <a:alpha val="5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nchor="ctr" rtlCol="1"/>
          <a:p>
            <a:pPr algn="ctr" lvl="0" rtl="1"/>
            <a:endParaRPr lang="he-IL"/>
          </a:p>
        </p:txBody>
      </p:sp>
      <p:sp>
        <p:nvSpPr>
          <p:cNvPr id="1048584" name="מלבן 9"/>
          <p:cNvSpPr/>
          <p:nvPr/>
        </p:nvSpPr>
        <p:spPr>
          <a:xfrm>
            <a:off x="-2" y="1795132"/>
            <a:ext cx="12188826" cy="73152"/>
          </a:xfrm>
          <a:prstGeom prst="rect"/>
          <a:gradFill flip="none" rotWithShape="1">
            <a:gsLst>
              <a:gs pos="0">
                <a:schemeClr val="accent1">
                  <a:lumMod val="60000"/>
                  <a:lumOff val="40000"/>
                  <a:alpha val="80000"/>
                </a:schemeClr>
              </a:gs>
              <a:gs pos="100000">
                <a:schemeClr val="accent1">
                  <a:alpha val="8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nchor="ctr" rtlCol="1"/>
          <a:p>
            <a:pPr algn="ctr" lvl="0" rtl="1"/>
            <a:endParaRPr lang="he-IL"/>
          </a:p>
        </p:txBody>
      </p:sp>
      <p:sp>
        <p:nvSpPr>
          <p:cNvPr id="1048585" name="מלבן 10"/>
          <p:cNvSpPr/>
          <p:nvPr/>
        </p:nvSpPr>
        <p:spPr>
          <a:xfrm>
            <a:off x="-2" y="5142116"/>
            <a:ext cx="12188826" cy="73152"/>
          </a:xfrm>
          <a:prstGeom prst="rect"/>
          <a:gradFill flip="none" rotWithShape="1">
            <a:gsLst>
              <a:gs pos="0">
                <a:schemeClr val="accent1">
                  <a:lumMod val="60000"/>
                  <a:lumOff val="40000"/>
                  <a:alpha val="80000"/>
                </a:schemeClr>
              </a:gs>
              <a:gs pos="100000">
                <a:schemeClr val="accent1">
                  <a:alpha val="8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nchor="ctr" rtlCol="1"/>
          <a:p>
            <a:pPr algn="ctr" lvl="0" rtl="1"/>
            <a:endParaRPr lang="he-IL"/>
          </a:p>
        </p:txBody>
      </p:sp>
      <p:sp>
        <p:nvSpPr>
          <p:cNvPr id="1048586" name="כותרת 1"/>
          <p:cNvSpPr>
            <a:spLocks noGrp="1"/>
          </p:cNvSpPr>
          <p:nvPr>
            <p:ph type="ctrTitle"/>
          </p:nvPr>
        </p:nvSpPr>
        <p:spPr>
          <a:xfrm>
            <a:off x="1295400" y="2079812"/>
            <a:ext cx="9601200" cy="1724092"/>
          </a:xfrm>
        </p:spPr>
        <p:txBody>
          <a:bodyPr anchor="b"/>
          <a:lstStyle>
            <a:lvl1pPr algn="r" latinLnBrk="0">
              <a:defRPr sz="5400" lang="he-IL"/>
            </a:lvl1pPr>
          </a:lstStyle>
          <a:p>
            <a:pPr algn="r" rtl="1"/>
            <a:r>
              <a:rPr lang="he-IL" smtClean="0"/>
              <a:t>לחץ כדי לערוך סגנון כותרת של תבנית בסיס</a:t>
            </a:r>
            <a:endParaRPr dirty="0" lang="he-IL"/>
          </a:p>
        </p:txBody>
      </p:sp>
      <p:sp>
        <p:nvSpPr>
          <p:cNvPr id="1048587" name="כותרת משנה 2"/>
          <p:cNvSpPr>
            <a:spLocks noGrp="1"/>
          </p:cNvSpPr>
          <p:nvPr>
            <p:ph type="subTitle" idx="1"/>
          </p:nvPr>
        </p:nvSpPr>
        <p:spPr>
          <a:xfrm>
            <a:off x="1295400" y="3959352"/>
            <a:ext cx="9601200" cy="914400"/>
          </a:xfrm>
        </p:spPr>
        <p:txBody>
          <a:bodyPr>
            <a:normAutofit/>
          </a:bodyPr>
          <a:lstStyle>
            <a:lvl1pPr algn="r" indent="0" latinLnBrk="0" marL="0">
              <a:spcBef>
                <a:spcPts val="0"/>
              </a:spcBef>
              <a:buNone/>
              <a:defRPr sz="2000" lang="he-IL"/>
            </a:lvl1pPr>
            <a:lvl2pPr algn="r" indent="0" latinLnBrk="0" marL="457200">
              <a:buNone/>
              <a:defRPr sz="2800" lang="he-IL"/>
            </a:lvl2pPr>
            <a:lvl3pPr algn="r" indent="0" latinLnBrk="0" marL="914400">
              <a:buNone/>
              <a:defRPr sz="2400" lang="he-IL"/>
            </a:lvl3pPr>
            <a:lvl4pPr algn="r" indent="0" latinLnBrk="0" marL="1371600">
              <a:buNone/>
              <a:defRPr sz="2000" lang="he-IL"/>
            </a:lvl4pPr>
            <a:lvl5pPr algn="r" indent="0" latinLnBrk="0" marL="1828800">
              <a:buNone/>
              <a:defRPr sz="2000" lang="he-IL"/>
            </a:lvl5pPr>
            <a:lvl6pPr algn="r" indent="0" latinLnBrk="0" marL="2286000">
              <a:buNone/>
              <a:defRPr sz="2000" lang="he-IL"/>
            </a:lvl6pPr>
            <a:lvl7pPr algn="r" indent="0" latinLnBrk="0" marL="2743200">
              <a:buNone/>
              <a:defRPr sz="2000" lang="he-IL"/>
            </a:lvl7pPr>
            <a:lvl8pPr algn="r" indent="0" latinLnBrk="0" marL="3200400">
              <a:buNone/>
              <a:defRPr sz="2000" lang="he-IL"/>
            </a:lvl8pPr>
            <a:lvl9pPr algn="r" indent="0" latinLnBrk="0" marL="3657600">
              <a:buNone/>
              <a:defRPr sz="2000" lang="he-IL"/>
            </a:lvl9pPr>
          </a:lstStyle>
          <a:p>
            <a:pPr algn="r" rtl="1"/>
            <a:r>
              <a:rPr lang="he-IL" smtClean="0"/>
              <a:t>לחץ כדי לערוך סגנון כותרת משנה של תבנית בסיס</a:t>
            </a:r>
            <a:endParaRPr dirty="0" lang="he-IL"/>
          </a:p>
        </p:txBody>
      </p:sp>
    </p:spTree>
  </p:cSld>
  <p:clrMapOvr>
    <a:masterClrMapping/>
  </p:clrMapOvr>
  <p:transition spd="med">
    <p:fade/>
  </p:transition>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כותרת וטקסט אנכי">
    <p:spTree>
      <p:nvGrpSpPr>
        <p:cNvPr id="63" name=""/>
        <p:cNvGrpSpPr/>
        <p:nvPr/>
      </p:nvGrpSpPr>
      <p:grpSpPr>
        <a:xfrm>
          <a:off x="0" y="0"/>
          <a:ext cx="0" cy="0"/>
          <a:chOff x="0" y="0"/>
          <a:chExt cx="0" cy="0"/>
        </a:xfrm>
      </p:grpSpPr>
      <p:sp>
        <p:nvSpPr>
          <p:cNvPr id="1048661" name="כותרת 1"/>
          <p:cNvSpPr>
            <a:spLocks noGrp="1"/>
          </p:cNvSpPr>
          <p:nvPr>
            <p:ph type="title"/>
          </p:nvPr>
        </p:nvSpPr>
        <p:spPr/>
        <p:txBody>
          <a:bodyPr/>
          <a:p>
            <a:pPr algn="r" rtl="1"/>
            <a:r>
              <a:rPr lang="he-IL" smtClean="0"/>
              <a:t>לחץ כדי לערוך סגנון כותרת של תבנית בסיס</a:t>
            </a:r>
            <a:endParaRPr dirty="0" lang="he-IL"/>
          </a:p>
        </p:txBody>
      </p:sp>
      <p:sp>
        <p:nvSpPr>
          <p:cNvPr id="1048662" name="מציין מיקום טקסט אנכי 2"/>
          <p:cNvSpPr>
            <a:spLocks noGrp="1"/>
          </p:cNvSpPr>
          <p:nvPr>
            <p:ph type="body" orient="vert" idx="1"/>
          </p:nvPr>
        </p:nvSpPr>
        <p:spPr/>
        <p:txBody>
          <a:bodyPr vert="eaVert"/>
          <a:lstStyle>
            <a:lvl5pPr algn="r" latinLnBrk="0">
              <a:defRPr lang="he-IL"/>
            </a:lvl5pPr>
            <a:lvl6pPr algn="r" latinLnBrk="0">
              <a:defRPr lang="he-IL"/>
            </a:lvl6pPr>
            <a:lvl7pPr algn="r" latinLnBrk="0">
              <a:defRPr lang="he-IL"/>
            </a:lvl7pPr>
          </a:lstStyle>
          <a:p>
            <a:pPr algn="r" lvl="0" rtl="1"/>
            <a:r>
              <a:rPr lang="he-IL" smtClean="0"/>
              <a:t>ערוך סגנונות טקסט של תבנית בסיס</a:t>
            </a:r>
          </a:p>
          <a:p>
            <a:pPr algn="r" lvl="1" rtl="1"/>
            <a:r>
              <a:rPr lang="he-IL" smtClean="0"/>
              <a:t>רמה שניה</a:t>
            </a:r>
          </a:p>
          <a:p>
            <a:pPr algn="r" lvl="2" rtl="1"/>
            <a:r>
              <a:rPr lang="he-IL" smtClean="0"/>
              <a:t>רמה שלישית</a:t>
            </a:r>
          </a:p>
          <a:p>
            <a:pPr algn="r" lvl="3" rtl="1"/>
            <a:r>
              <a:rPr lang="he-IL" smtClean="0"/>
              <a:t>רמה רביעית</a:t>
            </a:r>
          </a:p>
          <a:p>
            <a:pPr algn="r" lvl="4" rtl="1"/>
            <a:r>
              <a:rPr lang="he-IL" smtClean="0"/>
              <a:t>רמה חמישית</a:t>
            </a:r>
            <a:endParaRPr dirty="0" lang="he-IL"/>
          </a:p>
        </p:txBody>
      </p:sp>
      <p:sp>
        <p:nvSpPr>
          <p:cNvPr id="1048663" name="מציין מיקום תאריך 3"/>
          <p:cNvSpPr>
            <a:spLocks noGrp="1"/>
          </p:cNvSpPr>
          <p:nvPr>
            <p:ph type="dt" sz="half" idx="10"/>
          </p:nvPr>
        </p:nvSpPr>
        <p:spPr/>
        <p:txBody>
          <a:bodyPr/>
          <a:lstStyle>
            <a:lvl1pPr algn="r" defTabSz="914400" eaLnBrk="1" fontAlgn="auto" hangingPunct="1" indent="0" latinLnBrk="0" marL="0" marR="0" rtl="1">
              <a:lnSpc>
                <a:spcPct val="100000"/>
              </a:lnSpc>
              <a:spcBef>
                <a:spcPts val="0"/>
              </a:spcBef>
              <a:spcAft>
                <a:spcPts val="0"/>
              </a:spcAft>
              <a:buClrTx/>
              <a:buSzTx/>
              <a:buFontTx/>
              <a:buNone/>
            </a:lvl1pPr>
          </a:lstStyle>
          <a:p>
            <a:fld id="{F8759639-E46F-413A-90AA-57457421957E}" type="datetime13">
              <a:rPr lang="he-IL" smtClean="0"/>
            </a:fld>
            <a:endParaRPr dirty="0" lang="he-IL" smtClean="0"/>
          </a:p>
        </p:txBody>
      </p:sp>
      <p:sp>
        <p:nvSpPr>
          <p:cNvPr id="1048664" name="מציין מיקום כותרת תחתונה 4"/>
          <p:cNvSpPr>
            <a:spLocks noGrp="1"/>
          </p:cNvSpPr>
          <p:nvPr>
            <p:ph type="ftr" sz="quarter" idx="11"/>
          </p:nvPr>
        </p:nvSpPr>
        <p:spPr/>
        <p:txBody>
          <a:bodyPr/>
          <a:p>
            <a:pPr algn="r" rtl="1"/>
            <a:endParaRPr lang="he-IL"/>
          </a:p>
        </p:txBody>
      </p:sp>
      <p:sp>
        <p:nvSpPr>
          <p:cNvPr id="1048665" name="מציין מיקום מספר שקופית 5"/>
          <p:cNvSpPr>
            <a:spLocks noGrp="1"/>
          </p:cNvSpPr>
          <p:nvPr>
            <p:ph type="sldNum" sz="quarter" idx="12"/>
          </p:nvPr>
        </p:nvSpPr>
        <p:spPr/>
        <p:txBody>
          <a:bodyPr/>
          <a:p>
            <a:pPr algn="r" rtl="1"/>
            <a:fld id="{FC749032-2A07-4AE8-BA90-74324CAE0C87}" type="slidenum"/>
            <a:endParaRPr lang="he-IL"/>
          </a:p>
        </p:txBody>
      </p:sp>
    </p:spTree>
  </p:cSld>
  <p:clrMapOvr>
    <a:masterClrMapping/>
  </p:clrMapOvr>
  <p:transition spd="med">
    <p:fade/>
  </p:transition>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כותרת וטקסט אנכיים">
    <p:spTree>
      <p:nvGrpSpPr>
        <p:cNvPr id="57" name=""/>
        <p:cNvGrpSpPr/>
        <p:nvPr/>
      </p:nvGrpSpPr>
      <p:grpSpPr>
        <a:xfrm>
          <a:off x="0" y="0"/>
          <a:ext cx="0" cy="0"/>
          <a:chOff x="0" y="0"/>
          <a:chExt cx="0" cy="0"/>
        </a:xfrm>
      </p:grpSpPr>
      <p:sp>
        <p:nvSpPr>
          <p:cNvPr id="1048638" name="כותרת אנכית 1"/>
          <p:cNvSpPr>
            <a:spLocks noGrp="1"/>
          </p:cNvSpPr>
          <p:nvPr>
            <p:ph type="title" orient="vert"/>
          </p:nvPr>
        </p:nvSpPr>
        <p:spPr>
          <a:xfrm>
            <a:off x="8724900" y="274638"/>
            <a:ext cx="2628900" cy="5897562"/>
          </a:xfrm>
        </p:spPr>
        <p:txBody>
          <a:bodyPr vert="eaVert"/>
          <a:p>
            <a:pPr algn="r" rtl="1"/>
            <a:r>
              <a:rPr lang="he-IL" smtClean="0"/>
              <a:t>לחץ כדי לערוך סגנון כותרת של תבנית בסיס</a:t>
            </a:r>
            <a:endParaRPr lang="he-IL"/>
          </a:p>
        </p:txBody>
      </p:sp>
      <p:sp>
        <p:nvSpPr>
          <p:cNvPr id="1048639" name="מציין מיקום טקסט אנכי 2"/>
          <p:cNvSpPr>
            <a:spLocks noGrp="1"/>
          </p:cNvSpPr>
          <p:nvPr>
            <p:ph type="body" orient="vert" idx="1"/>
          </p:nvPr>
        </p:nvSpPr>
        <p:spPr>
          <a:xfrm>
            <a:off x="838200" y="274638"/>
            <a:ext cx="7734300" cy="5897562"/>
          </a:xfrm>
        </p:spPr>
        <p:txBody>
          <a:bodyPr vert="eaVert"/>
          <a:p>
            <a:pPr algn="r" lvl="0" rtl="1"/>
            <a:r>
              <a:rPr lang="he-IL" smtClean="0"/>
              <a:t>ערוך סגנונות טקסט של תבנית בסיס</a:t>
            </a:r>
          </a:p>
          <a:p>
            <a:pPr algn="r" lvl="1" rtl="1"/>
            <a:r>
              <a:rPr lang="he-IL" smtClean="0"/>
              <a:t>רמה שניה</a:t>
            </a:r>
          </a:p>
          <a:p>
            <a:pPr algn="r" lvl="2" rtl="1"/>
            <a:r>
              <a:rPr lang="he-IL" smtClean="0"/>
              <a:t>רמה שלישית</a:t>
            </a:r>
          </a:p>
          <a:p>
            <a:pPr algn="r" lvl="3" rtl="1"/>
            <a:r>
              <a:rPr lang="he-IL" smtClean="0"/>
              <a:t>רמה רביעית</a:t>
            </a:r>
          </a:p>
          <a:p>
            <a:pPr algn="r" lvl="4" rtl="1"/>
            <a:r>
              <a:rPr lang="he-IL" smtClean="0"/>
              <a:t>רמה חמישית</a:t>
            </a:r>
            <a:endParaRPr lang="he-IL"/>
          </a:p>
        </p:txBody>
      </p:sp>
      <p:sp>
        <p:nvSpPr>
          <p:cNvPr id="1048640" name="מציין מיקום תאריך 3"/>
          <p:cNvSpPr>
            <a:spLocks noGrp="1"/>
          </p:cNvSpPr>
          <p:nvPr>
            <p:ph type="dt" sz="half" idx="10"/>
          </p:nvPr>
        </p:nvSpPr>
        <p:spPr/>
        <p:txBody>
          <a:bodyPr/>
          <a:lstStyle>
            <a:lvl1pPr algn="r" defTabSz="914400" eaLnBrk="1" fontAlgn="auto" hangingPunct="1" indent="0" latinLnBrk="0" marL="0" marR="0" rtl="1">
              <a:lnSpc>
                <a:spcPct val="100000"/>
              </a:lnSpc>
              <a:spcBef>
                <a:spcPts val="0"/>
              </a:spcBef>
              <a:spcAft>
                <a:spcPts val="0"/>
              </a:spcAft>
              <a:buClrTx/>
              <a:buSzTx/>
              <a:buFontTx/>
              <a:buNone/>
            </a:lvl1pPr>
          </a:lstStyle>
          <a:p>
            <a:fld id="{F8759639-E46F-413A-90AA-57457421957E}" type="datetime13">
              <a:rPr lang="he-IL" smtClean="0"/>
            </a:fld>
            <a:endParaRPr dirty="0" lang="he-IL" smtClean="0"/>
          </a:p>
        </p:txBody>
      </p:sp>
      <p:sp>
        <p:nvSpPr>
          <p:cNvPr id="1048641" name="מציין מיקום כותרת תחתונה 4"/>
          <p:cNvSpPr>
            <a:spLocks noGrp="1"/>
          </p:cNvSpPr>
          <p:nvPr>
            <p:ph type="ftr" sz="quarter" idx="11"/>
          </p:nvPr>
        </p:nvSpPr>
        <p:spPr/>
        <p:txBody>
          <a:bodyPr/>
          <a:p>
            <a:pPr algn="r" rtl="1"/>
            <a:endParaRPr lang="he-IL"/>
          </a:p>
        </p:txBody>
      </p:sp>
      <p:sp>
        <p:nvSpPr>
          <p:cNvPr id="1048642" name="מציין מיקום מספר שקופית 5"/>
          <p:cNvSpPr>
            <a:spLocks noGrp="1"/>
          </p:cNvSpPr>
          <p:nvPr>
            <p:ph type="sldNum" sz="quarter" idx="12"/>
          </p:nvPr>
        </p:nvSpPr>
        <p:spPr/>
        <p:txBody>
          <a:bodyPr/>
          <a:p>
            <a:pPr algn="r" rtl="1"/>
            <a:fld id="{FC749032-2A07-4AE8-BA90-74324CAE0C87}" type="slidenum"/>
            <a:endParaRPr lang="he-IL"/>
          </a:p>
        </p:txBody>
      </p:sp>
    </p:spTree>
  </p:cSld>
  <p:clrMapOvr>
    <a:masterClrMapping/>
  </p:clrMapOvr>
  <p:transition spd="med">
    <p:fade/>
  </p:transition>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כותרת ותוכן">
    <p:spTree>
      <p:nvGrpSpPr>
        <p:cNvPr id="36" name=""/>
        <p:cNvGrpSpPr/>
        <p:nvPr/>
      </p:nvGrpSpPr>
      <p:grpSpPr>
        <a:xfrm>
          <a:off x="0" y="0"/>
          <a:ext cx="0" cy="0"/>
          <a:chOff x="0" y="0"/>
          <a:chExt cx="0" cy="0"/>
        </a:xfrm>
      </p:grpSpPr>
      <p:sp>
        <p:nvSpPr>
          <p:cNvPr id="1048590" name="כותרת 1"/>
          <p:cNvSpPr>
            <a:spLocks noGrp="1"/>
          </p:cNvSpPr>
          <p:nvPr>
            <p:ph type="title"/>
          </p:nvPr>
        </p:nvSpPr>
        <p:spPr/>
        <p:txBody>
          <a:bodyPr/>
          <a:p>
            <a:pPr algn="r" rtl="1"/>
            <a:r>
              <a:rPr lang="he-IL" smtClean="0"/>
              <a:t>לחץ כדי לערוך סגנון כותרת של תבנית בסיס</a:t>
            </a:r>
            <a:endParaRPr dirty="0" lang="he-IL"/>
          </a:p>
        </p:txBody>
      </p:sp>
      <p:sp>
        <p:nvSpPr>
          <p:cNvPr id="1048591" name="מציין מיקום תוכן 2"/>
          <p:cNvSpPr>
            <a:spLocks noGrp="1"/>
          </p:cNvSpPr>
          <p:nvPr>
            <p:ph idx="1"/>
          </p:nvPr>
        </p:nvSpPr>
        <p:spPr/>
        <p:txBody>
          <a:bodyPr/>
          <a:lstStyle>
            <a:lvl5pPr algn="r" latinLnBrk="0">
              <a:defRPr lang="he-IL"/>
            </a:lvl5pPr>
            <a:lvl6pPr algn="r" latinLnBrk="0">
              <a:defRPr lang="he-IL"/>
            </a:lvl6pPr>
            <a:lvl7pPr algn="r" latinLnBrk="0">
              <a:defRPr lang="he-IL"/>
            </a:lvl7pPr>
            <a:lvl8pPr algn="r" latinLnBrk="0">
              <a:defRPr lang="he-IL"/>
            </a:lvl8pPr>
            <a:lvl9pPr algn="r" latinLnBrk="0">
              <a:defRPr lang="he-IL"/>
            </a:lvl9pPr>
          </a:lstStyle>
          <a:p>
            <a:pPr algn="r" lvl="0" rtl="1"/>
            <a:r>
              <a:rPr lang="he-IL" smtClean="0"/>
              <a:t>ערוך סגנונות טקסט של תבנית בסיס</a:t>
            </a:r>
          </a:p>
          <a:p>
            <a:pPr algn="r" lvl="1" rtl="1"/>
            <a:r>
              <a:rPr lang="he-IL" smtClean="0"/>
              <a:t>רמה שניה</a:t>
            </a:r>
          </a:p>
          <a:p>
            <a:pPr algn="r" lvl="2" rtl="1"/>
            <a:r>
              <a:rPr lang="he-IL" smtClean="0"/>
              <a:t>רמה שלישית</a:t>
            </a:r>
          </a:p>
          <a:p>
            <a:pPr algn="r" lvl="3" rtl="1"/>
            <a:r>
              <a:rPr lang="he-IL" smtClean="0"/>
              <a:t>רמה רביעית</a:t>
            </a:r>
          </a:p>
          <a:p>
            <a:pPr algn="r" lvl="4" rtl="1"/>
            <a:r>
              <a:rPr lang="he-IL" smtClean="0"/>
              <a:t>רמה חמישית</a:t>
            </a:r>
            <a:endParaRPr dirty="0" lang="he-IL"/>
          </a:p>
        </p:txBody>
      </p:sp>
      <p:sp>
        <p:nvSpPr>
          <p:cNvPr id="1048592" name="מציין מיקום תאריך 3"/>
          <p:cNvSpPr>
            <a:spLocks noGrp="1"/>
          </p:cNvSpPr>
          <p:nvPr>
            <p:ph type="dt" sz="half" idx="10"/>
          </p:nvPr>
        </p:nvSpPr>
        <p:spPr/>
        <p:txBody>
          <a:bodyPr/>
          <a:p>
            <a:pPr rtl="1"/>
            <a:fld id="{F8759639-E46F-413A-90AA-57457421957E}" type="datetime13">
              <a:rPr lang="he-IL" smtClean="0"/>
              <a:pPr rtl="1"/>
            </a:fld>
            <a:endParaRPr dirty="0" lang="he-IL"/>
          </a:p>
        </p:txBody>
      </p:sp>
      <p:sp>
        <p:nvSpPr>
          <p:cNvPr id="1048593" name="מציין מיקום כותרת תחתונה 4"/>
          <p:cNvSpPr>
            <a:spLocks noGrp="1"/>
          </p:cNvSpPr>
          <p:nvPr>
            <p:ph type="ftr" sz="quarter" idx="11"/>
          </p:nvPr>
        </p:nvSpPr>
        <p:spPr/>
        <p:txBody>
          <a:bodyPr/>
          <a:p>
            <a:pPr algn="r" rtl="1"/>
            <a:endParaRPr lang="he-IL"/>
          </a:p>
        </p:txBody>
      </p:sp>
      <p:sp>
        <p:nvSpPr>
          <p:cNvPr id="1048594" name="מציין מיקום מספר שקופית 5"/>
          <p:cNvSpPr>
            <a:spLocks noGrp="1"/>
          </p:cNvSpPr>
          <p:nvPr>
            <p:ph type="sldNum" sz="quarter" idx="12"/>
          </p:nvPr>
        </p:nvSpPr>
        <p:spPr/>
        <p:txBody>
          <a:bodyPr/>
          <a:p>
            <a:pPr algn="r" rtl="1"/>
            <a:fld id="{FC749032-2A07-4AE8-BA90-74324CAE0C87}" type="slidenum"/>
            <a:endParaRPr lang="he-IL"/>
          </a:p>
        </p:txBody>
      </p:sp>
    </p:spTree>
  </p:cSld>
  <p:clrMapOvr>
    <a:masterClrMapping/>
  </p:clrMapOvr>
  <p:transition spd="med">
    <p:fade/>
  </p:transition>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כותרת מקטע">
    <p:bg>
      <p:bgPr>
        <a:gradFill rotWithShape="1">
          <a:gsLst>
            <a:gs pos="0">
              <a:schemeClr val="accent1">
                <a:lumMod val="40000"/>
                <a:lumOff val="60000"/>
                <a:alpha val="80000"/>
              </a:schemeClr>
            </a:gs>
            <a:gs pos="100000">
              <a:schemeClr val="accent1">
                <a:alpha val="80000"/>
              </a:schemeClr>
            </a:gs>
          </a:gsLst>
          <a:path path="circle">
            <a:fillToRect l="50000" t="50000" r="50000" b="50000"/>
          </a:path>
        </a:gradFill>
      </p:bgPr>
    </p:bg>
    <p:spTree>
      <p:nvGrpSpPr>
        <p:cNvPr id="62" name=""/>
        <p:cNvGrpSpPr/>
        <p:nvPr/>
      </p:nvGrpSpPr>
      <p:grpSpPr>
        <a:xfrm>
          <a:off x="0" y="0"/>
          <a:ext cx="0" cy="0"/>
          <a:chOff x="0" y="0"/>
          <a:chExt cx="0" cy="0"/>
        </a:xfrm>
      </p:grpSpPr>
      <p:sp>
        <p:nvSpPr>
          <p:cNvPr id="1048656" name="כותרת 1"/>
          <p:cNvSpPr>
            <a:spLocks noGrp="1"/>
          </p:cNvSpPr>
          <p:nvPr>
            <p:ph type="title"/>
          </p:nvPr>
        </p:nvSpPr>
        <p:spPr>
          <a:xfrm>
            <a:off x="1295400" y="2130552"/>
            <a:ext cx="9601200" cy="2359152"/>
          </a:xfrm>
        </p:spPr>
        <p:txBody>
          <a:bodyPr anchor="b">
            <a:normAutofit/>
          </a:bodyPr>
          <a:lstStyle>
            <a:lvl1pPr algn="r" latinLnBrk="0">
              <a:defRPr b="1" sz="5400" lang="he-IL"/>
            </a:lvl1pPr>
          </a:lstStyle>
          <a:p>
            <a:pPr algn="r" rtl="1"/>
            <a:r>
              <a:rPr lang="he-IL" smtClean="0"/>
              <a:t>לחץ כדי לערוך סגנון כותרת של תבנית בסיס</a:t>
            </a:r>
            <a:endParaRPr dirty="0" lang="he-IL"/>
          </a:p>
        </p:txBody>
      </p:sp>
      <p:sp>
        <p:nvSpPr>
          <p:cNvPr id="1048657" name="מציין מיקום טקסט 2"/>
          <p:cNvSpPr>
            <a:spLocks noGrp="1"/>
          </p:cNvSpPr>
          <p:nvPr>
            <p:ph type="body" idx="1"/>
          </p:nvPr>
        </p:nvSpPr>
        <p:spPr>
          <a:xfrm>
            <a:off x="1295400" y="4572000"/>
            <a:ext cx="9601200" cy="841248"/>
          </a:xfrm>
        </p:spPr>
        <p:txBody>
          <a:bodyPr anchor="t"/>
          <a:lstStyle>
            <a:lvl1pPr algn="r" indent="0" latinLnBrk="0" marL="0">
              <a:spcBef>
                <a:spcPts val="0"/>
              </a:spcBef>
              <a:buNone/>
              <a:defRPr sz="2000" lang="he-IL">
                <a:solidFill>
                  <a:schemeClr val="tx1">
                    <a:lumMod val="90000"/>
                    <a:lumOff val="10000"/>
                  </a:schemeClr>
                </a:solidFill>
              </a:defRPr>
            </a:lvl1pPr>
            <a:lvl2pPr algn="r" indent="0" latinLnBrk="0" marL="457200">
              <a:buNone/>
              <a:defRPr sz="1800" lang="he-IL">
                <a:solidFill>
                  <a:schemeClr val="tx1">
                    <a:tint val="75000"/>
                  </a:schemeClr>
                </a:solidFill>
              </a:defRPr>
            </a:lvl2pPr>
            <a:lvl3pPr algn="r" indent="0" latinLnBrk="0" marL="914400">
              <a:buNone/>
              <a:defRPr sz="1600" lang="he-IL">
                <a:solidFill>
                  <a:schemeClr val="tx1">
                    <a:tint val="75000"/>
                  </a:schemeClr>
                </a:solidFill>
              </a:defRPr>
            </a:lvl3pPr>
            <a:lvl4pPr algn="r" indent="0" latinLnBrk="0" marL="1371600">
              <a:buNone/>
              <a:defRPr sz="1400" lang="he-IL">
                <a:solidFill>
                  <a:schemeClr val="tx1">
                    <a:tint val="75000"/>
                  </a:schemeClr>
                </a:solidFill>
              </a:defRPr>
            </a:lvl4pPr>
            <a:lvl5pPr algn="r" indent="0" latinLnBrk="0" marL="1828800">
              <a:buNone/>
              <a:defRPr sz="1400" lang="he-IL">
                <a:solidFill>
                  <a:schemeClr val="tx1">
                    <a:tint val="75000"/>
                  </a:schemeClr>
                </a:solidFill>
              </a:defRPr>
            </a:lvl5pPr>
            <a:lvl6pPr algn="r" indent="0" latinLnBrk="0" marL="2286000">
              <a:buNone/>
              <a:defRPr sz="1400" lang="he-IL">
                <a:solidFill>
                  <a:schemeClr val="tx1">
                    <a:tint val="75000"/>
                  </a:schemeClr>
                </a:solidFill>
              </a:defRPr>
            </a:lvl6pPr>
            <a:lvl7pPr algn="r" indent="0" latinLnBrk="0" marL="2743200">
              <a:buNone/>
              <a:defRPr sz="1400" lang="he-IL">
                <a:solidFill>
                  <a:schemeClr val="tx1">
                    <a:tint val="75000"/>
                  </a:schemeClr>
                </a:solidFill>
              </a:defRPr>
            </a:lvl7pPr>
            <a:lvl8pPr algn="r" indent="0" latinLnBrk="0" marL="3200400">
              <a:buNone/>
              <a:defRPr sz="1400" lang="he-IL">
                <a:solidFill>
                  <a:schemeClr val="tx1">
                    <a:tint val="75000"/>
                  </a:schemeClr>
                </a:solidFill>
              </a:defRPr>
            </a:lvl8pPr>
            <a:lvl9pPr algn="r" indent="0" latinLnBrk="0" marL="3657600">
              <a:buNone/>
              <a:defRPr sz="1400" lang="he-IL">
                <a:solidFill>
                  <a:schemeClr val="tx1">
                    <a:tint val="75000"/>
                  </a:schemeClr>
                </a:solidFill>
              </a:defRPr>
            </a:lvl9pPr>
          </a:lstStyle>
          <a:p>
            <a:pPr algn="r" lvl="0" rtl="1"/>
            <a:r>
              <a:rPr lang="he-IL" smtClean="0"/>
              <a:t>ערוך סגנונות טקסט של תבנית בסיס</a:t>
            </a:r>
          </a:p>
        </p:txBody>
      </p:sp>
      <p:sp>
        <p:nvSpPr>
          <p:cNvPr id="1048658" name="מציין מיקום תאריך 3"/>
          <p:cNvSpPr>
            <a:spLocks noGrp="1"/>
          </p:cNvSpPr>
          <p:nvPr>
            <p:ph type="dt" sz="half" idx="10"/>
          </p:nvPr>
        </p:nvSpPr>
        <p:spPr/>
        <p:txBody>
          <a:bodyPr/>
          <a:lstStyle>
            <a:lvl1pPr algn="r" defTabSz="914400" eaLnBrk="1" fontAlgn="auto" hangingPunct="1" indent="0" latinLnBrk="0" marL="0" marR="0" rtl="1">
              <a:lnSpc>
                <a:spcPct val="100000"/>
              </a:lnSpc>
              <a:spcBef>
                <a:spcPts val="0"/>
              </a:spcBef>
              <a:spcAft>
                <a:spcPts val="0"/>
              </a:spcAft>
              <a:buClrTx/>
              <a:buSzTx/>
              <a:buFontTx/>
              <a:buNone/>
            </a:lvl1pPr>
          </a:lstStyle>
          <a:p>
            <a:fld id="{F8759639-E46F-413A-90AA-57457421957E}" type="datetime13">
              <a:rPr lang="he-IL" smtClean="0"/>
            </a:fld>
            <a:endParaRPr dirty="0" lang="he-IL" smtClean="0"/>
          </a:p>
        </p:txBody>
      </p:sp>
      <p:sp>
        <p:nvSpPr>
          <p:cNvPr id="1048659" name="מציין מיקום כותרת תחתונה 4"/>
          <p:cNvSpPr>
            <a:spLocks noGrp="1"/>
          </p:cNvSpPr>
          <p:nvPr>
            <p:ph type="ftr" sz="quarter" idx="11"/>
          </p:nvPr>
        </p:nvSpPr>
        <p:spPr/>
        <p:txBody>
          <a:bodyPr/>
          <a:p>
            <a:pPr algn="r" rtl="1"/>
            <a:endParaRPr lang="he-IL"/>
          </a:p>
        </p:txBody>
      </p:sp>
      <p:sp>
        <p:nvSpPr>
          <p:cNvPr id="1048660" name="מציין מיקום מספר שקופית 5"/>
          <p:cNvSpPr>
            <a:spLocks noGrp="1"/>
          </p:cNvSpPr>
          <p:nvPr>
            <p:ph type="sldNum" sz="quarter" idx="12"/>
          </p:nvPr>
        </p:nvSpPr>
        <p:spPr/>
        <p:txBody>
          <a:bodyPr/>
          <a:p>
            <a:pPr algn="r" rtl="1"/>
            <a:fld id="{FC749032-2A07-4AE8-BA90-74324CAE0C87}" type="slidenum"/>
            <a:endParaRPr dirty="0" lang="he-IL"/>
          </a:p>
        </p:txBody>
      </p:sp>
    </p:spTree>
  </p:cSld>
  <p:clrMapOvr>
    <a:overrideClrMapping accent1="accent1" accent2="accent2" accent3="accent3" accent4="accent4" accent5="accent5" accent6="accent6" bg1="lt1" bg2="lt2" tx1="dk1" tx2="dk2" hlink="hlink" folHlink="folHlink"/>
  </p:clrMapOvr>
  <p:transition spd="med">
    <p:fade/>
  </p:transition>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תוכן כפול">
    <p:spTree>
      <p:nvGrpSpPr>
        <p:cNvPr id="54" name=""/>
        <p:cNvGrpSpPr/>
        <p:nvPr/>
      </p:nvGrpSpPr>
      <p:grpSpPr>
        <a:xfrm>
          <a:off x="0" y="0"/>
          <a:ext cx="0" cy="0"/>
          <a:chOff x="0" y="0"/>
          <a:chExt cx="0" cy="0"/>
        </a:xfrm>
      </p:grpSpPr>
      <p:sp>
        <p:nvSpPr>
          <p:cNvPr id="1048620" name="כותרת 1"/>
          <p:cNvSpPr>
            <a:spLocks noGrp="1"/>
          </p:cNvSpPr>
          <p:nvPr>
            <p:ph type="title"/>
          </p:nvPr>
        </p:nvSpPr>
        <p:spPr/>
        <p:txBody>
          <a:bodyPr/>
          <a:p>
            <a:pPr algn="r" rtl="1"/>
            <a:r>
              <a:rPr lang="he-IL" smtClean="0"/>
              <a:t>לחץ כדי לערוך סגנון כותרת של תבנית בסיס</a:t>
            </a:r>
            <a:endParaRPr dirty="0" lang="he-IL"/>
          </a:p>
        </p:txBody>
      </p:sp>
      <p:sp>
        <p:nvSpPr>
          <p:cNvPr id="1048621" name="מציין מיקום תוכן 2"/>
          <p:cNvSpPr>
            <a:spLocks noGrp="1"/>
          </p:cNvSpPr>
          <p:nvPr>
            <p:ph sz="half" idx="1"/>
          </p:nvPr>
        </p:nvSpPr>
        <p:spPr>
          <a:xfrm>
            <a:off x="1341120" y="1901952"/>
            <a:ext cx="4572000" cy="4123944"/>
          </a:xfrm>
        </p:spPr>
        <p:txBody>
          <a:bodyPr>
            <a:normAutofit/>
          </a:bodyPr>
          <a:lstStyle>
            <a:lvl1pPr algn="r" latinLnBrk="0">
              <a:defRPr sz="2000" lang="he-IL"/>
            </a:lvl1pPr>
            <a:lvl2pPr algn="r" latinLnBrk="0">
              <a:defRPr sz="1800" lang="he-IL"/>
            </a:lvl2pPr>
            <a:lvl3pPr algn="r" latinLnBrk="0">
              <a:defRPr sz="1600" lang="he-IL"/>
            </a:lvl3pPr>
            <a:lvl4pPr algn="r" latinLnBrk="0">
              <a:defRPr sz="1400" lang="he-IL"/>
            </a:lvl4pPr>
            <a:lvl5pPr algn="r" latinLnBrk="0">
              <a:defRPr sz="1400" lang="he-IL"/>
            </a:lvl5pPr>
            <a:lvl6pPr algn="r" latinLnBrk="0">
              <a:defRPr sz="1400" lang="he-IL"/>
            </a:lvl6pPr>
            <a:lvl7pPr algn="r" latinLnBrk="0">
              <a:defRPr sz="1400" lang="he-IL"/>
            </a:lvl7pPr>
            <a:lvl8pPr algn="r" latinLnBrk="0">
              <a:defRPr sz="1400" lang="he-IL"/>
            </a:lvl8pPr>
            <a:lvl9pPr algn="r" latinLnBrk="0">
              <a:defRPr sz="1400" lang="he-IL"/>
            </a:lvl9pPr>
          </a:lstStyle>
          <a:p>
            <a:pPr algn="r" lvl="0" rtl="1"/>
            <a:r>
              <a:rPr lang="he-IL" smtClean="0"/>
              <a:t>ערוך סגנונות טקסט של תבנית בסיס</a:t>
            </a:r>
          </a:p>
          <a:p>
            <a:pPr algn="r" lvl="1" rtl="1"/>
            <a:r>
              <a:rPr lang="he-IL" smtClean="0"/>
              <a:t>רמה שניה</a:t>
            </a:r>
          </a:p>
          <a:p>
            <a:pPr algn="r" lvl="2" rtl="1"/>
            <a:r>
              <a:rPr lang="he-IL" smtClean="0"/>
              <a:t>רמה שלישית</a:t>
            </a:r>
          </a:p>
          <a:p>
            <a:pPr algn="r" lvl="3" rtl="1"/>
            <a:r>
              <a:rPr lang="he-IL" smtClean="0"/>
              <a:t>רמה רביעית</a:t>
            </a:r>
          </a:p>
          <a:p>
            <a:pPr algn="r" lvl="4" rtl="1"/>
            <a:r>
              <a:rPr lang="he-IL" smtClean="0"/>
              <a:t>רמה חמישית</a:t>
            </a:r>
            <a:endParaRPr dirty="0" lang="he-IL"/>
          </a:p>
        </p:txBody>
      </p:sp>
      <p:sp>
        <p:nvSpPr>
          <p:cNvPr id="1048622" name="מציין מיקום תוכן 3"/>
          <p:cNvSpPr>
            <a:spLocks noGrp="1"/>
          </p:cNvSpPr>
          <p:nvPr>
            <p:ph sz="half" idx="2"/>
          </p:nvPr>
        </p:nvSpPr>
        <p:spPr>
          <a:xfrm>
            <a:off x="6278880" y="1901952"/>
            <a:ext cx="4572000" cy="4123944"/>
          </a:xfrm>
        </p:spPr>
        <p:txBody>
          <a:bodyPr>
            <a:normAutofit/>
          </a:bodyPr>
          <a:lstStyle>
            <a:lvl1pPr algn="r" latinLnBrk="0">
              <a:defRPr sz="2000" lang="he-IL"/>
            </a:lvl1pPr>
            <a:lvl2pPr algn="r" latinLnBrk="0">
              <a:defRPr sz="1800" lang="he-IL"/>
            </a:lvl2pPr>
            <a:lvl3pPr algn="r" latinLnBrk="0">
              <a:defRPr sz="1600" lang="he-IL"/>
            </a:lvl3pPr>
            <a:lvl4pPr algn="r" latinLnBrk="0">
              <a:defRPr sz="1400" lang="he-IL"/>
            </a:lvl4pPr>
            <a:lvl5pPr algn="r" latinLnBrk="0">
              <a:defRPr sz="1400" lang="he-IL"/>
            </a:lvl5pPr>
            <a:lvl6pPr algn="r" latinLnBrk="0">
              <a:defRPr sz="1400" lang="he-IL"/>
            </a:lvl6pPr>
            <a:lvl7pPr algn="r" latinLnBrk="0">
              <a:defRPr sz="1400" lang="he-IL"/>
            </a:lvl7pPr>
            <a:lvl8pPr algn="r" latinLnBrk="0">
              <a:defRPr sz="1400" lang="he-IL"/>
            </a:lvl8pPr>
            <a:lvl9pPr algn="r" latinLnBrk="0">
              <a:defRPr sz="1400" lang="he-IL"/>
            </a:lvl9pPr>
          </a:lstStyle>
          <a:p>
            <a:pPr algn="r" lvl="0" rtl="1"/>
            <a:r>
              <a:rPr lang="he-IL" smtClean="0"/>
              <a:t>ערוך סגנונות טקסט של תבנית בסיס</a:t>
            </a:r>
          </a:p>
          <a:p>
            <a:pPr algn="r" lvl="1" rtl="1"/>
            <a:r>
              <a:rPr lang="he-IL" smtClean="0"/>
              <a:t>רמה שניה</a:t>
            </a:r>
          </a:p>
          <a:p>
            <a:pPr algn="r" lvl="2" rtl="1"/>
            <a:r>
              <a:rPr lang="he-IL" smtClean="0"/>
              <a:t>רמה שלישית</a:t>
            </a:r>
          </a:p>
          <a:p>
            <a:pPr algn="r" lvl="3" rtl="1"/>
            <a:r>
              <a:rPr lang="he-IL" smtClean="0"/>
              <a:t>רמה רביעית</a:t>
            </a:r>
          </a:p>
          <a:p>
            <a:pPr algn="r" lvl="4" rtl="1"/>
            <a:r>
              <a:rPr lang="he-IL" smtClean="0"/>
              <a:t>רמה חמישית</a:t>
            </a:r>
            <a:endParaRPr dirty="0" lang="he-IL"/>
          </a:p>
        </p:txBody>
      </p:sp>
      <p:sp>
        <p:nvSpPr>
          <p:cNvPr id="1048623" name="מציין מיקום תאריך 4"/>
          <p:cNvSpPr>
            <a:spLocks noGrp="1"/>
          </p:cNvSpPr>
          <p:nvPr>
            <p:ph type="dt" sz="half" idx="10"/>
          </p:nvPr>
        </p:nvSpPr>
        <p:spPr/>
        <p:txBody>
          <a:bodyPr/>
          <a:p>
            <a:pPr rtl="1"/>
            <a:fld id="{F8759639-E46F-413A-90AA-57457421957E}" type="datetime13">
              <a:rPr lang="he-IL" smtClean="0"/>
              <a:pPr rtl="1"/>
            </a:fld>
            <a:endParaRPr dirty="0" lang="he-IL"/>
          </a:p>
        </p:txBody>
      </p:sp>
      <p:sp>
        <p:nvSpPr>
          <p:cNvPr id="1048624" name="מציין מיקום כותרת תחתונה 5"/>
          <p:cNvSpPr>
            <a:spLocks noGrp="1"/>
          </p:cNvSpPr>
          <p:nvPr>
            <p:ph type="ftr" sz="quarter" idx="11"/>
          </p:nvPr>
        </p:nvSpPr>
        <p:spPr/>
        <p:txBody>
          <a:bodyPr/>
          <a:p>
            <a:pPr algn="r" rtl="1"/>
            <a:endParaRPr dirty="0" lang="he-IL"/>
          </a:p>
        </p:txBody>
      </p:sp>
      <p:sp>
        <p:nvSpPr>
          <p:cNvPr id="1048625" name="מציין מיקום מספר שקופית 6"/>
          <p:cNvSpPr>
            <a:spLocks noGrp="1"/>
          </p:cNvSpPr>
          <p:nvPr>
            <p:ph type="sldNum" sz="quarter" idx="12"/>
          </p:nvPr>
        </p:nvSpPr>
        <p:spPr/>
        <p:txBody>
          <a:bodyPr/>
          <a:p>
            <a:pPr algn="r" rtl="1"/>
            <a:fld id="{FC749032-2A07-4AE8-BA90-74324CAE0C87}" type="slidenum"/>
            <a:endParaRPr dirty="0" lang="he-IL"/>
          </a:p>
        </p:txBody>
      </p:sp>
    </p:spTree>
  </p:cSld>
  <p:clrMapOvr>
    <a:masterClrMapping/>
  </p:clrMapOvr>
  <p:transition spd="med">
    <p:fade/>
  </p:transition>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השוואה">
    <p:spTree>
      <p:nvGrpSpPr>
        <p:cNvPr id="55" name=""/>
        <p:cNvGrpSpPr/>
        <p:nvPr/>
      </p:nvGrpSpPr>
      <p:grpSpPr>
        <a:xfrm>
          <a:off x="0" y="0"/>
          <a:ext cx="0" cy="0"/>
          <a:chOff x="0" y="0"/>
          <a:chExt cx="0" cy="0"/>
        </a:xfrm>
      </p:grpSpPr>
      <p:sp>
        <p:nvSpPr>
          <p:cNvPr id="1048626" name="כותרת 1"/>
          <p:cNvSpPr>
            <a:spLocks noGrp="1"/>
          </p:cNvSpPr>
          <p:nvPr>
            <p:ph type="title"/>
          </p:nvPr>
        </p:nvSpPr>
        <p:spPr/>
        <p:txBody>
          <a:bodyPr/>
          <a:p>
            <a:pPr algn="r" rtl="1"/>
            <a:r>
              <a:rPr lang="he-IL" smtClean="0"/>
              <a:t>לחץ כדי לערוך סגנון כותרת של תבנית בסיס</a:t>
            </a:r>
            <a:endParaRPr dirty="0" lang="he-IL"/>
          </a:p>
        </p:txBody>
      </p:sp>
      <p:sp>
        <p:nvSpPr>
          <p:cNvPr id="1048627" name="מציין מיקום טקסט 2"/>
          <p:cNvSpPr>
            <a:spLocks noGrp="1"/>
          </p:cNvSpPr>
          <p:nvPr>
            <p:ph type="body" idx="1"/>
          </p:nvPr>
        </p:nvSpPr>
        <p:spPr>
          <a:xfrm>
            <a:off x="1341120" y="1837464"/>
            <a:ext cx="4572000" cy="766588"/>
          </a:xfrm>
        </p:spPr>
        <p:txBody>
          <a:bodyPr anchor="ctr">
            <a:normAutofit/>
          </a:bodyPr>
          <a:lstStyle>
            <a:lvl1pPr algn="r" indent="0" latinLnBrk="0" marL="0">
              <a:spcBef>
                <a:spcPts val="0"/>
              </a:spcBef>
              <a:buNone/>
              <a:defRPr b="1" sz="2200" lang="he-IL">
                <a:solidFill>
                  <a:schemeClr val="tx1"/>
                </a:solidFill>
              </a:defRPr>
            </a:lvl1pPr>
            <a:lvl2pPr algn="r" indent="0" latinLnBrk="0" marL="457200">
              <a:buNone/>
              <a:defRPr b="1" sz="2000" lang="he-IL"/>
            </a:lvl2pPr>
            <a:lvl3pPr algn="r" indent="0" latinLnBrk="0" marL="914400">
              <a:buNone/>
              <a:defRPr b="1" sz="1800" lang="he-IL"/>
            </a:lvl3pPr>
            <a:lvl4pPr algn="r" indent="0" latinLnBrk="0" marL="1371600">
              <a:buNone/>
              <a:defRPr b="1" sz="1600" lang="he-IL"/>
            </a:lvl4pPr>
            <a:lvl5pPr algn="r" indent="0" latinLnBrk="0" marL="1828800">
              <a:buNone/>
              <a:defRPr b="1" sz="1600" lang="he-IL"/>
            </a:lvl5pPr>
            <a:lvl6pPr algn="r" indent="0" latinLnBrk="0" marL="2286000">
              <a:buNone/>
              <a:defRPr b="1" sz="1600" lang="he-IL"/>
            </a:lvl6pPr>
            <a:lvl7pPr algn="r" indent="0" latinLnBrk="0" marL="2743200">
              <a:buNone/>
              <a:defRPr b="1" sz="1600" lang="he-IL"/>
            </a:lvl7pPr>
            <a:lvl8pPr algn="r" indent="0" latinLnBrk="0" marL="3200400">
              <a:buNone/>
              <a:defRPr b="1" sz="1600" lang="he-IL"/>
            </a:lvl8pPr>
            <a:lvl9pPr algn="r" indent="0" latinLnBrk="0" marL="3657600">
              <a:buNone/>
              <a:defRPr b="1" sz="1600" lang="he-IL"/>
            </a:lvl9pPr>
          </a:lstStyle>
          <a:p>
            <a:pPr algn="r" lvl="0" rtl="1"/>
            <a:r>
              <a:rPr lang="he-IL" smtClean="0"/>
              <a:t>ערוך סגנונות טקסט של תבנית בסיס</a:t>
            </a:r>
          </a:p>
        </p:txBody>
      </p:sp>
      <p:sp>
        <p:nvSpPr>
          <p:cNvPr id="1048628" name="מציין מיקום תוכן 3"/>
          <p:cNvSpPr>
            <a:spLocks noGrp="1"/>
          </p:cNvSpPr>
          <p:nvPr>
            <p:ph sz="half" idx="2"/>
          </p:nvPr>
        </p:nvSpPr>
        <p:spPr>
          <a:xfrm>
            <a:off x="1341120" y="2740732"/>
            <a:ext cx="4572000" cy="3288847"/>
          </a:xfrm>
        </p:spPr>
        <p:txBody>
          <a:bodyPr>
            <a:normAutofit/>
          </a:bodyPr>
          <a:lstStyle>
            <a:lvl1pPr algn="r" latinLnBrk="0">
              <a:defRPr sz="1800" lang="he-IL"/>
            </a:lvl1pPr>
            <a:lvl2pPr algn="r" latinLnBrk="0">
              <a:defRPr sz="1600" lang="he-IL"/>
            </a:lvl2pPr>
            <a:lvl3pPr algn="r" latinLnBrk="0">
              <a:defRPr sz="1400" lang="he-IL"/>
            </a:lvl3pPr>
            <a:lvl4pPr algn="r" latinLnBrk="0">
              <a:defRPr sz="1200" lang="he-IL"/>
            </a:lvl4pPr>
            <a:lvl5pPr algn="r" latinLnBrk="0">
              <a:defRPr sz="1200" lang="he-IL"/>
            </a:lvl5pPr>
            <a:lvl6pPr algn="r" latinLnBrk="0">
              <a:defRPr sz="1200" lang="he-IL"/>
            </a:lvl6pPr>
            <a:lvl7pPr algn="r" latinLnBrk="0">
              <a:defRPr sz="1200" lang="he-IL"/>
            </a:lvl7pPr>
            <a:lvl8pPr algn="r" latinLnBrk="0">
              <a:defRPr sz="1200" lang="he-IL"/>
            </a:lvl8pPr>
            <a:lvl9pPr algn="r" latinLnBrk="0">
              <a:defRPr sz="1200" lang="he-IL"/>
            </a:lvl9pPr>
          </a:lstStyle>
          <a:p>
            <a:pPr algn="r" lvl="0" rtl="1"/>
            <a:r>
              <a:rPr lang="he-IL" smtClean="0"/>
              <a:t>ערוך סגנונות טקסט של תבנית בסיס</a:t>
            </a:r>
          </a:p>
          <a:p>
            <a:pPr algn="r" lvl="1" rtl="1"/>
            <a:r>
              <a:rPr lang="he-IL" smtClean="0"/>
              <a:t>רמה שניה</a:t>
            </a:r>
          </a:p>
          <a:p>
            <a:pPr algn="r" lvl="2" rtl="1"/>
            <a:r>
              <a:rPr lang="he-IL" smtClean="0"/>
              <a:t>רמה שלישית</a:t>
            </a:r>
          </a:p>
          <a:p>
            <a:pPr algn="r" lvl="3" rtl="1"/>
            <a:r>
              <a:rPr lang="he-IL" smtClean="0"/>
              <a:t>רמה רביעית</a:t>
            </a:r>
          </a:p>
          <a:p>
            <a:pPr algn="r" lvl="4" rtl="1"/>
            <a:r>
              <a:rPr lang="he-IL" smtClean="0"/>
              <a:t>רמה חמישית</a:t>
            </a:r>
            <a:endParaRPr dirty="0" lang="he-IL"/>
          </a:p>
        </p:txBody>
      </p:sp>
      <p:sp>
        <p:nvSpPr>
          <p:cNvPr id="1048629" name="מציין מיקום טקסט 4"/>
          <p:cNvSpPr>
            <a:spLocks noGrp="1"/>
          </p:cNvSpPr>
          <p:nvPr>
            <p:ph type="body" sz="quarter" idx="3"/>
          </p:nvPr>
        </p:nvSpPr>
        <p:spPr>
          <a:xfrm>
            <a:off x="6278880" y="1837464"/>
            <a:ext cx="4572000" cy="766588"/>
          </a:xfrm>
        </p:spPr>
        <p:txBody>
          <a:bodyPr anchor="ctr">
            <a:normAutofit/>
          </a:bodyPr>
          <a:lstStyle>
            <a:lvl1pPr algn="r" indent="0" latinLnBrk="0" marL="0">
              <a:spcBef>
                <a:spcPts val="0"/>
              </a:spcBef>
              <a:buNone/>
              <a:defRPr b="1" sz="2200" lang="he-IL">
                <a:solidFill>
                  <a:schemeClr val="tx1"/>
                </a:solidFill>
              </a:defRPr>
            </a:lvl1pPr>
            <a:lvl2pPr algn="r" indent="0" latinLnBrk="0" marL="457200">
              <a:buNone/>
              <a:defRPr b="1" sz="2000" lang="he-IL"/>
            </a:lvl2pPr>
            <a:lvl3pPr algn="r" indent="0" latinLnBrk="0" marL="914400">
              <a:buNone/>
              <a:defRPr b="1" sz="1800" lang="he-IL"/>
            </a:lvl3pPr>
            <a:lvl4pPr algn="r" indent="0" latinLnBrk="0" marL="1371600">
              <a:buNone/>
              <a:defRPr b="1" sz="1600" lang="he-IL"/>
            </a:lvl4pPr>
            <a:lvl5pPr algn="r" indent="0" latinLnBrk="0" marL="1828800">
              <a:buNone/>
              <a:defRPr b="1" sz="1600" lang="he-IL"/>
            </a:lvl5pPr>
            <a:lvl6pPr algn="r" indent="0" latinLnBrk="0" marL="2286000">
              <a:buNone/>
              <a:defRPr b="1" sz="1600" lang="he-IL"/>
            </a:lvl6pPr>
            <a:lvl7pPr algn="r" indent="0" latinLnBrk="0" marL="2743200">
              <a:buNone/>
              <a:defRPr b="1" sz="1600" lang="he-IL"/>
            </a:lvl7pPr>
            <a:lvl8pPr algn="r" indent="0" latinLnBrk="0" marL="3200400">
              <a:buNone/>
              <a:defRPr b="1" sz="1600" lang="he-IL"/>
            </a:lvl8pPr>
            <a:lvl9pPr algn="r" indent="0" latinLnBrk="0" marL="3657600">
              <a:buNone/>
              <a:defRPr b="1" sz="1600" lang="he-IL"/>
            </a:lvl9pPr>
          </a:lstStyle>
          <a:p>
            <a:pPr algn="r" lvl="0" rtl="1"/>
            <a:r>
              <a:rPr lang="he-IL" smtClean="0"/>
              <a:t>ערוך סגנונות טקסט של תבנית בסיס</a:t>
            </a:r>
          </a:p>
        </p:txBody>
      </p:sp>
      <p:sp>
        <p:nvSpPr>
          <p:cNvPr id="1048630" name="מציין מיקום תוכן 5"/>
          <p:cNvSpPr>
            <a:spLocks noGrp="1"/>
          </p:cNvSpPr>
          <p:nvPr>
            <p:ph sz="quarter" idx="4"/>
          </p:nvPr>
        </p:nvSpPr>
        <p:spPr>
          <a:xfrm>
            <a:off x="6278880" y="2740732"/>
            <a:ext cx="4572000" cy="3288847"/>
          </a:xfrm>
        </p:spPr>
        <p:txBody>
          <a:bodyPr>
            <a:normAutofit/>
          </a:bodyPr>
          <a:lstStyle>
            <a:lvl1pPr algn="r" latinLnBrk="0">
              <a:defRPr sz="1800" lang="he-IL"/>
            </a:lvl1pPr>
            <a:lvl2pPr algn="r" latinLnBrk="0">
              <a:defRPr sz="1600" lang="he-IL"/>
            </a:lvl2pPr>
            <a:lvl3pPr algn="r" latinLnBrk="0">
              <a:defRPr sz="1400" lang="he-IL"/>
            </a:lvl3pPr>
            <a:lvl4pPr algn="r" latinLnBrk="0">
              <a:defRPr sz="1200" lang="he-IL"/>
            </a:lvl4pPr>
            <a:lvl5pPr algn="r" latinLnBrk="0">
              <a:defRPr sz="1200" lang="he-IL"/>
            </a:lvl5pPr>
            <a:lvl6pPr algn="r" latinLnBrk="0">
              <a:defRPr sz="1200" lang="he-IL"/>
            </a:lvl6pPr>
            <a:lvl7pPr algn="r" latinLnBrk="0">
              <a:defRPr sz="1200" lang="he-IL"/>
            </a:lvl7pPr>
            <a:lvl8pPr algn="r" latinLnBrk="0">
              <a:defRPr sz="1200" lang="he-IL"/>
            </a:lvl8pPr>
            <a:lvl9pPr algn="r" latinLnBrk="0">
              <a:defRPr sz="1200" lang="he-IL"/>
            </a:lvl9pPr>
          </a:lstStyle>
          <a:p>
            <a:pPr algn="r" lvl="0" rtl="1"/>
            <a:r>
              <a:rPr lang="he-IL" smtClean="0"/>
              <a:t>ערוך סגנונות טקסט של תבנית בסיס</a:t>
            </a:r>
          </a:p>
          <a:p>
            <a:pPr algn="r" lvl="1" rtl="1"/>
            <a:r>
              <a:rPr lang="he-IL" smtClean="0"/>
              <a:t>רמה שניה</a:t>
            </a:r>
          </a:p>
          <a:p>
            <a:pPr algn="r" lvl="2" rtl="1"/>
            <a:r>
              <a:rPr lang="he-IL" smtClean="0"/>
              <a:t>רמה שלישית</a:t>
            </a:r>
          </a:p>
          <a:p>
            <a:pPr algn="r" lvl="3" rtl="1"/>
            <a:r>
              <a:rPr lang="he-IL" smtClean="0"/>
              <a:t>רמה רביעית</a:t>
            </a:r>
          </a:p>
          <a:p>
            <a:pPr algn="r" lvl="4" rtl="1"/>
            <a:r>
              <a:rPr lang="he-IL" smtClean="0"/>
              <a:t>רמה חמישית</a:t>
            </a:r>
            <a:endParaRPr dirty="0" lang="he-IL"/>
          </a:p>
        </p:txBody>
      </p:sp>
      <p:sp>
        <p:nvSpPr>
          <p:cNvPr id="1048631" name="מציין מיקום תאריך 6"/>
          <p:cNvSpPr>
            <a:spLocks noGrp="1"/>
          </p:cNvSpPr>
          <p:nvPr>
            <p:ph type="dt" sz="half" idx="10"/>
          </p:nvPr>
        </p:nvSpPr>
        <p:spPr/>
        <p:txBody>
          <a:bodyPr/>
          <a:lstStyle>
            <a:lvl1pPr algn="r" defTabSz="914400" eaLnBrk="1" fontAlgn="auto" hangingPunct="1" indent="0" latinLnBrk="0" marL="0" marR="0" rtl="1">
              <a:lnSpc>
                <a:spcPct val="100000"/>
              </a:lnSpc>
              <a:spcBef>
                <a:spcPts val="0"/>
              </a:spcBef>
              <a:spcAft>
                <a:spcPts val="0"/>
              </a:spcAft>
              <a:buClrTx/>
              <a:buSzTx/>
              <a:buFontTx/>
              <a:buNone/>
            </a:lvl1pPr>
          </a:lstStyle>
          <a:p>
            <a:fld id="{F8759639-E46F-413A-90AA-57457421957E}" type="datetime13">
              <a:rPr lang="he-IL" smtClean="0"/>
            </a:fld>
            <a:endParaRPr dirty="0" lang="he-IL" smtClean="0"/>
          </a:p>
        </p:txBody>
      </p:sp>
      <p:sp>
        <p:nvSpPr>
          <p:cNvPr id="1048632" name="מציין מיקום כותרת תחתונה 7"/>
          <p:cNvSpPr>
            <a:spLocks noGrp="1"/>
          </p:cNvSpPr>
          <p:nvPr>
            <p:ph type="ftr" sz="quarter" idx="11"/>
          </p:nvPr>
        </p:nvSpPr>
        <p:spPr/>
        <p:txBody>
          <a:bodyPr/>
          <a:p>
            <a:pPr algn="r" rtl="1"/>
            <a:endParaRPr lang="he-IL"/>
          </a:p>
        </p:txBody>
      </p:sp>
      <p:sp>
        <p:nvSpPr>
          <p:cNvPr id="1048633" name="מציין מיקום מספר שקופית 8"/>
          <p:cNvSpPr>
            <a:spLocks noGrp="1"/>
          </p:cNvSpPr>
          <p:nvPr>
            <p:ph type="sldNum" sz="quarter" idx="12"/>
          </p:nvPr>
        </p:nvSpPr>
        <p:spPr/>
        <p:txBody>
          <a:bodyPr/>
          <a:p>
            <a:pPr algn="r" rtl="1"/>
            <a:fld id="{FC749032-2A07-4AE8-BA90-74324CAE0C87}" type="slidenum"/>
            <a:endParaRPr lang="he-IL"/>
          </a:p>
        </p:txBody>
      </p:sp>
    </p:spTree>
  </p:cSld>
  <p:clrMapOvr>
    <a:masterClrMapping/>
  </p:clrMapOvr>
  <p:transition spd="med">
    <p:fade/>
  </p:transition>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כותרת בלבד">
    <p:spTree>
      <p:nvGrpSpPr>
        <p:cNvPr id="56" name=""/>
        <p:cNvGrpSpPr/>
        <p:nvPr/>
      </p:nvGrpSpPr>
      <p:grpSpPr>
        <a:xfrm>
          <a:off x="0" y="0"/>
          <a:ext cx="0" cy="0"/>
          <a:chOff x="0" y="0"/>
          <a:chExt cx="0" cy="0"/>
        </a:xfrm>
      </p:grpSpPr>
      <p:sp>
        <p:nvSpPr>
          <p:cNvPr id="1048634" name="כותרת 1"/>
          <p:cNvSpPr>
            <a:spLocks noGrp="1"/>
          </p:cNvSpPr>
          <p:nvPr>
            <p:ph type="title"/>
          </p:nvPr>
        </p:nvSpPr>
        <p:spPr/>
        <p:txBody>
          <a:bodyPr/>
          <a:p>
            <a:pPr algn="r" rtl="1"/>
            <a:r>
              <a:rPr lang="he-IL" smtClean="0"/>
              <a:t>לחץ כדי לערוך סגנון כותרת של תבנית בסיס</a:t>
            </a:r>
            <a:endParaRPr dirty="0" lang="he-IL"/>
          </a:p>
        </p:txBody>
      </p:sp>
      <p:sp>
        <p:nvSpPr>
          <p:cNvPr id="1048635" name="מציין מיקום תאריך 2"/>
          <p:cNvSpPr>
            <a:spLocks noGrp="1"/>
          </p:cNvSpPr>
          <p:nvPr>
            <p:ph type="dt" sz="half" idx="10"/>
          </p:nvPr>
        </p:nvSpPr>
        <p:spPr/>
        <p:txBody>
          <a:bodyPr/>
          <a:lstStyle>
            <a:lvl1pPr algn="r" defTabSz="914400" eaLnBrk="1" fontAlgn="auto" hangingPunct="1" indent="0" latinLnBrk="0" marL="0" marR="0" rtl="1">
              <a:lnSpc>
                <a:spcPct val="100000"/>
              </a:lnSpc>
              <a:spcBef>
                <a:spcPts val="0"/>
              </a:spcBef>
              <a:spcAft>
                <a:spcPts val="0"/>
              </a:spcAft>
              <a:buClrTx/>
              <a:buSzTx/>
              <a:buFontTx/>
              <a:buNone/>
            </a:lvl1pPr>
          </a:lstStyle>
          <a:p>
            <a:fld id="{F8759639-E46F-413A-90AA-57457421957E}" type="datetime13">
              <a:rPr lang="he-IL" smtClean="0"/>
            </a:fld>
            <a:endParaRPr dirty="0" lang="he-IL" smtClean="0"/>
          </a:p>
        </p:txBody>
      </p:sp>
      <p:sp>
        <p:nvSpPr>
          <p:cNvPr id="1048636" name="מציין מיקום כותרת תחתונה 3"/>
          <p:cNvSpPr>
            <a:spLocks noGrp="1"/>
          </p:cNvSpPr>
          <p:nvPr>
            <p:ph type="ftr" sz="quarter" idx="11"/>
          </p:nvPr>
        </p:nvSpPr>
        <p:spPr/>
        <p:txBody>
          <a:bodyPr/>
          <a:p>
            <a:pPr algn="r" rtl="1"/>
            <a:endParaRPr lang="he-IL"/>
          </a:p>
        </p:txBody>
      </p:sp>
      <p:sp>
        <p:nvSpPr>
          <p:cNvPr id="1048637" name="מציין מיקום מספר שקופית 4"/>
          <p:cNvSpPr>
            <a:spLocks noGrp="1"/>
          </p:cNvSpPr>
          <p:nvPr>
            <p:ph type="sldNum" sz="quarter" idx="12"/>
          </p:nvPr>
        </p:nvSpPr>
        <p:spPr/>
        <p:txBody>
          <a:bodyPr/>
          <a:p>
            <a:pPr algn="r" rtl="1"/>
            <a:fld id="{FC749032-2A07-4AE8-BA90-74324CAE0C87}" type="slidenum"/>
            <a:endParaRPr lang="he-IL"/>
          </a:p>
        </p:txBody>
      </p:sp>
    </p:spTree>
  </p:cSld>
  <p:clrMapOvr>
    <a:masterClrMapping/>
  </p:clrMapOvr>
  <p:transition spd="med">
    <p:fade/>
  </p:transition>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ריק">
    <p:spTree>
      <p:nvGrpSpPr>
        <p:cNvPr id="58" name=""/>
        <p:cNvGrpSpPr/>
        <p:nvPr/>
      </p:nvGrpSpPr>
      <p:grpSpPr>
        <a:xfrm>
          <a:off x="0" y="0"/>
          <a:ext cx="0" cy="0"/>
          <a:chOff x="0" y="0"/>
          <a:chExt cx="0" cy="0"/>
        </a:xfrm>
      </p:grpSpPr>
      <p:grpSp>
        <p:nvGrpSpPr>
          <p:cNvPr id="59" name="Group 4"/>
          <p:cNvGrpSpPr/>
          <p:nvPr/>
        </p:nvGrpSpPr>
        <p:grpSpPr>
          <a:xfrm flipV="1">
            <a:off x="1585" y="0"/>
            <a:ext cx="12188827" cy="377952"/>
            <a:chOff x="-1" y="6480048"/>
            <a:chExt cx="12188827" cy="377952"/>
          </a:xfrm>
        </p:grpSpPr>
        <p:sp>
          <p:nvSpPr>
            <p:cNvPr id="1048643" name="Rectangle 5"/>
            <p:cNvSpPr/>
            <p:nvPr/>
          </p:nvSpPr>
          <p:spPr>
            <a:xfrm>
              <a:off x="0" y="6583680"/>
              <a:ext cx="12188826" cy="274320"/>
            </a:xfrm>
            <a:prstGeom prst="rect"/>
            <a:gradFill flip="none" rotWithShape="1">
              <a:gsLst>
                <a:gs pos="0">
                  <a:schemeClr val="accent1">
                    <a:lumMod val="60000"/>
                    <a:lumOff val="40000"/>
                    <a:alpha val="50000"/>
                  </a:schemeClr>
                </a:gs>
                <a:gs pos="100000">
                  <a:schemeClr val="accent1">
                    <a:alpha val="5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nchor="ctr" rtlCol="0"/>
            <a:p>
              <a:pPr algn="ctr" lvl="0"/>
            </a:p>
          </p:txBody>
        </p:sp>
        <p:sp>
          <p:nvSpPr>
            <p:cNvPr id="1048644" name="Rectangle 6"/>
            <p:cNvSpPr/>
            <p:nvPr/>
          </p:nvSpPr>
          <p:spPr>
            <a:xfrm>
              <a:off x="-1" y="6480048"/>
              <a:ext cx="12188826" cy="73152"/>
            </a:xfrm>
            <a:prstGeom prst="rect"/>
            <a:gradFill flip="none" rotWithShape="1">
              <a:gsLst>
                <a:gs pos="0">
                  <a:schemeClr val="accent1">
                    <a:lumMod val="60000"/>
                    <a:lumOff val="40000"/>
                    <a:alpha val="80000"/>
                  </a:schemeClr>
                </a:gs>
                <a:gs pos="100000">
                  <a:schemeClr val="accent1">
                    <a:alpha val="8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nchor="ctr" rtlCol="0"/>
            <a:p>
              <a:pPr algn="ctr" lvl="0"/>
            </a:p>
          </p:txBody>
        </p:sp>
      </p:grpSp>
      <p:sp>
        <p:nvSpPr>
          <p:cNvPr id="1048645" name="Footer Placeholder 2"/>
          <p:cNvSpPr>
            <a:spLocks noGrp="1"/>
          </p:cNvSpPr>
          <p:nvPr>
            <p:ph type="ftr" sz="quarter" idx="11"/>
          </p:nvPr>
        </p:nvSpPr>
        <p:spPr/>
        <p:txBody>
          <a:bodyPr/>
          <a:p/>
        </p:txBody>
      </p:sp>
      <p:sp>
        <p:nvSpPr>
          <p:cNvPr id="1048646" name="Slide Number Placeholder 3"/>
          <p:cNvSpPr>
            <a:spLocks noGrp="1"/>
          </p:cNvSpPr>
          <p:nvPr>
            <p:ph type="sldNum" sz="quarter" idx="12"/>
          </p:nvPr>
        </p:nvSpPr>
        <p:spPr/>
        <p:txBody>
          <a:bodyPr/>
          <a:p>
            <a:fld id="{FC749032-2A07-4AE8-BA90-74324CAE0C87}" type="slidenum"/>
          </a:p>
        </p:txBody>
      </p:sp>
      <p:sp>
        <p:nvSpPr>
          <p:cNvPr id="1048647" name="מציין מיקום תאריך 2"/>
          <p:cNvSpPr>
            <a:spLocks noGrp="1"/>
          </p:cNvSpPr>
          <p:nvPr>
            <p:ph type="dt" sz="half" idx="10"/>
          </p:nvPr>
        </p:nvSpPr>
        <p:spPr>
          <a:xfrm>
            <a:off x="2289340" y="6601968"/>
            <a:ext cx="1032980" cy="237744"/>
          </a:xfrm>
        </p:spPr>
        <p:txBody>
          <a:bodyPr/>
          <a:lstStyle>
            <a:lvl1pPr algn="r" defTabSz="914400" eaLnBrk="1" fontAlgn="auto" hangingPunct="1" indent="0" latinLnBrk="0" marL="0" marR="0" rtl="1">
              <a:lnSpc>
                <a:spcPct val="100000"/>
              </a:lnSpc>
              <a:spcBef>
                <a:spcPts val="0"/>
              </a:spcBef>
              <a:spcAft>
                <a:spcPts val="0"/>
              </a:spcAft>
              <a:buClrTx/>
              <a:buSzTx/>
              <a:buFontTx/>
              <a:buNone/>
            </a:lvl1pPr>
          </a:lstStyle>
          <a:p>
            <a:fld id="{F8759639-E46F-413A-90AA-57457421957E}" type="datetime13">
              <a:rPr lang="he-IL" smtClean="0"/>
            </a:fld>
            <a:endParaRPr dirty="0" lang="he-IL" smtClean="0"/>
          </a:p>
        </p:txBody>
      </p:sp>
    </p:spTree>
  </p:cSld>
  <p:clrMapOvr>
    <a:masterClrMapping/>
  </p:clrMapOvr>
  <p:transition spd="med">
    <p:fade/>
  </p:transition>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תוכן עם כיתוב">
    <p:spTree>
      <p:nvGrpSpPr>
        <p:cNvPr id="64" name=""/>
        <p:cNvGrpSpPr/>
        <p:nvPr/>
      </p:nvGrpSpPr>
      <p:grpSpPr>
        <a:xfrm>
          <a:off x="0" y="0"/>
          <a:ext cx="0" cy="0"/>
          <a:chOff x="0" y="0"/>
          <a:chExt cx="0" cy="0"/>
        </a:xfrm>
      </p:grpSpPr>
      <p:grpSp>
        <p:nvGrpSpPr>
          <p:cNvPr id="65" name="קבוצה 7"/>
          <p:cNvGrpSpPr/>
          <p:nvPr/>
        </p:nvGrpSpPr>
        <p:grpSpPr>
          <a:xfrm flipV="1">
            <a:off x="1585" y="0"/>
            <a:ext cx="12188827" cy="377952"/>
            <a:chOff x="-1" y="6480048"/>
            <a:chExt cx="12188827" cy="377952"/>
          </a:xfrm>
        </p:grpSpPr>
        <p:sp>
          <p:nvSpPr>
            <p:cNvPr id="1048666" name="מלבן 8"/>
            <p:cNvSpPr/>
            <p:nvPr/>
          </p:nvSpPr>
          <p:spPr>
            <a:xfrm>
              <a:off x="0" y="6583680"/>
              <a:ext cx="12188826" cy="274320"/>
            </a:xfrm>
            <a:prstGeom prst="rect"/>
            <a:gradFill flip="none" rotWithShape="1">
              <a:gsLst>
                <a:gs pos="0">
                  <a:schemeClr val="accent1">
                    <a:lumMod val="60000"/>
                    <a:lumOff val="40000"/>
                    <a:alpha val="50000"/>
                  </a:schemeClr>
                </a:gs>
                <a:gs pos="100000">
                  <a:schemeClr val="accent1">
                    <a:alpha val="5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nchor="ctr" rtlCol="1"/>
            <a:p>
              <a:pPr algn="ctr" lvl="0" rtl="1"/>
              <a:endParaRPr lang="he-IL"/>
            </a:p>
          </p:txBody>
        </p:sp>
        <p:sp>
          <p:nvSpPr>
            <p:cNvPr id="1048667" name="מלבן 9"/>
            <p:cNvSpPr/>
            <p:nvPr/>
          </p:nvSpPr>
          <p:spPr>
            <a:xfrm>
              <a:off x="-1" y="6480048"/>
              <a:ext cx="12188826" cy="73152"/>
            </a:xfrm>
            <a:prstGeom prst="rect"/>
            <a:gradFill flip="none" rotWithShape="1">
              <a:gsLst>
                <a:gs pos="0">
                  <a:schemeClr val="accent1">
                    <a:lumMod val="60000"/>
                    <a:lumOff val="40000"/>
                    <a:alpha val="80000"/>
                  </a:schemeClr>
                </a:gs>
                <a:gs pos="100000">
                  <a:schemeClr val="accent1">
                    <a:alpha val="8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nchor="ctr" rtlCol="1"/>
            <a:p>
              <a:pPr algn="ctr" lvl="0" rtl="1"/>
              <a:endParaRPr lang="he-IL"/>
            </a:p>
          </p:txBody>
        </p:sp>
      </p:grpSp>
      <p:sp>
        <p:nvSpPr>
          <p:cNvPr id="1048668" name="כותרת 1"/>
          <p:cNvSpPr>
            <a:spLocks noGrp="1"/>
          </p:cNvSpPr>
          <p:nvPr>
            <p:ph type="title"/>
          </p:nvPr>
        </p:nvSpPr>
        <p:spPr>
          <a:xfrm>
            <a:off x="457200" y="2350008"/>
            <a:ext cx="4206240" cy="1993392"/>
          </a:xfrm>
        </p:spPr>
        <p:txBody>
          <a:bodyPr anchor="b">
            <a:normAutofit/>
          </a:bodyPr>
          <a:lstStyle>
            <a:lvl1pPr algn="r" latinLnBrk="0">
              <a:defRPr b="1" sz="3400" lang="he-IL"/>
            </a:lvl1pPr>
          </a:lstStyle>
          <a:p>
            <a:pPr algn="r" rtl="1"/>
            <a:r>
              <a:rPr lang="he-IL" smtClean="0"/>
              <a:t>לחץ כדי לערוך סגנון כותרת של תבנית בסיס</a:t>
            </a:r>
            <a:endParaRPr dirty="0" lang="he-IL"/>
          </a:p>
        </p:txBody>
      </p:sp>
      <p:sp>
        <p:nvSpPr>
          <p:cNvPr id="1048669" name="מציין מיקום תוכן 2"/>
          <p:cNvSpPr>
            <a:spLocks noGrp="1"/>
          </p:cNvSpPr>
          <p:nvPr>
            <p:ph idx="1"/>
          </p:nvPr>
        </p:nvSpPr>
        <p:spPr>
          <a:xfrm>
            <a:off x="5047488" y="758952"/>
            <a:ext cx="6629400" cy="5330952"/>
          </a:xfrm>
        </p:spPr>
        <p:txBody>
          <a:bodyPr>
            <a:normAutofit/>
          </a:bodyPr>
          <a:lstStyle>
            <a:lvl1pPr algn="r" latinLnBrk="0">
              <a:defRPr sz="2000" lang="he-IL"/>
            </a:lvl1pPr>
            <a:lvl2pPr algn="r" latinLnBrk="0">
              <a:defRPr sz="1800" lang="he-IL"/>
            </a:lvl2pPr>
            <a:lvl3pPr algn="r" latinLnBrk="0">
              <a:defRPr sz="1600" lang="he-IL"/>
            </a:lvl3pPr>
            <a:lvl4pPr algn="r" latinLnBrk="0">
              <a:defRPr sz="1400" lang="he-IL"/>
            </a:lvl4pPr>
            <a:lvl5pPr algn="r" latinLnBrk="0">
              <a:defRPr sz="1400" lang="he-IL"/>
            </a:lvl5pPr>
            <a:lvl6pPr algn="r" latinLnBrk="0">
              <a:defRPr sz="1400" lang="he-IL"/>
            </a:lvl6pPr>
            <a:lvl7pPr algn="r" latinLnBrk="0">
              <a:defRPr sz="1400" lang="he-IL"/>
            </a:lvl7pPr>
            <a:lvl8pPr algn="r" latinLnBrk="0">
              <a:defRPr sz="1400" lang="he-IL"/>
            </a:lvl8pPr>
            <a:lvl9pPr algn="r" latinLnBrk="0">
              <a:defRPr sz="1400" lang="he-IL"/>
            </a:lvl9pPr>
          </a:lstStyle>
          <a:p>
            <a:pPr algn="r" lvl="0" rtl="1"/>
            <a:r>
              <a:rPr lang="he-IL" smtClean="0"/>
              <a:t>ערוך סגנונות טקסט של תבנית בסיס</a:t>
            </a:r>
          </a:p>
          <a:p>
            <a:pPr algn="r" lvl="1" rtl="1"/>
            <a:r>
              <a:rPr lang="he-IL" smtClean="0"/>
              <a:t>רמה שניה</a:t>
            </a:r>
          </a:p>
          <a:p>
            <a:pPr algn="r" lvl="2" rtl="1"/>
            <a:r>
              <a:rPr lang="he-IL" smtClean="0"/>
              <a:t>רמה שלישית</a:t>
            </a:r>
          </a:p>
          <a:p>
            <a:pPr algn="r" lvl="3" rtl="1"/>
            <a:r>
              <a:rPr lang="he-IL" smtClean="0"/>
              <a:t>רמה רביעית</a:t>
            </a:r>
          </a:p>
          <a:p>
            <a:pPr algn="r" lvl="4" rtl="1"/>
            <a:r>
              <a:rPr lang="he-IL" smtClean="0"/>
              <a:t>רמה חמישית</a:t>
            </a:r>
            <a:endParaRPr dirty="0" lang="he-IL"/>
          </a:p>
        </p:txBody>
      </p:sp>
      <p:sp>
        <p:nvSpPr>
          <p:cNvPr id="1048670" name="מציין מיקום טקסט 3"/>
          <p:cNvSpPr>
            <a:spLocks noGrp="1"/>
          </p:cNvSpPr>
          <p:nvPr>
            <p:ph type="body" sz="half" idx="2"/>
          </p:nvPr>
        </p:nvSpPr>
        <p:spPr>
          <a:xfrm>
            <a:off x="457200" y="4361688"/>
            <a:ext cx="4206240" cy="1728216"/>
          </a:xfrm>
        </p:spPr>
        <p:txBody>
          <a:bodyPr>
            <a:normAutofit/>
          </a:bodyPr>
          <a:lstStyle>
            <a:lvl1pPr algn="r" indent="0" latinLnBrk="0" marL="0">
              <a:spcBef>
                <a:spcPts val="1200"/>
              </a:spcBef>
              <a:buNone/>
              <a:defRPr sz="1600" lang="he-IL"/>
            </a:lvl1pPr>
            <a:lvl2pPr algn="r" indent="0" latinLnBrk="0" marL="457200">
              <a:buNone/>
              <a:defRPr sz="1200" lang="he-IL"/>
            </a:lvl2pPr>
            <a:lvl3pPr algn="r" indent="0" latinLnBrk="0" marL="914400">
              <a:buNone/>
              <a:defRPr sz="1000" lang="he-IL"/>
            </a:lvl3pPr>
            <a:lvl4pPr algn="r" indent="0" latinLnBrk="0" marL="1371600">
              <a:buNone/>
              <a:defRPr sz="900" lang="he-IL"/>
            </a:lvl4pPr>
            <a:lvl5pPr algn="r" indent="0" latinLnBrk="0" marL="1828800">
              <a:buNone/>
              <a:defRPr sz="900" lang="he-IL"/>
            </a:lvl5pPr>
            <a:lvl6pPr algn="r" indent="0" latinLnBrk="0" marL="2286000">
              <a:buNone/>
              <a:defRPr sz="900" lang="he-IL"/>
            </a:lvl6pPr>
            <a:lvl7pPr algn="r" indent="0" latinLnBrk="0" marL="2743200">
              <a:buNone/>
              <a:defRPr sz="900" lang="he-IL"/>
            </a:lvl7pPr>
            <a:lvl8pPr algn="r" indent="0" latinLnBrk="0" marL="3200400">
              <a:buNone/>
              <a:defRPr sz="900" lang="he-IL"/>
            </a:lvl8pPr>
            <a:lvl9pPr algn="r" indent="0" latinLnBrk="0" marL="3657600">
              <a:buNone/>
              <a:defRPr sz="900" lang="he-IL"/>
            </a:lvl9pPr>
          </a:lstStyle>
          <a:p>
            <a:pPr algn="r" lvl="0" rtl="1"/>
            <a:r>
              <a:rPr lang="he-IL" smtClean="0"/>
              <a:t>ערוך סגנונות טקסט של תבנית בסיס</a:t>
            </a:r>
          </a:p>
        </p:txBody>
      </p:sp>
      <p:sp>
        <p:nvSpPr>
          <p:cNvPr id="1048671" name="מציין מיקום תאריך 4"/>
          <p:cNvSpPr>
            <a:spLocks noGrp="1"/>
          </p:cNvSpPr>
          <p:nvPr>
            <p:ph type="dt" sz="half" idx="10"/>
          </p:nvPr>
        </p:nvSpPr>
        <p:spPr/>
        <p:txBody>
          <a:bodyPr/>
          <a:lstStyle>
            <a:lvl1pPr algn="r" defTabSz="914400" eaLnBrk="1" fontAlgn="auto" hangingPunct="1" indent="0" latinLnBrk="0" marL="0" marR="0" rtl="1">
              <a:lnSpc>
                <a:spcPct val="100000"/>
              </a:lnSpc>
              <a:spcBef>
                <a:spcPts val="0"/>
              </a:spcBef>
              <a:spcAft>
                <a:spcPts val="0"/>
              </a:spcAft>
              <a:buClrTx/>
              <a:buSzTx/>
              <a:buFontTx/>
              <a:buNone/>
            </a:lvl1pPr>
          </a:lstStyle>
          <a:p>
            <a:fld id="{F8759639-E46F-413A-90AA-57457421957E}" type="datetime13">
              <a:rPr lang="he-IL" smtClean="0"/>
            </a:fld>
            <a:endParaRPr dirty="0" lang="he-IL" smtClean="0"/>
          </a:p>
        </p:txBody>
      </p:sp>
      <p:sp>
        <p:nvSpPr>
          <p:cNvPr id="1048672" name="מציין מיקום כותרת תחתונה 5"/>
          <p:cNvSpPr>
            <a:spLocks noGrp="1"/>
          </p:cNvSpPr>
          <p:nvPr>
            <p:ph type="ftr" sz="quarter" idx="11"/>
          </p:nvPr>
        </p:nvSpPr>
        <p:spPr/>
        <p:txBody>
          <a:bodyPr/>
          <a:p>
            <a:pPr algn="r" rtl="1"/>
            <a:endParaRPr dirty="0" lang="he-IL"/>
          </a:p>
        </p:txBody>
      </p:sp>
      <p:sp>
        <p:nvSpPr>
          <p:cNvPr id="1048673" name="מציין מיקום מספר שקופית 6"/>
          <p:cNvSpPr>
            <a:spLocks noGrp="1"/>
          </p:cNvSpPr>
          <p:nvPr>
            <p:ph type="sldNum" sz="quarter" idx="12"/>
          </p:nvPr>
        </p:nvSpPr>
        <p:spPr/>
        <p:txBody>
          <a:bodyPr/>
          <a:p>
            <a:pPr algn="r" rtl="1"/>
            <a:fld id="{FC749032-2A07-4AE8-BA90-74324CAE0C87}" type="slidenum"/>
            <a:endParaRPr lang="he-IL"/>
          </a:p>
        </p:txBody>
      </p:sp>
    </p:spTree>
  </p:cSld>
  <p:clrMapOvr>
    <a:masterClrMapping/>
  </p:clrMapOvr>
  <p:transition spd="med">
    <p:fade/>
  </p:transition>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תמונה עם כיתוב">
    <p:spTree>
      <p:nvGrpSpPr>
        <p:cNvPr id="60" name=""/>
        <p:cNvGrpSpPr/>
        <p:nvPr/>
      </p:nvGrpSpPr>
      <p:grpSpPr>
        <a:xfrm>
          <a:off x="0" y="0"/>
          <a:ext cx="0" cy="0"/>
          <a:chOff x="0" y="0"/>
          <a:chExt cx="0" cy="0"/>
        </a:xfrm>
      </p:grpSpPr>
      <p:grpSp>
        <p:nvGrpSpPr>
          <p:cNvPr id="61" name="קבוצה 7"/>
          <p:cNvGrpSpPr/>
          <p:nvPr/>
        </p:nvGrpSpPr>
        <p:grpSpPr>
          <a:xfrm flipV="1">
            <a:off x="1585" y="0"/>
            <a:ext cx="12188827" cy="377952"/>
            <a:chOff x="-1" y="6480048"/>
            <a:chExt cx="12188827" cy="377952"/>
          </a:xfrm>
        </p:grpSpPr>
        <p:sp>
          <p:nvSpPr>
            <p:cNvPr id="1048648" name="מלבן 8"/>
            <p:cNvSpPr/>
            <p:nvPr/>
          </p:nvSpPr>
          <p:spPr>
            <a:xfrm>
              <a:off x="0" y="6583680"/>
              <a:ext cx="12188826" cy="274320"/>
            </a:xfrm>
            <a:prstGeom prst="rect"/>
            <a:gradFill flip="none" rotWithShape="1">
              <a:gsLst>
                <a:gs pos="0">
                  <a:schemeClr val="accent1">
                    <a:lumMod val="60000"/>
                    <a:lumOff val="40000"/>
                    <a:alpha val="50000"/>
                  </a:schemeClr>
                </a:gs>
                <a:gs pos="100000">
                  <a:schemeClr val="accent1">
                    <a:alpha val="5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nchor="ctr" rtlCol="1"/>
            <a:p>
              <a:pPr algn="ctr" lvl="0" rtl="1"/>
              <a:endParaRPr lang="he-IL"/>
            </a:p>
          </p:txBody>
        </p:sp>
        <p:sp>
          <p:nvSpPr>
            <p:cNvPr id="1048649" name="מלבן 9"/>
            <p:cNvSpPr/>
            <p:nvPr/>
          </p:nvSpPr>
          <p:spPr>
            <a:xfrm>
              <a:off x="-1" y="6480048"/>
              <a:ext cx="12188826" cy="73152"/>
            </a:xfrm>
            <a:prstGeom prst="rect"/>
            <a:gradFill flip="none" rotWithShape="1">
              <a:gsLst>
                <a:gs pos="0">
                  <a:schemeClr val="accent1">
                    <a:lumMod val="60000"/>
                    <a:lumOff val="40000"/>
                    <a:alpha val="80000"/>
                  </a:schemeClr>
                </a:gs>
                <a:gs pos="100000">
                  <a:schemeClr val="accent1">
                    <a:alpha val="8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nchor="ctr" rtlCol="1"/>
            <a:p>
              <a:pPr algn="ctr" lvl="0" rtl="1"/>
              <a:endParaRPr lang="he-IL"/>
            </a:p>
          </p:txBody>
        </p:sp>
      </p:grpSp>
      <p:sp>
        <p:nvSpPr>
          <p:cNvPr id="1048650" name="כותרת 1"/>
          <p:cNvSpPr>
            <a:spLocks noGrp="1"/>
          </p:cNvSpPr>
          <p:nvPr>
            <p:ph type="title"/>
          </p:nvPr>
        </p:nvSpPr>
        <p:spPr>
          <a:xfrm>
            <a:off x="150811" y="2350008"/>
            <a:ext cx="4206240" cy="1993392"/>
          </a:xfrm>
        </p:spPr>
        <p:txBody>
          <a:bodyPr anchor="b">
            <a:normAutofit/>
          </a:bodyPr>
          <a:lstStyle>
            <a:lvl1pPr algn="r" latinLnBrk="0">
              <a:defRPr b="1" sz="3400" lang="he-IL"/>
            </a:lvl1pPr>
          </a:lstStyle>
          <a:p>
            <a:pPr algn="r" rtl="1"/>
            <a:r>
              <a:rPr lang="he-IL" smtClean="0"/>
              <a:t>לחץ כדי לערוך סגנון כותרת של תבנית בסיס</a:t>
            </a:r>
            <a:endParaRPr dirty="0" lang="he-IL"/>
          </a:p>
        </p:txBody>
      </p:sp>
      <p:sp>
        <p:nvSpPr>
          <p:cNvPr id="1048651" name="מציין מיקום תמונה 2"/>
          <p:cNvSpPr>
            <a:spLocks noGrp="1"/>
          </p:cNvSpPr>
          <p:nvPr>
            <p:ph type="pic" idx="1"/>
          </p:nvPr>
        </p:nvSpPr>
        <p:spPr>
          <a:xfrm>
            <a:off x="4818886" y="506104"/>
            <a:ext cx="6858002" cy="5843016"/>
          </a:xfrm>
          <a:solidFill>
            <a:schemeClr val="accent1">
              <a:lumMod val="40000"/>
              <a:lumOff val="60000"/>
            </a:schemeClr>
          </a:solidFill>
        </p:spPr>
        <p:txBody>
          <a:bodyPr>
            <a:normAutofit/>
          </a:bodyPr>
          <a:lstStyle>
            <a:lvl1pPr algn="r" indent="0" latinLnBrk="0" marL="0">
              <a:buNone/>
              <a:defRPr sz="2000" lang="he-IL"/>
            </a:lvl1pPr>
            <a:lvl2pPr algn="r" indent="0" latinLnBrk="0" marL="457200">
              <a:buNone/>
              <a:defRPr sz="2800" lang="he-IL"/>
            </a:lvl2pPr>
            <a:lvl3pPr algn="r" indent="0" latinLnBrk="0" marL="914400">
              <a:buNone/>
              <a:defRPr sz="2400" lang="he-IL"/>
            </a:lvl3pPr>
            <a:lvl4pPr algn="r" indent="0" latinLnBrk="0" marL="1371600">
              <a:buNone/>
              <a:defRPr sz="2000" lang="he-IL"/>
            </a:lvl4pPr>
            <a:lvl5pPr algn="r" indent="0" latinLnBrk="0" marL="1828800">
              <a:buNone/>
              <a:defRPr sz="2000" lang="he-IL"/>
            </a:lvl5pPr>
            <a:lvl6pPr algn="r" indent="0" latinLnBrk="0" marL="2286000">
              <a:buNone/>
              <a:defRPr sz="2000" lang="he-IL"/>
            </a:lvl6pPr>
            <a:lvl7pPr algn="r" indent="0" latinLnBrk="0" marL="2743200">
              <a:buNone/>
              <a:defRPr sz="2000" lang="he-IL"/>
            </a:lvl7pPr>
            <a:lvl8pPr algn="r" indent="0" latinLnBrk="0" marL="3200400">
              <a:buNone/>
              <a:defRPr sz="2000" lang="he-IL"/>
            </a:lvl8pPr>
            <a:lvl9pPr algn="r" indent="0" latinLnBrk="0" marL="3657600">
              <a:buNone/>
              <a:defRPr sz="2000" lang="he-IL"/>
            </a:lvl9pPr>
          </a:lstStyle>
          <a:p>
            <a:pPr algn="r" rtl="1"/>
            <a:r>
              <a:rPr lang="he-IL" smtClean="0"/>
              <a:t>לחץ על הסמל כדי להוסיף תמונה</a:t>
            </a:r>
            <a:endParaRPr dirty="0" lang="he-IL"/>
          </a:p>
        </p:txBody>
      </p:sp>
      <p:sp>
        <p:nvSpPr>
          <p:cNvPr id="1048652" name="מציין מיקום טקסט 3"/>
          <p:cNvSpPr>
            <a:spLocks noGrp="1"/>
          </p:cNvSpPr>
          <p:nvPr>
            <p:ph type="body" sz="half" idx="2"/>
          </p:nvPr>
        </p:nvSpPr>
        <p:spPr>
          <a:xfrm>
            <a:off x="150811" y="4361688"/>
            <a:ext cx="4206240" cy="1728216"/>
          </a:xfrm>
        </p:spPr>
        <p:txBody>
          <a:bodyPr>
            <a:normAutofit/>
          </a:bodyPr>
          <a:lstStyle>
            <a:lvl1pPr algn="r" indent="0" latinLnBrk="0" marL="0">
              <a:spcBef>
                <a:spcPts val="1200"/>
              </a:spcBef>
              <a:buNone/>
              <a:defRPr sz="1600" lang="he-IL"/>
            </a:lvl1pPr>
            <a:lvl2pPr algn="r" indent="0" latinLnBrk="0" marL="457200">
              <a:buNone/>
              <a:defRPr sz="1200" lang="he-IL"/>
            </a:lvl2pPr>
            <a:lvl3pPr algn="r" indent="0" latinLnBrk="0" marL="914400">
              <a:buNone/>
              <a:defRPr sz="1000" lang="he-IL"/>
            </a:lvl3pPr>
            <a:lvl4pPr algn="r" indent="0" latinLnBrk="0" marL="1371600">
              <a:buNone/>
              <a:defRPr sz="900" lang="he-IL"/>
            </a:lvl4pPr>
            <a:lvl5pPr algn="r" indent="0" latinLnBrk="0" marL="1828800">
              <a:buNone/>
              <a:defRPr sz="900" lang="he-IL"/>
            </a:lvl5pPr>
            <a:lvl6pPr algn="r" indent="0" latinLnBrk="0" marL="2286000">
              <a:buNone/>
              <a:defRPr sz="900" lang="he-IL"/>
            </a:lvl6pPr>
            <a:lvl7pPr algn="r" indent="0" latinLnBrk="0" marL="2743200">
              <a:buNone/>
              <a:defRPr sz="900" lang="he-IL"/>
            </a:lvl7pPr>
            <a:lvl8pPr algn="r" indent="0" latinLnBrk="0" marL="3200400">
              <a:buNone/>
              <a:defRPr sz="900" lang="he-IL"/>
            </a:lvl8pPr>
            <a:lvl9pPr algn="r" indent="0" latinLnBrk="0" marL="3657600">
              <a:buNone/>
              <a:defRPr sz="900" lang="he-IL"/>
            </a:lvl9pPr>
          </a:lstStyle>
          <a:p>
            <a:pPr algn="r" lvl="0" rtl="1"/>
            <a:r>
              <a:rPr lang="he-IL" smtClean="0"/>
              <a:t>ערוך סגנונות טקסט של תבנית בסיס</a:t>
            </a:r>
          </a:p>
        </p:txBody>
      </p:sp>
      <p:sp>
        <p:nvSpPr>
          <p:cNvPr id="1048653" name="מציין מיקום תאריך 4"/>
          <p:cNvSpPr>
            <a:spLocks noGrp="1"/>
          </p:cNvSpPr>
          <p:nvPr>
            <p:ph type="dt" sz="half" idx="10"/>
          </p:nvPr>
        </p:nvSpPr>
        <p:spPr/>
        <p:txBody>
          <a:bodyPr/>
          <a:lstStyle>
            <a:lvl1pPr algn="r" defTabSz="914400" eaLnBrk="1" fontAlgn="auto" hangingPunct="1" indent="0" latinLnBrk="0" marL="0" marR="0" rtl="1">
              <a:lnSpc>
                <a:spcPct val="100000"/>
              </a:lnSpc>
              <a:spcBef>
                <a:spcPts val="0"/>
              </a:spcBef>
              <a:spcAft>
                <a:spcPts val="0"/>
              </a:spcAft>
              <a:buClrTx/>
              <a:buSzTx/>
              <a:buFontTx/>
              <a:buNone/>
            </a:lvl1pPr>
          </a:lstStyle>
          <a:p>
            <a:fld id="{F8759639-E46F-413A-90AA-57457421957E}" type="datetime13">
              <a:rPr lang="he-IL" smtClean="0"/>
            </a:fld>
            <a:endParaRPr dirty="0" lang="he-IL" smtClean="0"/>
          </a:p>
        </p:txBody>
      </p:sp>
      <p:sp>
        <p:nvSpPr>
          <p:cNvPr id="1048654" name="מציין מיקום כותרת תחתונה 5"/>
          <p:cNvSpPr>
            <a:spLocks noGrp="1"/>
          </p:cNvSpPr>
          <p:nvPr>
            <p:ph type="ftr" sz="quarter" idx="11"/>
          </p:nvPr>
        </p:nvSpPr>
        <p:spPr/>
        <p:txBody>
          <a:bodyPr/>
          <a:p>
            <a:pPr algn="r" rtl="1"/>
            <a:endParaRPr dirty="0" lang="he-IL"/>
          </a:p>
        </p:txBody>
      </p:sp>
      <p:sp>
        <p:nvSpPr>
          <p:cNvPr id="1048655" name="מציין מיקום מספר שקופית 6"/>
          <p:cNvSpPr>
            <a:spLocks noGrp="1"/>
          </p:cNvSpPr>
          <p:nvPr>
            <p:ph type="sldNum" sz="quarter" idx="12"/>
          </p:nvPr>
        </p:nvSpPr>
        <p:spPr/>
        <p:txBody>
          <a:bodyPr/>
          <a:p>
            <a:pPr algn="r" rtl="1"/>
            <a:fld id="{FC749032-2A07-4AE8-BA90-74324CAE0C87}" type="slidenum"/>
            <a:endParaRPr dirty="0" lang="he-IL"/>
          </a:p>
        </p:txBody>
      </p:sp>
    </p:spTree>
  </p:cSld>
  <p:clrMapOvr>
    <a:masterClrMapping/>
  </p:clrMapOvr>
  <p:transition spd="med">
    <p:fade/>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p:bgPr>
    </p:bg>
    <p:spTree>
      <p:nvGrpSpPr>
        <p:cNvPr id="13" name=""/>
        <p:cNvGrpSpPr/>
        <p:nvPr/>
      </p:nvGrpSpPr>
      <p:grpSpPr>
        <a:xfrm>
          <a:off x="0" y="0"/>
          <a:ext cx="0" cy="0"/>
          <a:chOff x="0" y="0"/>
          <a:chExt cx="0" cy="0"/>
        </a:xfrm>
      </p:grpSpPr>
      <p:grpSp>
        <p:nvGrpSpPr>
          <p:cNvPr id="14" name="קבוצה 8"/>
          <p:cNvGrpSpPr/>
          <p:nvPr/>
        </p:nvGrpSpPr>
        <p:grpSpPr>
          <a:xfrm>
            <a:off x="-1" y="6480048"/>
            <a:ext cx="12188827" cy="377952"/>
            <a:chOff x="-1" y="6480048"/>
            <a:chExt cx="12188827" cy="377952"/>
          </a:xfrm>
        </p:grpSpPr>
        <p:sp>
          <p:nvSpPr>
            <p:cNvPr id="1048576" name="מלבן 6"/>
            <p:cNvSpPr/>
            <p:nvPr/>
          </p:nvSpPr>
          <p:spPr>
            <a:xfrm>
              <a:off x="0" y="6583680"/>
              <a:ext cx="12188826" cy="274320"/>
            </a:xfrm>
            <a:prstGeom prst="rect"/>
            <a:gradFill flip="none" rotWithShape="1">
              <a:gsLst>
                <a:gs pos="0">
                  <a:schemeClr val="accent1">
                    <a:lumMod val="60000"/>
                    <a:lumOff val="40000"/>
                    <a:alpha val="50000"/>
                  </a:schemeClr>
                </a:gs>
                <a:gs pos="100000">
                  <a:schemeClr val="accent1">
                    <a:alpha val="5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nchor="ctr" rtlCol="1"/>
            <a:p>
              <a:pPr algn="ctr" lvl="0"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048577" name="מלבן 7"/>
            <p:cNvSpPr/>
            <p:nvPr/>
          </p:nvSpPr>
          <p:spPr>
            <a:xfrm>
              <a:off x="-1" y="6480048"/>
              <a:ext cx="12188826" cy="73152"/>
            </a:xfrm>
            <a:prstGeom prst="rect"/>
            <a:gradFill flip="none" rotWithShape="1">
              <a:gsLst>
                <a:gs pos="0">
                  <a:schemeClr val="accent1">
                    <a:lumMod val="60000"/>
                    <a:lumOff val="40000"/>
                    <a:alpha val="80000"/>
                  </a:schemeClr>
                </a:gs>
                <a:gs pos="100000">
                  <a:schemeClr val="accent1">
                    <a:alpha val="8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nchor="ctr" rtlCol="1"/>
            <a:p>
              <a:pPr algn="ctr" lvl="0" rtl="1"/>
              <a:endParaRPr lang="he-IL">
                <a:latin typeface="Tahoma" panose="020B0604030504040204" pitchFamily="34" charset="0"/>
                <a:ea typeface="Tahoma" panose="020B0604030504040204" pitchFamily="34" charset="0"/>
                <a:cs typeface="Tahoma" panose="020B0604030504040204" pitchFamily="34" charset="0"/>
              </a:endParaRPr>
            </a:p>
          </p:txBody>
        </p:sp>
      </p:grpSp>
      <p:sp>
        <p:nvSpPr>
          <p:cNvPr id="1048578" name="מציין מיקום כותרת 1"/>
          <p:cNvSpPr>
            <a:spLocks noGrp="1"/>
          </p:cNvSpPr>
          <p:nvPr>
            <p:ph type="title"/>
          </p:nvPr>
        </p:nvSpPr>
        <p:spPr>
          <a:xfrm>
            <a:off x="1341120" y="467360"/>
            <a:ext cx="9509760" cy="1233424"/>
          </a:xfrm>
          <a:prstGeom prst="rect"/>
        </p:spPr>
        <p:txBody>
          <a:bodyPr anchor="b" bIns="45720" lIns="91440" rIns="91440" rtlCol="1" tIns="45720" vert="horz">
            <a:normAutofit/>
          </a:bodyPr>
          <a:p>
            <a:pPr algn="r" rtl="1"/>
            <a:r>
              <a:rPr dirty="0" lang="he-IL"/>
              <a:t>לחץ כדי לערוך סגנון כותרת של תבנית בסיס</a:t>
            </a:r>
          </a:p>
        </p:txBody>
      </p:sp>
      <p:sp>
        <p:nvSpPr>
          <p:cNvPr id="1048579" name="מציין מיקום טקסט 2"/>
          <p:cNvSpPr>
            <a:spLocks noGrp="1"/>
          </p:cNvSpPr>
          <p:nvPr>
            <p:ph type="body" idx="1"/>
          </p:nvPr>
        </p:nvSpPr>
        <p:spPr>
          <a:xfrm>
            <a:off x="1341120" y="1901952"/>
            <a:ext cx="9509760" cy="4127627"/>
          </a:xfrm>
          <a:prstGeom prst="rect"/>
        </p:spPr>
        <p:txBody>
          <a:bodyPr bIns="45720" lIns="91440" rIns="91440" rtlCol="1" tIns="45720" vert="horz">
            <a:normAutofit/>
          </a:bodyPr>
          <a:p>
            <a:pPr algn="r" lvl="0" rtl="1"/>
            <a:r>
              <a:rPr dirty="0" lang="he-IL"/>
              <a:t>לחץ כדי לערוך סגנונות טקסט של תבנית בסיס</a:t>
            </a:r>
          </a:p>
          <a:p>
            <a:pPr algn="r" lvl="1" rtl="1"/>
            <a:r>
              <a:rPr dirty="0" lang="he-IL"/>
              <a:t>רמה שניה</a:t>
            </a:r>
          </a:p>
          <a:p>
            <a:pPr algn="r" lvl="2" rtl="1"/>
            <a:r>
              <a:rPr dirty="0" lang="he-IL"/>
              <a:t>רמה שלישית</a:t>
            </a:r>
          </a:p>
          <a:p>
            <a:pPr algn="r" lvl="3" rtl="1"/>
            <a:r>
              <a:rPr dirty="0" lang="he-IL"/>
              <a:t>רמה רביעית</a:t>
            </a:r>
          </a:p>
          <a:p>
            <a:pPr algn="r" lvl="4" rtl="1"/>
            <a:r>
              <a:rPr dirty="0" lang="he-IL"/>
              <a:t>רמה חמישית</a:t>
            </a:r>
          </a:p>
        </p:txBody>
      </p:sp>
      <p:sp>
        <p:nvSpPr>
          <p:cNvPr id="1048580" name="מציין מיקום תאריך 3"/>
          <p:cNvSpPr>
            <a:spLocks noGrp="1"/>
          </p:cNvSpPr>
          <p:nvPr>
            <p:ph type="dt" sz="half" idx="2"/>
          </p:nvPr>
        </p:nvSpPr>
        <p:spPr>
          <a:xfrm>
            <a:off x="2289340" y="6601968"/>
            <a:ext cx="1032980" cy="237744"/>
          </a:xfrm>
          <a:prstGeom prst="rect"/>
        </p:spPr>
        <p:txBody>
          <a:bodyPr anchor="ctr" bIns="45720" lIns="91440" rIns="91440" rtlCol="1" tIns="45720" vert="horz"/>
          <a:lstStyle>
            <a:lvl1pPr algn="r" latinLnBrk="0">
              <a:defRPr sz="900" lang="he-IL">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fld id="{F8759639-E46F-413A-90AA-57457421957E}" type="datetime13">
              <a:rPr lang="he-IL" smtClean="0"/>
              <a:pPr rtl="1"/>
            </a:fld>
            <a:endParaRPr dirty="0" lang="he-IL"/>
          </a:p>
        </p:txBody>
      </p:sp>
      <p:sp>
        <p:nvSpPr>
          <p:cNvPr id="1048581" name="מציין מיקום כותרת תחתונה 4"/>
          <p:cNvSpPr>
            <a:spLocks noGrp="1"/>
          </p:cNvSpPr>
          <p:nvPr>
            <p:ph type="ftr" sz="quarter" idx="3"/>
          </p:nvPr>
        </p:nvSpPr>
        <p:spPr>
          <a:xfrm>
            <a:off x="3691128" y="6601968"/>
            <a:ext cx="7159752" cy="237744"/>
          </a:xfrm>
          <a:prstGeom prst="rect"/>
        </p:spPr>
        <p:txBody>
          <a:bodyPr anchor="ctr" bIns="45720" lIns="91440" rIns="91440" rtlCol="1" tIns="45720" vert="horz"/>
          <a:lstStyle>
            <a:lvl1pPr algn="r" latinLnBrk="0">
              <a:defRPr sz="900" lang="he-IL">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endParaRPr dirty="0" lang="he-IL"/>
          </a:p>
        </p:txBody>
      </p:sp>
      <p:sp>
        <p:nvSpPr>
          <p:cNvPr id="1048582" name="מציין מיקום מספר שקופית 5"/>
          <p:cNvSpPr>
            <a:spLocks noGrp="1"/>
          </p:cNvSpPr>
          <p:nvPr>
            <p:ph type="sldNum" sz="quarter" idx="4"/>
          </p:nvPr>
        </p:nvSpPr>
        <p:spPr>
          <a:xfrm>
            <a:off x="1341120" y="6601968"/>
            <a:ext cx="640080" cy="237744"/>
          </a:xfrm>
          <a:prstGeom prst="rect"/>
        </p:spPr>
        <p:txBody>
          <a:bodyPr anchor="ctr" bIns="45720" lIns="91440" rIns="91440" rtlCol="1" tIns="45720" vert="horz"/>
          <a:lstStyle>
            <a:lvl1pPr algn="r" latinLnBrk="0">
              <a:defRPr sz="900" lang="he-IL">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fld id="{FC749032-2A07-4AE8-BA90-74324CAE0C87}" type="slidenum">
              <a:rPr lang="he-IL" smtClean="0"/>
            </a:fld>
            <a:endParaRPr lang="he-IL"/>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iming/>
  <p:txStyles>
    <p:titleStyle>
      <a:lvl1pPr algn="r" defTabSz="914400" eaLnBrk="1" hangingPunct="1" latinLnBrk="0" rtl="1">
        <a:lnSpc>
          <a:spcPct val="90000"/>
        </a:lnSpc>
        <a:spcBef>
          <a:spcPct val="0"/>
        </a:spcBef>
        <a:buNone/>
        <a:defRPr b="1" sz="3400" kern="1200" lang="he-IL">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algn="r" defTabSz="914400" eaLnBrk="1" hangingPunct="1" indent="-228600" latinLnBrk="0" marL="274320" rtl="1">
        <a:lnSpc>
          <a:spcPct val="90000"/>
        </a:lnSpc>
        <a:spcBef>
          <a:spcPts val="1800"/>
        </a:spcBef>
        <a:buSzPct val="100000"/>
        <a:buFont typeface="Arial" pitchFamily="34" charset="0"/>
        <a:buChar char="▪"/>
        <a:defRPr sz="2000" kern="1200" lang="he-IL">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defRPr>
      </a:lvl1pPr>
      <a:lvl2pPr algn="r" defTabSz="914400" eaLnBrk="1" hangingPunct="1" indent="-228600" latinLnBrk="0" marL="594360" rtl="1">
        <a:lnSpc>
          <a:spcPct val="90000"/>
        </a:lnSpc>
        <a:spcBef>
          <a:spcPts val="1000"/>
        </a:spcBef>
        <a:buSzPct val="100000"/>
        <a:buFont typeface="Arial" pitchFamily="34" charset="0"/>
        <a:buChar char="▪"/>
        <a:defRPr sz="1800" kern="1200" lang="he-IL">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defRPr>
      </a:lvl2pPr>
      <a:lvl3pPr algn="r" defTabSz="914400" eaLnBrk="1" hangingPunct="1" indent="-228600" latinLnBrk="0" marL="914400" rtl="1">
        <a:lnSpc>
          <a:spcPct val="90000"/>
        </a:lnSpc>
        <a:spcBef>
          <a:spcPts val="800"/>
        </a:spcBef>
        <a:buSzPct val="100000"/>
        <a:buFont typeface="Arial" pitchFamily="34" charset="0"/>
        <a:buChar char="▪"/>
        <a:defRPr sz="1600" kern="1200" lang="he-IL">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defRPr>
      </a:lvl3pPr>
      <a:lvl4pPr algn="r" defTabSz="914400" eaLnBrk="1" hangingPunct="1" indent="-228600" latinLnBrk="0" marL="1234440" rtl="1">
        <a:lnSpc>
          <a:spcPct val="90000"/>
        </a:lnSpc>
        <a:spcBef>
          <a:spcPts val="800"/>
        </a:spcBef>
        <a:buSzPct val="100000"/>
        <a:buFont typeface="Arial" pitchFamily="34" charset="0"/>
        <a:buChar char="▪"/>
        <a:defRPr sz="1400" kern="1200" lang="he-IL">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defRPr>
      </a:lvl4pPr>
      <a:lvl5pPr algn="r" defTabSz="914400" eaLnBrk="1" hangingPunct="1" indent="-228600" latinLnBrk="0" marL="1554480" rtl="1">
        <a:lnSpc>
          <a:spcPct val="90000"/>
        </a:lnSpc>
        <a:spcBef>
          <a:spcPts val="800"/>
        </a:spcBef>
        <a:buSzPct val="100000"/>
        <a:buFont typeface="Arial" pitchFamily="34" charset="0"/>
        <a:buChar char="▪"/>
        <a:defRPr sz="1400" kern="1200" lang="he-IL">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defRPr>
      </a:lvl5pPr>
      <a:lvl6pPr algn="r" defTabSz="914400" eaLnBrk="1" hangingPunct="1" indent="-228600" latinLnBrk="0" marL="1874520" rtl="1">
        <a:lnSpc>
          <a:spcPct val="90000"/>
        </a:lnSpc>
        <a:spcBef>
          <a:spcPts val="800"/>
        </a:spcBef>
        <a:buSzPct val="100000"/>
        <a:buFont typeface="Arial" pitchFamily="34" charset="0"/>
        <a:buChar char="▪"/>
        <a:defRPr sz="1400" kern="1200" lang="he-IL">
          <a:solidFill>
            <a:schemeClr val="tx1"/>
          </a:solidFill>
          <a:latin typeface="+mn-lt"/>
          <a:ea typeface="+mn-ea"/>
          <a:cs typeface="+mn-cs"/>
        </a:defRPr>
      </a:lvl6pPr>
      <a:lvl7pPr algn="r" defTabSz="914400" eaLnBrk="1" hangingPunct="1" indent="-228600" latinLnBrk="0" marL="2194560" rtl="1">
        <a:lnSpc>
          <a:spcPct val="90000"/>
        </a:lnSpc>
        <a:spcBef>
          <a:spcPts val="800"/>
        </a:spcBef>
        <a:buSzPct val="100000"/>
        <a:buFont typeface="Arial" pitchFamily="34" charset="0"/>
        <a:buChar char="▪"/>
        <a:defRPr sz="1400" kern="1200" lang="he-IL">
          <a:solidFill>
            <a:schemeClr val="tx1"/>
          </a:solidFill>
          <a:latin typeface="+mn-lt"/>
          <a:ea typeface="+mn-ea"/>
          <a:cs typeface="+mn-cs"/>
        </a:defRPr>
      </a:lvl7pPr>
      <a:lvl8pPr algn="r" defTabSz="914400" eaLnBrk="1" hangingPunct="1" indent="-228600" latinLnBrk="0" marL="2514600" rtl="1">
        <a:lnSpc>
          <a:spcPct val="90000"/>
        </a:lnSpc>
        <a:spcBef>
          <a:spcPts val="800"/>
        </a:spcBef>
        <a:buSzPct val="100000"/>
        <a:buFont typeface="Arial" pitchFamily="34" charset="0"/>
        <a:buChar char="▪"/>
        <a:defRPr sz="1400" kern="1200" lang="he-IL">
          <a:solidFill>
            <a:schemeClr val="tx1"/>
          </a:solidFill>
          <a:latin typeface="+mn-lt"/>
          <a:ea typeface="+mn-ea"/>
          <a:cs typeface="+mn-cs"/>
        </a:defRPr>
      </a:lvl8pPr>
      <a:lvl9pPr algn="r" defTabSz="914400" eaLnBrk="1" hangingPunct="1" indent="-228600" latinLnBrk="0" marL="2834640" rtl="1">
        <a:lnSpc>
          <a:spcPct val="90000"/>
        </a:lnSpc>
        <a:spcBef>
          <a:spcPts val="800"/>
        </a:spcBef>
        <a:buSzPct val="100000"/>
        <a:buFont typeface="Arial" pitchFamily="34" charset="0"/>
        <a:buChar char="▪"/>
        <a:defRPr sz="1400" kern="1200" lang="he-IL">
          <a:solidFill>
            <a:schemeClr val="tx1"/>
          </a:solidFill>
          <a:latin typeface="+mn-lt"/>
          <a:ea typeface="+mn-ea"/>
          <a:cs typeface="+mn-cs"/>
        </a:defRPr>
      </a:lvl9pPr>
    </p:bodyStyle>
    <p:otherStyle>
      <a:defPPr>
        <a:defRPr lang="he-IL"/>
      </a:defPPr>
      <a:lvl1pPr algn="r" defTabSz="914400" eaLnBrk="1" hangingPunct="1" latinLnBrk="0" marL="0" rtl="1">
        <a:defRPr sz="1800" kern="1200" lang="he-IL">
          <a:solidFill>
            <a:schemeClr val="tx1"/>
          </a:solidFill>
          <a:latin typeface="+mn-lt"/>
          <a:ea typeface="+mn-ea"/>
          <a:cs typeface="+mn-cs"/>
        </a:defRPr>
      </a:lvl1pPr>
      <a:lvl2pPr algn="r" defTabSz="914400" eaLnBrk="1" hangingPunct="1" latinLnBrk="0" marL="457200" rtl="1">
        <a:defRPr sz="1800" kern="1200" lang="he-IL">
          <a:solidFill>
            <a:schemeClr val="tx1"/>
          </a:solidFill>
          <a:latin typeface="+mn-lt"/>
          <a:ea typeface="+mn-ea"/>
          <a:cs typeface="+mn-cs"/>
        </a:defRPr>
      </a:lvl2pPr>
      <a:lvl3pPr algn="r" defTabSz="914400" eaLnBrk="1" hangingPunct="1" latinLnBrk="0" marL="914400" rtl="1">
        <a:defRPr sz="1800" kern="1200" lang="he-IL">
          <a:solidFill>
            <a:schemeClr val="tx1"/>
          </a:solidFill>
          <a:latin typeface="+mn-lt"/>
          <a:ea typeface="+mn-ea"/>
          <a:cs typeface="+mn-cs"/>
        </a:defRPr>
      </a:lvl3pPr>
      <a:lvl4pPr algn="r" defTabSz="914400" eaLnBrk="1" hangingPunct="1" latinLnBrk="0" marL="1371600" rtl="1">
        <a:defRPr sz="1800" kern="1200" lang="he-IL">
          <a:solidFill>
            <a:schemeClr val="tx1"/>
          </a:solidFill>
          <a:latin typeface="+mn-lt"/>
          <a:ea typeface="+mn-ea"/>
          <a:cs typeface="+mn-cs"/>
        </a:defRPr>
      </a:lvl4pPr>
      <a:lvl5pPr algn="r" defTabSz="914400" eaLnBrk="1" hangingPunct="1" latinLnBrk="0" marL="1828800" rtl="1">
        <a:defRPr sz="1800" kern="1200" lang="he-IL">
          <a:solidFill>
            <a:schemeClr val="tx1"/>
          </a:solidFill>
          <a:latin typeface="+mn-lt"/>
          <a:ea typeface="+mn-ea"/>
          <a:cs typeface="+mn-cs"/>
        </a:defRPr>
      </a:lvl5pPr>
      <a:lvl6pPr algn="r" defTabSz="914400" eaLnBrk="1" hangingPunct="1" latinLnBrk="0" marL="2286000" rtl="1">
        <a:defRPr sz="1800" kern="1200" lang="he-IL">
          <a:solidFill>
            <a:schemeClr val="tx1"/>
          </a:solidFill>
          <a:latin typeface="+mn-lt"/>
          <a:ea typeface="+mn-ea"/>
          <a:cs typeface="+mn-cs"/>
        </a:defRPr>
      </a:lvl6pPr>
      <a:lvl7pPr algn="r" defTabSz="914400" eaLnBrk="1" hangingPunct="1" latinLnBrk="0" marL="2743200" rtl="1">
        <a:defRPr sz="1800" kern="1200" lang="he-IL">
          <a:solidFill>
            <a:schemeClr val="tx1"/>
          </a:solidFill>
          <a:latin typeface="+mn-lt"/>
          <a:ea typeface="+mn-ea"/>
          <a:cs typeface="+mn-cs"/>
        </a:defRPr>
      </a:lvl7pPr>
      <a:lvl8pPr algn="r" defTabSz="914400" eaLnBrk="1" hangingPunct="1" latinLnBrk="0" marL="3200400" rtl="1">
        <a:defRPr sz="1800" kern="1200" lang="he-IL">
          <a:solidFill>
            <a:schemeClr val="tx1"/>
          </a:solidFill>
          <a:latin typeface="+mn-lt"/>
          <a:ea typeface="+mn-ea"/>
          <a:cs typeface="+mn-cs"/>
        </a:defRPr>
      </a:lvl8pPr>
      <a:lvl9pPr algn="r" defTabSz="914400" eaLnBrk="1" hangingPunct="1" latinLnBrk="0" marL="3657600" rtl="1">
        <a:defRPr sz="1800" kern="1200" lang="he-IL">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8" name="כותרת משנה 6"/>
          <p:cNvSpPr>
            <a:spLocks noGrp="1"/>
          </p:cNvSpPr>
          <p:nvPr>
            <p:ph type="subTitle" idx="1"/>
          </p:nvPr>
        </p:nvSpPr>
        <p:spPr>
          <a:xfrm>
            <a:off x="1384300" y="4578604"/>
            <a:ext cx="9601200" cy="914400"/>
          </a:xfrm>
        </p:spPr>
        <p:txBody>
          <a:bodyPr/>
          <a:p>
            <a:pPr algn="ctr" rtl="1"/>
            <a:r>
              <a:rPr dirty="0" lang="he-IL" smtClean="0"/>
              <a:t>אחמד חושאן</a:t>
            </a:r>
            <a:endParaRPr dirty="0" lang="he-IL"/>
          </a:p>
        </p:txBody>
      </p:sp>
      <p:pic>
        <p:nvPicPr>
          <p:cNvPr id="2097152" name="Picture 4" descr="نتيجة بحث الصور عن ‪spy icon‬‏"/>
          <p:cNvPicPr>
            <a:picLocks noChangeAspect="1" noChangeArrowheads="1"/>
          </p:cNvPicPr>
          <p:nvPr/>
        </p:nvPicPr>
        <p:blipFill>
          <a:blip xmlns:r="http://schemas.openxmlformats.org/officeDocument/2006/relationships" r:embed="rId1"/>
          <a:srcRect/>
          <a:stretch>
            <a:fillRect/>
          </a:stretch>
        </p:blipFill>
        <p:spPr bwMode="auto">
          <a:xfrm>
            <a:off x="4876800" y="2203704"/>
            <a:ext cx="2438400" cy="2438400"/>
          </a:xfrm>
          <a:prstGeom prst="rect"/>
          <a:noFill/>
        </p:spPr>
      </p:pic>
      <p:sp>
        <p:nvSpPr>
          <p:cNvPr id="1048589" name="כותרת 3"/>
          <p:cNvSpPr>
            <a:spLocks noGrp="1"/>
          </p:cNvSpPr>
          <p:nvPr>
            <p:ph type="ctrTitle"/>
          </p:nvPr>
        </p:nvSpPr>
        <p:spPr>
          <a:xfrm>
            <a:off x="1384300" y="2435412"/>
            <a:ext cx="9601200" cy="1724092"/>
          </a:xfrm>
        </p:spPr>
        <p:txBody>
          <a:bodyPr/>
          <a:p>
            <a:pPr algn="ctr" rtl="1"/>
            <a:r>
              <a:rPr dirty="0" lang="en-US" smtClean="0">
                <a:solidFill>
                  <a:srgbClr val="FF0000"/>
                </a:solidFill>
              </a:rPr>
              <a:t>EBAY SPY</a:t>
            </a:r>
            <a:endParaRPr dirty="0" lang="he-IL">
              <a:solidFill>
                <a:srgbClr val="FF0000"/>
              </a:solidFill>
            </a:endParaRPr>
          </a:p>
        </p:txBody>
      </p:sp>
    </p:spTree>
  </p:cSld>
  <p:clrMapOvr>
    <a:masterClrMapping/>
  </p:clrMapOvr>
  <p:transition spd="med">
    <p:fade/>
  </p:transition>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1" name="מציין מיקום תוכן 1"/>
          <p:cNvSpPr>
            <a:spLocks noGrp="1"/>
          </p:cNvSpPr>
          <p:nvPr>
            <p:ph idx="1"/>
          </p:nvPr>
        </p:nvSpPr>
        <p:spPr>
          <a:xfrm>
            <a:off x="571500" y="558800"/>
            <a:ext cx="11315700" cy="5943600"/>
          </a:xfrm>
        </p:spPr>
        <p:txBody>
          <a:bodyPr>
            <a:normAutofit/>
          </a:bodyPr>
          <a:p>
            <a:pPr algn="ctr" indent="0" marL="45720">
              <a:buNone/>
            </a:pPr>
            <a:r>
              <a:rPr dirty="0" sz="16600" lang="he-IL" smtClean="0"/>
              <a:t>ד</a:t>
            </a:r>
            <a:r>
              <a:rPr dirty="0" sz="16600" lang="he-IL" smtClean="0"/>
              <a:t>ג</a:t>
            </a:r>
            <a:r>
              <a:rPr dirty="0" sz="16600" lang="he-IL" smtClean="0"/>
              <a:t>י</a:t>
            </a:r>
            <a:r>
              <a:rPr dirty="0" sz="16600" lang="he-IL" smtClean="0"/>
              <a:t>מ</a:t>
            </a:r>
            <a:r>
              <a:rPr dirty="0" sz="16600" lang="he-IL" smtClean="0"/>
              <a:t>ה</a:t>
            </a:r>
            <a:endParaRPr dirty="0" sz="16600" lang="he-IL"/>
          </a:p>
        </p:txBody>
      </p:sp>
    </p:spTree>
  </p:cSld>
  <p:clrMapOvr>
    <a:masterClrMapping/>
  </p:clrMapOvr>
  <p:transition spd="med">
    <p:fade/>
  </p:transition>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9" name="כותרת 1"/>
          <p:cNvSpPr>
            <a:spLocks noGrp="1"/>
          </p:cNvSpPr>
          <p:nvPr>
            <p:ph type="title"/>
          </p:nvPr>
        </p:nvSpPr>
        <p:spPr>
          <a:xfrm>
            <a:off x="939800" y="99060"/>
            <a:ext cx="10604500" cy="1082040"/>
          </a:xfrm>
        </p:spPr>
        <p:txBody>
          <a:bodyPr>
            <a:normAutofit/>
          </a:bodyPr>
          <a:p>
            <a:r>
              <a:rPr b="0" dirty="0" sz="3600" i="1" lang="he-IL"/>
              <a:t>איך </a:t>
            </a:r>
            <a:r>
              <a:rPr b="0" dirty="0" sz="3600" i="1" lang="he-IL" err="1"/>
              <a:t>יכלנו</a:t>
            </a:r>
            <a:r>
              <a:rPr b="0" dirty="0" sz="3600" i="1" lang="he-IL"/>
              <a:t> להביא את המידע הזה מתוך </a:t>
            </a:r>
            <a:r>
              <a:rPr b="0" dirty="0" sz="3600" i="1" lang="he-IL" err="1" smtClean="0"/>
              <a:t>האיבי</a:t>
            </a:r>
            <a:r>
              <a:rPr b="0" dirty="0" sz="3600" i="1" lang="he-IL" smtClean="0"/>
              <a:t>:</a:t>
            </a:r>
            <a:endParaRPr b="0" dirty="0" sz="3600" lang="he-IL"/>
          </a:p>
        </p:txBody>
      </p:sp>
      <p:sp>
        <p:nvSpPr>
          <p:cNvPr id="1048610" name="מציין מיקום תוכן 2"/>
          <p:cNvSpPr>
            <a:spLocks noGrp="1"/>
          </p:cNvSpPr>
          <p:nvPr>
            <p:ph idx="1"/>
          </p:nvPr>
        </p:nvSpPr>
        <p:spPr>
          <a:xfrm>
            <a:off x="1341120" y="1422400"/>
            <a:ext cx="9509760" cy="4940300"/>
          </a:xfrm>
        </p:spPr>
        <p:txBody>
          <a:bodyPr>
            <a:normAutofit lnSpcReduction="10000"/>
          </a:bodyPr>
          <a:p>
            <a:r>
              <a:rPr dirty="0" sz="4000" lang="he-IL"/>
              <a:t>כל הקוד של הפרויקט מתבסס על מה שנקרא </a:t>
            </a:r>
            <a:r>
              <a:rPr dirty="0" sz="4000" lang="en-US" smtClean="0"/>
              <a:t> </a:t>
            </a:r>
            <a:r>
              <a:rPr dirty="0" sz="4000" lang="en-US" smtClean="0">
                <a:solidFill>
                  <a:srgbClr val="FF0000"/>
                </a:solidFill>
              </a:rPr>
              <a:t>Selenium</a:t>
            </a:r>
            <a:r>
              <a:rPr dirty="0" sz="4000" lang="en-US" smtClean="0"/>
              <a:t> </a:t>
            </a:r>
            <a:r>
              <a:rPr dirty="0" sz="4000" lang="he-IL"/>
              <a:t>וזו אחד מפתרונות האוטומציה הפופולריים ביותר בתעשייה </a:t>
            </a:r>
            <a:r>
              <a:rPr dirty="0" sz="4000" lang="he-IL" smtClean="0"/>
              <a:t>כיום. </a:t>
            </a:r>
            <a:r>
              <a:rPr dirty="0" sz="4000" lang="he-IL"/>
              <a:t>וזאת על אף מגבלותיו לצאת את תחומי הדפדפן. הוא חינמי, יש לו את קהל המשתמשים הגדול ביותר לכלי אוטומציה ובהתאם לכך מספר </a:t>
            </a:r>
            <a:r>
              <a:rPr dirty="0" sz="4000" lang="he-IL" err="1"/>
              <a:t>הרפרנסים</a:t>
            </a:r>
            <a:r>
              <a:rPr dirty="0" sz="4000" lang="he-IL"/>
              <a:t>, המדריכים, השאלות והתשובות הכי נרחב שתמצאו ברשת. </a:t>
            </a:r>
          </a:p>
        </p:txBody>
      </p:sp>
    </p:spTree>
  </p:cSld>
  <p:clrMapOvr>
    <a:masterClrMapping/>
  </p:clrMapOvr>
  <p:transition spd="med">
    <p:fade/>
  </p:transition>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1" name="כותרת 1"/>
          <p:cNvSpPr>
            <a:spLocks noGrp="1"/>
          </p:cNvSpPr>
          <p:nvPr>
            <p:ph type="title"/>
          </p:nvPr>
        </p:nvSpPr>
        <p:spPr>
          <a:xfrm>
            <a:off x="939800" y="99060"/>
            <a:ext cx="10604500" cy="1082040"/>
          </a:xfrm>
        </p:spPr>
        <p:txBody>
          <a:bodyPr>
            <a:normAutofit/>
          </a:bodyPr>
          <a:p>
            <a:r>
              <a:rPr b="0" dirty="0" sz="3600" i="1" lang="he-IL"/>
              <a:t>איך </a:t>
            </a:r>
            <a:r>
              <a:rPr b="0" dirty="0" sz="3600" i="1" lang="he-IL" err="1"/>
              <a:t>יכלנו</a:t>
            </a:r>
            <a:r>
              <a:rPr b="0" dirty="0" sz="3600" i="1" lang="he-IL"/>
              <a:t> להביא את המידע הזה מתוך </a:t>
            </a:r>
            <a:r>
              <a:rPr b="0" dirty="0" sz="3600" i="1" lang="he-IL" err="1" smtClean="0"/>
              <a:t>האיבי</a:t>
            </a:r>
            <a:r>
              <a:rPr b="0" dirty="0" sz="3600" i="1" lang="he-IL" smtClean="0"/>
              <a:t>:</a:t>
            </a:r>
            <a:endParaRPr b="0" dirty="0" sz="3600" lang="he-IL"/>
          </a:p>
        </p:txBody>
      </p:sp>
      <p:sp>
        <p:nvSpPr>
          <p:cNvPr id="1048612" name="מציין מיקום תוכן 2"/>
          <p:cNvSpPr>
            <a:spLocks noGrp="1"/>
          </p:cNvSpPr>
          <p:nvPr>
            <p:ph idx="1"/>
          </p:nvPr>
        </p:nvSpPr>
        <p:spPr>
          <a:xfrm>
            <a:off x="1341120" y="1422400"/>
            <a:ext cx="9509760" cy="4940300"/>
          </a:xfrm>
        </p:spPr>
        <p:txBody>
          <a:bodyPr>
            <a:noAutofit/>
          </a:bodyPr>
          <a:p>
            <a:r>
              <a:rPr dirty="0" sz="4000" lang="he-IL">
                <a:solidFill>
                  <a:srgbClr val="FF0000"/>
                </a:solidFill>
              </a:rPr>
              <a:t>סלניום</a:t>
            </a:r>
            <a:r>
              <a:rPr dirty="0" sz="4000" lang="he-IL"/>
              <a:t> למעשה זוהי סוויטת מוצרים הנותנת פתרון לבדיקות אוטומטיות על גביי דפדפנים, סוויטה זו תומכת בכל הדפדפנים הגדולים </a:t>
            </a:r>
            <a:r>
              <a:rPr dirty="0" sz="4000" lang="en-US" smtClean="0"/>
              <a:t>Safari</a:t>
            </a:r>
            <a:r>
              <a:rPr dirty="0" sz="4000" lang="en-US"/>
              <a:t>, Chrome, Firefox, </a:t>
            </a:r>
            <a:r>
              <a:rPr dirty="0" sz="4000" lang="en-US" smtClean="0"/>
              <a:t>IE) </a:t>
            </a:r>
            <a:r>
              <a:rPr dirty="0" sz="4000" lang="he-IL" smtClean="0"/>
              <a:t>) ומגוון </a:t>
            </a:r>
            <a:r>
              <a:rPr dirty="0" sz="4000" lang="he-IL"/>
              <a:t>שפות תכנות: </a:t>
            </a:r>
            <a:r>
              <a:rPr dirty="0" sz="4000" lang="en-US"/>
              <a:t>C#, Java, Python, Rubi, PHP, Objective C </a:t>
            </a:r>
            <a:r>
              <a:rPr dirty="0" sz="4000" lang="he-IL" smtClean="0"/>
              <a:t> ועוד</a:t>
            </a:r>
            <a:r>
              <a:rPr dirty="0" sz="4000" lang="he-IL"/>
              <a:t>,  וכמו כן תומכת בכל גרסות </a:t>
            </a:r>
            <a:r>
              <a:rPr dirty="0" sz="4000" lang="en-US" smtClean="0"/>
              <a:t> windows </a:t>
            </a:r>
            <a:r>
              <a:rPr dirty="0" sz="4000" lang="he-IL"/>
              <a:t>החל </a:t>
            </a:r>
            <a:r>
              <a:rPr dirty="0" sz="4000" lang="he-IL" smtClean="0"/>
              <a:t>מ-</a:t>
            </a:r>
            <a:r>
              <a:rPr dirty="0" sz="4000" lang="en-US" smtClean="0"/>
              <a:t> </a:t>
            </a:r>
            <a:r>
              <a:rPr dirty="0" sz="4000" lang="en-US" err="1" smtClean="0"/>
              <a:t>winXP</a:t>
            </a:r>
            <a:r>
              <a:rPr dirty="0" sz="4000" lang="en-US" smtClean="0"/>
              <a:t> </a:t>
            </a:r>
            <a:r>
              <a:rPr dirty="0" sz="4000" lang="he-IL"/>
              <a:t>וכן </a:t>
            </a:r>
            <a:r>
              <a:rPr dirty="0" sz="4000" lang="en-US" err="1" smtClean="0"/>
              <a:t>Ubunto</a:t>
            </a:r>
            <a:endParaRPr dirty="0" sz="6600" lang="he-IL"/>
          </a:p>
        </p:txBody>
      </p:sp>
    </p:spTree>
  </p:cSld>
  <p:clrMapOvr>
    <a:masterClrMapping/>
  </p:clrMapOvr>
  <p:transition spd="med">
    <p:fade/>
  </p:transition>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כותרת 1"/>
          <p:cNvSpPr>
            <a:spLocks noGrp="1"/>
          </p:cNvSpPr>
          <p:nvPr>
            <p:ph type="title"/>
          </p:nvPr>
        </p:nvSpPr>
        <p:spPr>
          <a:xfrm>
            <a:off x="939800" y="99060"/>
            <a:ext cx="10604500" cy="1082040"/>
          </a:xfrm>
        </p:spPr>
        <p:txBody>
          <a:bodyPr>
            <a:normAutofit/>
          </a:bodyPr>
          <a:p>
            <a:r>
              <a:rPr b="0" dirty="0" lang="he-IL"/>
              <a:t>אחסון </a:t>
            </a:r>
            <a:r>
              <a:rPr b="0" dirty="0" lang="he-IL" smtClean="0"/>
              <a:t>המידע:</a:t>
            </a:r>
            <a:endParaRPr b="0" dirty="0" sz="3600" lang="he-IL"/>
          </a:p>
        </p:txBody>
      </p:sp>
      <p:sp>
        <p:nvSpPr>
          <p:cNvPr id="1048614" name="מציין מיקום תוכן 2"/>
          <p:cNvSpPr>
            <a:spLocks noGrp="1"/>
          </p:cNvSpPr>
          <p:nvPr>
            <p:ph idx="1"/>
          </p:nvPr>
        </p:nvSpPr>
        <p:spPr>
          <a:xfrm>
            <a:off x="1341120" y="1422400"/>
            <a:ext cx="9509760" cy="4940300"/>
          </a:xfrm>
        </p:spPr>
        <p:txBody>
          <a:bodyPr>
            <a:noAutofit/>
          </a:bodyPr>
          <a:p>
            <a:r>
              <a:rPr dirty="0" sz="3600" lang="he-IL"/>
              <a:t>השתמשנו </a:t>
            </a:r>
            <a:r>
              <a:rPr dirty="0" sz="3600" lang="he-IL" smtClean="0"/>
              <a:t>ב-</a:t>
            </a:r>
            <a:r>
              <a:rPr dirty="0" sz="3600" lang="en-US" smtClean="0"/>
              <a:t> </a:t>
            </a:r>
            <a:r>
              <a:rPr dirty="0" sz="3600" lang="en-US" smtClean="0">
                <a:solidFill>
                  <a:srgbClr val="FF0000"/>
                </a:solidFill>
              </a:rPr>
              <a:t>Entity Framework </a:t>
            </a:r>
            <a:r>
              <a:rPr dirty="0" sz="3600" lang="he-IL"/>
              <a:t>וזה קוד פתוח של מיקרוסופט שמאפשר עבודה על בסיסי נתונים דרך הרבה גישות </a:t>
            </a:r>
            <a:r>
              <a:rPr dirty="0" sz="3600" lang="he-IL" smtClean="0"/>
              <a:t>למשל </a:t>
            </a:r>
            <a:r>
              <a:rPr dirty="0" sz="3600" lang="en-US"/>
              <a:t>Code First, Database First</a:t>
            </a:r>
            <a:endParaRPr dirty="0" sz="3600" lang="he-IL" smtClean="0"/>
          </a:p>
          <a:p>
            <a:r>
              <a:rPr dirty="0" sz="3600" lang="he-IL" smtClean="0"/>
              <a:t>בפרויקט </a:t>
            </a:r>
            <a:r>
              <a:rPr dirty="0" sz="3600" lang="he-IL"/>
              <a:t>הזה השתמשנו בגישת </a:t>
            </a:r>
            <a:r>
              <a:rPr dirty="0" sz="3600" lang="en-US" smtClean="0">
                <a:solidFill>
                  <a:srgbClr val="FF0000"/>
                </a:solidFill>
              </a:rPr>
              <a:t> Database First</a:t>
            </a:r>
            <a:r>
              <a:rPr dirty="0" sz="3600" lang="en-US" smtClean="0"/>
              <a:t> </a:t>
            </a:r>
            <a:r>
              <a:rPr dirty="0" sz="3600" lang="he-IL" smtClean="0"/>
              <a:t> כלומר </a:t>
            </a:r>
            <a:r>
              <a:rPr dirty="0" sz="3600" lang="he-IL"/>
              <a:t>רק בנינו את הטבלאות </a:t>
            </a:r>
            <a:r>
              <a:rPr dirty="0" sz="3600" lang="he-IL" smtClean="0"/>
              <a:t>ו-</a:t>
            </a:r>
            <a:r>
              <a:rPr dirty="0" sz="3600" lang="en-US" smtClean="0">
                <a:solidFill>
                  <a:srgbClr val="FF0000"/>
                </a:solidFill>
              </a:rPr>
              <a:t>Entity</a:t>
            </a:r>
            <a:r>
              <a:rPr dirty="0" sz="3600" lang="en-US" smtClean="0"/>
              <a:t> </a:t>
            </a:r>
            <a:r>
              <a:rPr dirty="0" sz="3600" lang="en-US">
                <a:solidFill>
                  <a:srgbClr val="FF0000"/>
                </a:solidFill>
              </a:rPr>
              <a:t>F</a:t>
            </a:r>
            <a:r>
              <a:rPr dirty="0" sz="3600" lang="en-US" smtClean="0">
                <a:solidFill>
                  <a:srgbClr val="FF0000"/>
                </a:solidFill>
              </a:rPr>
              <a:t>ramework</a:t>
            </a:r>
            <a:r>
              <a:rPr dirty="0" sz="3600" lang="en-US" smtClean="0"/>
              <a:t> </a:t>
            </a:r>
            <a:r>
              <a:rPr dirty="0" sz="3600" lang="he-IL" smtClean="0"/>
              <a:t> בנה </a:t>
            </a:r>
            <a:r>
              <a:rPr dirty="0" sz="3600" lang="he-IL"/>
              <a:t>לנו את הקוד שמקשר בין הטבלאות האלה והתכנית</a:t>
            </a:r>
            <a:r>
              <a:rPr dirty="0" sz="3600" lang="he-IL" smtClean="0"/>
              <a:t>.</a:t>
            </a:r>
            <a:endParaRPr dirty="0" sz="6000" lang="he-IL"/>
          </a:p>
        </p:txBody>
      </p:sp>
    </p:spTree>
  </p:cSld>
  <p:clrMapOvr>
    <a:masterClrMapping/>
  </p:clrMapOvr>
  <p:transition spd="med">
    <p:fade/>
  </p:transition>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5" name="כותרת 1"/>
          <p:cNvSpPr>
            <a:spLocks noGrp="1"/>
          </p:cNvSpPr>
          <p:nvPr>
            <p:ph type="title"/>
          </p:nvPr>
        </p:nvSpPr>
        <p:spPr>
          <a:xfrm>
            <a:off x="939800" y="99060"/>
            <a:ext cx="10604500" cy="1082040"/>
          </a:xfrm>
        </p:spPr>
        <p:txBody>
          <a:bodyPr>
            <a:normAutofit/>
          </a:bodyPr>
          <a:p>
            <a:r>
              <a:rPr b="0" dirty="0" lang="he-IL"/>
              <a:t>אחסון </a:t>
            </a:r>
            <a:r>
              <a:rPr b="0" dirty="0" lang="he-IL" smtClean="0"/>
              <a:t>המידע:</a:t>
            </a:r>
            <a:endParaRPr b="0" dirty="0" sz="3600" lang="he-IL"/>
          </a:p>
        </p:txBody>
      </p:sp>
      <p:pic>
        <p:nvPicPr>
          <p:cNvPr id="2097161" name="תמונה 7"/>
          <p:cNvPicPr>
            <a:picLocks noChangeAspect="1"/>
          </p:cNvPicPr>
          <p:nvPr/>
        </p:nvPicPr>
        <p:blipFill>
          <a:blip xmlns:r="http://schemas.openxmlformats.org/officeDocument/2006/relationships" r:embed="rId1"/>
          <a:stretch>
            <a:fillRect/>
          </a:stretch>
        </p:blipFill>
        <p:spPr>
          <a:xfrm>
            <a:off x="3357886" y="4121067"/>
            <a:ext cx="8186414" cy="1974933"/>
          </a:xfrm>
          <a:prstGeom prst="rect"/>
        </p:spPr>
      </p:pic>
      <p:pic>
        <p:nvPicPr>
          <p:cNvPr id="2097162" name="תמונה 8"/>
          <p:cNvPicPr>
            <a:picLocks noChangeAspect="1"/>
          </p:cNvPicPr>
          <p:nvPr/>
        </p:nvPicPr>
        <p:blipFill>
          <a:blip xmlns:r="http://schemas.openxmlformats.org/officeDocument/2006/relationships" r:embed="rId2"/>
          <a:stretch>
            <a:fillRect/>
          </a:stretch>
        </p:blipFill>
        <p:spPr>
          <a:xfrm>
            <a:off x="9591675" y="1512846"/>
            <a:ext cx="1952625" cy="2276475"/>
          </a:xfrm>
          <a:prstGeom prst="rect"/>
        </p:spPr>
      </p:pic>
      <p:sp>
        <p:nvSpPr>
          <p:cNvPr id="1048616" name="כותרת 1"/>
          <p:cNvSpPr txBox="1"/>
          <p:nvPr/>
        </p:nvSpPr>
        <p:spPr>
          <a:xfrm>
            <a:off x="4343400" y="1826260"/>
            <a:ext cx="4559300" cy="1082040"/>
          </a:xfrm>
          <a:prstGeom prst="rect"/>
        </p:spPr>
        <p:txBody>
          <a:bodyPr anchor="b" bIns="45720" lIns="91440" rIns="91440" rtlCol="1" tIns="45720" vert="horz">
            <a:normAutofit/>
          </a:bodyPr>
          <a:lstStyle>
            <a:lvl1pPr algn="r" defTabSz="914400" eaLnBrk="1" hangingPunct="1" latinLnBrk="0" rtl="1">
              <a:lnSpc>
                <a:spcPct val="90000"/>
              </a:lnSpc>
              <a:spcBef>
                <a:spcPct val="0"/>
              </a:spcBef>
              <a:buNone/>
              <a:defRPr b="1" sz="3400" kern="1200" lang="he-IL">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dirty="0" sz="3200" lang="en-US">
                <a:solidFill>
                  <a:srgbClr val="FF0000"/>
                </a:solidFill>
              </a:rPr>
              <a:t>Entity </a:t>
            </a:r>
            <a:r>
              <a:rPr dirty="0" sz="3200" lang="en-US" smtClean="0">
                <a:solidFill>
                  <a:srgbClr val="FF0000"/>
                </a:solidFill>
              </a:rPr>
              <a:t>Framework:</a:t>
            </a:r>
            <a:endParaRPr b="0" dirty="0" sz="3600" lang="he-IL"/>
          </a:p>
        </p:txBody>
      </p:sp>
      <p:sp>
        <p:nvSpPr>
          <p:cNvPr id="1048617" name="כותרת 1"/>
          <p:cNvSpPr txBox="1"/>
          <p:nvPr/>
        </p:nvSpPr>
        <p:spPr>
          <a:xfrm>
            <a:off x="139700" y="4567513"/>
            <a:ext cx="3733800" cy="1082040"/>
          </a:xfrm>
          <a:prstGeom prst="rect"/>
        </p:spPr>
        <p:txBody>
          <a:bodyPr anchor="b" bIns="45720" lIns="91440" rIns="91440" rtlCol="1" tIns="45720" vert="horz">
            <a:normAutofit/>
          </a:bodyPr>
          <a:lstStyle>
            <a:lvl1pPr algn="r" defTabSz="914400" eaLnBrk="1" hangingPunct="1" latinLnBrk="0" rtl="1">
              <a:lnSpc>
                <a:spcPct val="90000"/>
              </a:lnSpc>
              <a:spcBef>
                <a:spcPct val="0"/>
              </a:spcBef>
              <a:buNone/>
              <a:defRPr b="1" sz="3400" kern="1200" lang="he-IL">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algn="ctr"/>
            <a:r>
              <a:rPr dirty="0" sz="3200" lang="en-US" smtClean="0">
                <a:solidFill>
                  <a:srgbClr val="FF0000"/>
                </a:solidFill>
              </a:rPr>
              <a:t>Database </a:t>
            </a:r>
          </a:p>
          <a:p>
            <a:pPr algn="ctr"/>
            <a:r>
              <a:rPr dirty="0" sz="3200" lang="en-US" smtClean="0">
                <a:solidFill>
                  <a:srgbClr val="FF0000"/>
                </a:solidFill>
              </a:rPr>
              <a:t>First:</a:t>
            </a:r>
            <a:endParaRPr b="0" dirty="0" sz="3600" lang="he-IL"/>
          </a:p>
        </p:txBody>
      </p:sp>
    </p:spTree>
  </p:cSld>
  <p:clrMapOvr>
    <a:masterClrMapping/>
  </p:clrMapOvr>
  <p:transition spd="med">
    <p:fade/>
  </p:transition>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כותרת 1"/>
          <p:cNvSpPr>
            <a:spLocks noGrp="1"/>
          </p:cNvSpPr>
          <p:nvPr>
            <p:ph type="title"/>
          </p:nvPr>
        </p:nvSpPr>
        <p:spPr>
          <a:xfrm>
            <a:off x="939800" y="99060"/>
            <a:ext cx="10604500" cy="1082040"/>
          </a:xfrm>
        </p:spPr>
        <p:txBody>
          <a:bodyPr>
            <a:normAutofit/>
          </a:bodyPr>
          <a:p>
            <a:r>
              <a:rPr b="0" dirty="0" i="1" lang="he-IL"/>
              <a:t>השאילתות על בסיב הנתונים</a:t>
            </a:r>
            <a:r>
              <a:rPr b="0" dirty="0" lang="he-IL"/>
              <a:t>:</a:t>
            </a:r>
            <a:endParaRPr b="0" dirty="0" sz="3600" lang="he-IL"/>
          </a:p>
        </p:txBody>
      </p:sp>
      <p:sp>
        <p:nvSpPr>
          <p:cNvPr id="1048619" name="מציין מיקום תוכן 2"/>
          <p:cNvSpPr>
            <a:spLocks noGrp="1"/>
          </p:cNvSpPr>
          <p:nvPr>
            <p:ph idx="1"/>
          </p:nvPr>
        </p:nvSpPr>
        <p:spPr>
          <a:xfrm>
            <a:off x="1341120" y="1422400"/>
            <a:ext cx="9509760" cy="4940300"/>
          </a:xfrm>
        </p:spPr>
        <p:txBody>
          <a:bodyPr>
            <a:noAutofit/>
          </a:bodyPr>
          <a:p>
            <a:r>
              <a:rPr dirty="0" sz="4800" lang="he-IL"/>
              <a:t>כדי לבצע שאילתות על בסיס הנתונים שלנו השתמשנו ב-</a:t>
            </a:r>
            <a:r>
              <a:rPr dirty="0" sz="4800" lang="en-US" err="1">
                <a:solidFill>
                  <a:srgbClr val="FF0000"/>
                </a:solidFill>
              </a:rPr>
              <a:t>Linq</a:t>
            </a:r>
            <a:r>
              <a:rPr dirty="0" sz="4800" lang="en-US"/>
              <a:t> </a:t>
            </a:r>
            <a:r>
              <a:rPr dirty="0" sz="4800" lang="he-IL"/>
              <a:t>וזו שפה דקלרטיבית דמוית </a:t>
            </a:r>
            <a:r>
              <a:rPr dirty="0" sz="4800" lang="en-US"/>
              <a:t>SQL </a:t>
            </a:r>
            <a:r>
              <a:rPr dirty="0" sz="4800" lang="he-IL"/>
              <a:t>לביצוע שאילתות שמיקרוסופט שילבה </a:t>
            </a:r>
            <a:r>
              <a:rPr dirty="0" sz="4800" lang="he-IL" err="1"/>
              <a:t>והיבנתה</a:t>
            </a:r>
            <a:r>
              <a:rPr dirty="0" sz="4800" lang="he-IL"/>
              <a:t> בשפות האימפרטיביות של </a:t>
            </a:r>
            <a:r>
              <a:rPr dirty="0" sz="4800" lang="he-IL" err="1"/>
              <a:t>הדוט</a:t>
            </a:r>
            <a:r>
              <a:rPr dirty="0" sz="4800" lang="he-IL"/>
              <a:t> נט כ-#</a:t>
            </a:r>
            <a:r>
              <a:rPr dirty="0" sz="4800" lang="en-US"/>
              <a:t>C </a:t>
            </a:r>
            <a:r>
              <a:rPr dirty="0" sz="4800" lang="he-IL"/>
              <a:t>ו-</a:t>
            </a:r>
            <a:r>
              <a:rPr dirty="0" sz="4800" lang="en-US"/>
              <a:t>VB.NET</a:t>
            </a:r>
            <a:r>
              <a:rPr dirty="0" sz="4800" lang="en-US" smtClean="0"/>
              <a:t>.</a:t>
            </a:r>
            <a:endParaRPr dirty="0" sz="7200" lang="en-US"/>
          </a:p>
        </p:txBody>
      </p:sp>
    </p:spTree>
  </p:cSld>
  <p:clrMapOvr>
    <a:masterClrMapping/>
  </p:clrMapOvr>
  <p:transition spd="med">
    <p:fade/>
  </p:transition>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6" name="מציין מיקום תוכן 1"/>
          <p:cNvSpPr>
            <a:spLocks noGrp="1"/>
          </p:cNvSpPr>
          <p:nvPr>
            <p:ph idx="1"/>
          </p:nvPr>
        </p:nvSpPr>
        <p:spPr>
          <a:xfrm>
            <a:off x="563126" y="1432052"/>
            <a:ext cx="11105931" cy="4127627"/>
          </a:xfrm>
        </p:spPr>
        <p:txBody>
          <a:bodyPr>
            <a:normAutofit/>
          </a:bodyPr>
          <a:p>
            <a:pPr indent="0" marL="45720">
              <a:buNone/>
            </a:pPr>
            <a:r>
              <a:rPr dirty="0" sz="4000" lang="he-IL"/>
              <a:t>בהתחלה רוצה לדבר על איך הגיע לי את הרעיון של הפרויקט.</a:t>
            </a:r>
            <a:endParaRPr altLang="en-US" sz="4000" lang="zh-CN"/>
          </a:p>
          <a:p>
            <a:pPr indent="0" marL="45720">
              <a:buNone/>
            </a:pPr>
            <a:r>
              <a:rPr dirty="0" sz="4000" lang="he-IL"/>
              <a:t>
-הייתי בקורס שמדבר על איך עושים כסף מהאינטרנט דרך מה שנקרא Dropshipping.</a:t>
            </a:r>
            <a:endParaRPr altLang="en-US" sz="4000" lang="zh-CN"/>
          </a:p>
          <a:p>
            <a:pPr indent="0" marL="45720">
              <a:buNone/>
            </a:pPr>
            <a:r>
              <a:rPr dirty="0" sz="4000" lang="he-IL"/>
              <a:t> </a:t>
            </a:r>
            <a:endParaRPr altLang="en-US" sz="4000" lang="zh-CN"/>
          </a:p>
        </p:txBody>
      </p:sp>
    </p:spTree>
  </p:cSld>
  <p:clrMapOvr>
    <a:masterClrMapping/>
  </p:clrMapOvr>
  <p:transition spd="med">
    <p:fade/>
  </p:transition>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85" name=""/>
          <p:cNvSpPr>
            <a:spLocks noGrp="1"/>
          </p:cNvSpPr>
          <p:nvPr>
            <p:ph idx="1"/>
          </p:nvPr>
        </p:nvSpPr>
        <p:spPr>
          <a:xfrm>
            <a:off x="506090" y="493077"/>
            <a:ext cx="10660961" cy="5871844"/>
          </a:xfrm>
        </p:spPr>
        <p:txBody>
          <a:bodyPr/>
          <a:p>
            <a:r>
              <a:rPr sz="3600" lang="ar-EG"/>
              <a:t>-מה זה Dropshipping היא שיטה כדי לפתוח חנות </a:t>
            </a:r>
            <a:r>
              <a:rPr sz="3600" lang="ar-EG"/>
              <a:t>על</a:t>
            </a:r>
            <a:r>
              <a:rPr sz="3600" lang="ar-EG"/>
              <a:t> אתר ebay</a:t>
            </a:r>
            <a:r>
              <a:rPr altLang="ar-EG" sz="3600" lang="en-US"/>
              <a:t> </a:t>
            </a:r>
            <a:r>
              <a:rPr altLang="en-US" sz="3600" lang="ar-EG"/>
              <a:t>בלי</a:t>
            </a:r>
            <a:r>
              <a:rPr sz="3600" lang="ar-EG"/>
              <a:t> שיהיה לך אף מוצר אישי.</a:t>
            </a:r>
            <a:endParaRPr sz="3600" lang="ar-EG"/>
          </a:p>
          <a:p>
            <a:r>
              <a:rPr sz="3600" lang="ar-EG"/>
              <a:t>אז</a:t>
            </a:r>
            <a:r>
              <a:rPr sz="3600" lang="ar-EG"/>
              <a:t> מאיפו תביא את המוצרים האלה? תליך לאתרים כמו amazon או aliexpress מחפש על מוצרים לפי שיטה שנדבר עליה בהמשך, ומעתיק את פרטי המוצרים האלה כמו קותרת ותמונות לחנות שלך ב-ebay עם עידקון במחיר (כדי לעשות כסף)
 וכאשר מישהו עושה קניה מחנות שלך אתה הולך למקור של המוצר ב- amazon או aliexpress וקונה לו את המוצר ורושם את הכותרת שלו.</a:t>
            </a:r>
            <a:endParaRPr sz="3600" lang="ar-EG"/>
          </a:p>
        </p:txBody>
      </p:sp>
    </p:spTree>
  </p:cSld>
  <p:clrMapOvr>
    <a:masterClrMapping/>
  </p:clrMapOvr>
  <p:transition spd="med">
    <p:fade thruBlk="0"/>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9" name="כותרת 12"/>
          <p:cNvSpPr>
            <a:spLocks noGrp="1"/>
          </p:cNvSpPr>
          <p:nvPr>
            <p:ph type="title"/>
          </p:nvPr>
        </p:nvSpPr>
        <p:spPr>
          <a:xfrm>
            <a:off x="1341120" y="101600"/>
            <a:ext cx="9509760" cy="698500"/>
          </a:xfrm>
        </p:spPr>
        <p:txBody>
          <a:bodyPr>
            <a:normAutofit/>
          </a:bodyPr>
          <a:p>
            <a:r>
              <a:rPr b="0" dirty="0" lang="en-US" err="1">
                <a:solidFill>
                  <a:srgbClr val="FF0000"/>
                </a:solidFill>
              </a:rPr>
              <a:t>Dropshippi</a:t>
            </a:r>
            <a:r>
              <a:rPr b="0" dirty="0" lang="en-US" err="1">
                <a:solidFill>
                  <a:srgbClr val="FF0000"/>
                </a:solidFill>
              </a:rPr>
              <a:t>n</a:t>
            </a:r>
            <a:r>
              <a:rPr b="0" dirty="0" lang="en-US" err="1">
                <a:solidFill>
                  <a:srgbClr val="FF0000"/>
                </a:solidFill>
              </a:rPr>
              <a:t>g</a:t>
            </a:r>
            <a:r>
              <a:rPr b="0" dirty="0" lang="en-US"/>
              <a:t> </a:t>
            </a:r>
            <a:endParaRPr altLang="en-US" lang="zh-CN"/>
          </a:p>
        </p:txBody>
      </p:sp>
      <p:pic>
        <p:nvPicPr>
          <p:cNvPr id="2097153" name="תמונה 4"/>
          <p:cNvPicPr>
            <a:picLocks noChangeAspect="1"/>
          </p:cNvPicPr>
          <p:nvPr/>
        </p:nvPicPr>
        <p:blipFill rotWithShape="1">
          <a:blip xmlns:r="http://schemas.openxmlformats.org/officeDocument/2006/relationships" r:embed="rId1"/>
          <a:srcRect t="8738"/>
          <a:stretch>
            <a:fillRect/>
          </a:stretch>
        </p:blipFill>
        <p:spPr>
          <a:xfrm>
            <a:off x="2493010" y="1092200"/>
            <a:ext cx="7612380" cy="5172995"/>
          </a:xfrm>
          <a:prstGeom prst="rect"/>
        </p:spPr>
      </p:pic>
    </p:spTree>
  </p:cSld>
  <p:clrMapOvr>
    <a:masterClrMapping/>
  </p:clrMapOvr>
  <p:transition spd="med">
    <p:fade/>
  </p:transition>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מציין מיקום תוכן 1"/>
          <p:cNvSpPr>
            <a:spLocks noGrp="1"/>
          </p:cNvSpPr>
          <p:nvPr>
            <p:ph idx="1"/>
          </p:nvPr>
        </p:nvSpPr>
        <p:spPr>
          <a:xfrm>
            <a:off x="1341120" y="990600"/>
            <a:ext cx="9509760" cy="5067300"/>
          </a:xfrm>
        </p:spPr>
        <p:txBody>
          <a:bodyPr>
            <a:noAutofit/>
          </a:bodyPr>
          <a:p>
            <a:r>
              <a:rPr dirty="0" sz="3600" lang="he-IL"/>
              <a:t>-מה שהיינו לומדים בקורס הזה הוא איך לחפש על מוצרים שאם נשים אותם בחנות שלנו הם נמכרים, כי אתה יכול לשים אלפי מוצרים בחנות שלכה ולא לעשות אף כסף כי לא בחרת את המוצרים בצורה נכונה.
 -היינו משתמשים בשיטה האלה: Spy On Sellers: אם נעתיק מוכר שעושה הרבה מכירות ב-ebay אז אנהנו יכולים לעשות מכירות! </a:t>
            </a:r>
            <a:endParaRPr dirty="0" sz="3600" lang="he-IL"/>
          </a:p>
        </p:txBody>
      </p:sp>
    </p:spTree>
  </p:cSld>
  <p:clrMapOvr>
    <a:masterClrMapping/>
  </p:clrMapOvr>
  <p:transition spd="med">
    <p:fade/>
  </p:transition>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87" name=""/>
          <p:cNvSpPr>
            <a:spLocks noGrp="1"/>
          </p:cNvSpPr>
          <p:nvPr>
            <p:ph idx="1"/>
          </p:nvPr>
        </p:nvSpPr>
        <p:spPr>
          <a:xfrm>
            <a:off x="223328" y="124220"/>
            <a:ext cx="11411159" cy="5905359"/>
          </a:xfrm>
        </p:spPr>
        <p:txBody>
          <a:bodyPr/>
          <a:p>
            <a:r>
              <a:rPr sz="3600" lang="ar-EG"/>
              <a:t>-השיטה: היינו הולכים לאתר ebay, מחפשים על מילה אקראית נכנסים על המוצרים ומעתיקים את הקישורים של המוכרים שיש להם דירוג בין 500 ל-1000.</a:t>
            </a:r>
            <a:r>
              <a:rPr sz="3600" lang="ar-EG"/>
              <a:t>
מה זה דירוג של מוכר: כאשר מישהוא קונה מוצר מסויים הוא נותן למוכר דירוג לפי השירות שקיבל.
אז למה בין 500 ל-1000 כי אם נשים בחנות שלנו מוצר שנמצא בחנות של מוכר שיש לו דירוג הרבה גבוה למשל 50 אלף, </a:t>
            </a:r>
            <a:r>
              <a:rPr sz="3600" lang="ar-EG"/>
              <a:t>אלגור</a:t>
            </a:r>
            <a:r>
              <a:rPr sz="3600" lang="ar-EG"/>
              <a:t>יתם</a:t>
            </a:r>
            <a:r>
              <a:rPr sz="3600" lang="ar-EG"/>
              <a:t> של ebay מעדיף אותו בתוצאות החיפוש ואז המוצר שלנו יהי בסוף הדף של החיפוש ואף אחד לו רואה אותו.</a:t>
            </a:r>
            <a:endParaRPr sz="3600" lang="ar-EG"/>
          </a:p>
        </p:txBody>
      </p:sp>
    </p:spTree>
  </p:cSld>
  <p:clrMapOvr>
    <a:masterClrMapping/>
  </p:clrMapOvr>
  <p:transition spd="med">
    <p:fade thruBlk="0"/>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89" name=""/>
          <p:cNvSpPr>
            <a:spLocks noGrp="1"/>
          </p:cNvSpPr>
          <p:nvPr>
            <p:ph idx="1"/>
          </p:nvPr>
        </p:nvSpPr>
        <p:spPr>
          <a:xfrm>
            <a:off x="223328" y="124220"/>
            <a:ext cx="11411159" cy="5905359"/>
          </a:xfrm>
        </p:spPr>
        <p:txBody>
          <a:bodyPr/>
          <a:p>
            <a:r>
              <a:rPr sz="4800" lang="ar-EG"/>
              <a:t>אחרי שהעתקנו את הקישורים של המוכרים האלה היינו הולכים למוצרים שלהם ובודקים ורושמים כל יום כמה כל מוצר עשה מכירות היום, אחרי חודש תהי לנו רשימה על המוצרים הכי טובים שאם נשים אותם בחנות שלנו היינו עושים מכירות, אבל זה היה לוקח ממני לפחות 5 שעות ביום.</a:t>
            </a:r>
            <a:endParaRPr sz="4800" lang="ar-EG"/>
          </a:p>
        </p:txBody>
      </p:sp>
    </p:spTree>
  </p:cSld>
  <p:clrMapOvr>
    <a:masterClrMapping/>
  </p:clrMapOvr>
  <p:transition spd="med">
    <p:fade thruBlk="0"/>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0" name="מציין מיקום תוכן 1"/>
          <p:cNvSpPr>
            <a:spLocks noGrp="1"/>
          </p:cNvSpPr>
          <p:nvPr>
            <p:ph idx="1"/>
          </p:nvPr>
        </p:nvSpPr>
        <p:spPr>
          <a:xfrm>
            <a:off x="419100" y="317500"/>
            <a:ext cx="11315700" cy="5943600"/>
          </a:xfrm>
        </p:spPr>
        <p:txBody>
          <a:bodyPr>
            <a:normAutofit fontScale="76250" lnSpcReduction="20000"/>
          </a:bodyPr>
          <a:p>
            <a:r>
              <a:rPr dirty="0" sz="8000" lang="he-IL"/>
              <a:t>-האתר שעשיתי יכול לעשות כל זה ולהביא מידע על אלפי מוצרים בצורה אוטומטית (ה-5 שעות של עבודה הפכו לקמה שניות וקמות המוצרים שעושה להם spy היו הרבה יותר) והאתר נותן דוחות יותר מפורטים.</a:t>
            </a:r>
            <a:endParaRPr dirty="0" sz="8000" lang="he-IL"/>
          </a:p>
        </p:txBody>
      </p:sp>
    </p:spTree>
  </p:cSld>
  <p:clrMapOvr>
    <a:masterClrMapping/>
  </p:clrMapOvr>
  <p:transition spd="med">
    <p:fade/>
  </p:transition>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91" name=""/>
          <p:cNvSpPr>
            <a:spLocks noGrp="1"/>
          </p:cNvSpPr>
          <p:nvPr>
            <p:ph idx="1"/>
          </p:nvPr>
        </p:nvSpPr>
        <p:spPr>
          <a:xfrm>
            <a:off x="511419" y="451887"/>
            <a:ext cx="11169163" cy="5954224"/>
          </a:xfrm>
        </p:spPr>
        <p:txBody>
          <a:bodyPr/>
          <a:p>
            <a:r>
              <a:rPr sz="5400" lang="ar-EG"/>
              <a:t>-הבעיה בברויקט קזה היא עומס על השרת, כי פתיחה הרבה דפדפנים מהרבה משתמשים כדי להביא מידע מ-ebay (דרך Selenium) אמור לגרום לעומס על השרת) אז עשיתי הרבה מנגנונים כדי למנוע את זה, אדבר עליהם בהמשיך.</a:t>
            </a:r>
            <a:endParaRPr sz="5400" lang="ar-EG"/>
          </a:p>
        </p:txBody>
      </p:sp>
    </p:spTree>
  </p:cSld>
  <p:clrMapOvr>
    <a:masterClrMapping/>
  </p:clrMapOvr>
  <p:transition spd="med">
    <p:fade thruBlk="0"/>
  </p:transition>
</p:sld>
</file>

<file path=ppt/theme/theme1.xml><?xml version="1.0" encoding="utf-8"?>
<a:theme xmlns:a="http://schemas.openxmlformats.org/drawingml/2006/main" name="Banded Design Yellow 16x9">
  <a:themeElements>
    <a:clrScheme name="Banded_Design_Yellow">
      <a:dk1>
        <a:srgbClr val="323232"/>
      </a:dk1>
      <a:lt1>
        <a:sysClr lastClr="FFFFFF" val="window"/>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Banded_Design_Yellow">
      <a:dk1>
        <a:srgbClr val="595959"/>
      </a:dk1>
      <a:lt1>
        <a:sysClr lastClr="FFFFFF" val="window"/>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Banded_Design_Yellow">
      <a:dk1>
        <a:srgbClr val="595959"/>
      </a:dk1>
      <a:lt1>
        <a:sysClr lastClr="FFFFFF" val="window"/>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66677B1-365E-411F-9971-C788BC297525}">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terms="http://purl.org/dc/terms/" xmlns:xsi="http://www.w3.org/2001/XMLSchema-instance">
  <dcterms:created xsi:type="dcterms:W3CDTF">٢٠١٨-٠٣-١٣T١٠:٥٩:٤٣Z</dcterms:created>
  <dcterms:modified xsi:type="dcterms:W3CDTF">٢٠١٨-٠٣-١٨T١٢:٤٨:٣٤Z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TC029009979991</vt:lpwstr>
  </property>
</Properties>
</file>