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2" r:id="rId18"/>
    <p:sldId id="274" r:id="rId19"/>
    <p:sldId id="269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Journal Client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Soon to be made by Asheq, ara47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270063" y="3745918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seen this before</a:t>
            </a:r>
            <a:endParaRPr lang="en-US" dirty="0"/>
          </a:p>
        </p:txBody>
      </p:sp>
      <p:pic>
        <p:nvPicPr>
          <p:cNvPr id="4" name="Content Placeholder 3" descr="Screen Shot 2016-12-01 at 9.14.2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8" b="18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643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seen this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Google Tasks and Calendar already do this</a:t>
            </a:r>
          </a:p>
          <a:p>
            <a:pPr marL="0" indent="0">
              <a:buNone/>
            </a:pPr>
            <a:r>
              <a:rPr lang="en-US" dirty="0" smtClean="0"/>
              <a:t>Can also sync a text document to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email yourself things to do</a:t>
            </a:r>
          </a:p>
          <a:p>
            <a:pPr marL="0" indent="0">
              <a:buNone/>
            </a:pPr>
            <a:r>
              <a:rPr lang="en-US" dirty="0" smtClean="0"/>
              <a:t>Can tattoo a </a:t>
            </a:r>
            <a:r>
              <a:rPr lang="en-US" dirty="0" err="1" smtClean="0"/>
              <a:t>todo</a:t>
            </a:r>
            <a:r>
              <a:rPr lang="en-US" dirty="0" smtClean="0"/>
              <a:t> list on your forehead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3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seen this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an opportunity to try it myself!</a:t>
            </a:r>
          </a:p>
          <a:p>
            <a:pPr marL="0" indent="0">
              <a:buNone/>
            </a:pPr>
            <a:r>
              <a:rPr lang="en-US" dirty="0" smtClean="0"/>
              <a:t>Each journal entry handled by a thread</a:t>
            </a:r>
          </a:p>
          <a:p>
            <a:pPr marL="0" indent="0">
              <a:buNone/>
            </a:pPr>
            <a:r>
              <a:rPr lang="en-US" dirty="0" smtClean="0"/>
              <a:t>Flexibility to add functionality to an entry</a:t>
            </a:r>
          </a:p>
          <a:p>
            <a:pPr marL="0" indent="0">
              <a:buNone/>
            </a:pPr>
            <a:r>
              <a:rPr lang="en-US" dirty="0" smtClean="0"/>
              <a:t>Lets me get more familiar with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0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4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95088" y="1882096"/>
            <a:ext cx="3051808" cy="6001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pthread_create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is-IS" sz="1100" dirty="0" smtClean="0">
                <a:solidFill>
                  <a:schemeClr val="bg1"/>
                </a:solidFill>
                <a:latin typeface="Courier"/>
                <a:cs typeface="Courier"/>
              </a:rPr>
              <a:t>…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)//&lt;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tid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=1&gt;</a:t>
            </a:r>
          </a:p>
          <a:p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Sprintf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ptr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, “\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nBuy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 Chloroform”);</a:t>
            </a:r>
          </a:p>
          <a:p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Journal.addTodo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(“Buy Chloroform”);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268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8" name="Rectangle 7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95088" y="1882096"/>
            <a:ext cx="3051808" cy="6001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pthread_create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is-IS" sz="1100" dirty="0">
                <a:solidFill>
                  <a:schemeClr val="bg1"/>
                </a:solidFill>
                <a:latin typeface="Courier"/>
                <a:cs typeface="Courier"/>
              </a:rPr>
              <a:t>…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/&lt;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tid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=1&gt;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Sprintf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ptr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“\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nBuy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Chloroform”);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Journal.addTodo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(“Buy Chloroform”);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95088" y="2693264"/>
            <a:ext cx="3051808" cy="6001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pthread_create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is-IS" sz="1100" dirty="0">
                <a:solidFill>
                  <a:schemeClr val="bg1"/>
                </a:solidFill>
                <a:latin typeface="Courier"/>
                <a:cs typeface="Courier"/>
              </a:rPr>
              <a:t>…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//&lt;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tid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=2&gt;</a:t>
            </a:r>
          </a:p>
          <a:p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Sprintf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ptr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, “\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nWake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 up at 4am”);</a:t>
            </a:r>
          </a:p>
          <a:p>
            <a:r>
              <a:rPr lang="en-US" sz="1100" dirty="0" err="1" smtClean="0">
                <a:solidFill>
                  <a:schemeClr val="bg1"/>
                </a:solidFill>
                <a:latin typeface="Courier"/>
                <a:cs typeface="Courier"/>
              </a:rPr>
              <a:t>Journal.addCal</a:t>
            </a:r>
            <a:r>
              <a:rPr lang="en-US" sz="1100" dirty="0" smtClean="0">
                <a:solidFill>
                  <a:schemeClr val="bg1"/>
                </a:solidFill>
                <a:latin typeface="Courier"/>
                <a:cs typeface="Courier"/>
              </a:rPr>
              <a:t>(new Date(11,28,16);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00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8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183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4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Make a note of something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59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milk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Coffee with Dave 11</a:t>
            </a:r>
            <a:r>
              <a:rPr lang="en-US" dirty="0" smtClean="0">
                <a:solidFill>
                  <a:schemeClr val="bg1"/>
                </a:solidFill>
              </a:rPr>
              <a:t>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Clean room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Eecs338 project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5951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Milk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7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183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5951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5951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</p:spTree>
    <p:extLst>
      <p:ext uri="{BB962C8B-B14F-4D97-AF65-F5344CB8AC3E}">
        <p14:creationId xmlns:p14="http://schemas.microsoft.com/office/powerpoint/2010/main" val="162357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183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5951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5951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5951" y="3496808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</p:spTree>
    <p:extLst>
      <p:ext uri="{BB962C8B-B14F-4D97-AF65-F5344CB8AC3E}">
        <p14:creationId xmlns:p14="http://schemas.microsoft.com/office/powerpoint/2010/main" val="73433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183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5951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5951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5951" y="3496808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5951" y="429940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</p:spTree>
    <p:extLst>
      <p:ext uri="{BB962C8B-B14F-4D97-AF65-F5344CB8AC3E}">
        <p14:creationId xmlns:p14="http://schemas.microsoft.com/office/powerpoint/2010/main" val="135783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183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5951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5951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5951" y="3496808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5951" y="429940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5951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</p:spTree>
    <p:extLst>
      <p:ext uri="{BB962C8B-B14F-4D97-AF65-F5344CB8AC3E}">
        <p14:creationId xmlns:p14="http://schemas.microsoft.com/office/powerpoint/2010/main" val="91317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strike="sngStrike" dirty="0" smtClean="0">
                <a:solidFill>
                  <a:schemeClr val="bg1"/>
                </a:solidFill>
              </a:rPr>
              <a:t>Buy Chloroform</a:t>
            </a:r>
            <a:endParaRPr lang="en-US" strike="sngStrike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183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5951" y="1882096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Chloroform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5951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5951" y="3496808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5951" y="429940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5951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</p:spTree>
    <p:extLst>
      <p:ext uri="{BB962C8B-B14F-4D97-AF65-F5344CB8AC3E}">
        <p14:creationId xmlns:p14="http://schemas.microsoft.com/office/powerpoint/2010/main" val="261971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183" y="1882096"/>
            <a:ext cx="305180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strike="sngStrike" dirty="0" smtClean="0">
                <a:solidFill>
                  <a:schemeClr val="bg1"/>
                </a:solidFill>
              </a:rPr>
              <a:t>Buy Chloroform</a:t>
            </a:r>
            <a:endParaRPr lang="en-US" strike="sngStrike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183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5951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5951" y="3496808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5951" y="429940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5951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5951" y="1888314"/>
            <a:ext cx="305180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strike="sngStrike" dirty="0" smtClean="0">
                <a:solidFill>
                  <a:schemeClr val="bg1"/>
                </a:solidFill>
              </a:rPr>
              <a:t>Buy Chloroform</a:t>
            </a:r>
            <a:endParaRPr lang="en-US" strike="sngStri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183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5951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5951" y="3496808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5951" y="429940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5951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5951" y="1888314"/>
            <a:ext cx="305180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strike="sngStrike" dirty="0" smtClean="0">
                <a:solidFill>
                  <a:schemeClr val="bg1"/>
                </a:solidFill>
              </a:rPr>
              <a:t>Buy Chloroform</a:t>
            </a:r>
            <a:endParaRPr lang="en-US" strike="sngStri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7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Journal Entry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57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2699" y="1598868"/>
            <a:ext cx="3654859" cy="466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8183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3" y="3494913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183" y="429364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8183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7819" y="1414202"/>
            <a:ext cx="240306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216.3.128.12 port 4321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5951" y="2696182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&lt;Calendar&gt;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Wake up at 4am 11/28/16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5951" y="3496808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Shovel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5951" y="4299404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 hole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5951" y="5092375"/>
            <a:ext cx="3051808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&lt;Task&gt;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Fill hole</a:t>
            </a:r>
          </a:p>
        </p:txBody>
      </p:sp>
    </p:spTree>
    <p:extLst>
      <p:ext uri="{BB962C8B-B14F-4D97-AF65-F5344CB8AC3E}">
        <p14:creationId xmlns:p14="http://schemas.microsoft.com/office/powerpoint/2010/main" val="346936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shared by public port/socket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“task”: 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“id”: 001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“type”: 1 //</a:t>
            </a:r>
            <a:r>
              <a:rPr lang="en-US" dirty="0" err="1" smtClean="0"/>
              <a:t>todo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“content”: “Buy chloroform”</a:t>
            </a:r>
          </a:p>
          <a:p>
            <a:pPr marL="0" indent="0">
              <a:buNone/>
            </a:pPr>
            <a:r>
              <a:rPr lang="en-US" dirty="0" smtClean="0"/>
              <a:t>			“status”: 0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“task”</a:t>
            </a:r>
          </a:p>
          <a:p>
            <a:pPr marL="0" indent="0">
              <a:buNone/>
            </a:pPr>
            <a:r>
              <a:rPr lang="en-US" dirty="0" smtClean="0"/>
              <a:t>		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“id”: </a:t>
            </a:r>
            <a:r>
              <a:rPr lang="en-US" dirty="0" smtClean="0"/>
              <a:t>002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“type”: </a:t>
            </a:r>
            <a:r>
              <a:rPr lang="en-US" dirty="0" smtClean="0"/>
              <a:t>2 </a:t>
            </a:r>
            <a:r>
              <a:rPr lang="en-US" dirty="0"/>
              <a:t>/</a:t>
            </a:r>
            <a:r>
              <a:rPr lang="en-US" dirty="0" smtClean="0"/>
              <a:t>/calendar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“content”: </a:t>
            </a:r>
            <a:r>
              <a:rPr lang="en-US" dirty="0" smtClean="0"/>
              <a:t>“Wake up at 4am”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“date”: {</a:t>
            </a:r>
          </a:p>
          <a:p>
            <a:pPr marL="1257300" lvl="3" indent="0">
              <a:buNone/>
            </a:pPr>
            <a:r>
              <a:rPr lang="en-US" dirty="0"/>
              <a:t>	</a:t>
            </a:r>
            <a:r>
              <a:rPr lang="en-US" dirty="0" smtClean="0"/>
              <a:t>		“month”: 11, </a:t>
            </a:r>
          </a:p>
          <a:p>
            <a:pPr marL="1257300" lvl="3" indent="0">
              <a:buNone/>
            </a:pPr>
            <a:r>
              <a:rPr lang="en-US" dirty="0"/>
              <a:t>	</a:t>
            </a:r>
            <a:r>
              <a:rPr lang="en-US" dirty="0" smtClean="0"/>
              <a:t>		“day”:28, </a:t>
            </a:r>
          </a:p>
          <a:p>
            <a:pPr marL="1257300" lvl="3" indent="0">
              <a:buNone/>
            </a:pPr>
            <a:r>
              <a:rPr lang="en-US" dirty="0"/>
              <a:t>	</a:t>
            </a:r>
            <a:r>
              <a:rPr lang="en-US" dirty="0" smtClean="0"/>
              <a:t>		“year”:16}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“status”: 0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2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note of something</a:t>
            </a:r>
          </a:p>
          <a:p>
            <a:pPr marL="0" indent="0">
              <a:buNone/>
            </a:pPr>
            <a:r>
              <a:rPr lang="en-US" dirty="0"/>
              <a:t>Have that thing show up </a:t>
            </a:r>
            <a:r>
              <a:rPr lang="en-US" dirty="0" smtClean="0"/>
              <a:t>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1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shared by public port/socket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Why JSON?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shared by public port/socket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Why JSON?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If I wanted to communicate between the client and server using a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API, JSON is easy to send.</a:t>
            </a:r>
          </a:p>
          <a:p>
            <a:r>
              <a:rPr lang="en-US" sz="2400" dirty="0" smtClean="0"/>
              <a:t>Its flexible.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123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needs to be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6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could be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watching Gilmore Girls, get back to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Make a Calendar GUI for calendar</a:t>
            </a:r>
          </a:p>
          <a:p>
            <a:r>
              <a:rPr lang="en-US" dirty="0" smtClean="0"/>
              <a:t>Export the calendar items to Google Calendar or 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7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note of something</a:t>
            </a:r>
          </a:p>
          <a:p>
            <a:pPr marL="0" indent="0">
              <a:buNone/>
            </a:pPr>
            <a:r>
              <a:rPr lang="en-US" dirty="0"/>
              <a:t>Have that thing show up later</a:t>
            </a:r>
          </a:p>
          <a:p>
            <a:pPr marL="0" indent="0">
              <a:buNone/>
            </a:pPr>
            <a:r>
              <a:rPr lang="en-US" dirty="0"/>
              <a:t>Have that thing show up on other </a:t>
            </a:r>
            <a:r>
              <a:rPr lang="en-US" dirty="0" smtClean="0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seen this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2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seen this before</a:t>
            </a:r>
            <a:endParaRPr lang="en-US" dirty="0"/>
          </a:p>
        </p:txBody>
      </p:sp>
      <p:pic>
        <p:nvPicPr>
          <p:cNvPr id="6" name="Content Placeholder 5" descr="Screen Shot 2016-12-01 at 9.11.3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8" b="18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095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seen this before</a:t>
            </a:r>
            <a:endParaRPr lang="en-US" dirty="0"/>
          </a:p>
        </p:txBody>
      </p:sp>
      <p:pic>
        <p:nvPicPr>
          <p:cNvPr id="4" name="Content Placeholder 3" descr="Screen Shot 2016-12-01 at 9.12.0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8" b="18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095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seen this before</a:t>
            </a:r>
            <a:endParaRPr lang="en-US" dirty="0"/>
          </a:p>
        </p:txBody>
      </p:sp>
      <p:pic>
        <p:nvPicPr>
          <p:cNvPr id="4" name="Content Placeholder 3" descr="Screen Shot 2016-12-01 at 9.12.3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8" b="18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095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seen this before</a:t>
            </a:r>
            <a:endParaRPr lang="en-US" dirty="0"/>
          </a:p>
        </p:txBody>
      </p:sp>
      <p:pic>
        <p:nvPicPr>
          <p:cNvPr id="4" name="Content Placeholder 3" descr="Screen Shot 2016-12-01 at 9.13.1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8" b="18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170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85</TotalTime>
  <Words>974</Words>
  <Application>Microsoft Macintosh PowerPoint</Application>
  <PresentationFormat>On-screen Show (4:3)</PresentationFormat>
  <Paragraphs>265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 Black </vt:lpstr>
      <vt:lpstr>Journal Client</vt:lpstr>
      <vt:lpstr>Journal Client</vt:lpstr>
      <vt:lpstr>Journal Client</vt:lpstr>
      <vt:lpstr>Journal Client</vt:lpstr>
      <vt:lpstr>I’ve seen this before</vt:lpstr>
      <vt:lpstr>I’ve seen this before</vt:lpstr>
      <vt:lpstr>I’ve seen this before</vt:lpstr>
      <vt:lpstr>I’ve seen this before</vt:lpstr>
      <vt:lpstr>I’ve seen this before</vt:lpstr>
      <vt:lpstr>I’ve seen this before</vt:lpstr>
      <vt:lpstr>I’ve seen this before</vt:lpstr>
      <vt:lpstr>I’ve seen this before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Make a Journal Entry</vt:lpstr>
      <vt:lpstr>Data shared by public port/socket</vt:lpstr>
      <vt:lpstr>Data shared by public port/socket</vt:lpstr>
      <vt:lpstr>Data shared by public port/socket</vt:lpstr>
      <vt:lpstr>What else needs to be done?</vt:lpstr>
      <vt:lpstr>What else could be done?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Client</dc:title>
  <dc:creator>Asheq Ahmed</dc:creator>
  <cp:lastModifiedBy>Asheq Ahmed</cp:lastModifiedBy>
  <cp:revision>27</cp:revision>
  <dcterms:created xsi:type="dcterms:W3CDTF">2016-12-01T13:58:55Z</dcterms:created>
  <dcterms:modified xsi:type="dcterms:W3CDTF">2016-12-01T15:31:43Z</dcterms:modified>
</cp:coreProperties>
</file>