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Journal Client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Soon to be made by Asheq, ara47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70063" y="3745918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4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643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Tasks and Calendar already do this</a:t>
            </a:r>
          </a:p>
          <a:p>
            <a:pPr marL="0" indent="0">
              <a:buNone/>
            </a:pPr>
            <a:r>
              <a:rPr lang="en-US" dirty="0" smtClean="0"/>
              <a:t>Can also sync a text document to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email yourself things to do</a:t>
            </a:r>
          </a:p>
          <a:p>
            <a:pPr marL="0" indent="0">
              <a:buNone/>
            </a:pPr>
            <a:r>
              <a:rPr lang="en-US" dirty="0" smtClean="0"/>
              <a:t>Can tattoo a </a:t>
            </a:r>
            <a:r>
              <a:rPr lang="en-US" dirty="0" err="1" smtClean="0"/>
              <a:t>todo</a:t>
            </a:r>
            <a:r>
              <a:rPr lang="en-US" dirty="0" smtClean="0"/>
              <a:t> list on your forehead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3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an opportunity to try it myself!</a:t>
            </a:r>
          </a:p>
          <a:p>
            <a:pPr marL="0" indent="0">
              <a:buNone/>
            </a:pPr>
            <a:r>
              <a:rPr lang="en-US" dirty="0" smtClean="0"/>
              <a:t>Each journal entry handled by a thread</a:t>
            </a:r>
          </a:p>
          <a:p>
            <a:pPr marL="0" indent="0">
              <a:buNone/>
            </a:pPr>
            <a:r>
              <a:rPr lang="en-US" dirty="0" smtClean="0"/>
              <a:t>Flexibility to add functionality to an entry</a:t>
            </a:r>
          </a:p>
          <a:p>
            <a:pPr marL="0" indent="0">
              <a:buNone/>
            </a:pPr>
            <a:r>
              <a:rPr lang="en-US" dirty="0" smtClean="0"/>
              <a:t>Lets me get more familiar with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5088" y="1882096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)//&lt;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=1&gt;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nBuy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Chloroform”);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Journal.addTodo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(“Buy Chloroform”);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681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95088" y="1882096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/&lt;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=1&gt;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nBuy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Chloroform”);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Journal.addTodo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(“Buy Chloroform”);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5088" y="2693264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//&lt;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=2&gt;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nWake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up at 4am”);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Journal.addCal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(new Date(11,28,16);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06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4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note of something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59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7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</p:spTree>
    <p:extLst>
      <p:ext uri="{BB962C8B-B14F-4D97-AF65-F5344CB8AC3E}">
        <p14:creationId xmlns:p14="http://schemas.microsoft.com/office/powerpoint/2010/main" val="162357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</p:spTree>
    <p:extLst>
      <p:ext uri="{BB962C8B-B14F-4D97-AF65-F5344CB8AC3E}">
        <p14:creationId xmlns:p14="http://schemas.microsoft.com/office/powerpoint/2010/main" val="73433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</p:spTree>
    <p:extLst>
      <p:ext uri="{BB962C8B-B14F-4D97-AF65-F5344CB8AC3E}">
        <p14:creationId xmlns:p14="http://schemas.microsoft.com/office/powerpoint/2010/main" val="135783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91317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261971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5951" y="1888314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5951" y="1888314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7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346936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“task”: 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“id”: 001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“type”: 1 //</a:t>
            </a:r>
            <a:r>
              <a:rPr lang="en-US" dirty="0" err="1" smtClean="0"/>
              <a:t>todo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“content”: “Buy chloroform”</a:t>
            </a:r>
          </a:p>
          <a:p>
            <a:pPr marL="0" indent="0">
              <a:buNone/>
            </a:pPr>
            <a:r>
              <a:rPr lang="en-US" dirty="0" smtClean="0"/>
              <a:t>			“status”: 0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“task”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“id”: </a:t>
            </a:r>
            <a:r>
              <a:rPr lang="en-US" dirty="0" smtClean="0"/>
              <a:t>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“type”: </a:t>
            </a:r>
            <a:r>
              <a:rPr lang="en-US" dirty="0" smtClean="0"/>
              <a:t>2 </a:t>
            </a:r>
            <a:r>
              <a:rPr lang="en-US" dirty="0"/>
              <a:t>/</a:t>
            </a:r>
            <a:r>
              <a:rPr lang="en-US" dirty="0" smtClean="0"/>
              <a:t>/calendar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“content”: </a:t>
            </a:r>
            <a:r>
              <a:rPr lang="en-US" dirty="0" smtClean="0"/>
              <a:t>“Wake up at 4am”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“date”: {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“month”: 11, 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“day”:28, 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“year”:16}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“status”: 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note of something</a:t>
            </a:r>
          </a:p>
          <a:p>
            <a:pPr marL="0" indent="0">
              <a:buNone/>
            </a:pPr>
            <a:r>
              <a:rPr lang="en-US" dirty="0"/>
              <a:t>Have that thing show up </a:t>
            </a:r>
            <a:r>
              <a:rPr lang="en-US" dirty="0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1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JSON?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If I wanted to communicate between the client and server using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API, JSON is easy to send.</a:t>
            </a:r>
          </a:p>
          <a:p>
            <a:r>
              <a:rPr lang="en-US" sz="2400" dirty="0" smtClean="0"/>
              <a:t>Its flexible.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2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needs to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watching Gilmore Girls, get back to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Make a Calendar GUI for calendar</a:t>
            </a:r>
          </a:p>
          <a:p>
            <a:r>
              <a:rPr lang="en-US" dirty="0" smtClean="0"/>
              <a:t>Export the calendar items to Google Calendar or 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7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note of something</a:t>
            </a:r>
          </a:p>
          <a:p>
            <a:pPr marL="0" indent="0">
              <a:buNone/>
            </a:pPr>
            <a:r>
              <a:rPr lang="en-US" dirty="0"/>
              <a:t>Have that thing show up later</a:t>
            </a:r>
          </a:p>
          <a:p>
            <a:pPr marL="0" indent="0">
              <a:buNone/>
            </a:pPr>
            <a:r>
              <a:rPr lang="en-US" dirty="0"/>
              <a:t>Have that thing show up on other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2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6" name="Content Placeholder 5" descr="Screen Shot 2016-12-01 at 9.11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2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2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3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170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</TotalTime>
  <Words>980</Words>
  <Application>Microsoft Macintosh PowerPoint</Application>
  <PresentationFormat>On-screen Show (4:3)</PresentationFormat>
  <Paragraphs>267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 Black </vt:lpstr>
      <vt:lpstr>Journal Client</vt:lpstr>
      <vt:lpstr>Journal Client</vt:lpstr>
      <vt:lpstr>Journal Client</vt:lpstr>
      <vt:lpstr>Journal Client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Data shared by public port/socket</vt:lpstr>
      <vt:lpstr>Data shared by public port/socket</vt:lpstr>
      <vt:lpstr>Data shared by public port/socket</vt:lpstr>
      <vt:lpstr>What else needs to be done?</vt:lpstr>
      <vt:lpstr>What else could be done?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Client</dc:title>
  <dc:creator>Asheq Ahmed</dc:creator>
  <cp:lastModifiedBy>Asheq Ahmed</cp:lastModifiedBy>
  <cp:revision>25</cp:revision>
  <dcterms:created xsi:type="dcterms:W3CDTF">2016-12-01T13:58:55Z</dcterms:created>
  <dcterms:modified xsi:type="dcterms:W3CDTF">2016-12-01T15:23:11Z</dcterms:modified>
</cp:coreProperties>
</file>