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customXml/itemProps3.xml" ContentType="application/vnd.openxmlformats-officedocument.customXmlProperties+xml"/>
  <Override PartName="/ppt/theme/theme1.xml" ContentType="application/vnd.openxmlformats-officedocument.theme+xml"/>
  <Override PartName="/customXml/itemProps2.xml" ContentType="application/vnd.openxmlformats-officedocument.customXmlProperties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s/slide7.xml" ContentType="application/vnd.openxmlformats-officedocument.presentationml.slide+xml"/>
  <Override PartName="/customXml/itemProps1.xml" ContentType="application/vnd.openxmlformats-officedocument.customXmlProperties+xml"/>
  <Override PartName="/ppt/slideLayouts/slideLayout13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2" d="100"/>
          <a:sy n="62" d="100"/>
        </p:scale>
        <p:origin x="978" y="66"/>
      </p:cViewPr>
      <p:guideLst>
        <p:guide pos="3840"/>
        <p:guide pos="2160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20XX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BA1B0FB-D917-4C8C-928F-313BD683BF39}" type="slidenum">
              <a:rPr lang="en-US"/>
              <a:t/>
            </a:fld>
            <a:endParaRPr lang="en-US"/>
          </a:p>
        </p:txBody>
      </p:sp>
      <p:sp>
        <p:nvSpPr>
          <p:cNvPr id="19" name="Freeform: Shape 18"/>
          <p:cNvSpPr>
            <a:spLocks noChangeAspect="1"/>
          </p:cNvSpPr>
          <p:nvPr/>
        </p:nvSpPr>
        <p:spPr bwMode="auto"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 fill="norm" stroke="1" extrusionOk="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60000">
                <a:schemeClr val="bg2">
                  <a:lumMod val="90000"/>
                  <a:lumOff val="10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/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 bwMode="auto">
          <a:xfrm rot="8099999">
            <a:off x="626845" y="828962"/>
            <a:ext cx="540000" cy="1080000"/>
          </a:xfrm>
          <a:prstGeom prst="ellipse">
            <a:avLst/>
          </a:prstGeom>
          <a:gradFill>
            <a:gsLst>
              <a:gs pos="50000">
                <a:schemeClr val="bg2">
                  <a:lumMod val="95000"/>
                  <a:lumOff val="5000"/>
                </a:schemeClr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/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 bwMode="auto">
          <a:xfrm>
            <a:off x="1800802" y="2472855"/>
            <a:ext cx="360000" cy="360000"/>
          </a:xfrm>
          <a:prstGeom prst="ellipse">
            <a:avLst/>
          </a:prstGeom>
          <a:gradFill>
            <a:gsLst>
              <a:gs pos="60000">
                <a:schemeClr val="bg2"/>
              </a:gs>
              <a:gs pos="100000">
                <a:schemeClr val="bg2">
                  <a:lumMod val="50000"/>
                  <a:lumOff val="50000"/>
                </a:schemeClr>
              </a:gs>
            </a:gsLst>
            <a:path path="circle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/>
            <a:noAutofit/>
          </a:bodyPr>
          <a:lstStyle/>
          <a:p>
            <a:pPr algn="ctr">
              <a:defRPr/>
            </a:pPr>
            <a:endParaRPr lang="en-US"/>
          </a:p>
        </p:txBody>
      </p:sp>
      <p:grpSp>
        <p:nvGrpSpPr>
          <p:cNvPr id="34" name="Group 33"/>
          <p:cNvGrpSpPr/>
          <p:nvPr/>
        </p:nvGrpSpPr>
        <p:grpSpPr bwMode="auto"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/>
            <p:cNvSpPr>
              <a:spLocks noChangeAspect="1"/>
            </p:cNvSpPr>
            <p:nvPr/>
          </p:nvSpPr>
          <p:spPr bwMode="auto"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 fill="norm" stroke="1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Freeform: Shape 35"/>
            <p:cNvSpPr>
              <a:spLocks noChangeAspect="1"/>
            </p:cNvSpPr>
            <p:nvPr/>
          </p:nvSpPr>
          <p:spPr bwMode="auto"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 fill="norm" stroke="1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" name="Oval 37"/>
            <p:cNvSpPr/>
            <p:nvPr/>
          </p:nvSpPr>
          <p:spPr bwMode="auto"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550862" y="503906"/>
            <a:ext cx="11090275" cy="1333056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20XX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BA1B0FB-D917-4C8C-928F-313BD683BF39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20XX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BA1B0FB-D917-4C8C-928F-313BD683BF39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1_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pPr>
              <a:defRPr/>
            </a:pPr>
            <a:r>
              <a:rPr lang="en-US"/>
              <a:t>Click icon to insert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A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 userDrawn="1"/>
        </p:nvGrpSpPr>
        <p:grpSpPr bwMode="auto"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/>
            <p:cNvSpPr>
              <a:spLocks noChangeAspect="1"/>
            </p:cNvSpPr>
            <p:nvPr/>
          </p:nvSpPr>
          <p:spPr bwMode="auto"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 fill="norm" stroke="1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 rot="8099999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Oval 25"/>
            <p:cNvSpPr/>
            <p:nvPr/>
          </p:nvSpPr>
          <p:spPr bwMode="auto">
            <a:xfrm rot="8099999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Freeform: Shape 26"/>
            <p:cNvSpPr>
              <a:spLocks noChangeAspect="1"/>
            </p:cNvSpPr>
            <p:nvPr/>
          </p:nvSpPr>
          <p:spPr bwMode="auto"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 fill="norm" stroke="1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 bwMode="auto"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 hasCustomPrompt="1"/>
          </p:nvPr>
        </p:nvSpPr>
        <p:spPr bwMode="auto"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add content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20XX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BA1B0FB-D917-4C8C-928F-313BD683BF39}" type="slidenum">
              <a:rPr lang="en-US"/>
              <a:t/>
            </a:fld>
            <a:endParaRPr lang="en-US"/>
          </a:p>
        </p:txBody>
      </p:sp>
      <p:grpSp>
        <p:nvGrpSpPr>
          <p:cNvPr id="5" name="Group 4"/>
          <p:cNvGrpSpPr/>
          <p:nvPr userDrawn="1"/>
        </p:nvGrpSpPr>
        <p:grpSpPr bwMode="auto"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/>
            <p:cNvSpPr/>
            <p:nvPr/>
          </p:nvSpPr>
          <p:spPr bwMode="auto">
            <a:xfrm rot="1799999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 fill="norm" stroke="1" extrusionOk="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Freeform 6"/>
            <p:cNvSpPr/>
            <p:nvPr/>
          </p:nvSpPr>
          <p:spPr bwMode="auto">
            <a:xfrm rot="1799999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 fill="norm" stroke="1" extrusionOk="0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Freeform 8"/>
            <p:cNvSpPr/>
            <p:nvPr/>
          </p:nvSpPr>
          <p:spPr bwMode="auto">
            <a:xfrm rot="1799999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 fill="norm" stroke="1" extrusionOk="0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1" name="Oval 10"/>
          <p:cNvSpPr>
            <a:spLocks noChangeAspect="1"/>
          </p:cNvSpPr>
          <p:nvPr userDrawn="1"/>
        </p:nvSpPr>
        <p:spPr bwMode="auto">
          <a:xfrm>
            <a:off x="10168304" y="385236"/>
            <a:ext cx="1080000" cy="1080000"/>
          </a:xfrm>
          <a:prstGeom prst="ellipse">
            <a:avLst/>
          </a:prstGeom>
          <a:gradFill>
            <a:gsLst>
              <a:gs pos="60000">
                <a:schemeClr val="bg2">
                  <a:lumMod val="100000"/>
                </a:schemeClr>
              </a:gs>
              <a:gs pos="100000">
                <a:schemeClr val="bg2">
                  <a:lumMod val="50000"/>
                  <a:lumOff val="50000"/>
                </a:schemeClr>
              </a:gs>
            </a:gsLst>
            <a:path path="circle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/>
            <a:noAutofit/>
          </a:bodyPr>
          <a:lstStyle/>
          <a:p>
            <a:pPr algn="ctr">
              <a:defRPr/>
            </a:pPr>
            <a:endParaRPr lang="en-US"/>
          </a:p>
        </p:txBody>
      </p:sp>
      <p:grpSp>
        <p:nvGrpSpPr>
          <p:cNvPr id="12" name="Group 11"/>
          <p:cNvGrpSpPr/>
          <p:nvPr userDrawn="1"/>
        </p:nvGrpSpPr>
        <p:grpSpPr bwMode="auto"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/>
            <p:cNvSpPr>
              <a:spLocks noChangeAspect="1"/>
            </p:cNvSpPr>
            <p:nvPr/>
          </p:nvSpPr>
          <p:spPr bwMode="auto"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 fill="norm" stroke="1" extrusionOk="0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>
              <a:gsLst>
                <a:gs pos="31000">
                  <a:schemeClr val="bg2">
                    <a:lumMod val="90000"/>
                    <a:lumOff val="10000"/>
                  </a:schemeClr>
                </a:gs>
                <a:gs pos="97000">
                  <a:schemeClr val="bg2"/>
                </a:gs>
              </a:gsLst>
              <a:lin ang="15000000" scaled="0"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 bwMode="auto"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/>
              <p:cNvSpPr>
                <a:spLocks noChangeAspect="1"/>
              </p:cNvSpPr>
              <p:nvPr userDrawn="1"/>
            </p:nvSpPr>
            <p:spPr bwMode="auto"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 fill="norm" stroke="1" extrusionOk="0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" name="Oval 15"/>
              <p:cNvSpPr/>
              <p:nvPr userDrawn="1"/>
            </p:nvSpPr>
            <p:spPr bwMode="auto">
              <a:xfrm rot="13500000" flipV="1">
                <a:off x="1512277" y="2840041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/>
                <a:noAutofit/>
              </a:bodyPr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17" name="Group 16"/>
          <p:cNvGrpSpPr/>
          <p:nvPr userDrawn="1"/>
        </p:nvGrpSpPr>
        <p:grpSpPr bwMode="auto"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/>
            <p:cNvSpPr>
              <a:spLocks noChangeAspect="1"/>
            </p:cNvSpPr>
            <p:nvPr/>
          </p:nvSpPr>
          <p:spPr bwMode="auto">
            <a:xfrm rot="8099999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 fill="norm" stroke="1" extrusionOk="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60000">
                  <a:schemeClr val="bg2">
                    <a:lumMod val="90000"/>
                    <a:lumOff val="1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Oval 18"/>
            <p:cNvSpPr/>
            <p:nvPr/>
          </p:nvSpPr>
          <p:spPr bwMode="auto"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0">
                  <a:schemeClr val="bg2">
                    <a:lumMod val="75000"/>
                    <a:lumOff val="25000"/>
                    <a:alpha val="33000"/>
                  </a:schemeClr>
                </a:gs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Title and Content 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auto"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/>
            <p:cNvSpPr>
              <a:spLocks noChangeAspect="1"/>
            </p:cNvSpPr>
            <p:nvPr/>
          </p:nvSpPr>
          <p:spPr bwMode="auto"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 fill="norm" stroke="1" extrusionOk="0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>
              <a:gsLst>
                <a:gs pos="31000">
                  <a:schemeClr val="bg2">
                    <a:lumMod val="90000"/>
                    <a:lumOff val="10000"/>
                  </a:schemeClr>
                </a:gs>
                <a:gs pos="97000">
                  <a:schemeClr val="bg2"/>
                </a:gs>
              </a:gsLst>
              <a:lin ang="15000000" scaled="0"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 bwMode="auto"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/>
              <p:cNvSpPr>
                <a:spLocks noChangeAspect="1"/>
              </p:cNvSpPr>
              <p:nvPr userDrawn="1"/>
            </p:nvSpPr>
            <p:spPr bwMode="auto"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 fill="norm" stroke="1" extrusionOk="0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" name="Oval 10"/>
              <p:cNvSpPr/>
              <p:nvPr userDrawn="1"/>
            </p:nvSpPr>
            <p:spPr bwMode="auto">
              <a:xfrm rot="13500000" flipV="1">
                <a:off x="1512277" y="2840041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/>
                <a:noAutofit/>
              </a:bodyPr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19" name="Group 18"/>
          <p:cNvGrpSpPr/>
          <p:nvPr userDrawn="1"/>
        </p:nvGrpSpPr>
        <p:grpSpPr bwMode="auto"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/>
            <p:cNvSpPr>
              <a:spLocks noChangeAspect="1"/>
            </p:cNvSpPr>
            <p:nvPr/>
          </p:nvSpPr>
          <p:spPr bwMode="auto">
            <a:xfrm rot="8099999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 fill="norm" stroke="1" extrusionOk="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60000">
                  <a:schemeClr val="bg2">
                    <a:lumMod val="90000"/>
                    <a:lumOff val="1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Oval 20"/>
            <p:cNvSpPr/>
            <p:nvPr/>
          </p:nvSpPr>
          <p:spPr bwMode="auto"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0">
                  <a:schemeClr val="bg2">
                    <a:lumMod val="75000"/>
                    <a:lumOff val="25000"/>
                    <a:alpha val="33000"/>
                  </a:schemeClr>
                </a:gs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 bwMode="auto"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/>
            <p:cNvSpPr>
              <a:spLocks noChangeAspect="1"/>
            </p:cNvSpPr>
            <p:nvPr/>
          </p:nvSpPr>
          <p:spPr bwMode="auto"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 fill="norm" stroke="1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 rot="8099999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Oval 14"/>
            <p:cNvSpPr/>
            <p:nvPr/>
          </p:nvSpPr>
          <p:spPr bwMode="auto">
            <a:xfrm rot="8099999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Freeform: Shape 15"/>
            <p:cNvSpPr>
              <a:spLocks noChangeAspect="1"/>
            </p:cNvSpPr>
            <p:nvPr/>
          </p:nvSpPr>
          <p:spPr bwMode="auto"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 fill="norm" stroke="1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/>
            </a:lvl1pPr>
          </a:lstStyle>
          <a:p>
            <a:pPr lvl="0">
              <a:lnSpc>
                <a:spcPct val="100000"/>
              </a:lnSpc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add content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20XX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BA1B0FB-D917-4C8C-928F-313BD683BF39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Title + sub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>
              <a:defRPr/>
            </a:pPr>
            <a:r>
              <a:rPr lang="en-US"/>
              <a:t>Click icon to insert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524000" y="1376680"/>
            <a:ext cx="9144000" cy="22860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524000" y="3799840"/>
            <a:ext cx="9144000" cy="22860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20XX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BD12358-51D2-46B3-9BDE-DF29528B9454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Two Content 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>
            <a:spLocks noChangeAspect="1"/>
          </p:cNvSpPr>
          <p:nvPr/>
        </p:nvSpPr>
        <p:spPr bwMode="auto">
          <a:xfrm>
            <a:off x="11069864" y="333375"/>
            <a:ext cx="360000" cy="360000"/>
          </a:xfrm>
          <a:prstGeom prst="ellipse">
            <a:avLst/>
          </a:prstGeom>
          <a:gradFill>
            <a:gsLst>
              <a:gs pos="60000">
                <a:schemeClr val="bg2"/>
              </a:gs>
              <a:gs pos="100000">
                <a:schemeClr val="bg2">
                  <a:lumMod val="50000"/>
                  <a:lumOff val="50000"/>
                </a:schemeClr>
              </a:gs>
            </a:gsLst>
            <a:path path="circle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/>
            <a:noAutofit/>
          </a:bodyPr>
          <a:lstStyle/>
          <a:p>
            <a:pPr algn="ctr">
              <a:defRPr/>
            </a:pPr>
            <a:endParaRPr lang="en-US"/>
          </a:p>
        </p:txBody>
      </p:sp>
      <p:grpSp>
        <p:nvGrpSpPr>
          <p:cNvPr id="13" name="Group 12"/>
          <p:cNvGrpSpPr/>
          <p:nvPr/>
        </p:nvGrpSpPr>
        <p:grpSpPr bwMode="auto">
          <a:xfrm>
            <a:off x="331786" y="5528198"/>
            <a:ext cx="631474" cy="667800"/>
            <a:chOff x="2994153" y="1378665"/>
            <a:chExt cx="631474" cy="667800"/>
          </a:xfrm>
        </p:grpSpPr>
        <p:sp>
          <p:nvSpPr>
            <p:cNvPr id="20" name="Freeform: Shape 19"/>
            <p:cNvSpPr>
              <a:spLocks noChangeAspect="1"/>
            </p:cNvSpPr>
            <p:nvPr/>
          </p:nvSpPr>
          <p:spPr bwMode="auto"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 fill="norm" stroke="1" extrusionOk="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60000">
                  <a:schemeClr val="bg2">
                    <a:lumMod val="90000"/>
                    <a:lumOff val="1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Oval 20"/>
            <p:cNvSpPr/>
            <p:nvPr/>
          </p:nvSpPr>
          <p:spPr bwMode="auto">
            <a:xfrm rot="8099999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50000">
                  <a:schemeClr val="bg2">
                    <a:lumMod val="95000"/>
                    <a:lumOff val="5000"/>
                  </a:schemeClr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50863" y="50863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auto">
          <a:xfrm>
            <a:off x="550862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add content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3" hasCustomPrompt="1"/>
          </p:nvPr>
        </p:nvSpPr>
        <p:spPr bwMode="auto">
          <a:xfrm>
            <a:off x="6205540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add content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20XX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BA1B0FB-D917-4C8C-928F-313BD683BF39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Closin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>
            <a:spLocks noChangeAspect="1"/>
          </p:cNvSpPr>
          <p:nvPr userDrawn="1"/>
        </p:nvSpPr>
        <p:spPr bwMode="auto">
          <a:xfrm>
            <a:off x="5303845" y="5427212"/>
            <a:ext cx="1080000" cy="1080000"/>
          </a:xfrm>
          <a:prstGeom prst="ellipse">
            <a:avLst/>
          </a:prstGeom>
          <a:gradFill>
            <a:gsLst>
              <a:gs pos="60000">
                <a:schemeClr val="bg2">
                  <a:lumMod val="100000"/>
                </a:schemeClr>
              </a:gs>
              <a:gs pos="100000">
                <a:schemeClr val="bg2">
                  <a:lumMod val="50000"/>
                  <a:lumOff val="50000"/>
                </a:schemeClr>
              </a:gs>
            </a:gsLst>
            <a:path path="circle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/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5400"/>
            </a:lvl1pPr>
          </a:lstStyle>
          <a:p>
            <a:pPr lvl="0">
              <a:lnSpc>
                <a:spcPct val="100000"/>
              </a:lnSpc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549537" y="3646704"/>
            <a:ext cx="5179330" cy="270616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add content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5926138" y="549275"/>
            <a:ext cx="5654675" cy="57880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Click icon to insert picture</a:t>
            </a:r>
            <a:endParaRPr/>
          </a:p>
        </p:txBody>
      </p:sp>
      <p:grpSp>
        <p:nvGrpSpPr>
          <p:cNvPr id="9" name="Group 8"/>
          <p:cNvGrpSpPr/>
          <p:nvPr userDrawn="1"/>
        </p:nvGrpSpPr>
        <p:grpSpPr bwMode="auto"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eform: Shape 15"/>
            <p:cNvSpPr>
              <a:spLocks noChangeAspect="1"/>
            </p:cNvSpPr>
            <p:nvPr/>
          </p:nvSpPr>
          <p:spPr bwMode="auto">
            <a:xfrm rot="8099999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 fill="norm" stroke="1" extrusionOk="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60000">
                  <a:schemeClr val="bg2">
                    <a:lumMod val="90000"/>
                    <a:lumOff val="1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Oval 10"/>
            <p:cNvSpPr/>
            <p:nvPr/>
          </p:nvSpPr>
          <p:spPr bwMode="auto"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 bwMode="auto"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/>
            <p:cNvSpPr>
              <a:spLocks noChangeAspect="1"/>
            </p:cNvSpPr>
            <p:nvPr/>
          </p:nvSpPr>
          <p:spPr bwMode="auto"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 fill="norm" stroke="1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 rot="8099999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Oval 14"/>
            <p:cNvSpPr/>
            <p:nvPr/>
          </p:nvSpPr>
          <p:spPr bwMode="auto">
            <a:xfrm rot="8099999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Freeform: Shape 15"/>
            <p:cNvSpPr>
              <a:spLocks noChangeAspect="1"/>
            </p:cNvSpPr>
            <p:nvPr/>
          </p:nvSpPr>
          <p:spPr bwMode="auto"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 fill="norm" stroke="1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20XX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BA1B0FB-D917-4C8C-928F-313BD683BF39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 bwMode="auto"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/>
            <p:cNvSpPr>
              <a:spLocks noChangeAspect="1"/>
            </p:cNvSpPr>
            <p:nvPr/>
          </p:nvSpPr>
          <p:spPr bwMode="auto"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 fill="norm" stroke="1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 rot="8099999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Oval 14"/>
            <p:cNvSpPr/>
            <p:nvPr/>
          </p:nvSpPr>
          <p:spPr bwMode="auto">
            <a:xfrm rot="8099999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Freeform: Shape 15"/>
            <p:cNvSpPr>
              <a:spLocks noChangeAspect="1"/>
            </p:cNvSpPr>
            <p:nvPr/>
          </p:nvSpPr>
          <p:spPr bwMode="auto"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 fill="norm" stroke="1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50863" y="2113199"/>
            <a:ext cx="11090274" cy="3979625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20XX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BA1B0FB-D917-4C8C-928F-313BD683BF39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 bwMode="auto"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/>
            <p:cNvSpPr/>
            <p:nvPr/>
          </p:nvSpPr>
          <p:spPr bwMode="auto">
            <a:xfrm rot="1799999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 fill="norm" stroke="1" extrusionOk="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0" name="Freeform 6"/>
            <p:cNvSpPr/>
            <p:nvPr/>
          </p:nvSpPr>
          <p:spPr bwMode="auto">
            <a:xfrm rot="1799999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 fill="norm" stroke="1" extrusionOk="0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" name="Freeform 8"/>
            <p:cNvSpPr/>
            <p:nvPr/>
          </p:nvSpPr>
          <p:spPr bwMode="auto">
            <a:xfrm rot="1799999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 fill="norm" stroke="1" extrusionOk="0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/>
            </a:lvl1pPr>
          </a:lstStyle>
          <a:p>
            <a:pPr lvl="0">
              <a:lnSpc>
                <a:spcPct val="100000"/>
              </a:lnSpc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20XX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BA1B0FB-D917-4C8C-928F-313BD683BF39}" type="slidenum">
              <a:rPr lang="en-US"/>
              <a:t/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1" name="Freeform: Shape 40"/>
          <p:cNvSpPr>
            <a:spLocks noChangeAspect="1"/>
          </p:cNvSpPr>
          <p:nvPr/>
        </p:nvSpPr>
        <p:spPr bwMode="auto"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 fill="norm" stroke="1" extrusionOk="0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60000">
                <a:schemeClr val="bg2">
                  <a:lumMod val="90000"/>
                  <a:lumOff val="10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/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43" name="Freeform: Shape 42"/>
          <p:cNvSpPr/>
          <p:nvPr/>
        </p:nvSpPr>
        <p:spPr bwMode="auto"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 fill="norm" stroke="1" extrusionOk="0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/>
            <a:noAutofit/>
          </a:bodyPr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>
            <a:spLocks noChangeAspect="1"/>
          </p:cNvSpPr>
          <p:nvPr/>
        </p:nvSpPr>
        <p:spPr bwMode="auto">
          <a:xfrm>
            <a:off x="11069864" y="333375"/>
            <a:ext cx="360000" cy="360000"/>
          </a:xfrm>
          <a:prstGeom prst="ellipse">
            <a:avLst/>
          </a:prstGeom>
          <a:gradFill>
            <a:gsLst>
              <a:gs pos="60000">
                <a:schemeClr val="bg2"/>
              </a:gs>
              <a:gs pos="100000">
                <a:schemeClr val="bg2">
                  <a:lumMod val="50000"/>
                  <a:lumOff val="50000"/>
                </a:schemeClr>
              </a:gs>
            </a:gsLst>
            <a:path path="circle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/>
            <a:noAutofit/>
          </a:bodyPr>
          <a:lstStyle/>
          <a:p>
            <a:pPr algn="ctr">
              <a:defRPr/>
            </a:pPr>
            <a:endParaRPr lang="en-US"/>
          </a:p>
        </p:txBody>
      </p:sp>
      <p:grpSp>
        <p:nvGrpSpPr>
          <p:cNvPr id="13" name="Group 12"/>
          <p:cNvGrpSpPr/>
          <p:nvPr/>
        </p:nvGrpSpPr>
        <p:grpSpPr bwMode="auto">
          <a:xfrm>
            <a:off x="331786" y="5528198"/>
            <a:ext cx="631474" cy="667800"/>
            <a:chOff x="2994153" y="1378665"/>
            <a:chExt cx="631474" cy="667800"/>
          </a:xfrm>
        </p:grpSpPr>
        <p:sp>
          <p:nvSpPr>
            <p:cNvPr id="20" name="Freeform: Shape 19"/>
            <p:cNvSpPr>
              <a:spLocks noChangeAspect="1"/>
            </p:cNvSpPr>
            <p:nvPr/>
          </p:nvSpPr>
          <p:spPr bwMode="auto"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 fill="norm" stroke="1" extrusionOk="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60000">
                  <a:schemeClr val="bg2">
                    <a:lumMod val="90000"/>
                    <a:lumOff val="1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Oval 20"/>
            <p:cNvSpPr/>
            <p:nvPr/>
          </p:nvSpPr>
          <p:spPr bwMode="auto">
            <a:xfrm rot="8099999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50000">
                  <a:schemeClr val="bg2">
                    <a:lumMod val="95000"/>
                    <a:lumOff val="5000"/>
                  </a:schemeClr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550862" y="2097175"/>
            <a:ext cx="5435600" cy="399565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205538" y="2097175"/>
            <a:ext cx="5435600" cy="399565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20XX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BA1B0FB-D917-4C8C-928F-313BD683BF39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>
            <a:spLocks noChangeAspect="1"/>
          </p:cNvSpPr>
          <p:nvPr/>
        </p:nvSpPr>
        <p:spPr bwMode="auto">
          <a:xfrm>
            <a:off x="11091612" y="5893466"/>
            <a:ext cx="360000" cy="360000"/>
          </a:xfrm>
          <a:prstGeom prst="ellipse">
            <a:avLst/>
          </a:prstGeom>
          <a:gradFill>
            <a:gsLst>
              <a:gs pos="60000">
                <a:schemeClr val="bg2"/>
              </a:gs>
              <a:gs pos="100000">
                <a:schemeClr val="bg2">
                  <a:lumMod val="50000"/>
                  <a:lumOff val="50000"/>
                </a:schemeClr>
              </a:gs>
            </a:gsLst>
            <a:path path="circle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/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550862" y="549275"/>
            <a:ext cx="1109755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/>
            </a:lvl1pPr>
          </a:lstStyle>
          <a:p>
            <a:pPr lvl="0">
              <a:lnSpc>
                <a:spcPct val="100000"/>
              </a:lnSpc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550863" y="2577270"/>
            <a:ext cx="5429114" cy="3515555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212023" y="2577270"/>
            <a:ext cx="5436390" cy="3515555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20XX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BA1B0FB-D917-4C8C-928F-313BD683BF39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20XX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BA1B0FB-D917-4C8C-928F-313BD683BF39}" type="slidenum">
              <a:rPr lang="en-US"/>
              <a:t/>
            </a:fld>
            <a:endParaRPr lang="en-US"/>
          </a:p>
        </p:txBody>
      </p:sp>
      <p:sp>
        <p:nvSpPr>
          <p:cNvPr id="39" name="Freeform: Shape 38"/>
          <p:cNvSpPr>
            <a:spLocks noChangeAspect="1"/>
          </p:cNvSpPr>
          <p:nvPr/>
        </p:nvSpPr>
        <p:spPr bwMode="auto"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 fill="norm" stroke="1" extrusionOk="0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>
            <a:gsLst>
              <a:gs pos="31000">
                <a:schemeClr val="bg2">
                  <a:lumMod val="90000"/>
                  <a:lumOff val="10000"/>
                </a:schemeClr>
              </a:gs>
              <a:gs pos="97000">
                <a:schemeClr val="bg2"/>
              </a:gs>
            </a:gsLst>
            <a:lin ang="15000000" scaled="0"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33" name="Freeform: Shape 32"/>
          <p:cNvSpPr>
            <a:spLocks noChangeAspect="1"/>
          </p:cNvSpPr>
          <p:nvPr/>
        </p:nvSpPr>
        <p:spPr bwMode="auto"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 fill="norm" stroke="1" extrusionOk="0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 bwMode="auto">
          <a:xfrm rot="13500000" flipV="1">
            <a:off x="1512277" y="2840041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/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42" name="Oval 41"/>
          <p:cNvSpPr>
            <a:spLocks noChangeAspect="1"/>
          </p:cNvSpPr>
          <p:nvPr/>
        </p:nvSpPr>
        <p:spPr bwMode="auto">
          <a:xfrm>
            <a:off x="1780661" y="385236"/>
            <a:ext cx="1080000" cy="1080000"/>
          </a:xfrm>
          <a:prstGeom prst="ellipse">
            <a:avLst/>
          </a:prstGeom>
          <a:gradFill>
            <a:gsLst>
              <a:gs pos="60000">
                <a:schemeClr val="bg2">
                  <a:lumMod val="100000"/>
                </a:schemeClr>
              </a:gs>
              <a:gs pos="100000">
                <a:schemeClr val="bg2">
                  <a:lumMod val="50000"/>
                  <a:lumOff val="50000"/>
                </a:schemeClr>
              </a:gs>
            </a:gsLst>
            <a:path path="circle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/>
            <a:noAutofit/>
          </a:bodyPr>
          <a:lstStyle/>
          <a:p>
            <a:pPr algn="ctr">
              <a:defRPr/>
            </a:pPr>
            <a:endParaRPr lang="en-US"/>
          </a:p>
        </p:txBody>
      </p:sp>
      <p:grpSp>
        <p:nvGrpSpPr>
          <p:cNvPr id="51" name="Group 50"/>
          <p:cNvGrpSpPr/>
          <p:nvPr/>
        </p:nvGrpSpPr>
        <p:grpSpPr bwMode="auto"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/>
            <p:cNvSpPr/>
            <p:nvPr/>
          </p:nvSpPr>
          <p:spPr bwMode="auto">
            <a:xfrm rot="1799999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 fill="norm" stroke="1" extrusionOk="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3" name="Freeform 6"/>
            <p:cNvSpPr/>
            <p:nvPr/>
          </p:nvSpPr>
          <p:spPr bwMode="auto">
            <a:xfrm rot="1799999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 fill="norm" stroke="1" extrusionOk="0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" name="Freeform 8"/>
            <p:cNvSpPr/>
            <p:nvPr/>
          </p:nvSpPr>
          <p:spPr bwMode="auto">
            <a:xfrm rot="1799999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 fill="norm" stroke="1" extrusionOk="0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hf dt="0" ftr="0" hdr="0" sldNu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20XX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BA1B0FB-D917-4C8C-928F-313BD683BF39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auto">
          <a:xfrm>
            <a:off x="4949630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/>
            <p:cNvSpPr>
              <a:spLocks noChangeAspect="1"/>
            </p:cNvSpPr>
            <p:nvPr/>
          </p:nvSpPr>
          <p:spPr bwMode="auto"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 fill="norm" stroke="1" extrusionOk="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60000">
                  <a:schemeClr val="bg2">
                    <a:lumMod val="90000"/>
                    <a:lumOff val="1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Oval 11"/>
            <p:cNvSpPr/>
            <p:nvPr/>
          </p:nvSpPr>
          <p:spPr bwMode="auto">
            <a:xfrm rot="8099999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50000">
                  <a:schemeClr val="bg2">
                    <a:lumMod val="95000"/>
                    <a:lumOff val="5000"/>
                  </a:schemeClr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20XX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BA1B0FB-D917-4C8C-928F-313BD683BF39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 bwMode="auto"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/>
            <p:cNvSpPr/>
            <p:nvPr/>
          </p:nvSpPr>
          <p:spPr bwMode="auto">
            <a:xfrm rot="1799999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 fill="norm" stroke="1" extrusionOk="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Freeform 6"/>
            <p:cNvSpPr/>
            <p:nvPr/>
          </p:nvSpPr>
          <p:spPr bwMode="auto">
            <a:xfrm rot="1799999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 fill="norm" stroke="1" extrusionOk="0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Freeform 8"/>
            <p:cNvSpPr/>
            <p:nvPr/>
          </p:nvSpPr>
          <p:spPr bwMode="auto">
            <a:xfrm rot="1799999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 fill="norm" stroke="1" extrusionOk="0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/>
            </a:lvl1pPr>
          </a:lstStyle>
          <a:p>
            <a:pPr lvl="0">
              <a:lnSpc>
                <a:spcPct val="100000"/>
              </a:lnSpc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20XX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BA1B0FB-D917-4C8C-928F-313BD683BF39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0863" y="550800"/>
            <a:ext cx="11090275" cy="133305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20XX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>
              <a:defRPr/>
            </a:pPr>
            <a:fld id="{DBA1B0FB-D917-4C8C-928F-313BD683BF39}" type="slidenum">
              <a:rPr lang="en-US"/>
              <a:t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lvl1pPr algn="l" defTabSz="914400">
        <a:lnSpc>
          <a:spcPct val="90000"/>
        </a:lnSpc>
        <a:spcBef>
          <a:spcPts val="0"/>
        </a:spcBef>
        <a:buNone/>
        <a:defRPr lang="en-US" sz="48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110000"/>
        </a:lnSpc>
        <a:spcBef>
          <a:spcPts val="1000"/>
        </a:spcBef>
        <a:spcAft>
          <a:spcPts val="800"/>
        </a:spcAft>
        <a:buFont typeface="Arial"/>
        <a:buChar char="•"/>
        <a:defRPr sz="24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110000"/>
        </a:lnSpc>
        <a:spcBef>
          <a:spcPts val="500"/>
        </a:spcBef>
        <a:spcAft>
          <a:spcPts val="800"/>
        </a:spcAft>
        <a:buFont typeface="Arial"/>
        <a:buChar char="•"/>
        <a:defRPr sz="16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110000"/>
        </a:lnSpc>
        <a:spcBef>
          <a:spcPts val="500"/>
        </a:spcBef>
        <a:spcAft>
          <a:spcPts val="800"/>
        </a:spcAft>
        <a:buFont typeface="Arial"/>
        <a:buChar char="•"/>
        <a:defRPr sz="16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110000"/>
        </a:lnSpc>
        <a:spcBef>
          <a:spcPts val="500"/>
        </a:spcBef>
        <a:spcAft>
          <a:spcPts val="800"/>
        </a:spcAft>
        <a:buFont typeface="Arial"/>
        <a:buChar char="•"/>
        <a:defRPr sz="16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110000"/>
        </a:lnSpc>
        <a:spcBef>
          <a:spcPts val="500"/>
        </a:spcBef>
        <a:spcAft>
          <a:spcPts val="800"/>
        </a:spcAft>
        <a:buFont typeface="Arial"/>
        <a:buChar char="•"/>
        <a:defRPr sz="16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/>
              <a:t>DEPI Realtime Chat Web app</a:t>
            </a:r>
            <a:endParaRPr/>
          </a:p>
        </p:txBody>
      </p:sp>
      <p:pic>
        <p:nvPicPr>
          <p:cNvPr id="8" name="Picture Placeholder 13"/>
          <p:cNvPicPr>
            <a:picLocks noChangeAspect="1" noGrp="1"/>
          </p:cNvPicPr>
          <p:nvPr>
            <p:ph type="pic" sz="quarter" idx="13"/>
          </p:nvPr>
        </p:nvPicPr>
        <p:blipFill>
          <a:blip r:embed="rId2"/>
          <a:srcRect l="4509" t="0" r="4509" b="0"/>
          <a:stretch/>
        </p:blipFill>
        <p:spPr bwMode="auto">
          <a:xfrm>
            <a:off x="0" y="0"/>
            <a:ext cx="6267450" cy="3428999"/>
          </a:xfrm>
          <a:prstGeom prst="rect">
            <a:avLst/>
          </a:prstGeom>
        </p:spPr>
      </p:pic>
      <p:pic>
        <p:nvPicPr>
          <p:cNvPr id="3" name="Picture 2" descr="A egyptian god holding a staff&#10;&#10;AI-generated content may be incorrect.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3429001"/>
            <a:ext cx="6267449" cy="3429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Team Members :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US" sz="2400"/>
              <a:t>1-Youssef Fathallah Ramadan</a:t>
            </a:r>
            <a:endParaRPr/>
          </a:p>
          <a:p>
            <a:pPr>
              <a:defRPr/>
            </a:pPr>
            <a:r>
              <a:rPr lang="en-US" sz="2400"/>
              <a:t>2-Abd </a:t>
            </a:r>
            <a:r>
              <a:rPr lang="en-US" sz="2400"/>
              <a:t>elrahman</a:t>
            </a:r>
            <a:r>
              <a:rPr lang="en-US" sz="2400"/>
              <a:t> Adel Farouk</a:t>
            </a:r>
            <a:endParaRPr/>
          </a:p>
          <a:p>
            <a:pPr>
              <a:defRPr/>
            </a:pPr>
            <a:r>
              <a:rPr lang="en-US" sz="2400"/>
              <a:t>3-Mohamed Abd </a:t>
            </a:r>
            <a:r>
              <a:rPr lang="en-US" sz="2400"/>
              <a:t>elhamid</a:t>
            </a:r>
            <a:r>
              <a:rPr lang="en-US" sz="2400"/>
              <a:t> Mahmoud</a:t>
            </a:r>
            <a:endParaRPr/>
          </a:p>
          <a:p>
            <a:pPr>
              <a:defRPr/>
            </a:pPr>
            <a:r>
              <a:rPr lang="en-US" sz="2400"/>
              <a:t>4-Ahmed Mohsen Khalaf</a:t>
            </a:r>
            <a:endParaRPr/>
          </a:p>
          <a:p>
            <a:pPr>
              <a:defRPr/>
            </a:pPr>
            <a:r>
              <a:rPr lang="en-US" sz="2400"/>
              <a:t>5-Ziad Ahmed Talaat</a:t>
            </a:r>
            <a:endParaRPr/>
          </a:p>
          <a:p>
            <a:pPr>
              <a:defRPr/>
            </a:pPr>
            <a:r>
              <a:rPr lang="en-US" sz="2400"/>
              <a:t>6-Omar Yasser Abd </a:t>
            </a:r>
            <a:r>
              <a:rPr lang="en-US" sz="2400"/>
              <a:t>elsamei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Project Description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US" sz="2000"/>
              <a:t>This project is a real-time chat application built using React for the frontend. It provides users with a smooth and responsive interface to log in, navigate between chat pages, and send/receive messages </a:t>
            </a:r>
            <a:r>
              <a:rPr lang="en-US" sz="2000"/>
              <a:t>instantly.Key</a:t>
            </a:r>
            <a:r>
              <a:rPr lang="en-US" sz="2000"/>
              <a:t> technologies include Socket.IO for real-time communication, React Context for managing user state, and modular UI components for a clean, maintainable design. The app simulates a modern chat experience with live updates and seamless page transitions.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/>
          <p:cNvPicPr>
            <a:picLocks noChangeAspect="1" noGrp="1"/>
          </p:cNvPicPr>
          <p:nvPr>
            <p:ph type="pic" sz="quarter" idx="13"/>
          </p:nvPr>
        </p:nvPicPr>
        <p:blipFill>
          <a:blip r:embed="rId2">
            <a:alphaModFix amt="45000"/>
          </a:blip>
          <a:stretch/>
        </p:blipFill>
        <p:spPr bwMode="auto"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Tasks</a:t>
            </a:r>
            <a:endParaRPr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auto">
          <a:xfrm flipV="1">
            <a:off x="550863" y="-929898"/>
            <a:ext cx="11090274" cy="18597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  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 bwMode="auto">
          <a:xfrm>
            <a:off x="550862" y="201478"/>
            <a:ext cx="11351836" cy="5891347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 fontScale="55000" lnSpcReduction="9000"/>
          </a:bodyPr>
          <a:lstStyle/>
          <a:p>
            <a:pPr>
              <a:defRPr/>
            </a:pPr>
            <a:r>
              <a:rPr lang="en-US" sz="2800"/>
              <a:t>1-Ahmed Mohsen:</a:t>
            </a:r>
            <a:endParaRPr/>
          </a:p>
          <a:p>
            <a:pPr>
              <a:defRPr/>
            </a:pPr>
            <a:r>
              <a:rPr lang="en-US" sz="2800"/>
              <a:t>	Socket IO Integration</a:t>
            </a:r>
            <a:endParaRPr lang="en-US" sz="2800"/>
          </a:p>
          <a:p>
            <a:pPr>
              <a:defRPr/>
            </a:pPr>
            <a:r>
              <a:rPr lang="en-US" sz="2800"/>
              <a:t>	Api development </a:t>
            </a:r>
            <a:endParaRPr lang="en-US" sz="2800"/>
          </a:p>
          <a:p>
            <a:pPr>
              <a:defRPr/>
            </a:pPr>
            <a:r>
              <a:rPr lang="en-US" sz="2800"/>
              <a:t>	Cookie based authentication</a:t>
            </a:r>
            <a:endParaRPr lang="en-US" sz="2800"/>
          </a:p>
          <a:p>
            <a:pPr>
              <a:defRPr/>
            </a:pPr>
            <a:r>
              <a:rPr lang="en-US" sz="2800"/>
              <a:t>	Data base hosting</a:t>
            </a:r>
            <a:endParaRPr lang="en-US" sz="2800"/>
          </a:p>
          <a:p>
            <a:pPr>
              <a:defRPr/>
            </a:pPr>
            <a:r>
              <a:rPr lang="en-US" sz="2800"/>
              <a:t>	Deployment</a:t>
            </a:r>
            <a:endParaRPr lang="en-US" sz="2800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z="2800"/>
          </a:p>
          <a:p>
            <a:pPr>
              <a:defRPr/>
            </a:pPr>
            <a:r>
              <a:rPr lang="en-US" sz="2800"/>
              <a:t>2-Abd </a:t>
            </a:r>
            <a:r>
              <a:rPr lang="en-US" sz="2800"/>
              <a:t>elrahman</a:t>
            </a:r>
            <a:r>
              <a:rPr lang="en-US" sz="2800"/>
              <a:t> Adel:</a:t>
            </a:r>
            <a:endParaRPr/>
          </a:p>
          <a:p>
            <a:pPr>
              <a:defRPr/>
            </a:pPr>
            <a:r>
              <a:rPr lang="en-US" sz="2800"/>
              <a:t>	Message API Integration</a:t>
            </a:r>
            <a:endParaRPr/>
          </a:p>
          <a:p>
            <a:pPr>
              <a:defRPr/>
            </a:pPr>
            <a:endParaRPr lang="en-US" sz="2800"/>
          </a:p>
          <a:p>
            <a:pPr>
              <a:defRPr/>
            </a:pPr>
            <a:r>
              <a:rPr lang="en-US" sz="2800"/>
              <a:t>3-Youssef Fathallah:</a:t>
            </a:r>
            <a:endParaRPr/>
          </a:p>
          <a:p>
            <a:pPr>
              <a:defRPr/>
            </a:pPr>
            <a:r>
              <a:rPr lang="en-US" sz="2800"/>
              <a:t>	Authentication, User Context</a:t>
            </a:r>
            <a:endParaRPr/>
          </a:p>
          <a:p>
            <a:pPr>
              <a:defRPr/>
            </a:pPr>
            <a:endParaRPr lang="en-US" sz="2800"/>
          </a:p>
          <a:p>
            <a:pPr>
              <a:defRPr/>
            </a:pPr>
            <a:endParaRPr lang="en-US" sz="2800"/>
          </a:p>
          <a:p>
            <a:pPr>
              <a:defRPr/>
            </a:pP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auto">
          <a:xfrm flipV="1">
            <a:off x="550863" y="-929898"/>
            <a:ext cx="11090274" cy="18597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  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 bwMode="auto">
          <a:xfrm>
            <a:off x="550862" y="201478"/>
            <a:ext cx="11351836" cy="5891347"/>
          </a:xfrm>
        </p:spPr>
        <p:txBody>
          <a:bodyPr/>
          <a:lstStyle/>
          <a:p>
            <a:pPr>
              <a:defRPr/>
            </a:pPr>
            <a:r>
              <a:rPr lang="en-US" sz="2800"/>
              <a:t>4-Mohamed Abd </a:t>
            </a:r>
            <a:r>
              <a:rPr lang="en-US" sz="2800"/>
              <a:t>elhamid</a:t>
            </a:r>
            <a:r>
              <a:rPr lang="en-US" sz="2800"/>
              <a:t>:</a:t>
            </a:r>
            <a:endParaRPr/>
          </a:p>
          <a:p>
            <a:pPr>
              <a:defRPr/>
            </a:pPr>
            <a:r>
              <a:rPr lang="en-US" sz="2800"/>
              <a:t>	Chat Page Layout, Navigation</a:t>
            </a:r>
            <a:endParaRPr/>
          </a:p>
          <a:p>
            <a:pPr>
              <a:defRPr/>
            </a:pPr>
            <a:endParaRPr lang="en-US" sz="2800"/>
          </a:p>
          <a:p>
            <a:pPr>
              <a:defRPr/>
            </a:pPr>
            <a:r>
              <a:rPr lang="en-US" sz="2800"/>
              <a:t>5- Ziad Ahmed:</a:t>
            </a:r>
            <a:endParaRPr/>
          </a:p>
          <a:p>
            <a:pPr>
              <a:defRPr/>
            </a:pPr>
            <a:r>
              <a:rPr lang="en-US" sz="2800"/>
              <a:t>	Chatbox</a:t>
            </a:r>
            <a:r>
              <a:rPr lang="en-US" sz="2800"/>
              <a:t>, Message Page</a:t>
            </a:r>
            <a:endParaRPr/>
          </a:p>
          <a:p>
            <a:pPr>
              <a:defRPr/>
            </a:pPr>
            <a:endParaRPr lang="en-US" sz="2800"/>
          </a:p>
          <a:p>
            <a:pPr>
              <a:defRPr/>
            </a:pPr>
            <a:r>
              <a:rPr lang="en-US" sz="2800"/>
              <a:t>6-Omar Yasser:</a:t>
            </a:r>
            <a:endParaRPr/>
          </a:p>
          <a:p>
            <a:pPr>
              <a:defRPr/>
            </a:pPr>
            <a:r>
              <a:rPr lang="en-US" sz="2800"/>
              <a:t>	UI Components, Styling Utilities</a:t>
            </a:r>
            <a:endParaRPr/>
          </a:p>
          <a:p>
            <a:pPr>
              <a:defRPr/>
            </a:pP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</p:spPr>
        <p:txBody>
          <a:bodyPr anchor="b">
            <a:normAutofit/>
          </a:bodyPr>
          <a:lstStyle/>
          <a:p>
            <a:pPr>
              <a:defRPr/>
            </a:pPr>
            <a:r>
              <a:rPr lang="en-US"/>
              <a:t>Thank you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  </a:t>
            </a:r>
            <a:endParaRPr/>
          </a:p>
        </p:txBody>
      </p:sp>
      <p:pic>
        <p:nvPicPr>
          <p:cNvPr id="25" name="Picture Placeholder 24" descr="A close-up of a network"/>
          <p:cNvPicPr>
            <a:picLocks noChangeAspect="1" noGrp="1"/>
          </p:cNvPicPr>
          <p:nvPr>
            <p:ph type="pic" sz="quarter" idx="13"/>
          </p:nvPr>
        </p:nvPicPr>
        <p:blipFill>
          <a:blip r:embed="rId2"/>
          <a:srcRect l="0" t="1" r="0" b="1"/>
          <a:stretch/>
        </p:blipFill>
        <p:spPr bwMode="auto"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Arial"/>
        <a:cs typeface="Arial"/>
      </a:majorFont>
      <a:minorFont>
        <a:latin typeface="Gill Sans MT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customXml/_rels/item1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1.xml"/></Relationships>
</file>

<file path=customXml/_rels/item2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2.xml"/></Relationships>
</file>

<file path=customXml/_rels/item3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{67921946-49A5-4461-BF9B-5D856C7BA70A}tf33713516_win32</Template>
  <TotalTime>0</TotalTime>
  <Words>0</Words>
  <Application>ONLYOFFICE/7.3.3.0</Application>
  <DocSecurity>0</DocSecurity>
  <PresentationFormat>Widescreen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Omar.Yasser</dc:creator>
  <cp:keywords/>
  <dc:description/>
  <dc:identifier/>
  <dc:language/>
  <cp:lastModifiedBy>Guset_477</cp:lastModifiedBy>
  <cp:revision>2</cp:revision>
  <dcterms:created xsi:type="dcterms:W3CDTF">2025-05-09T11:05:47Z</dcterms:created>
  <dcterms:modified xsi:type="dcterms:W3CDTF">2025-05-09T11:35:33Z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