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83" y="235131"/>
            <a:ext cx="9001462" cy="1750422"/>
          </a:xfrm>
        </p:spPr>
        <p:txBody>
          <a:bodyPr/>
          <a:lstStyle/>
          <a:p>
            <a:r>
              <a:rPr lang="en-US" dirty="0" err="1"/>
              <a:t>FitApp</a:t>
            </a:r>
            <a:r>
              <a:rPr lang="en-US" dirty="0"/>
              <a:t> - Your Fitness Companion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177" y="2133600"/>
            <a:ext cx="11477897" cy="446749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Empowering Your Fitness Journey Anytime, </a:t>
            </a:r>
            <a:r>
              <a:rPr lang="en-US" sz="3000" dirty="0" smtClean="0"/>
              <a:t>Anywhere</a:t>
            </a:r>
          </a:p>
          <a:p>
            <a:r>
              <a:rPr lang="en-US" sz="2800" b="1" dirty="0" smtClean="0"/>
              <a:t>Team</a:t>
            </a:r>
            <a:endParaRPr lang="en-US" dirty="0" smtClean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600" dirty="0" err="1" smtClean="0"/>
              <a:t>kareem</a:t>
            </a:r>
            <a:r>
              <a:rPr lang="en-US" sz="2600" dirty="0" smtClean="0"/>
              <a:t> </a:t>
            </a:r>
            <a:r>
              <a:rPr lang="en-US" sz="2600" dirty="0" err="1"/>
              <a:t>alaa</a:t>
            </a:r>
            <a:r>
              <a:rPr lang="en-US" sz="2600" dirty="0"/>
              <a:t> </a:t>
            </a:r>
            <a:r>
              <a:rPr lang="en-US" sz="2600" dirty="0" err="1" smtClean="0"/>
              <a:t>khalifa</a:t>
            </a:r>
            <a:r>
              <a:rPr lang="en-US" sz="2600" dirty="0" smtClean="0"/>
              <a:t>                              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600" dirty="0" err="1" smtClean="0"/>
              <a:t>Asmaa</a:t>
            </a:r>
            <a:r>
              <a:rPr lang="en-US" sz="2600" dirty="0" smtClean="0"/>
              <a:t> Ayman Mohamed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600" dirty="0" smtClean="0"/>
              <a:t>Mohamed </a:t>
            </a:r>
            <a:r>
              <a:rPr lang="en-US" sz="2600" dirty="0" err="1"/>
              <a:t>magdy</a:t>
            </a:r>
            <a:r>
              <a:rPr lang="en-US" sz="2600" dirty="0"/>
              <a:t> </a:t>
            </a:r>
            <a:r>
              <a:rPr lang="en-US" sz="2600" dirty="0" err="1" smtClean="0"/>
              <a:t>fouad</a:t>
            </a:r>
            <a:endParaRPr lang="en-US" sz="2600" dirty="0" smtClean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600" dirty="0"/>
              <a:t>Mahmoud </a:t>
            </a:r>
            <a:r>
              <a:rPr lang="en-US" sz="2600" dirty="0" err="1"/>
              <a:t>rafeeq</a:t>
            </a:r>
            <a:r>
              <a:rPr lang="en-US" sz="2600" dirty="0"/>
              <a:t> </a:t>
            </a:r>
            <a:r>
              <a:rPr lang="en-US" sz="2600" dirty="0" err="1"/>
              <a:t>abd</a:t>
            </a:r>
            <a:r>
              <a:rPr lang="en-US" sz="2600" dirty="0"/>
              <a:t> </a:t>
            </a:r>
            <a:r>
              <a:rPr lang="en-US" sz="2600" dirty="0" err="1" smtClean="0"/>
              <a:t>elhamed</a:t>
            </a:r>
            <a:endParaRPr lang="en-US" sz="2600" dirty="0" smtClean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600" dirty="0"/>
              <a:t>Ahmed </a:t>
            </a:r>
            <a:r>
              <a:rPr lang="en-US" sz="2600" dirty="0" smtClean="0"/>
              <a:t>Mohamed </a:t>
            </a:r>
            <a:r>
              <a:rPr lang="en-US" sz="2600" dirty="0" err="1" smtClean="0"/>
              <a:t>gafar</a:t>
            </a:r>
            <a:endParaRPr lang="en-US" sz="2600" dirty="0" smtClean="0"/>
          </a:p>
          <a:p>
            <a:pPr algn="l"/>
            <a:r>
              <a:rPr lang="en-US" sz="2200"/>
              <a:t> </a:t>
            </a:r>
            <a:r>
              <a:rPr lang="en-US" sz="2200" smtClean="0"/>
              <a:t>                                                    </a:t>
            </a:r>
            <a:r>
              <a:rPr lang="en-US" sz="2800" b="1" smtClean="0"/>
              <a:t>Instructor</a:t>
            </a:r>
            <a:r>
              <a:rPr lang="en-US" dirty="0" smtClean="0"/>
              <a:t>: Mohamed </a:t>
            </a:r>
            <a:r>
              <a:rPr lang="en-US" dirty="0" err="1" smtClean="0"/>
              <a:t>Elhabashy</a:t>
            </a:r>
            <a:endParaRPr lang="en-US" dirty="0" smtClean="0"/>
          </a:p>
          <a:p>
            <a:r>
              <a:rPr lang="en-US" sz="2800" b="1" dirty="0" smtClean="0"/>
              <a:t>Track</a:t>
            </a:r>
            <a:r>
              <a:rPr lang="en-US" dirty="0"/>
              <a:t>: </a:t>
            </a:r>
            <a:r>
              <a:rPr lang="en-US" dirty="0" err="1"/>
              <a:t>FrontEnd</a:t>
            </a:r>
            <a:r>
              <a:rPr lang="en-US" dirty="0"/>
              <a:t> Developer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38592"/>
            <a:ext cx="9001462" cy="880608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" y="1497874"/>
            <a:ext cx="9926171" cy="49290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Freemium Model: Basic features for free, with premium plans for advanced workouts and nutrition plans.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• In-App Purchases: Additional features, workout programs, or one-on-one coaching.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Partnerships: Collaborations with gyms, trainers, or supplement brands for cross-promotions.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538889"/>
            <a:ext cx="9001462" cy="871900"/>
          </a:xfrm>
        </p:spPr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1750423"/>
            <a:ext cx="9865211" cy="435428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Social Media Campaigns: Leverage Instagram, YouTube, and </a:t>
            </a:r>
            <a:r>
              <a:rPr lang="en-US" sz="3200" dirty="0" err="1"/>
              <a:t>TikTok</a:t>
            </a:r>
            <a:r>
              <a:rPr lang="en-US" sz="3200" dirty="0"/>
              <a:t> for fitness content and influencer collaborations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SEO &amp; Content Marketing: Publish blogs on fitness, nutrition, and wellness.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Email Marketing: Send personalized fitness tips and updates.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96093"/>
            <a:ext cx="10353761" cy="757644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635" y="888276"/>
            <a:ext cx="2106493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072BABA-35A4-D4EE-B7ED-B531703B2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7673" y="1576251"/>
            <a:ext cx="4910251" cy="28797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8C065AB-C149-8167-0CF6-235B9D10A5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07674" y="4455976"/>
            <a:ext cx="4910251" cy="21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328" y="246493"/>
            <a:ext cx="10353761" cy="870857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468" y="705394"/>
            <a:ext cx="2870067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About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D79F708-5893-7656-9277-A690A12C0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3448" y="1529306"/>
            <a:ext cx="6477970" cy="50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955" y="156755"/>
            <a:ext cx="10353761" cy="1325563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450" y="1187830"/>
            <a:ext cx="2280665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f-ZA" dirty="0" smtClean="0"/>
              <a:t>Feature</a:t>
            </a:r>
            <a:endParaRPr lang="af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11BE818-41A9-54E4-51D1-FFD96CD7C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7634" y="1741714"/>
            <a:ext cx="5599612" cy="47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9635"/>
            <a:ext cx="10353761" cy="957943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885622"/>
            <a:ext cx="2890265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f-ZA" dirty="0" smtClean="0"/>
              <a:t>Feature</a:t>
            </a:r>
            <a:endParaRPr lang="af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AF309A4-E0FF-C34F-6EAF-37A4452E7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6377" y="1796778"/>
            <a:ext cx="5869577" cy="46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645"/>
            <a:ext cx="10353761" cy="1001486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937874"/>
            <a:ext cx="2324207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f-ZA" dirty="0"/>
              <a:t>Pricing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C1A95DE-2B97-FA75-1B9F-EE335D540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17669" y="1680754"/>
            <a:ext cx="6165667" cy="44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9634"/>
            <a:ext cx="10353761" cy="905691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709" y="905580"/>
            <a:ext cx="2367750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Reviews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24" y="1651115"/>
            <a:ext cx="5106988" cy="249113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24" y="4142254"/>
            <a:ext cx="5106988" cy="2457107"/>
          </a:xfrm>
        </p:spPr>
      </p:pic>
    </p:spTree>
    <p:extLst>
      <p:ext uri="{BB962C8B-B14F-4D97-AF65-F5344CB8AC3E}">
        <p14:creationId xmlns:p14="http://schemas.microsoft.com/office/powerpoint/2010/main" val="39771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8674"/>
            <a:ext cx="10353761" cy="844731"/>
          </a:xfrm>
        </p:spPr>
        <p:txBody>
          <a:bodyPr/>
          <a:lstStyle/>
          <a:p>
            <a:r>
              <a:rPr lang="en-US" dirty="0"/>
              <a:t>Demo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83" y="781950"/>
            <a:ext cx="2332916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f-ZA" dirty="0"/>
              <a:t>Contact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B7EB9D1-4A63-810B-3F5F-7708E9DE7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7399" y="1626681"/>
            <a:ext cx="5406635" cy="45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83178"/>
            <a:ext cx="9001462" cy="1001486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685" y="1628503"/>
            <a:ext cx="9995840" cy="47984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New Features: Adding integration with wearables like Fitbit or Apple Watch.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AI-Powered Recommendations: Use machine learning to provide even better workout and nutrition plans.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Global Expansion: Expand the community and add multilingual support.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95048"/>
            <a:ext cx="9001462" cy="115928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FitApp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886449"/>
            <a:ext cx="9001462" cy="319064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dirty="0"/>
              <a:t>A web platform that helps users track workouts, monitor nutrition, and set fitness goals</a:t>
            </a:r>
            <a:r>
              <a:rPr lang="en-US" sz="35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dirty="0"/>
              <a:t>Provides customized workout plans and health tips for all fitness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713060"/>
            <a:ext cx="9001462" cy="2387600"/>
          </a:xfrm>
        </p:spPr>
        <p:txBody>
          <a:bodyPr/>
          <a:lstStyle/>
          <a:p>
            <a:r>
              <a:rPr lang="af-ZA" dirty="0"/>
              <a:t>Big </a:t>
            </a:r>
            <a:r>
              <a:rPr lang="af-ZA" dirty="0" smtClean="0"/>
              <a:t>Thanks </a:t>
            </a:r>
            <a:r>
              <a:rPr lang="af-ZA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257006"/>
            <a:ext cx="9001462" cy="2000794"/>
          </a:xfrm>
        </p:spPr>
        <p:txBody>
          <a:bodyPr/>
          <a:lstStyle/>
          <a:p>
            <a:r>
              <a:rPr lang="af-ZA" sz="4000" dirty="0"/>
              <a:t>My Team</a:t>
            </a:r>
          </a:p>
          <a:p>
            <a:r>
              <a:rPr lang="af-ZA" sz="4000" dirty="0"/>
              <a:t>Our </a:t>
            </a:r>
            <a:r>
              <a:rPr lang="af-ZA" altLang="ar-EG" sz="4000" dirty="0"/>
              <a:t>Instructor</a:t>
            </a:r>
            <a:endParaRPr lang="af-ZA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521471"/>
            <a:ext cx="9001462" cy="98511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FitApp</a:t>
            </a:r>
            <a:r>
              <a:rPr lang="en-US" dirty="0"/>
              <a:t> ?(objective)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8" y="1738404"/>
            <a:ext cx="9001462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Many people struggle to maintain a consistent fitness routine due to a lack of time, motivation, or proper guidance.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Tracking workouts and nutrition can be time-consuming and confusing.</a:t>
            </a:r>
          </a:p>
        </p:txBody>
      </p:sp>
    </p:spTree>
    <p:extLst>
      <p:ext uri="{BB962C8B-B14F-4D97-AF65-F5344CB8AC3E}">
        <p14:creationId xmlns:p14="http://schemas.microsoft.com/office/powerpoint/2010/main" val="20962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229" y="182472"/>
            <a:ext cx="9001462" cy="1663746"/>
          </a:xfrm>
        </p:spPr>
        <p:txBody>
          <a:bodyPr/>
          <a:lstStyle/>
          <a:p>
            <a:r>
              <a:rPr lang="aa-ET" dirty="0"/>
              <a:t>Technical Tools and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269" y="1741715"/>
            <a:ext cx="9978422" cy="482454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React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jQuery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Wow </a:t>
            </a:r>
            <a:r>
              <a:rPr lang="en-US" sz="3200" dirty="0" err="1"/>
              <a:t>js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React owl carousel</a:t>
            </a:r>
          </a:p>
        </p:txBody>
      </p:sp>
    </p:spTree>
    <p:extLst>
      <p:ext uri="{BB962C8B-B14F-4D97-AF65-F5344CB8AC3E}">
        <p14:creationId xmlns:p14="http://schemas.microsoft.com/office/powerpoint/2010/main" val="39297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86340"/>
            <a:ext cx="9001462" cy="1559877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FitApp</a:t>
            </a:r>
            <a:r>
              <a:rPr lang="en-US" dirty="0"/>
              <a:t> Solves the Problem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63" y="1933303"/>
            <a:ext cx="10126468" cy="4467497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dirty="0"/>
              <a:t>Convenience: Accessible on any device, making it easy to use at home, the gym, or on the 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dirty="0"/>
              <a:t>Customization: Personalized workout and meal plans based on user preferences and fitness goals.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500" dirty="0"/>
              <a:t>Community Support: Offers social features to connect users with fitness communities for motivation and challenges.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923109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189" y="1567542"/>
            <a:ext cx="9795542" cy="485938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User-Friendly </a:t>
            </a:r>
            <a:r>
              <a:rPr lang="en-US" sz="3200" dirty="0"/>
              <a:t>Dashboard: Track workouts, nutrition, and progress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Custom Workout Plans: Programs tailored for different fitness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Nutrition Tracking: Log meals and receive dietary recommendations.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Goal Setting &amp; Progress Monitoring: Set fitness targets and monitor achievements over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03757"/>
            <a:ext cx="9001462" cy="993820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977" y="1576251"/>
            <a:ext cx="9908754" cy="45023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Fitness enthusiasts of all </a:t>
            </a:r>
            <a:r>
              <a:rPr lang="en-US" sz="3200" dirty="0" smtClean="0"/>
              <a:t>levels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Busy </a:t>
            </a:r>
            <a:r>
              <a:rPr lang="en-US" sz="3200" dirty="0"/>
              <a:t>professionals looking for flexible workout options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People </a:t>
            </a:r>
            <a:r>
              <a:rPr lang="en-US" sz="3200" dirty="0"/>
              <a:t>seeking personalized nutrition and fitness </a:t>
            </a:r>
            <a:r>
              <a:rPr lang="en-US" sz="3200" dirty="0" smtClean="0"/>
              <a:t>guidance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Gym-goers who want a digital companion for their routine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1506583"/>
          </a:xfrm>
        </p:spPr>
        <p:txBody>
          <a:bodyPr/>
          <a:lstStyle/>
          <a:p>
            <a:r>
              <a:rPr lang="en-US" dirty="0"/>
              <a:t>Design and 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03" y="2116182"/>
            <a:ext cx="9882628" cy="425849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Intuitive Navigation: Easy-to-use interface, accessible for all 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Visual Progress Tracking: Graphs and charts to illustrate fitness progress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Responsive </a:t>
            </a:r>
            <a:r>
              <a:rPr lang="en-US" sz="3200" dirty="0"/>
              <a:t>Design: Works seamlessly on desktop, tablet, and mobile devices.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34386"/>
            <a:ext cx="9001462" cy="976403"/>
          </a:xfrm>
        </p:spPr>
        <p:txBody>
          <a:bodyPr/>
          <a:lstStyle/>
          <a:p>
            <a:r>
              <a:rPr lang="en-US" dirty="0"/>
              <a:t>Competitor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023" y="1889759"/>
            <a:ext cx="9760708" cy="42846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Personalization: More customized fitness and nutrition plans compared to competitors.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Affordability: Offers competitive pricing with more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Community Features: Strong emphasis on connecting with other fitness enthusiasts.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83</TotalTime>
  <Words>504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Rockwell</vt:lpstr>
      <vt:lpstr>Wingdings</vt:lpstr>
      <vt:lpstr>Damask</vt:lpstr>
      <vt:lpstr>FitApp - Your Fitness Companion</vt:lpstr>
      <vt:lpstr>What is FitApp?</vt:lpstr>
      <vt:lpstr>Why FitApp ?(objective)</vt:lpstr>
      <vt:lpstr>Technical Tools and libraries</vt:lpstr>
      <vt:lpstr>How FitApp Solves the Problem</vt:lpstr>
      <vt:lpstr>Key Features</vt:lpstr>
      <vt:lpstr>Target Audience</vt:lpstr>
      <vt:lpstr>Design and User Interface</vt:lpstr>
      <vt:lpstr>Competitor Analysis</vt:lpstr>
      <vt:lpstr>Business Model</vt:lpstr>
      <vt:lpstr>Marketing Strategy</vt:lpstr>
      <vt:lpstr>Demo Slide</vt:lpstr>
      <vt:lpstr>Demo Slide</vt:lpstr>
      <vt:lpstr>Demo Slide</vt:lpstr>
      <vt:lpstr>Demo Slide</vt:lpstr>
      <vt:lpstr>Demo Slide</vt:lpstr>
      <vt:lpstr>Demo Slide</vt:lpstr>
      <vt:lpstr>Demo Slide</vt:lpstr>
      <vt:lpstr>Future Plans</vt:lpstr>
      <vt:lpstr>Big Thanks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FitApp - Your Fitness Companion</dc:title>
  <dc:creator>Microsoft account</dc:creator>
  <cp:lastModifiedBy>Microsoft account</cp:lastModifiedBy>
  <cp:revision>10</cp:revision>
  <dcterms:created xsi:type="dcterms:W3CDTF">2024-10-18T15:44:34Z</dcterms:created>
  <dcterms:modified xsi:type="dcterms:W3CDTF">2024-10-23T19:52:23Z</dcterms:modified>
</cp:coreProperties>
</file>