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312" r:id="rId2"/>
    <p:sldId id="313" r:id="rId3"/>
    <p:sldId id="263" r:id="rId4"/>
    <p:sldId id="269" r:id="rId5"/>
    <p:sldId id="275" r:id="rId6"/>
    <p:sldId id="314" r:id="rId7"/>
  </p:sldIdLst>
  <p:sldSz cx="9144000" cy="5143500" type="screen16x9"/>
  <p:notesSz cx="6858000" cy="9144000"/>
  <p:embeddedFontLst>
    <p:embeddedFont>
      <p:font typeface="Commissioner" pitchFamily="2" charset="0"/>
      <p:regular r:id="rId9"/>
      <p:bold r:id="rId10"/>
    </p:embeddedFont>
    <p:embeddedFont>
      <p:font typeface="Lexend" pitchFamily="2" charset="77"/>
      <p:regular r:id="rId11"/>
      <p:bold r:id="rId12"/>
    </p:embeddedFont>
    <p:embeddedFont>
      <p:font typeface="Nunito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9AF7ED-2845-4A80-B18E-6A0DE490DEC6}">
  <a:tblStyle styleId="{A29AF7ED-2845-4A80-B18E-6A0DE490DE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/>
  </p:normalViewPr>
  <p:slideViewPr>
    <p:cSldViewPr snapToGrid="0">
      <p:cViewPr varScale="1">
        <p:scale>
          <a:sx n="102" d="100"/>
          <a:sy n="102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>
          <a:extLst>
            <a:ext uri="{FF2B5EF4-FFF2-40B4-BE49-F238E27FC236}">
              <a16:creationId xmlns:a16="http://schemas.microsoft.com/office/drawing/2014/main" id="{CCB2C53F-ECA7-3AA7-4CE9-2AE7135A8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e3920382df_0_9:notes">
            <a:extLst>
              <a:ext uri="{FF2B5EF4-FFF2-40B4-BE49-F238E27FC236}">
                <a16:creationId xmlns:a16="http://schemas.microsoft.com/office/drawing/2014/main" id="{FD465B74-5AEC-0355-605C-DC134A9E9E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e3920382df_0_9:notes">
            <a:extLst>
              <a:ext uri="{FF2B5EF4-FFF2-40B4-BE49-F238E27FC236}">
                <a16:creationId xmlns:a16="http://schemas.microsoft.com/office/drawing/2014/main" id="{B0856D47-214E-E72C-2805-808DB012DB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80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>
          <a:extLst>
            <a:ext uri="{FF2B5EF4-FFF2-40B4-BE49-F238E27FC236}">
              <a16:creationId xmlns:a16="http://schemas.microsoft.com/office/drawing/2014/main" id="{13200F27-17C2-49FA-3B60-F77B62B24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e3920382df_0_9:notes">
            <a:extLst>
              <a:ext uri="{FF2B5EF4-FFF2-40B4-BE49-F238E27FC236}">
                <a16:creationId xmlns:a16="http://schemas.microsoft.com/office/drawing/2014/main" id="{60F2795D-790E-3659-F4A8-517745C23C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e3920382df_0_9:notes">
            <a:extLst>
              <a:ext uri="{FF2B5EF4-FFF2-40B4-BE49-F238E27FC236}">
                <a16:creationId xmlns:a16="http://schemas.microsoft.com/office/drawing/2014/main" id="{17CA7EED-6CD4-DB15-E991-D032EA209C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633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e29e79660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e29e79660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e29e796600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e29e796600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e3ddb01e2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e3ddb01e2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-15" y="2571344"/>
            <a:ext cx="9143864" cy="2572076"/>
            <a:chOff x="-15" y="2571344"/>
            <a:chExt cx="9143864" cy="2572076"/>
          </a:xfrm>
        </p:grpSpPr>
        <p:grpSp>
          <p:nvGrpSpPr>
            <p:cNvPr id="38" name="Google Shape;38;p3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39" name="Google Shape;39;p3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" name="Google Shape;59;p3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0" y="2527950"/>
            <a:ext cx="9144000" cy="10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805375" y="1511635"/>
            <a:ext cx="53088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7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869060" y="2726718"/>
            <a:ext cx="4276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968818" y="615900"/>
            <a:ext cx="1335000" cy="9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4"/>
          <p:cNvGrpSpPr/>
          <p:nvPr/>
        </p:nvGrpSpPr>
        <p:grpSpPr>
          <a:xfrm>
            <a:off x="-15" y="-6"/>
            <a:ext cx="9143864" cy="2572076"/>
            <a:chOff x="-15" y="2571344"/>
            <a:chExt cx="9143864" cy="2572076"/>
          </a:xfrm>
        </p:grpSpPr>
        <p:grpSp>
          <p:nvGrpSpPr>
            <p:cNvPr id="1053" name="Google Shape;1053;p34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054" name="Google Shape;1054;p34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4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4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4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4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4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4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4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4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4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4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4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4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4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4" name="Google Shape;1074;p34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6" name="Google Shape;1076;p34"/>
          <p:cNvSpPr/>
          <p:nvPr/>
        </p:nvSpPr>
        <p:spPr>
          <a:xfrm>
            <a:off x="0" y="513000"/>
            <a:ext cx="9144000" cy="209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7" name="Google Shape;1077;p34"/>
          <p:cNvGrpSpPr/>
          <p:nvPr/>
        </p:nvGrpSpPr>
        <p:grpSpPr>
          <a:xfrm>
            <a:off x="-15" y="2571419"/>
            <a:ext cx="9143864" cy="2572076"/>
            <a:chOff x="-15" y="2571344"/>
            <a:chExt cx="9143864" cy="2572076"/>
          </a:xfrm>
        </p:grpSpPr>
        <p:grpSp>
          <p:nvGrpSpPr>
            <p:cNvPr id="1078" name="Google Shape;1078;p34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079" name="Google Shape;1079;p34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4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4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4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4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4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4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4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4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4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4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4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4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4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4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4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4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4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4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4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34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1" name="Google Shape;1101;p34"/>
          <p:cNvSpPr/>
          <p:nvPr/>
        </p:nvSpPr>
        <p:spPr>
          <a:xfrm>
            <a:off x="0" y="2490475"/>
            <a:ext cx="9144000" cy="214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6"/>
          <p:cNvGrpSpPr/>
          <p:nvPr/>
        </p:nvGrpSpPr>
        <p:grpSpPr>
          <a:xfrm>
            <a:off x="-15" y="2571419"/>
            <a:ext cx="9143864" cy="2572076"/>
            <a:chOff x="-15" y="2571344"/>
            <a:chExt cx="9143864" cy="2572076"/>
          </a:xfrm>
        </p:grpSpPr>
        <p:grpSp>
          <p:nvGrpSpPr>
            <p:cNvPr id="126" name="Google Shape;126;p6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27" name="Google Shape;127;p6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47;p6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6"/>
          <p:cNvSpPr/>
          <p:nvPr/>
        </p:nvSpPr>
        <p:spPr>
          <a:xfrm>
            <a:off x="0" y="2490475"/>
            <a:ext cx="9144000" cy="228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8775" y="39164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7"/>
          <p:cNvGrpSpPr/>
          <p:nvPr/>
        </p:nvGrpSpPr>
        <p:grpSpPr>
          <a:xfrm>
            <a:off x="-15" y="2571344"/>
            <a:ext cx="9143864" cy="2572076"/>
            <a:chOff x="-15" y="2571344"/>
            <a:chExt cx="9143864" cy="2572076"/>
          </a:xfrm>
        </p:grpSpPr>
        <p:grpSp>
          <p:nvGrpSpPr>
            <p:cNvPr id="153" name="Google Shape;153;p7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54" name="Google Shape;154;p7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7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7"/>
          <p:cNvSpPr/>
          <p:nvPr/>
        </p:nvSpPr>
        <p:spPr>
          <a:xfrm>
            <a:off x="0" y="2490400"/>
            <a:ext cx="9144000" cy="111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886975" y="372900"/>
            <a:ext cx="5394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7"/>
          <p:cNvSpPr txBox="1">
            <a:spLocks noGrp="1"/>
          </p:cNvSpPr>
          <p:nvPr>
            <p:ph type="body" idx="1"/>
          </p:nvPr>
        </p:nvSpPr>
        <p:spPr>
          <a:xfrm>
            <a:off x="886975" y="1178829"/>
            <a:ext cx="5016000" cy="21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5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8"/>
          <p:cNvGrpSpPr/>
          <p:nvPr/>
        </p:nvGrpSpPr>
        <p:grpSpPr>
          <a:xfrm>
            <a:off x="-15" y="1544"/>
            <a:ext cx="9143864" cy="2572076"/>
            <a:chOff x="-15" y="2571344"/>
            <a:chExt cx="9143864" cy="2572076"/>
          </a:xfrm>
        </p:grpSpPr>
        <p:grpSp>
          <p:nvGrpSpPr>
            <p:cNvPr id="181" name="Google Shape;181;p8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82" name="Google Shape;182;p8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8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8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" name="Google Shape;202;p8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8"/>
          <p:cNvSpPr/>
          <p:nvPr/>
        </p:nvSpPr>
        <p:spPr>
          <a:xfrm>
            <a:off x="-87" y="825129"/>
            <a:ext cx="9144000" cy="175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-15" y="2571419"/>
            <a:ext cx="9143864" cy="2572076"/>
            <a:chOff x="-15" y="2571344"/>
            <a:chExt cx="9143864" cy="2572076"/>
          </a:xfrm>
        </p:grpSpPr>
        <p:grpSp>
          <p:nvGrpSpPr>
            <p:cNvPr id="206" name="Google Shape;206;p8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8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8"/>
          <p:cNvSpPr/>
          <p:nvPr/>
        </p:nvSpPr>
        <p:spPr>
          <a:xfrm>
            <a:off x="0" y="2490475"/>
            <a:ext cx="9144000" cy="184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876150" y="1503678"/>
            <a:ext cx="5608800" cy="22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7"/>
          <p:cNvGrpSpPr/>
          <p:nvPr/>
        </p:nvGrpSpPr>
        <p:grpSpPr>
          <a:xfrm>
            <a:off x="-15" y="2571344"/>
            <a:ext cx="9143864" cy="2572076"/>
            <a:chOff x="-15" y="2571344"/>
            <a:chExt cx="9143864" cy="2572076"/>
          </a:xfrm>
        </p:grpSpPr>
        <p:grpSp>
          <p:nvGrpSpPr>
            <p:cNvPr id="488" name="Google Shape;488;p17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489" name="Google Shape;489;p17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7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7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7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7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9" name="Google Shape;509;p17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7"/>
          <p:cNvSpPr/>
          <p:nvPr/>
        </p:nvSpPr>
        <p:spPr>
          <a:xfrm>
            <a:off x="719700" y="2481500"/>
            <a:ext cx="7704600" cy="22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7"/>
          <p:cNvSpPr txBox="1">
            <a:spLocks noGrp="1"/>
          </p:cNvSpPr>
          <p:nvPr>
            <p:ph type="title" hasCustomPrompt="1"/>
          </p:nvPr>
        </p:nvSpPr>
        <p:spPr>
          <a:xfrm>
            <a:off x="2206650" y="2011575"/>
            <a:ext cx="47307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13" name="Google Shape;513;p17"/>
          <p:cNvSpPr txBox="1">
            <a:spLocks noGrp="1"/>
          </p:cNvSpPr>
          <p:nvPr>
            <p:ph type="subTitle" idx="1"/>
          </p:nvPr>
        </p:nvSpPr>
        <p:spPr>
          <a:xfrm>
            <a:off x="2210215" y="2636575"/>
            <a:ext cx="4723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17"/>
          <p:cNvSpPr txBox="1">
            <a:spLocks noGrp="1"/>
          </p:cNvSpPr>
          <p:nvPr>
            <p:ph type="title" idx="2" hasCustomPrompt="1"/>
          </p:nvPr>
        </p:nvSpPr>
        <p:spPr>
          <a:xfrm>
            <a:off x="2206650" y="662675"/>
            <a:ext cx="47307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15" name="Google Shape;515;p17"/>
          <p:cNvSpPr txBox="1">
            <a:spLocks noGrp="1"/>
          </p:cNvSpPr>
          <p:nvPr>
            <p:ph type="subTitle" idx="3"/>
          </p:nvPr>
        </p:nvSpPr>
        <p:spPr>
          <a:xfrm>
            <a:off x="2210215" y="1287675"/>
            <a:ext cx="4723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7"/>
          <p:cNvSpPr txBox="1">
            <a:spLocks noGrp="1"/>
          </p:cNvSpPr>
          <p:nvPr>
            <p:ph type="title" idx="4" hasCustomPrompt="1"/>
          </p:nvPr>
        </p:nvSpPr>
        <p:spPr>
          <a:xfrm>
            <a:off x="2206650" y="3360475"/>
            <a:ext cx="47307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17" name="Google Shape;517;p17"/>
          <p:cNvSpPr txBox="1">
            <a:spLocks noGrp="1"/>
          </p:cNvSpPr>
          <p:nvPr>
            <p:ph type="subTitle" idx="5"/>
          </p:nvPr>
        </p:nvSpPr>
        <p:spPr>
          <a:xfrm>
            <a:off x="2210215" y="3985525"/>
            <a:ext cx="4723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719;p24"/>
          <p:cNvGrpSpPr/>
          <p:nvPr/>
        </p:nvGrpSpPr>
        <p:grpSpPr>
          <a:xfrm>
            <a:off x="-15" y="2571419"/>
            <a:ext cx="9143864" cy="2572076"/>
            <a:chOff x="-15" y="2571344"/>
            <a:chExt cx="9143864" cy="2572076"/>
          </a:xfrm>
        </p:grpSpPr>
        <p:grpSp>
          <p:nvGrpSpPr>
            <p:cNvPr id="720" name="Google Shape;720;p24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721" name="Google Shape;721;p24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1" name="Google Shape;741;p24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24"/>
          <p:cNvSpPr/>
          <p:nvPr/>
        </p:nvSpPr>
        <p:spPr>
          <a:xfrm>
            <a:off x="0" y="2490475"/>
            <a:ext cx="9144000" cy="175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4"/>
          <p:cNvSpPr txBox="1">
            <a:spLocks noGrp="1"/>
          </p:cNvSpPr>
          <p:nvPr>
            <p:ph type="title"/>
          </p:nvPr>
        </p:nvSpPr>
        <p:spPr>
          <a:xfrm>
            <a:off x="758775" y="39164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24"/>
          <p:cNvSpPr txBox="1">
            <a:spLocks noGrp="1"/>
          </p:cNvSpPr>
          <p:nvPr>
            <p:ph type="title" idx="2"/>
          </p:nvPr>
        </p:nvSpPr>
        <p:spPr>
          <a:xfrm>
            <a:off x="5236540" y="1319663"/>
            <a:ext cx="2721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46" name="Google Shape;746;p24"/>
          <p:cNvSpPr txBox="1">
            <a:spLocks noGrp="1"/>
          </p:cNvSpPr>
          <p:nvPr>
            <p:ph type="title" idx="3"/>
          </p:nvPr>
        </p:nvSpPr>
        <p:spPr>
          <a:xfrm>
            <a:off x="5236549" y="1714275"/>
            <a:ext cx="2721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47" name="Google Shape;747;p24"/>
          <p:cNvSpPr txBox="1">
            <a:spLocks noGrp="1"/>
          </p:cNvSpPr>
          <p:nvPr>
            <p:ph type="title" idx="4"/>
          </p:nvPr>
        </p:nvSpPr>
        <p:spPr>
          <a:xfrm>
            <a:off x="1573065" y="1319663"/>
            <a:ext cx="2721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48" name="Google Shape;748;p24"/>
          <p:cNvSpPr txBox="1">
            <a:spLocks noGrp="1"/>
          </p:cNvSpPr>
          <p:nvPr>
            <p:ph type="title" idx="5"/>
          </p:nvPr>
        </p:nvSpPr>
        <p:spPr>
          <a:xfrm>
            <a:off x="1573025" y="1714275"/>
            <a:ext cx="2721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49" name="Google Shape;749;p24"/>
          <p:cNvSpPr txBox="1">
            <a:spLocks noGrp="1"/>
          </p:cNvSpPr>
          <p:nvPr>
            <p:ph type="title" idx="6"/>
          </p:nvPr>
        </p:nvSpPr>
        <p:spPr>
          <a:xfrm>
            <a:off x="5236540" y="2697950"/>
            <a:ext cx="2721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0" name="Google Shape;750;p24"/>
          <p:cNvSpPr txBox="1">
            <a:spLocks noGrp="1"/>
          </p:cNvSpPr>
          <p:nvPr>
            <p:ph type="title" idx="7"/>
          </p:nvPr>
        </p:nvSpPr>
        <p:spPr>
          <a:xfrm>
            <a:off x="5236549" y="3092550"/>
            <a:ext cx="2721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51" name="Google Shape;751;p24"/>
          <p:cNvSpPr txBox="1">
            <a:spLocks noGrp="1"/>
          </p:cNvSpPr>
          <p:nvPr>
            <p:ph type="title" idx="8"/>
          </p:nvPr>
        </p:nvSpPr>
        <p:spPr>
          <a:xfrm>
            <a:off x="1573065" y="2697950"/>
            <a:ext cx="2721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2" name="Google Shape;752;p24"/>
          <p:cNvSpPr txBox="1">
            <a:spLocks noGrp="1"/>
          </p:cNvSpPr>
          <p:nvPr>
            <p:ph type="title" idx="9"/>
          </p:nvPr>
        </p:nvSpPr>
        <p:spPr>
          <a:xfrm>
            <a:off x="1573025" y="3092550"/>
            <a:ext cx="2721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0" name="Google Shape;1000;p32"/>
          <p:cNvGrpSpPr/>
          <p:nvPr/>
        </p:nvGrpSpPr>
        <p:grpSpPr>
          <a:xfrm>
            <a:off x="-15" y="2571344"/>
            <a:ext cx="9143864" cy="2572076"/>
            <a:chOff x="-15" y="2571344"/>
            <a:chExt cx="9143864" cy="2572076"/>
          </a:xfrm>
        </p:grpSpPr>
        <p:grpSp>
          <p:nvGrpSpPr>
            <p:cNvPr id="1001" name="Google Shape;1001;p32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002" name="Google Shape;1002;p32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2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2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2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2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2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2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2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2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2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2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2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2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2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2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2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2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2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2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2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2" name="Google Shape;1022;p32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4" name="Google Shape;1024;p32"/>
          <p:cNvSpPr/>
          <p:nvPr/>
        </p:nvSpPr>
        <p:spPr>
          <a:xfrm>
            <a:off x="713400" y="2481500"/>
            <a:ext cx="7704600" cy="22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oogle Shape;1026;p33"/>
          <p:cNvGrpSpPr/>
          <p:nvPr/>
        </p:nvGrpSpPr>
        <p:grpSpPr>
          <a:xfrm>
            <a:off x="-15" y="2571344"/>
            <a:ext cx="9143864" cy="2572076"/>
            <a:chOff x="-15" y="2571344"/>
            <a:chExt cx="9143864" cy="2572076"/>
          </a:xfrm>
        </p:grpSpPr>
        <p:grpSp>
          <p:nvGrpSpPr>
            <p:cNvPr id="1027" name="Google Shape;1027;p33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028" name="Google Shape;1028;p33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3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3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3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3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3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3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3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3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3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3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3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" name="Google Shape;1048;p33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0" name="Google Shape;1050;p33"/>
          <p:cNvSpPr/>
          <p:nvPr/>
        </p:nvSpPr>
        <p:spPr>
          <a:xfrm>
            <a:off x="-25" y="2481500"/>
            <a:ext cx="9144000" cy="212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91647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8" r:id="rId5"/>
    <p:sldLayoutId id="2147483663" r:id="rId6"/>
    <p:sldLayoutId id="2147483670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>
          <a:extLst>
            <a:ext uri="{FF2B5EF4-FFF2-40B4-BE49-F238E27FC236}">
              <a16:creationId xmlns:a16="http://schemas.microsoft.com/office/drawing/2014/main" id="{F6EC39C2-86E5-C3C8-3B05-16D22D517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7">
            <a:extLst>
              <a:ext uri="{FF2B5EF4-FFF2-40B4-BE49-F238E27FC236}">
                <a16:creationId xmlns:a16="http://schemas.microsoft.com/office/drawing/2014/main" id="{1CBF6151-1D0C-29B4-0B4F-AB81DC4365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730644" y="630866"/>
            <a:ext cx="5308800" cy="1493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Olympics Data Analysis</a:t>
            </a:r>
            <a:endParaRPr sz="4800" dirty="0">
              <a:solidFill>
                <a:schemeClr val="dk1"/>
              </a:solidFill>
            </a:endParaRPr>
          </a:p>
        </p:txBody>
      </p:sp>
      <p:sp>
        <p:nvSpPr>
          <p:cNvPr id="1111" name="Google Shape;1111;p37">
            <a:extLst>
              <a:ext uri="{FF2B5EF4-FFF2-40B4-BE49-F238E27FC236}">
                <a16:creationId xmlns:a16="http://schemas.microsoft.com/office/drawing/2014/main" id="{68E4F2A7-0666-E748-1C5C-74FDABAC81C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4730644" y="2124207"/>
            <a:ext cx="4276500" cy="522900"/>
          </a:xfrm>
          <a:prstGeom prst="rect">
            <a:avLst/>
          </a:prstGeom>
        </p:spPr>
        <p:txBody>
          <a:bodyPr spcFirstLastPara="1" wrap="square" lIns="1097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Historical Analysis of Olympic Games Data</a:t>
            </a:r>
            <a:endParaRPr sz="1600" dirty="0"/>
          </a:p>
        </p:txBody>
      </p:sp>
      <p:grpSp>
        <p:nvGrpSpPr>
          <p:cNvPr id="1112" name="Google Shape;1112;p37">
            <a:extLst>
              <a:ext uri="{FF2B5EF4-FFF2-40B4-BE49-F238E27FC236}">
                <a16:creationId xmlns:a16="http://schemas.microsoft.com/office/drawing/2014/main" id="{250F2F5F-C541-67FF-C1BC-48570BAE5DBD}"/>
              </a:ext>
            </a:extLst>
          </p:cNvPr>
          <p:cNvGrpSpPr/>
          <p:nvPr/>
        </p:nvGrpSpPr>
        <p:grpSpPr>
          <a:xfrm>
            <a:off x="9238070" y="2041610"/>
            <a:ext cx="5081006" cy="3102582"/>
            <a:chOff x="4169715" y="1722971"/>
            <a:chExt cx="4719493" cy="2881834"/>
          </a:xfrm>
        </p:grpSpPr>
        <p:sp>
          <p:nvSpPr>
            <p:cNvPr id="1113" name="Google Shape;1113;p37">
              <a:extLst>
                <a:ext uri="{FF2B5EF4-FFF2-40B4-BE49-F238E27FC236}">
                  <a16:creationId xmlns:a16="http://schemas.microsoft.com/office/drawing/2014/main" id="{34053618-00DB-0C31-8080-C7E7A608C538}"/>
                </a:ext>
              </a:extLst>
            </p:cNvPr>
            <p:cNvSpPr/>
            <p:nvPr/>
          </p:nvSpPr>
          <p:spPr>
            <a:xfrm>
              <a:off x="6334259" y="2177183"/>
              <a:ext cx="1118642" cy="1118922"/>
            </a:xfrm>
            <a:custGeom>
              <a:avLst/>
              <a:gdLst/>
              <a:ahLst/>
              <a:cxnLst/>
              <a:rect l="l" t="t" r="r" b="b"/>
              <a:pathLst>
                <a:path w="43864" h="43875" extrusionOk="0">
                  <a:moveTo>
                    <a:pt x="21932" y="2834"/>
                  </a:moveTo>
                  <a:cubicBezTo>
                    <a:pt x="32481" y="2846"/>
                    <a:pt x="41030" y="11394"/>
                    <a:pt x="41042" y="21931"/>
                  </a:cubicBezTo>
                  <a:cubicBezTo>
                    <a:pt x="41042" y="29659"/>
                    <a:pt x="36386" y="36624"/>
                    <a:pt x="29242" y="39588"/>
                  </a:cubicBezTo>
                  <a:cubicBezTo>
                    <a:pt x="26882" y="40566"/>
                    <a:pt x="24402" y="41041"/>
                    <a:pt x="21942" y="41041"/>
                  </a:cubicBezTo>
                  <a:cubicBezTo>
                    <a:pt x="16973" y="41041"/>
                    <a:pt x="12086" y="39101"/>
                    <a:pt x="8430" y="35445"/>
                  </a:cubicBezTo>
                  <a:cubicBezTo>
                    <a:pt x="2965" y="29980"/>
                    <a:pt x="1322" y="21765"/>
                    <a:pt x="4287" y="14621"/>
                  </a:cubicBezTo>
                  <a:cubicBezTo>
                    <a:pt x="7240" y="7489"/>
                    <a:pt x="14205" y="2834"/>
                    <a:pt x="21932" y="2834"/>
                  </a:cubicBezTo>
                  <a:close/>
                  <a:moveTo>
                    <a:pt x="21932" y="0"/>
                  </a:moveTo>
                  <a:cubicBezTo>
                    <a:pt x="9847" y="0"/>
                    <a:pt x="1" y="9847"/>
                    <a:pt x="1" y="21931"/>
                  </a:cubicBezTo>
                  <a:cubicBezTo>
                    <a:pt x="1" y="34028"/>
                    <a:pt x="9847" y="43875"/>
                    <a:pt x="21932" y="43875"/>
                  </a:cubicBezTo>
                  <a:cubicBezTo>
                    <a:pt x="34029" y="43875"/>
                    <a:pt x="43863" y="34028"/>
                    <a:pt x="43863" y="21931"/>
                  </a:cubicBezTo>
                  <a:cubicBezTo>
                    <a:pt x="43863" y="9847"/>
                    <a:pt x="34029" y="0"/>
                    <a:pt x="21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>
              <a:extLst>
                <a:ext uri="{FF2B5EF4-FFF2-40B4-BE49-F238E27FC236}">
                  <a16:creationId xmlns:a16="http://schemas.microsoft.com/office/drawing/2014/main" id="{26F3F368-94D7-4DBF-42BE-E62D5C136969}"/>
                </a:ext>
              </a:extLst>
            </p:cNvPr>
            <p:cNvSpPr/>
            <p:nvPr/>
          </p:nvSpPr>
          <p:spPr>
            <a:xfrm>
              <a:off x="4998216" y="2583724"/>
              <a:ext cx="1118634" cy="1118972"/>
            </a:xfrm>
            <a:custGeom>
              <a:avLst/>
              <a:gdLst/>
              <a:ahLst/>
              <a:cxnLst/>
              <a:rect l="l" t="t" r="r" b="b"/>
              <a:pathLst>
                <a:path w="39756" h="39768" extrusionOk="0">
                  <a:moveTo>
                    <a:pt x="19884" y="2835"/>
                  </a:moveTo>
                  <a:cubicBezTo>
                    <a:pt x="29290" y="2847"/>
                    <a:pt x="36910" y="10478"/>
                    <a:pt x="36922" y="19884"/>
                  </a:cubicBezTo>
                  <a:cubicBezTo>
                    <a:pt x="36922" y="26778"/>
                    <a:pt x="32766" y="32993"/>
                    <a:pt x="26397" y="35636"/>
                  </a:cubicBezTo>
                  <a:cubicBezTo>
                    <a:pt x="24289" y="36511"/>
                    <a:pt x="22075" y="36936"/>
                    <a:pt x="19879" y="36936"/>
                  </a:cubicBezTo>
                  <a:cubicBezTo>
                    <a:pt x="15441" y="36936"/>
                    <a:pt x="11077" y="35199"/>
                    <a:pt x="7811" y="31933"/>
                  </a:cubicBezTo>
                  <a:cubicBezTo>
                    <a:pt x="2941" y="27064"/>
                    <a:pt x="1477" y="19730"/>
                    <a:pt x="4120" y="13360"/>
                  </a:cubicBezTo>
                  <a:cubicBezTo>
                    <a:pt x="6763" y="6978"/>
                    <a:pt x="12978" y="2835"/>
                    <a:pt x="19884" y="2835"/>
                  </a:cubicBezTo>
                  <a:close/>
                  <a:moveTo>
                    <a:pt x="19884" y="1"/>
                  </a:moveTo>
                  <a:cubicBezTo>
                    <a:pt x="8906" y="1"/>
                    <a:pt x="0" y="8919"/>
                    <a:pt x="0" y="19884"/>
                  </a:cubicBezTo>
                  <a:cubicBezTo>
                    <a:pt x="0" y="30850"/>
                    <a:pt x="8918" y="39768"/>
                    <a:pt x="19884" y="39768"/>
                  </a:cubicBezTo>
                  <a:cubicBezTo>
                    <a:pt x="30838" y="39768"/>
                    <a:pt x="39755" y="30850"/>
                    <a:pt x="39755" y="19884"/>
                  </a:cubicBezTo>
                  <a:cubicBezTo>
                    <a:pt x="39755" y="8919"/>
                    <a:pt x="30850" y="1"/>
                    <a:pt x="19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>
              <a:extLst>
                <a:ext uri="{FF2B5EF4-FFF2-40B4-BE49-F238E27FC236}">
                  <a16:creationId xmlns:a16="http://schemas.microsoft.com/office/drawing/2014/main" id="{6779482B-B20C-7FFF-A5DF-9596AFD9AF0A}"/>
                </a:ext>
              </a:extLst>
            </p:cNvPr>
            <p:cNvSpPr/>
            <p:nvPr/>
          </p:nvSpPr>
          <p:spPr>
            <a:xfrm>
              <a:off x="4780641" y="2109130"/>
              <a:ext cx="508010" cy="488857"/>
            </a:xfrm>
            <a:custGeom>
              <a:avLst/>
              <a:gdLst/>
              <a:ahLst/>
              <a:cxnLst/>
              <a:rect l="l" t="t" r="r" b="b"/>
              <a:pathLst>
                <a:path w="19920" h="19169" extrusionOk="0">
                  <a:moveTo>
                    <a:pt x="10335" y="2261"/>
                  </a:moveTo>
                  <a:cubicBezTo>
                    <a:pt x="14371" y="2273"/>
                    <a:pt x="17646" y="5547"/>
                    <a:pt x="17657" y="9584"/>
                  </a:cubicBezTo>
                  <a:cubicBezTo>
                    <a:pt x="17657" y="12548"/>
                    <a:pt x="15871" y="15215"/>
                    <a:pt x="13133" y="16346"/>
                  </a:cubicBezTo>
                  <a:cubicBezTo>
                    <a:pt x="12232" y="16720"/>
                    <a:pt x="11284" y="16902"/>
                    <a:pt x="10343" y="16902"/>
                  </a:cubicBezTo>
                  <a:cubicBezTo>
                    <a:pt x="8436" y="16902"/>
                    <a:pt x="6559" y="16158"/>
                    <a:pt x="5156" y="14763"/>
                  </a:cubicBezTo>
                  <a:cubicBezTo>
                    <a:pt x="3072" y="12667"/>
                    <a:pt x="2441" y="9512"/>
                    <a:pt x="3572" y="6786"/>
                  </a:cubicBezTo>
                  <a:cubicBezTo>
                    <a:pt x="4703" y="4047"/>
                    <a:pt x="7370" y="2261"/>
                    <a:pt x="10335" y="2261"/>
                  </a:cubicBezTo>
                  <a:close/>
                  <a:moveTo>
                    <a:pt x="10345" y="1"/>
                  </a:moveTo>
                  <a:cubicBezTo>
                    <a:pt x="7848" y="1"/>
                    <a:pt x="5394" y="975"/>
                    <a:pt x="3560" y="2809"/>
                  </a:cubicBezTo>
                  <a:cubicBezTo>
                    <a:pt x="822" y="5547"/>
                    <a:pt x="0" y="9667"/>
                    <a:pt x="1477" y="13251"/>
                  </a:cubicBezTo>
                  <a:cubicBezTo>
                    <a:pt x="2965" y="16835"/>
                    <a:pt x="6454" y="19168"/>
                    <a:pt x="10335" y="19168"/>
                  </a:cubicBezTo>
                  <a:cubicBezTo>
                    <a:pt x="15621" y="19156"/>
                    <a:pt x="19908" y="14870"/>
                    <a:pt x="19920" y="9584"/>
                  </a:cubicBezTo>
                  <a:cubicBezTo>
                    <a:pt x="19920" y="5702"/>
                    <a:pt x="17586" y="2214"/>
                    <a:pt x="14002" y="725"/>
                  </a:cubicBezTo>
                  <a:cubicBezTo>
                    <a:pt x="12819" y="238"/>
                    <a:pt x="11576" y="1"/>
                    <a:pt x="10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>
              <a:extLst>
                <a:ext uri="{FF2B5EF4-FFF2-40B4-BE49-F238E27FC236}">
                  <a16:creationId xmlns:a16="http://schemas.microsoft.com/office/drawing/2014/main" id="{8F271325-AA82-D325-BC52-DB70EB2E46D5}"/>
                </a:ext>
              </a:extLst>
            </p:cNvPr>
            <p:cNvSpPr/>
            <p:nvPr/>
          </p:nvSpPr>
          <p:spPr>
            <a:xfrm>
              <a:off x="7351254" y="3457217"/>
              <a:ext cx="549604" cy="528769"/>
            </a:xfrm>
            <a:custGeom>
              <a:avLst/>
              <a:gdLst/>
              <a:ahLst/>
              <a:cxnLst/>
              <a:rect l="l" t="t" r="r" b="b"/>
              <a:pathLst>
                <a:path w="21551" h="20734" extrusionOk="0">
                  <a:moveTo>
                    <a:pt x="11181" y="2267"/>
                  </a:moveTo>
                  <a:cubicBezTo>
                    <a:pt x="15657" y="2267"/>
                    <a:pt x="19277" y="5898"/>
                    <a:pt x="19289" y="10363"/>
                  </a:cubicBezTo>
                  <a:cubicBezTo>
                    <a:pt x="19289" y="13649"/>
                    <a:pt x="17312" y="16602"/>
                    <a:pt x="14288" y="17852"/>
                  </a:cubicBezTo>
                  <a:cubicBezTo>
                    <a:pt x="13283" y="18266"/>
                    <a:pt x="12229" y="18467"/>
                    <a:pt x="11185" y="18467"/>
                  </a:cubicBezTo>
                  <a:cubicBezTo>
                    <a:pt x="9076" y="18467"/>
                    <a:pt x="7006" y="17647"/>
                    <a:pt x="5454" y="16102"/>
                  </a:cubicBezTo>
                  <a:cubicBezTo>
                    <a:pt x="3132" y="13780"/>
                    <a:pt x="2441" y="10291"/>
                    <a:pt x="3691" y="7267"/>
                  </a:cubicBezTo>
                  <a:cubicBezTo>
                    <a:pt x="4954" y="4243"/>
                    <a:pt x="7906" y="2267"/>
                    <a:pt x="11181" y="2267"/>
                  </a:cubicBezTo>
                  <a:close/>
                  <a:moveTo>
                    <a:pt x="11188" y="0"/>
                  </a:moveTo>
                  <a:cubicBezTo>
                    <a:pt x="8491" y="0"/>
                    <a:pt x="5838" y="1057"/>
                    <a:pt x="3846" y="3041"/>
                  </a:cubicBezTo>
                  <a:cubicBezTo>
                    <a:pt x="882" y="6005"/>
                    <a:pt x="1" y="10458"/>
                    <a:pt x="1608" y="14328"/>
                  </a:cubicBezTo>
                  <a:cubicBezTo>
                    <a:pt x="3203" y="18209"/>
                    <a:pt x="6990" y="20733"/>
                    <a:pt x="11181" y="20733"/>
                  </a:cubicBezTo>
                  <a:cubicBezTo>
                    <a:pt x="16907" y="20733"/>
                    <a:pt x="21539" y="16090"/>
                    <a:pt x="21551" y="10363"/>
                  </a:cubicBezTo>
                  <a:cubicBezTo>
                    <a:pt x="21551" y="6172"/>
                    <a:pt x="19027" y="2398"/>
                    <a:pt x="15145" y="790"/>
                  </a:cubicBezTo>
                  <a:cubicBezTo>
                    <a:pt x="13865" y="259"/>
                    <a:pt x="12521" y="0"/>
                    <a:pt x="111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>
              <a:extLst>
                <a:ext uri="{FF2B5EF4-FFF2-40B4-BE49-F238E27FC236}">
                  <a16:creationId xmlns:a16="http://schemas.microsoft.com/office/drawing/2014/main" id="{C516E824-81C3-B2FE-8CA3-A8096F99AC55}"/>
                </a:ext>
              </a:extLst>
            </p:cNvPr>
            <p:cNvSpPr/>
            <p:nvPr/>
          </p:nvSpPr>
          <p:spPr>
            <a:xfrm>
              <a:off x="7886271" y="2924801"/>
              <a:ext cx="368639" cy="273234"/>
            </a:xfrm>
            <a:custGeom>
              <a:avLst/>
              <a:gdLst/>
              <a:ahLst/>
              <a:cxnLst/>
              <a:rect l="l" t="t" r="r" b="b"/>
              <a:pathLst>
                <a:path w="14455" h="10714" extrusionOk="0">
                  <a:moveTo>
                    <a:pt x="1982" y="1"/>
                  </a:moveTo>
                  <a:cubicBezTo>
                    <a:pt x="1322" y="1"/>
                    <a:pt x="661" y="236"/>
                    <a:pt x="0" y="796"/>
                  </a:cubicBezTo>
                  <a:lnTo>
                    <a:pt x="0" y="10714"/>
                  </a:lnTo>
                  <a:cubicBezTo>
                    <a:pt x="1496" y="8424"/>
                    <a:pt x="2991" y="7794"/>
                    <a:pt x="4485" y="7794"/>
                  </a:cubicBezTo>
                  <a:cubicBezTo>
                    <a:pt x="6312" y="7794"/>
                    <a:pt x="8138" y="8735"/>
                    <a:pt x="9965" y="8735"/>
                  </a:cubicBezTo>
                  <a:cubicBezTo>
                    <a:pt x="11461" y="8735"/>
                    <a:pt x="12957" y="8104"/>
                    <a:pt x="14455" y="5808"/>
                  </a:cubicBezTo>
                  <a:lnTo>
                    <a:pt x="14455" y="5808"/>
                  </a:lnTo>
                  <a:cubicBezTo>
                    <a:pt x="13794" y="6368"/>
                    <a:pt x="13133" y="6603"/>
                    <a:pt x="12472" y="6603"/>
                  </a:cubicBezTo>
                  <a:cubicBezTo>
                    <a:pt x="8974" y="6603"/>
                    <a:pt x="5481" y="1"/>
                    <a:pt x="1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>
              <a:extLst>
                <a:ext uri="{FF2B5EF4-FFF2-40B4-BE49-F238E27FC236}">
                  <a16:creationId xmlns:a16="http://schemas.microsoft.com/office/drawing/2014/main" id="{39FB06F0-6EFA-B41E-910B-C8CDE73ED210}"/>
                </a:ext>
              </a:extLst>
            </p:cNvPr>
            <p:cNvSpPr/>
            <p:nvPr/>
          </p:nvSpPr>
          <p:spPr>
            <a:xfrm>
              <a:off x="7882624" y="2921180"/>
              <a:ext cx="376952" cy="280502"/>
            </a:xfrm>
            <a:custGeom>
              <a:avLst/>
              <a:gdLst/>
              <a:ahLst/>
              <a:cxnLst/>
              <a:rect l="l" t="t" r="r" b="b"/>
              <a:pathLst>
                <a:path w="14781" h="10999" extrusionOk="0">
                  <a:moveTo>
                    <a:pt x="2138" y="284"/>
                  </a:moveTo>
                  <a:cubicBezTo>
                    <a:pt x="3818" y="284"/>
                    <a:pt x="5508" y="1883"/>
                    <a:pt x="7275" y="3545"/>
                  </a:cubicBezTo>
                  <a:cubicBezTo>
                    <a:pt x="9026" y="5201"/>
                    <a:pt x="10822" y="6888"/>
                    <a:pt x="12628" y="6888"/>
                  </a:cubicBezTo>
                  <a:cubicBezTo>
                    <a:pt x="13093" y="6888"/>
                    <a:pt x="13560" y="6776"/>
                    <a:pt x="14026" y="6522"/>
                  </a:cubicBezTo>
                  <a:lnTo>
                    <a:pt x="14026" y="6522"/>
                  </a:lnTo>
                  <a:cubicBezTo>
                    <a:pt x="12721" y="8238"/>
                    <a:pt x="11428" y="8738"/>
                    <a:pt x="10116" y="8738"/>
                  </a:cubicBezTo>
                  <a:cubicBezTo>
                    <a:pt x="9225" y="8738"/>
                    <a:pt x="8325" y="8508"/>
                    <a:pt x="7406" y="8272"/>
                  </a:cubicBezTo>
                  <a:cubicBezTo>
                    <a:pt x="6489" y="8033"/>
                    <a:pt x="5560" y="7793"/>
                    <a:pt x="4626" y="7793"/>
                  </a:cubicBezTo>
                  <a:cubicBezTo>
                    <a:pt x="3185" y="7793"/>
                    <a:pt x="1731" y="8366"/>
                    <a:pt x="286" y="10403"/>
                  </a:cubicBezTo>
                  <a:lnTo>
                    <a:pt x="286" y="1009"/>
                  </a:lnTo>
                  <a:cubicBezTo>
                    <a:pt x="904" y="500"/>
                    <a:pt x="1520" y="284"/>
                    <a:pt x="2138" y="284"/>
                  </a:cubicBezTo>
                  <a:close/>
                  <a:moveTo>
                    <a:pt x="2121" y="1"/>
                  </a:moveTo>
                  <a:cubicBezTo>
                    <a:pt x="1433" y="1"/>
                    <a:pt x="741" y="246"/>
                    <a:pt x="48" y="831"/>
                  </a:cubicBezTo>
                  <a:cubicBezTo>
                    <a:pt x="24" y="854"/>
                    <a:pt x="0" y="902"/>
                    <a:pt x="0" y="938"/>
                  </a:cubicBezTo>
                  <a:lnTo>
                    <a:pt x="0" y="10867"/>
                  </a:lnTo>
                  <a:cubicBezTo>
                    <a:pt x="0" y="10927"/>
                    <a:pt x="48" y="10987"/>
                    <a:pt x="108" y="10998"/>
                  </a:cubicBezTo>
                  <a:lnTo>
                    <a:pt x="143" y="10998"/>
                  </a:lnTo>
                  <a:cubicBezTo>
                    <a:pt x="191" y="10998"/>
                    <a:pt x="239" y="10975"/>
                    <a:pt x="262" y="10939"/>
                  </a:cubicBezTo>
                  <a:cubicBezTo>
                    <a:pt x="1727" y="8698"/>
                    <a:pt x="3168" y="8074"/>
                    <a:pt x="4629" y="8074"/>
                  </a:cubicBezTo>
                  <a:cubicBezTo>
                    <a:pt x="5520" y="8074"/>
                    <a:pt x="6419" y="8307"/>
                    <a:pt x="7335" y="8546"/>
                  </a:cubicBezTo>
                  <a:cubicBezTo>
                    <a:pt x="8249" y="8780"/>
                    <a:pt x="9175" y="9018"/>
                    <a:pt x="10107" y="9018"/>
                  </a:cubicBezTo>
                  <a:cubicBezTo>
                    <a:pt x="11638" y="9018"/>
                    <a:pt x="13184" y="8376"/>
                    <a:pt x="14717" y="6022"/>
                  </a:cubicBezTo>
                  <a:cubicBezTo>
                    <a:pt x="14780" y="5921"/>
                    <a:pt x="14691" y="5807"/>
                    <a:pt x="14592" y="5807"/>
                  </a:cubicBezTo>
                  <a:cubicBezTo>
                    <a:pt x="14561" y="5807"/>
                    <a:pt x="14530" y="5818"/>
                    <a:pt x="14502" y="5843"/>
                  </a:cubicBezTo>
                  <a:cubicBezTo>
                    <a:pt x="13872" y="6379"/>
                    <a:pt x="13241" y="6606"/>
                    <a:pt x="12607" y="6606"/>
                  </a:cubicBezTo>
                  <a:cubicBezTo>
                    <a:pt x="10919" y="6606"/>
                    <a:pt x="9214" y="4996"/>
                    <a:pt x="7466" y="3343"/>
                  </a:cubicBezTo>
                  <a:cubicBezTo>
                    <a:pt x="5716" y="1687"/>
                    <a:pt x="3928" y="1"/>
                    <a:pt x="2121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>
              <a:extLst>
                <a:ext uri="{FF2B5EF4-FFF2-40B4-BE49-F238E27FC236}">
                  <a16:creationId xmlns:a16="http://schemas.microsoft.com/office/drawing/2014/main" id="{229B7C66-FA7E-924A-DCAF-635B11ED814F}"/>
                </a:ext>
              </a:extLst>
            </p:cNvPr>
            <p:cNvSpPr/>
            <p:nvPr/>
          </p:nvSpPr>
          <p:spPr>
            <a:xfrm>
              <a:off x="7871097" y="2920186"/>
              <a:ext cx="13669" cy="1668221"/>
            </a:xfrm>
            <a:custGeom>
              <a:avLst/>
              <a:gdLst/>
              <a:ahLst/>
              <a:cxnLst/>
              <a:rect l="l" t="t" r="r" b="b"/>
              <a:pathLst>
                <a:path w="536" h="65414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65151"/>
                  </a:lnTo>
                  <a:cubicBezTo>
                    <a:pt x="0" y="65294"/>
                    <a:pt x="119" y="65413"/>
                    <a:pt x="274" y="65413"/>
                  </a:cubicBezTo>
                  <a:cubicBezTo>
                    <a:pt x="417" y="65413"/>
                    <a:pt x="536" y="65306"/>
                    <a:pt x="536" y="65163"/>
                  </a:cubicBezTo>
                  <a:lnTo>
                    <a:pt x="536" y="274"/>
                  </a:ln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>
              <a:extLst>
                <a:ext uri="{FF2B5EF4-FFF2-40B4-BE49-F238E27FC236}">
                  <a16:creationId xmlns:a16="http://schemas.microsoft.com/office/drawing/2014/main" id="{B8CA7097-EA2C-F3E3-C6AC-D8173D978049}"/>
                </a:ext>
              </a:extLst>
            </p:cNvPr>
            <p:cNvSpPr/>
            <p:nvPr/>
          </p:nvSpPr>
          <p:spPr>
            <a:xfrm>
              <a:off x="7867450" y="2916692"/>
              <a:ext cx="20963" cy="1675361"/>
            </a:xfrm>
            <a:custGeom>
              <a:avLst/>
              <a:gdLst/>
              <a:ahLst/>
              <a:cxnLst/>
              <a:rect l="l" t="t" r="r" b="b"/>
              <a:pathLst>
                <a:path w="822" h="65694" extrusionOk="0">
                  <a:moveTo>
                    <a:pt x="417" y="280"/>
                  </a:moveTo>
                  <a:cubicBezTo>
                    <a:pt x="488" y="280"/>
                    <a:pt x="536" y="340"/>
                    <a:pt x="536" y="411"/>
                  </a:cubicBezTo>
                  <a:lnTo>
                    <a:pt x="536" y="65300"/>
                  </a:lnTo>
                  <a:cubicBezTo>
                    <a:pt x="536" y="65378"/>
                    <a:pt x="473" y="65416"/>
                    <a:pt x="411" y="65416"/>
                  </a:cubicBezTo>
                  <a:cubicBezTo>
                    <a:pt x="348" y="65416"/>
                    <a:pt x="286" y="65378"/>
                    <a:pt x="286" y="65300"/>
                  </a:cubicBezTo>
                  <a:lnTo>
                    <a:pt x="286" y="399"/>
                  </a:lnTo>
                  <a:cubicBezTo>
                    <a:pt x="286" y="328"/>
                    <a:pt x="345" y="280"/>
                    <a:pt x="417" y="280"/>
                  </a:cubicBezTo>
                  <a:close/>
                  <a:moveTo>
                    <a:pt x="411" y="0"/>
                  </a:moveTo>
                  <a:cubicBezTo>
                    <a:pt x="206" y="0"/>
                    <a:pt x="0" y="137"/>
                    <a:pt x="0" y="411"/>
                  </a:cubicBezTo>
                  <a:lnTo>
                    <a:pt x="0" y="65288"/>
                  </a:lnTo>
                  <a:cubicBezTo>
                    <a:pt x="0" y="65514"/>
                    <a:pt x="191" y="65693"/>
                    <a:pt x="417" y="65693"/>
                  </a:cubicBezTo>
                  <a:cubicBezTo>
                    <a:pt x="631" y="65693"/>
                    <a:pt x="822" y="65514"/>
                    <a:pt x="822" y="65300"/>
                  </a:cubicBezTo>
                  <a:lnTo>
                    <a:pt x="822" y="411"/>
                  </a:lnTo>
                  <a:cubicBezTo>
                    <a:pt x="822" y="137"/>
                    <a:pt x="616" y="0"/>
                    <a:pt x="411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>
              <a:extLst>
                <a:ext uri="{FF2B5EF4-FFF2-40B4-BE49-F238E27FC236}">
                  <a16:creationId xmlns:a16="http://schemas.microsoft.com/office/drawing/2014/main" id="{945953CC-2446-5A6E-3215-96FED160B958}"/>
                </a:ext>
              </a:extLst>
            </p:cNvPr>
            <p:cNvSpPr/>
            <p:nvPr/>
          </p:nvSpPr>
          <p:spPr>
            <a:xfrm>
              <a:off x="7856510" y="2905012"/>
              <a:ext cx="37667" cy="32184"/>
            </a:xfrm>
            <a:custGeom>
              <a:avLst/>
              <a:gdLst/>
              <a:ahLst/>
              <a:cxnLst/>
              <a:rect l="l" t="t" r="r" b="b"/>
              <a:pathLst>
                <a:path w="1477" h="1262" extrusionOk="0">
                  <a:moveTo>
                    <a:pt x="858" y="0"/>
                  </a:moveTo>
                  <a:cubicBezTo>
                    <a:pt x="286" y="0"/>
                    <a:pt x="1" y="679"/>
                    <a:pt x="405" y="1072"/>
                  </a:cubicBezTo>
                  <a:cubicBezTo>
                    <a:pt x="533" y="1203"/>
                    <a:pt x="691" y="1262"/>
                    <a:pt x="846" y="1262"/>
                  </a:cubicBezTo>
                  <a:cubicBezTo>
                    <a:pt x="1168" y="1262"/>
                    <a:pt x="1477" y="1009"/>
                    <a:pt x="1477" y="631"/>
                  </a:cubicBezTo>
                  <a:cubicBezTo>
                    <a:pt x="1477" y="274"/>
                    <a:pt x="1203" y="0"/>
                    <a:pt x="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>
              <a:extLst>
                <a:ext uri="{FF2B5EF4-FFF2-40B4-BE49-F238E27FC236}">
                  <a16:creationId xmlns:a16="http://schemas.microsoft.com/office/drawing/2014/main" id="{E1EBB2E7-A6B2-BFD8-DA34-188F01ED3C5F}"/>
                </a:ext>
              </a:extLst>
            </p:cNvPr>
            <p:cNvSpPr/>
            <p:nvPr/>
          </p:nvSpPr>
          <p:spPr>
            <a:xfrm>
              <a:off x="7851945" y="2901288"/>
              <a:ext cx="45879" cy="39554"/>
            </a:xfrm>
            <a:custGeom>
              <a:avLst/>
              <a:gdLst/>
              <a:ahLst/>
              <a:cxnLst/>
              <a:rect l="l" t="t" r="r" b="b"/>
              <a:pathLst>
                <a:path w="1799" h="1551" extrusionOk="0">
                  <a:moveTo>
                    <a:pt x="1037" y="289"/>
                  </a:moveTo>
                  <a:cubicBezTo>
                    <a:pt x="1299" y="289"/>
                    <a:pt x="1513" y="503"/>
                    <a:pt x="1525" y="777"/>
                  </a:cubicBezTo>
                  <a:cubicBezTo>
                    <a:pt x="1525" y="1068"/>
                    <a:pt x="1278" y="1266"/>
                    <a:pt x="1022" y="1266"/>
                  </a:cubicBezTo>
                  <a:cubicBezTo>
                    <a:pt x="902" y="1266"/>
                    <a:pt x="779" y="1222"/>
                    <a:pt x="680" y="1122"/>
                  </a:cubicBezTo>
                  <a:cubicBezTo>
                    <a:pt x="370" y="813"/>
                    <a:pt x="596" y="289"/>
                    <a:pt x="1037" y="289"/>
                  </a:cubicBezTo>
                  <a:close/>
                  <a:moveTo>
                    <a:pt x="1019" y="1"/>
                  </a:moveTo>
                  <a:cubicBezTo>
                    <a:pt x="829" y="1"/>
                    <a:pt x="635" y="71"/>
                    <a:pt x="477" y="229"/>
                  </a:cubicBezTo>
                  <a:cubicBezTo>
                    <a:pt x="1" y="718"/>
                    <a:pt x="346" y="1551"/>
                    <a:pt x="1037" y="1551"/>
                  </a:cubicBezTo>
                  <a:cubicBezTo>
                    <a:pt x="1454" y="1539"/>
                    <a:pt x="1799" y="1194"/>
                    <a:pt x="1799" y="777"/>
                  </a:cubicBezTo>
                  <a:cubicBezTo>
                    <a:pt x="1799" y="310"/>
                    <a:pt x="1417" y="1"/>
                    <a:pt x="101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>
              <a:extLst>
                <a:ext uri="{FF2B5EF4-FFF2-40B4-BE49-F238E27FC236}">
                  <a16:creationId xmlns:a16="http://schemas.microsoft.com/office/drawing/2014/main" id="{A87B1EA5-A3CF-EEB3-591D-F095937BCC10}"/>
                </a:ext>
              </a:extLst>
            </p:cNvPr>
            <p:cNvSpPr/>
            <p:nvPr/>
          </p:nvSpPr>
          <p:spPr>
            <a:xfrm>
              <a:off x="5039656" y="2689235"/>
              <a:ext cx="522572" cy="387638"/>
            </a:xfrm>
            <a:custGeom>
              <a:avLst/>
              <a:gdLst/>
              <a:ahLst/>
              <a:cxnLst/>
              <a:rect l="l" t="t" r="r" b="b"/>
              <a:pathLst>
                <a:path w="20491" h="15200" extrusionOk="0">
                  <a:moveTo>
                    <a:pt x="2805" y="0"/>
                  </a:moveTo>
                  <a:cubicBezTo>
                    <a:pt x="1870" y="0"/>
                    <a:pt x="935" y="334"/>
                    <a:pt x="0" y="1127"/>
                  </a:cubicBezTo>
                  <a:lnTo>
                    <a:pt x="0" y="15200"/>
                  </a:lnTo>
                  <a:cubicBezTo>
                    <a:pt x="2119" y="11942"/>
                    <a:pt x="4239" y="11047"/>
                    <a:pt x="6360" y="11047"/>
                  </a:cubicBezTo>
                  <a:cubicBezTo>
                    <a:pt x="8949" y="11047"/>
                    <a:pt x="11538" y="12380"/>
                    <a:pt x="14128" y="12380"/>
                  </a:cubicBezTo>
                  <a:cubicBezTo>
                    <a:pt x="16249" y="12380"/>
                    <a:pt x="18370" y="11486"/>
                    <a:pt x="20491" y="8235"/>
                  </a:cubicBezTo>
                  <a:lnTo>
                    <a:pt x="20491" y="8235"/>
                  </a:lnTo>
                  <a:cubicBezTo>
                    <a:pt x="19554" y="9028"/>
                    <a:pt x="18618" y="9361"/>
                    <a:pt x="17682" y="9361"/>
                  </a:cubicBezTo>
                  <a:cubicBezTo>
                    <a:pt x="12720" y="9361"/>
                    <a:pt x="7760" y="0"/>
                    <a:pt x="2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>
              <a:extLst>
                <a:ext uri="{FF2B5EF4-FFF2-40B4-BE49-F238E27FC236}">
                  <a16:creationId xmlns:a16="http://schemas.microsoft.com/office/drawing/2014/main" id="{FA44153A-2BBA-CAF5-FE83-F78564176B6D}"/>
                </a:ext>
              </a:extLst>
            </p:cNvPr>
            <p:cNvSpPr/>
            <p:nvPr/>
          </p:nvSpPr>
          <p:spPr>
            <a:xfrm>
              <a:off x="5036010" y="2685639"/>
              <a:ext cx="530222" cy="394881"/>
            </a:xfrm>
            <a:custGeom>
              <a:avLst/>
              <a:gdLst/>
              <a:ahLst/>
              <a:cxnLst/>
              <a:rect l="l" t="t" r="r" b="b"/>
              <a:pathLst>
                <a:path w="20791" h="15484" extrusionOk="0">
                  <a:moveTo>
                    <a:pt x="2964" y="281"/>
                  </a:moveTo>
                  <a:cubicBezTo>
                    <a:pt x="5363" y="281"/>
                    <a:pt x="7774" y="2557"/>
                    <a:pt x="10299" y="4935"/>
                  </a:cubicBezTo>
                  <a:cubicBezTo>
                    <a:pt x="12765" y="7262"/>
                    <a:pt x="15296" y="9654"/>
                    <a:pt x="17841" y="9654"/>
                  </a:cubicBezTo>
                  <a:cubicBezTo>
                    <a:pt x="18576" y="9654"/>
                    <a:pt x="19313" y="9454"/>
                    <a:pt x="20051" y="8995"/>
                  </a:cubicBezTo>
                  <a:lnTo>
                    <a:pt x="20051" y="8995"/>
                  </a:lnTo>
                  <a:cubicBezTo>
                    <a:pt x="18118" y="11638"/>
                    <a:pt x="16216" y="12397"/>
                    <a:pt x="14287" y="12397"/>
                  </a:cubicBezTo>
                  <a:cubicBezTo>
                    <a:pt x="13019" y="12397"/>
                    <a:pt x="11739" y="12069"/>
                    <a:pt x="10430" y="11733"/>
                  </a:cubicBezTo>
                  <a:cubicBezTo>
                    <a:pt x="9140" y="11396"/>
                    <a:pt x="7834" y="11058"/>
                    <a:pt x="6520" y="11058"/>
                  </a:cubicBezTo>
                  <a:cubicBezTo>
                    <a:pt x="4450" y="11058"/>
                    <a:pt x="2362" y="11896"/>
                    <a:pt x="286" y="14889"/>
                  </a:cubicBezTo>
                  <a:lnTo>
                    <a:pt x="286" y="1339"/>
                  </a:lnTo>
                  <a:cubicBezTo>
                    <a:pt x="1181" y="597"/>
                    <a:pt x="2072" y="281"/>
                    <a:pt x="2964" y="281"/>
                  </a:cubicBezTo>
                  <a:close/>
                  <a:moveTo>
                    <a:pt x="2942" y="1"/>
                  </a:moveTo>
                  <a:cubicBezTo>
                    <a:pt x="1978" y="1"/>
                    <a:pt x="1013" y="343"/>
                    <a:pt x="48" y="1161"/>
                  </a:cubicBezTo>
                  <a:cubicBezTo>
                    <a:pt x="12" y="1184"/>
                    <a:pt x="0" y="1232"/>
                    <a:pt x="0" y="1268"/>
                  </a:cubicBezTo>
                  <a:lnTo>
                    <a:pt x="0" y="15341"/>
                  </a:lnTo>
                  <a:cubicBezTo>
                    <a:pt x="0" y="15412"/>
                    <a:pt x="36" y="15460"/>
                    <a:pt x="96" y="15484"/>
                  </a:cubicBezTo>
                  <a:lnTo>
                    <a:pt x="143" y="15484"/>
                  </a:lnTo>
                  <a:cubicBezTo>
                    <a:pt x="191" y="15484"/>
                    <a:pt x="227" y="15460"/>
                    <a:pt x="262" y="15424"/>
                  </a:cubicBezTo>
                  <a:cubicBezTo>
                    <a:pt x="2347" y="12215"/>
                    <a:pt x="4396" y="11325"/>
                    <a:pt x="6478" y="11325"/>
                  </a:cubicBezTo>
                  <a:cubicBezTo>
                    <a:pt x="7750" y="11325"/>
                    <a:pt x="9034" y="11657"/>
                    <a:pt x="10347" y="11995"/>
                  </a:cubicBezTo>
                  <a:cubicBezTo>
                    <a:pt x="11642" y="12329"/>
                    <a:pt x="12950" y="12666"/>
                    <a:pt x="14265" y="12666"/>
                  </a:cubicBezTo>
                  <a:cubicBezTo>
                    <a:pt x="16421" y="12666"/>
                    <a:pt x="18594" y="11760"/>
                    <a:pt x="20753" y="8447"/>
                  </a:cubicBezTo>
                  <a:cubicBezTo>
                    <a:pt x="20791" y="8344"/>
                    <a:pt x="20709" y="8247"/>
                    <a:pt x="20614" y="8247"/>
                  </a:cubicBezTo>
                  <a:cubicBezTo>
                    <a:pt x="20589" y="8247"/>
                    <a:pt x="20563" y="8254"/>
                    <a:pt x="20539" y="8269"/>
                  </a:cubicBezTo>
                  <a:cubicBezTo>
                    <a:pt x="19625" y="9041"/>
                    <a:pt x="18715" y="9368"/>
                    <a:pt x="17804" y="9368"/>
                  </a:cubicBezTo>
                  <a:cubicBezTo>
                    <a:pt x="15402" y="9368"/>
                    <a:pt x="12990" y="7095"/>
                    <a:pt x="10478" y="4721"/>
                  </a:cubicBezTo>
                  <a:cubicBezTo>
                    <a:pt x="8017" y="2389"/>
                    <a:pt x="5486" y="1"/>
                    <a:pt x="2942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>
              <a:extLst>
                <a:ext uri="{FF2B5EF4-FFF2-40B4-BE49-F238E27FC236}">
                  <a16:creationId xmlns:a16="http://schemas.microsoft.com/office/drawing/2014/main" id="{ED01C2CC-BA42-0873-569D-8F68F8F59E5E}"/>
                </a:ext>
              </a:extLst>
            </p:cNvPr>
            <p:cNvSpPr/>
            <p:nvPr/>
          </p:nvSpPr>
          <p:spPr>
            <a:xfrm>
              <a:off x="5018081" y="2698212"/>
              <a:ext cx="20070" cy="1897463"/>
            </a:xfrm>
            <a:custGeom>
              <a:avLst/>
              <a:gdLst/>
              <a:ahLst/>
              <a:cxnLst/>
              <a:rect l="l" t="t" r="r" b="b"/>
              <a:pathLst>
                <a:path w="787" h="74403" extrusionOk="0">
                  <a:moveTo>
                    <a:pt x="374" y="0"/>
                  </a:moveTo>
                  <a:cubicBezTo>
                    <a:pt x="168" y="0"/>
                    <a:pt x="1" y="174"/>
                    <a:pt x="1" y="382"/>
                  </a:cubicBezTo>
                  <a:lnTo>
                    <a:pt x="1" y="74010"/>
                  </a:lnTo>
                  <a:cubicBezTo>
                    <a:pt x="1" y="74224"/>
                    <a:pt x="180" y="74403"/>
                    <a:pt x="394" y="74403"/>
                  </a:cubicBezTo>
                  <a:cubicBezTo>
                    <a:pt x="608" y="74391"/>
                    <a:pt x="787" y="74224"/>
                    <a:pt x="787" y="74010"/>
                  </a:cubicBezTo>
                  <a:lnTo>
                    <a:pt x="787" y="382"/>
                  </a:lnTo>
                  <a:cubicBezTo>
                    <a:pt x="787" y="168"/>
                    <a:pt x="608" y="1"/>
                    <a:pt x="394" y="1"/>
                  </a:cubicBezTo>
                  <a:cubicBezTo>
                    <a:pt x="387" y="1"/>
                    <a:pt x="380" y="0"/>
                    <a:pt x="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>
              <a:extLst>
                <a:ext uri="{FF2B5EF4-FFF2-40B4-BE49-F238E27FC236}">
                  <a16:creationId xmlns:a16="http://schemas.microsoft.com/office/drawing/2014/main" id="{59E9CE68-5C99-2159-0B5B-43B9B7CAAB8D}"/>
                </a:ext>
              </a:extLst>
            </p:cNvPr>
            <p:cNvSpPr/>
            <p:nvPr/>
          </p:nvSpPr>
          <p:spPr>
            <a:xfrm>
              <a:off x="5014001" y="2693596"/>
              <a:ext cx="28257" cy="1905419"/>
            </a:xfrm>
            <a:custGeom>
              <a:avLst/>
              <a:gdLst/>
              <a:ahLst/>
              <a:cxnLst/>
              <a:rect l="l" t="t" r="r" b="b"/>
              <a:pathLst>
                <a:path w="1108" h="74715" extrusionOk="0">
                  <a:moveTo>
                    <a:pt x="554" y="313"/>
                  </a:moveTo>
                  <a:cubicBezTo>
                    <a:pt x="697" y="313"/>
                    <a:pt x="804" y="432"/>
                    <a:pt x="804" y="563"/>
                  </a:cubicBezTo>
                  <a:lnTo>
                    <a:pt x="804" y="74191"/>
                  </a:lnTo>
                  <a:cubicBezTo>
                    <a:pt x="792" y="74346"/>
                    <a:pt x="673" y="74423"/>
                    <a:pt x="554" y="74423"/>
                  </a:cubicBezTo>
                  <a:cubicBezTo>
                    <a:pt x="435" y="74423"/>
                    <a:pt x="316" y="74346"/>
                    <a:pt x="304" y="74191"/>
                  </a:cubicBezTo>
                  <a:lnTo>
                    <a:pt x="304" y="563"/>
                  </a:lnTo>
                  <a:cubicBezTo>
                    <a:pt x="304" y="432"/>
                    <a:pt x="423" y="313"/>
                    <a:pt x="554" y="313"/>
                  </a:cubicBezTo>
                  <a:close/>
                  <a:moveTo>
                    <a:pt x="554" y="0"/>
                  </a:moveTo>
                  <a:cubicBezTo>
                    <a:pt x="277" y="0"/>
                    <a:pt x="0" y="188"/>
                    <a:pt x="18" y="563"/>
                  </a:cubicBezTo>
                  <a:lnTo>
                    <a:pt x="18" y="74191"/>
                  </a:lnTo>
                  <a:cubicBezTo>
                    <a:pt x="18" y="74477"/>
                    <a:pt x="256" y="74715"/>
                    <a:pt x="554" y="74715"/>
                  </a:cubicBezTo>
                  <a:cubicBezTo>
                    <a:pt x="851" y="74715"/>
                    <a:pt x="1090" y="74489"/>
                    <a:pt x="1090" y="74191"/>
                  </a:cubicBezTo>
                  <a:lnTo>
                    <a:pt x="1090" y="563"/>
                  </a:lnTo>
                  <a:cubicBezTo>
                    <a:pt x="1107" y="188"/>
                    <a:pt x="831" y="0"/>
                    <a:pt x="554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>
              <a:extLst>
                <a:ext uri="{FF2B5EF4-FFF2-40B4-BE49-F238E27FC236}">
                  <a16:creationId xmlns:a16="http://schemas.microsoft.com/office/drawing/2014/main" id="{3B9FDD58-BCF2-210C-ED4E-4D2602D655D6}"/>
                </a:ext>
              </a:extLst>
            </p:cNvPr>
            <p:cNvSpPr/>
            <p:nvPr/>
          </p:nvSpPr>
          <p:spPr>
            <a:xfrm>
              <a:off x="4997756" y="2661182"/>
              <a:ext cx="53147" cy="45522"/>
            </a:xfrm>
            <a:custGeom>
              <a:avLst/>
              <a:gdLst/>
              <a:ahLst/>
              <a:cxnLst/>
              <a:rect l="l" t="t" r="r" b="b"/>
              <a:pathLst>
                <a:path w="2084" h="1785" extrusionOk="0">
                  <a:moveTo>
                    <a:pt x="1191" y="0"/>
                  </a:moveTo>
                  <a:cubicBezTo>
                    <a:pt x="393" y="0"/>
                    <a:pt x="0" y="953"/>
                    <a:pt x="560" y="1524"/>
                  </a:cubicBezTo>
                  <a:cubicBezTo>
                    <a:pt x="740" y="1704"/>
                    <a:pt x="961" y="1784"/>
                    <a:pt x="1179" y="1784"/>
                  </a:cubicBezTo>
                  <a:cubicBezTo>
                    <a:pt x="1640" y="1784"/>
                    <a:pt x="2084" y="1427"/>
                    <a:pt x="2084" y="893"/>
                  </a:cubicBezTo>
                  <a:cubicBezTo>
                    <a:pt x="2084" y="393"/>
                    <a:pt x="1691" y="0"/>
                    <a:pt x="1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>
              <a:extLst>
                <a:ext uri="{FF2B5EF4-FFF2-40B4-BE49-F238E27FC236}">
                  <a16:creationId xmlns:a16="http://schemas.microsoft.com/office/drawing/2014/main" id="{CED669CE-7914-297B-6767-D13B7DEDFDAB}"/>
                </a:ext>
              </a:extLst>
            </p:cNvPr>
            <p:cNvSpPr/>
            <p:nvPr/>
          </p:nvSpPr>
          <p:spPr>
            <a:xfrm>
              <a:off x="4992579" y="2657000"/>
              <a:ext cx="62277" cy="53402"/>
            </a:xfrm>
            <a:custGeom>
              <a:avLst/>
              <a:gdLst/>
              <a:ahLst/>
              <a:cxnLst/>
              <a:rect l="l" t="t" r="r" b="b"/>
              <a:pathLst>
                <a:path w="2442" h="2094" extrusionOk="0">
                  <a:moveTo>
                    <a:pt x="1394" y="295"/>
                  </a:moveTo>
                  <a:cubicBezTo>
                    <a:pt x="1811" y="307"/>
                    <a:pt x="2144" y="641"/>
                    <a:pt x="2144" y="1057"/>
                  </a:cubicBezTo>
                  <a:cubicBezTo>
                    <a:pt x="2144" y="1507"/>
                    <a:pt x="1770" y="1805"/>
                    <a:pt x="1380" y="1805"/>
                  </a:cubicBezTo>
                  <a:cubicBezTo>
                    <a:pt x="1192" y="1805"/>
                    <a:pt x="1001" y="1736"/>
                    <a:pt x="846" y="1581"/>
                  </a:cubicBezTo>
                  <a:cubicBezTo>
                    <a:pt x="385" y="1108"/>
                    <a:pt x="722" y="307"/>
                    <a:pt x="1379" y="307"/>
                  </a:cubicBezTo>
                  <a:cubicBezTo>
                    <a:pt x="1384" y="307"/>
                    <a:pt x="1389" y="307"/>
                    <a:pt x="1394" y="307"/>
                  </a:cubicBezTo>
                  <a:lnTo>
                    <a:pt x="1394" y="295"/>
                  </a:lnTo>
                  <a:close/>
                  <a:moveTo>
                    <a:pt x="1385" y="1"/>
                  </a:moveTo>
                  <a:cubicBezTo>
                    <a:pt x="1128" y="1"/>
                    <a:pt x="867" y="96"/>
                    <a:pt x="656" y="307"/>
                  </a:cubicBezTo>
                  <a:cubicBezTo>
                    <a:pt x="1" y="962"/>
                    <a:pt x="465" y="2093"/>
                    <a:pt x="1394" y="2093"/>
                  </a:cubicBezTo>
                  <a:cubicBezTo>
                    <a:pt x="1965" y="2093"/>
                    <a:pt x="2442" y="1617"/>
                    <a:pt x="2442" y="1045"/>
                  </a:cubicBezTo>
                  <a:cubicBezTo>
                    <a:pt x="2442" y="417"/>
                    <a:pt x="1923" y="1"/>
                    <a:pt x="1385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>
              <a:extLst>
                <a:ext uri="{FF2B5EF4-FFF2-40B4-BE49-F238E27FC236}">
                  <a16:creationId xmlns:a16="http://schemas.microsoft.com/office/drawing/2014/main" id="{42C10A0D-A1FA-B47B-227F-058C74873B3D}"/>
                </a:ext>
              </a:extLst>
            </p:cNvPr>
            <p:cNvSpPr/>
            <p:nvPr/>
          </p:nvSpPr>
          <p:spPr>
            <a:xfrm>
              <a:off x="4527719" y="2924801"/>
              <a:ext cx="368639" cy="273234"/>
            </a:xfrm>
            <a:custGeom>
              <a:avLst/>
              <a:gdLst/>
              <a:ahLst/>
              <a:cxnLst/>
              <a:rect l="l" t="t" r="r" b="b"/>
              <a:pathLst>
                <a:path w="14455" h="10714" extrusionOk="0">
                  <a:moveTo>
                    <a:pt x="1983" y="1"/>
                  </a:moveTo>
                  <a:cubicBezTo>
                    <a:pt x="1322" y="1"/>
                    <a:pt x="661" y="236"/>
                    <a:pt x="0" y="796"/>
                  </a:cubicBezTo>
                  <a:lnTo>
                    <a:pt x="0" y="10714"/>
                  </a:lnTo>
                  <a:cubicBezTo>
                    <a:pt x="1496" y="8424"/>
                    <a:pt x="2992" y="7794"/>
                    <a:pt x="4487" y="7794"/>
                  </a:cubicBezTo>
                  <a:cubicBezTo>
                    <a:pt x="6316" y="7794"/>
                    <a:pt x="8144" y="8735"/>
                    <a:pt x="9970" y="8735"/>
                  </a:cubicBezTo>
                  <a:cubicBezTo>
                    <a:pt x="11466" y="8735"/>
                    <a:pt x="12961" y="8104"/>
                    <a:pt x="14455" y="5808"/>
                  </a:cubicBezTo>
                  <a:lnTo>
                    <a:pt x="14455" y="5808"/>
                  </a:lnTo>
                  <a:cubicBezTo>
                    <a:pt x="13795" y="6368"/>
                    <a:pt x="13136" y="6603"/>
                    <a:pt x="12476" y="6603"/>
                  </a:cubicBezTo>
                  <a:cubicBezTo>
                    <a:pt x="8982" y="6603"/>
                    <a:pt x="5483" y="1"/>
                    <a:pt x="19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>
              <a:extLst>
                <a:ext uri="{FF2B5EF4-FFF2-40B4-BE49-F238E27FC236}">
                  <a16:creationId xmlns:a16="http://schemas.microsoft.com/office/drawing/2014/main" id="{3F9C03DF-B564-12F6-71A7-2BEADD7BD379}"/>
                </a:ext>
              </a:extLst>
            </p:cNvPr>
            <p:cNvSpPr/>
            <p:nvPr/>
          </p:nvSpPr>
          <p:spPr>
            <a:xfrm>
              <a:off x="4524378" y="2921180"/>
              <a:ext cx="376646" cy="280502"/>
            </a:xfrm>
            <a:custGeom>
              <a:avLst/>
              <a:gdLst/>
              <a:ahLst/>
              <a:cxnLst/>
              <a:rect l="l" t="t" r="r" b="b"/>
              <a:pathLst>
                <a:path w="14769" h="10999" extrusionOk="0">
                  <a:moveTo>
                    <a:pt x="2128" y="284"/>
                  </a:moveTo>
                  <a:cubicBezTo>
                    <a:pt x="3810" y="284"/>
                    <a:pt x="5505" y="1883"/>
                    <a:pt x="7263" y="3545"/>
                  </a:cubicBezTo>
                  <a:cubicBezTo>
                    <a:pt x="9014" y="5201"/>
                    <a:pt x="10803" y="6888"/>
                    <a:pt x="12611" y="6888"/>
                  </a:cubicBezTo>
                  <a:cubicBezTo>
                    <a:pt x="13077" y="6888"/>
                    <a:pt x="13545" y="6776"/>
                    <a:pt x="14014" y="6522"/>
                  </a:cubicBezTo>
                  <a:lnTo>
                    <a:pt x="14014" y="6522"/>
                  </a:lnTo>
                  <a:cubicBezTo>
                    <a:pt x="12709" y="8238"/>
                    <a:pt x="11416" y="8738"/>
                    <a:pt x="10104" y="8738"/>
                  </a:cubicBezTo>
                  <a:cubicBezTo>
                    <a:pt x="9213" y="8738"/>
                    <a:pt x="8313" y="8508"/>
                    <a:pt x="7394" y="8272"/>
                  </a:cubicBezTo>
                  <a:cubicBezTo>
                    <a:pt x="6477" y="8033"/>
                    <a:pt x="5548" y="7793"/>
                    <a:pt x="4614" y="7793"/>
                  </a:cubicBezTo>
                  <a:cubicBezTo>
                    <a:pt x="3173" y="7793"/>
                    <a:pt x="1719" y="8366"/>
                    <a:pt x="274" y="10403"/>
                  </a:cubicBezTo>
                  <a:lnTo>
                    <a:pt x="274" y="1009"/>
                  </a:lnTo>
                  <a:cubicBezTo>
                    <a:pt x="892" y="500"/>
                    <a:pt x="1509" y="284"/>
                    <a:pt x="2128" y="284"/>
                  </a:cubicBezTo>
                  <a:close/>
                  <a:moveTo>
                    <a:pt x="2115" y="1"/>
                  </a:moveTo>
                  <a:cubicBezTo>
                    <a:pt x="1428" y="1"/>
                    <a:pt x="738" y="246"/>
                    <a:pt x="48" y="831"/>
                  </a:cubicBezTo>
                  <a:cubicBezTo>
                    <a:pt x="12" y="854"/>
                    <a:pt x="0" y="902"/>
                    <a:pt x="0" y="938"/>
                  </a:cubicBezTo>
                  <a:lnTo>
                    <a:pt x="0" y="10867"/>
                  </a:lnTo>
                  <a:cubicBezTo>
                    <a:pt x="0" y="10927"/>
                    <a:pt x="36" y="10987"/>
                    <a:pt x="96" y="10998"/>
                  </a:cubicBezTo>
                  <a:lnTo>
                    <a:pt x="131" y="10998"/>
                  </a:lnTo>
                  <a:cubicBezTo>
                    <a:pt x="179" y="10998"/>
                    <a:pt x="227" y="10975"/>
                    <a:pt x="262" y="10939"/>
                  </a:cubicBezTo>
                  <a:cubicBezTo>
                    <a:pt x="1718" y="8699"/>
                    <a:pt x="3161" y="8080"/>
                    <a:pt x="4623" y="8080"/>
                  </a:cubicBezTo>
                  <a:cubicBezTo>
                    <a:pt x="5517" y="8080"/>
                    <a:pt x="6418" y="8311"/>
                    <a:pt x="7335" y="8546"/>
                  </a:cubicBezTo>
                  <a:cubicBezTo>
                    <a:pt x="8244" y="8780"/>
                    <a:pt x="9168" y="9018"/>
                    <a:pt x="10098" y="9018"/>
                  </a:cubicBezTo>
                  <a:cubicBezTo>
                    <a:pt x="11626" y="9018"/>
                    <a:pt x="13172" y="8376"/>
                    <a:pt x="14705" y="6022"/>
                  </a:cubicBezTo>
                  <a:cubicBezTo>
                    <a:pt x="14768" y="5921"/>
                    <a:pt x="14686" y="5807"/>
                    <a:pt x="14585" y="5807"/>
                  </a:cubicBezTo>
                  <a:cubicBezTo>
                    <a:pt x="14554" y="5807"/>
                    <a:pt x="14521" y="5818"/>
                    <a:pt x="14490" y="5843"/>
                  </a:cubicBezTo>
                  <a:cubicBezTo>
                    <a:pt x="13860" y="6379"/>
                    <a:pt x="13230" y="6606"/>
                    <a:pt x="12597" y="6606"/>
                  </a:cubicBezTo>
                  <a:cubicBezTo>
                    <a:pt x="10912" y="6606"/>
                    <a:pt x="9211" y="4996"/>
                    <a:pt x="7454" y="3343"/>
                  </a:cubicBezTo>
                  <a:cubicBezTo>
                    <a:pt x="5712" y="1687"/>
                    <a:pt x="3921" y="1"/>
                    <a:pt x="2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>
              <a:extLst>
                <a:ext uri="{FF2B5EF4-FFF2-40B4-BE49-F238E27FC236}">
                  <a16:creationId xmlns:a16="http://schemas.microsoft.com/office/drawing/2014/main" id="{6320C882-BFB8-D759-32F5-46021515D01F}"/>
                </a:ext>
              </a:extLst>
            </p:cNvPr>
            <p:cNvSpPr/>
            <p:nvPr/>
          </p:nvSpPr>
          <p:spPr>
            <a:xfrm>
              <a:off x="4512826" y="2920186"/>
              <a:ext cx="13389" cy="1668221"/>
            </a:xfrm>
            <a:custGeom>
              <a:avLst/>
              <a:gdLst/>
              <a:ahLst/>
              <a:cxnLst/>
              <a:rect l="l" t="t" r="r" b="b"/>
              <a:pathLst>
                <a:path w="525" h="65414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65163"/>
                  </a:lnTo>
                  <a:cubicBezTo>
                    <a:pt x="1" y="65306"/>
                    <a:pt x="120" y="65413"/>
                    <a:pt x="263" y="65413"/>
                  </a:cubicBezTo>
                  <a:cubicBezTo>
                    <a:pt x="406" y="65413"/>
                    <a:pt x="525" y="65306"/>
                    <a:pt x="525" y="65163"/>
                  </a:cubicBezTo>
                  <a:lnTo>
                    <a:pt x="525" y="274"/>
                  </a:lnTo>
                  <a:cubicBezTo>
                    <a:pt x="525" y="119"/>
                    <a:pt x="406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>
              <a:extLst>
                <a:ext uri="{FF2B5EF4-FFF2-40B4-BE49-F238E27FC236}">
                  <a16:creationId xmlns:a16="http://schemas.microsoft.com/office/drawing/2014/main" id="{588CD4FC-4C8A-CB8B-7BCD-F2B7A4CA9595}"/>
                </a:ext>
              </a:extLst>
            </p:cNvPr>
            <p:cNvSpPr/>
            <p:nvPr/>
          </p:nvSpPr>
          <p:spPr>
            <a:xfrm>
              <a:off x="4508745" y="2916003"/>
              <a:ext cx="21575" cy="1676050"/>
            </a:xfrm>
            <a:custGeom>
              <a:avLst/>
              <a:gdLst/>
              <a:ahLst/>
              <a:cxnLst/>
              <a:rect l="l" t="t" r="r" b="b"/>
              <a:pathLst>
                <a:path w="846" h="65721" extrusionOk="0">
                  <a:moveTo>
                    <a:pt x="423" y="307"/>
                  </a:moveTo>
                  <a:cubicBezTo>
                    <a:pt x="494" y="307"/>
                    <a:pt x="554" y="367"/>
                    <a:pt x="554" y="438"/>
                  </a:cubicBezTo>
                  <a:lnTo>
                    <a:pt x="554" y="65327"/>
                  </a:lnTo>
                  <a:cubicBezTo>
                    <a:pt x="554" y="65387"/>
                    <a:pt x="494" y="65446"/>
                    <a:pt x="423" y="65446"/>
                  </a:cubicBezTo>
                  <a:cubicBezTo>
                    <a:pt x="351" y="65446"/>
                    <a:pt x="304" y="65387"/>
                    <a:pt x="304" y="65327"/>
                  </a:cubicBezTo>
                  <a:lnTo>
                    <a:pt x="304" y="426"/>
                  </a:lnTo>
                  <a:cubicBezTo>
                    <a:pt x="304" y="355"/>
                    <a:pt x="351" y="307"/>
                    <a:pt x="423" y="307"/>
                  </a:cubicBezTo>
                  <a:close/>
                  <a:moveTo>
                    <a:pt x="423" y="1"/>
                  </a:moveTo>
                  <a:cubicBezTo>
                    <a:pt x="212" y="1"/>
                    <a:pt x="0" y="147"/>
                    <a:pt x="18" y="438"/>
                  </a:cubicBezTo>
                  <a:lnTo>
                    <a:pt x="18" y="65315"/>
                  </a:lnTo>
                  <a:cubicBezTo>
                    <a:pt x="18" y="65541"/>
                    <a:pt x="197" y="65720"/>
                    <a:pt x="423" y="65720"/>
                  </a:cubicBezTo>
                  <a:cubicBezTo>
                    <a:pt x="649" y="65720"/>
                    <a:pt x="828" y="65541"/>
                    <a:pt x="828" y="65327"/>
                  </a:cubicBezTo>
                  <a:lnTo>
                    <a:pt x="828" y="438"/>
                  </a:lnTo>
                  <a:cubicBezTo>
                    <a:pt x="846" y="147"/>
                    <a:pt x="634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>
              <a:extLst>
                <a:ext uri="{FF2B5EF4-FFF2-40B4-BE49-F238E27FC236}">
                  <a16:creationId xmlns:a16="http://schemas.microsoft.com/office/drawing/2014/main" id="{9E481645-9245-CFFF-0E5D-600569DFF00D}"/>
                </a:ext>
              </a:extLst>
            </p:cNvPr>
            <p:cNvSpPr/>
            <p:nvPr/>
          </p:nvSpPr>
          <p:spPr>
            <a:xfrm>
              <a:off x="4498264" y="2905012"/>
              <a:ext cx="37667" cy="32184"/>
            </a:xfrm>
            <a:custGeom>
              <a:avLst/>
              <a:gdLst/>
              <a:ahLst/>
              <a:cxnLst/>
              <a:rect l="l" t="t" r="r" b="b"/>
              <a:pathLst>
                <a:path w="1477" h="1262" extrusionOk="0">
                  <a:moveTo>
                    <a:pt x="846" y="0"/>
                  </a:moveTo>
                  <a:cubicBezTo>
                    <a:pt x="286" y="0"/>
                    <a:pt x="0" y="679"/>
                    <a:pt x="393" y="1072"/>
                  </a:cubicBezTo>
                  <a:cubicBezTo>
                    <a:pt x="525" y="1203"/>
                    <a:pt x="685" y="1262"/>
                    <a:pt x="842" y="1262"/>
                  </a:cubicBezTo>
                  <a:cubicBezTo>
                    <a:pt x="1168" y="1262"/>
                    <a:pt x="1477" y="1009"/>
                    <a:pt x="1477" y="631"/>
                  </a:cubicBezTo>
                  <a:cubicBezTo>
                    <a:pt x="1477" y="274"/>
                    <a:pt x="1191" y="0"/>
                    <a:pt x="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>
              <a:extLst>
                <a:ext uri="{FF2B5EF4-FFF2-40B4-BE49-F238E27FC236}">
                  <a16:creationId xmlns:a16="http://schemas.microsoft.com/office/drawing/2014/main" id="{2512600D-534B-D24E-28CB-4B4A8A10DB34}"/>
                </a:ext>
              </a:extLst>
            </p:cNvPr>
            <p:cNvSpPr/>
            <p:nvPr/>
          </p:nvSpPr>
          <p:spPr>
            <a:xfrm>
              <a:off x="4493393" y="2901288"/>
              <a:ext cx="46185" cy="39554"/>
            </a:xfrm>
            <a:custGeom>
              <a:avLst/>
              <a:gdLst/>
              <a:ahLst/>
              <a:cxnLst/>
              <a:rect l="l" t="t" r="r" b="b"/>
              <a:pathLst>
                <a:path w="1811" h="1551" extrusionOk="0">
                  <a:moveTo>
                    <a:pt x="1037" y="289"/>
                  </a:moveTo>
                  <a:cubicBezTo>
                    <a:pt x="1311" y="289"/>
                    <a:pt x="1525" y="503"/>
                    <a:pt x="1525" y="777"/>
                  </a:cubicBezTo>
                  <a:cubicBezTo>
                    <a:pt x="1525" y="1068"/>
                    <a:pt x="1283" y="1266"/>
                    <a:pt x="1031" y="1266"/>
                  </a:cubicBezTo>
                  <a:cubicBezTo>
                    <a:pt x="912" y="1266"/>
                    <a:pt x="791" y="1222"/>
                    <a:pt x="691" y="1122"/>
                  </a:cubicBezTo>
                  <a:cubicBezTo>
                    <a:pt x="382" y="813"/>
                    <a:pt x="596" y="289"/>
                    <a:pt x="1037" y="289"/>
                  </a:cubicBezTo>
                  <a:close/>
                  <a:moveTo>
                    <a:pt x="1031" y="1"/>
                  </a:moveTo>
                  <a:cubicBezTo>
                    <a:pt x="841" y="1"/>
                    <a:pt x="647" y="71"/>
                    <a:pt x="489" y="229"/>
                  </a:cubicBezTo>
                  <a:cubicBezTo>
                    <a:pt x="1" y="718"/>
                    <a:pt x="346" y="1551"/>
                    <a:pt x="1037" y="1551"/>
                  </a:cubicBezTo>
                  <a:cubicBezTo>
                    <a:pt x="1465" y="1539"/>
                    <a:pt x="1811" y="1194"/>
                    <a:pt x="1811" y="777"/>
                  </a:cubicBezTo>
                  <a:cubicBezTo>
                    <a:pt x="1811" y="310"/>
                    <a:pt x="1429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>
              <a:extLst>
                <a:ext uri="{FF2B5EF4-FFF2-40B4-BE49-F238E27FC236}">
                  <a16:creationId xmlns:a16="http://schemas.microsoft.com/office/drawing/2014/main" id="{75DE2C27-9A2A-08CB-31C2-C1849276048A}"/>
                </a:ext>
              </a:extLst>
            </p:cNvPr>
            <p:cNvSpPr/>
            <p:nvPr/>
          </p:nvSpPr>
          <p:spPr>
            <a:xfrm>
              <a:off x="4731153" y="3774009"/>
              <a:ext cx="1137156" cy="821665"/>
            </a:xfrm>
            <a:custGeom>
              <a:avLst/>
              <a:gdLst/>
              <a:ahLst/>
              <a:cxnLst/>
              <a:rect l="l" t="t" r="r" b="b"/>
              <a:pathLst>
                <a:path w="44590" h="32219" extrusionOk="0">
                  <a:moveTo>
                    <a:pt x="1" y="1"/>
                  </a:moveTo>
                  <a:lnTo>
                    <a:pt x="1" y="32219"/>
                  </a:lnTo>
                  <a:lnTo>
                    <a:pt x="44589" y="32219"/>
                  </a:lnTo>
                  <a:lnTo>
                    <a:pt x="445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>
              <a:extLst>
                <a:ext uri="{FF2B5EF4-FFF2-40B4-BE49-F238E27FC236}">
                  <a16:creationId xmlns:a16="http://schemas.microsoft.com/office/drawing/2014/main" id="{7A702DDC-DF35-CEA2-3982-152EAFCA40FB}"/>
                </a:ext>
              </a:extLst>
            </p:cNvPr>
            <p:cNvSpPr/>
            <p:nvPr/>
          </p:nvSpPr>
          <p:spPr>
            <a:xfrm>
              <a:off x="4727506" y="3770362"/>
              <a:ext cx="1144450" cy="828959"/>
            </a:xfrm>
            <a:custGeom>
              <a:avLst/>
              <a:gdLst/>
              <a:ahLst/>
              <a:cxnLst/>
              <a:rect l="l" t="t" r="r" b="b"/>
              <a:pathLst>
                <a:path w="44876" h="32505" extrusionOk="0">
                  <a:moveTo>
                    <a:pt x="44590" y="287"/>
                  </a:moveTo>
                  <a:lnTo>
                    <a:pt x="44590" y="32219"/>
                  </a:lnTo>
                  <a:lnTo>
                    <a:pt x="286" y="32219"/>
                  </a:lnTo>
                  <a:lnTo>
                    <a:pt x="286" y="287"/>
                  </a:lnTo>
                  <a:close/>
                  <a:moveTo>
                    <a:pt x="144" y="1"/>
                  </a:moveTo>
                  <a:cubicBezTo>
                    <a:pt x="72" y="1"/>
                    <a:pt x="13" y="60"/>
                    <a:pt x="1" y="144"/>
                  </a:cubicBezTo>
                  <a:lnTo>
                    <a:pt x="1" y="32362"/>
                  </a:lnTo>
                  <a:cubicBezTo>
                    <a:pt x="1" y="32433"/>
                    <a:pt x="60" y="32505"/>
                    <a:pt x="144" y="32505"/>
                  </a:cubicBezTo>
                  <a:lnTo>
                    <a:pt x="44732" y="32505"/>
                  </a:lnTo>
                  <a:cubicBezTo>
                    <a:pt x="44804" y="32505"/>
                    <a:pt x="44875" y="32445"/>
                    <a:pt x="44875" y="32362"/>
                  </a:cubicBezTo>
                  <a:lnTo>
                    <a:pt x="44875" y="144"/>
                  </a:lnTo>
                  <a:cubicBezTo>
                    <a:pt x="44875" y="60"/>
                    <a:pt x="44804" y="1"/>
                    <a:pt x="44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>
              <a:extLst>
                <a:ext uri="{FF2B5EF4-FFF2-40B4-BE49-F238E27FC236}">
                  <a16:creationId xmlns:a16="http://schemas.microsoft.com/office/drawing/2014/main" id="{19CE9623-62AB-07FD-73EC-74721C0DEFD3}"/>
                </a:ext>
              </a:extLst>
            </p:cNvPr>
            <p:cNvSpPr/>
            <p:nvPr/>
          </p:nvSpPr>
          <p:spPr>
            <a:xfrm>
              <a:off x="5158371" y="4017839"/>
              <a:ext cx="273616" cy="377437"/>
            </a:xfrm>
            <a:custGeom>
              <a:avLst/>
              <a:gdLst/>
              <a:ahLst/>
              <a:cxnLst/>
              <a:rect l="l" t="t" r="r" b="b"/>
              <a:pathLst>
                <a:path w="10729" h="14800" extrusionOk="0">
                  <a:moveTo>
                    <a:pt x="5299" y="0"/>
                  </a:moveTo>
                  <a:cubicBezTo>
                    <a:pt x="2144" y="0"/>
                    <a:pt x="227" y="1929"/>
                    <a:pt x="227" y="4846"/>
                  </a:cubicBezTo>
                  <a:lnTo>
                    <a:pt x="227" y="5108"/>
                  </a:lnTo>
                  <a:lnTo>
                    <a:pt x="4049" y="5108"/>
                  </a:lnTo>
                  <a:lnTo>
                    <a:pt x="4049" y="4834"/>
                  </a:lnTo>
                  <a:cubicBezTo>
                    <a:pt x="4049" y="3965"/>
                    <a:pt x="4537" y="3417"/>
                    <a:pt x="5347" y="3417"/>
                  </a:cubicBezTo>
                  <a:cubicBezTo>
                    <a:pt x="6085" y="3417"/>
                    <a:pt x="6597" y="3941"/>
                    <a:pt x="6597" y="4727"/>
                  </a:cubicBezTo>
                  <a:cubicBezTo>
                    <a:pt x="6597" y="5965"/>
                    <a:pt x="5799" y="7073"/>
                    <a:pt x="1" y="13919"/>
                  </a:cubicBezTo>
                  <a:lnTo>
                    <a:pt x="1" y="14800"/>
                  </a:lnTo>
                  <a:lnTo>
                    <a:pt x="10728" y="14800"/>
                  </a:lnTo>
                  <a:lnTo>
                    <a:pt x="10728" y="11371"/>
                  </a:lnTo>
                  <a:lnTo>
                    <a:pt x="6716" y="11371"/>
                  </a:lnTo>
                  <a:cubicBezTo>
                    <a:pt x="9799" y="7799"/>
                    <a:pt x="10478" y="6406"/>
                    <a:pt x="10478" y="4596"/>
                  </a:cubicBezTo>
                  <a:cubicBezTo>
                    <a:pt x="10478" y="1882"/>
                    <a:pt x="8359" y="0"/>
                    <a:pt x="5299" y="0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>
              <a:extLst>
                <a:ext uri="{FF2B5EF4-FFF2-40B4-BE49-F238E27FC236}">
                  <a16:creationId xmlns:a16="http://schemas.microsoft.com/office/drawing/2014/main" id="{1D1AAD4D-0DD6-5C71-9876-FD3F841440E6}"/>
                </a:ext>
              </a:extLst>
            </p:cNvPr>
            <p:cNvSpPr/>
            <p:nvPr/>
          </p:nvSpPr>
          <p:spPr>
            <a:xfrm>
              <a:off x="5154418" y="4013886"/>
              <a:ext cx="281191" cy="384731"/>
            </a:xfrm>
            <a:custGeom>
              <a:avLst/>
              <a:gdLst/>
              <a:ahLst/>
              <a:cxnLst/>
              <a:rect l="l" t="t" r="r" b="b"/>
              <a:pathLst>
                <a:path w="11026" h="15086" extrusionOk="0">
                  <a:moveTo>
                    <a:pt x="5454" y="298"/>
                  </a:moveTo>
                  <a:cubicBezTo>
                    <a:pt x="8419" y="298"/>
                    <a:pt x="10478" y="2120"/>
                    <a:pt x="10478" y="4739"/>
                  </a:cubicBezTo>
                  <a:cubicBezTo>
                    <a:pt x="10478" y="6418"/>
                    <a:pt x="9966" y="7716"/>
                    <a:pt x="6764" y="11431"/>
                  </a:cubicBezTo>
                  <a:cubicBezTo>
                    <a:pt x="6692" y="11526"/>
                    <a:pt x="6752" y="11657"/>
                    <a:pt x="6871" y="11669"/>
                  </a:cubicBezTo>
                  <a:lnTo>
                    <a:pt x="10740" y="11669"/>
                  </a:lnTo>
                  <a:lnTo>
                    <a:pt x="10740" y="14800"/>
                  </a:lnTo>
                  <a:lnTo>
                    <a:pt x="298" y="14800"/>
                  </a:lnTo>
                  <a:lnTo>
                    <a:pt x="298" y="14121"/>
                  </a:lnTo>
                  <a:cubicBezTo>
                    <a:pt x="6156" y="7204"/>
                    <a:pt x="6895" y="6168"/>
                    <a:pt x="6895" y="4882"/>
                  </a:cubicBezTo>
                  <a:cubicBezTo>
                    <a:pt x="6895" y="4025"/>
                    <a:pt x="6323" y="3430"/>
                    <a:pt x="5502" y="3430"/>
                  </a:cubicBezTo>
                  <a:cubicBezTo>
                    <a:pt x="4620" y="3430"/>
                    <a:pt x="4061" y="4037"/>
                    <a:pt x="4061" y="4989"/>
                  </a:cubicBezTo>
                  <a:lnTo>
                    <a:pt x="4061" y="5120"/>
                  </a:lnTo>
                  <a:lnTo>
                    <a:pt x="525" y="5120"/>
                  </a:lnTo>
                  <a:lnTo>
                    <a:pt x="525" y="5001"/>
                  </a:lnTo>
                  <a:cubicBezTo>
                    <a:pt x="525" y="2096"/>
                    <a:pt x="2418" y="298"/>
                    <a:pt x="5454" y="298"/>
                  </a:cubicBezTo>
                  <a:close/>
                  <a:moveTo>
                    <a:pt x="5442" y="1"/>
                  </a:moveTo>
                  <a:cubicBezTo>
                    <a:pt x="2287" y="1"/>
                    <a:pt x="239" y="1965"/>
                    <a:pt x="239" y="4989"/>
                  </a:cubicBezTo>
                  <a:lnTo>
                    <a:pt x="239" y="5263"/>
                  </a:lnTo>
                  <a:cubicBezTo>
                    <a:pt x="239" y="5335"/>
                    <a:pt x="310" y="5394"/>
                    <a:pt x="382" y="5394"/>
                  </a:cubicBezTo>
                  <a:lnTo>
                    <a:pt x="4192" y="5394"/>
                  </a:lnTo>
                  <a:cubicBezTo>
                    <a:pt x="4275" y="5394"/>
                    <a:pt x="4335" y="5335"/>
                    <a:pt x="4335" y="5263"/>
                  </a:cubicBezTo>
                  <a:lnTo>
                    <a:pt x="4335" y="4977"/>
                  </a:lnTo>
                  <a:cubicBezTo>
                    <a:pt x="4335" y="4180"/>
                    <a:pt x="4775" y="3703"/>
                    <a:pt x="5502" y="3703"/>
                  </a:cubicBezTo>
                  <a:cubicBezTo>
                    <a:pt x="6168" y="3703"/>
                    <a:pt x="6609" y="4180"/>
                    <a:pt x="6609" y="4870"/>
                  </a:cubicBezTo>
                  <a:cubicBezTo>
                    <a:pt x="6609" y="6061"/>
                    <a:pt x="5811" y="7168"/>
                    <a:pt x="48" y="13967"/>
                  </a:cubicBezTo>
                  <a:cubicBezTo>
                    <a:pt x="25" y="13990"/>
                    <a:pt x="13" y="14026"/>
                    <a:pt x="13" y="14062"/>
                  </a:cubicBezTo>
                  <a:lnTo>
                    <a:pt x="13" y="14943"/>
                  </a:lnTo>
                  <a:cubicBezTo>
                    <a:pt x="1" y="15014"/>
                    <a:pt x="72" y="15086"/>
                    <a:pt x="156" y="15086"/>
                  </a:cubicBezTo>
                  <a:lnTo>
                    <a:pt x="10883" y="15086"/>
                  </a:lnTo>
                  <a:cubicBezTo>
                    <a:pt x="10955" y="15086"/>
                    <a:pt x="11014" y="15014"/>
                    <a:pt x="11026" y="14943"/>
                  </a:cubicBezTo>
                  <a:lnTo>
                    <a:pt x="11026" y="11514"/>
                  </a:lnTo>
                  <a:cubicBezTo>
                    <a:pt x="11015" y="11448"/>
                    <a:pt x="10963" y="11382"/>
                    <a:pt x="10889" y="11382"/>
                  </a:cubicBezTo>
                  <a:cubicBezTo>
                    <a:pt x="10883" y="11382"/>
                    <a:pt x="10877" y="11382"/>
                    <a:pt x="10871" y="11383"/>
                  </a:cubicBezTo>
                  <a:lnTo>
                    <a:pt x="7168" y="11383"/>
                  </a:lnTo>
                  <a:cubicBezTo>
                    <a:pt x="9978" y="8097"/>
                    <a:pt x="10764" y="6644"/>
                    <a:pt x="10764" y="4739"/>
                  </a:cubicBezTo>
                  <a:cubicBezTo>
                    <a:pt x="10764" y="1953"/>
                    <a:pt x="8573" y="1"/>
                    <a:pt x="5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>
              <a:extLst>
                <a:ext uri="{FF2B5EF4-FFF2-40B4-BE49-F238E27FC236}">
                  <a16:creationId xmlns:a16="http://schemas.microsoft.com/office/drawing/2014/main" id="{E092D802-D380-4DF2-318E-1E7F7B6A5D7D}"/>
                </a:ext>
              </a:extLst>
            </p:cNvPr>
            <p:cNvSpPr/>
            <p:nvPr/>
          </p:nvSpPr>
          <p:spPr>
            <a:xfrm>
              <a:off x="4731153" y="3774009"/>
              <a:ext cx="1137156" cy="125727"/>
            </a:xfrm>
            <a:custGeom>
              <a:avLst/>
              <a:gdLst/>
              <a:ahLst/>
              <a:cxnLst/>
              <a:rect l="l" t="t" r="r" b="b"/>
              <a:pathLst>
                <a:path w="44590" h="4930" extrusionOk="0">
                  <a:moveTo>
                    <a:pt x="1" y="1"/>
                  </a:moveTo>
                  <a:lnTo>
                    <a:pt x="1" y="4930"/>
                  </a:lnTo>
                  <a:lnTo>
                    <a:pt x="44589" y="4930"/>
                  </a:lnTo>
                  <a:lnTo>
                    <a:pt x="44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>
              <a:extLst>
                <a:ext uri="{FF2B5EF4-FFF2-40B4-BE49-F238E27FC236}">
                  <a16:creationId xmlns:a16="http://schemas.microsoft.com/office/drawing/2014/main" id="{15B190A5-117B-37F2-9238-45C1FDF1B233}"/>
                </a:ext>
              </a:extLst>
            </p:cNvPr>
            <p:cNvSpPr/>
            <p:nvPr/>
          </p:nvSpPr>
          <p:spPr>
            <a:xfrm>
              <a:off x="4727506" y="3770362"/>
              <a:ext cx="1144450" cy="133021"/>
            </a:xfrm>
            <a:custGeom>
              <a:avLst/>
              <a:gdLst/>
              <a:ahLst/>
              <a:cxnLst/>
              <a:rect l="l" t="t" r="r" b="b"/>
              <a:pathLst>
                <a:path w="44876" h="5216" extrusionOk="0">
                  <a:moveTo>
                    <a:pt x="44590" y="287"/>
                  </a:moveTo>
                  <a:lnTo>
                    <a:pt x="44590" y="4942"/>
                  </a:lnTo>
                  <a:lnTo>
                    <a:pt x="286" y="4942"/>
                  </a:lnTo>
                  <a:lnTo>
                    <a:pt x="286" y="287"/>
                  </a:lnTo>
                  <a:close/>
                  <a:moveTo>
                    <a:pt x="1" y="1"/>
                  </a:moveTo>
                  <a:lnTo>
                    <a:pt x="1" y="5216"/>
                  </a:lnTo>
                  <a:lnTo>
                    <a:pt x="44875" y="5216"/>
                  </a:lnTo>
                  <a:lnTo>
                    <a:pt x="448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>
              <a:extLst>
                <a:ext uri="{FF2B5EF4-FFF2-40B4-BE49-F238E27FC236}">
                  <a16:creationId xmlns:a16="http://schemas.microsoft.com/office/drawing/2014/main" id="{761001FB-B3F2-8894-FCC7-FDE96BD33225}"/>
                </a:ext>
              </a:extLst>
            </p:cNvPr>
            <p:cNvSpPr/>
            <p:nvPr/>
          </p:nvSpPr>
          <p:spPr>
            <a:xfrm>
              <a:off x="7051855" y="4057623"/>
              <a:ext cx="1137156" cy="538052"/>
            </a:xfrm>
            <a:custGeom>
              <a:avLst/>
              <a:gdLst/>
              <a:ahLst/>
              <a:cxnLst/>
              <a:rect l="l" t="t" r="r" b="b"/>
              <a:pathLst>
                <a:path w="44590" h="21098" extrusionOk="0">
                  <a:moveTo>
                    <a:pt x="1" y="0"/>
                  </a:moveTo>
                  <a:lnTo>
                    <a:pt x="1" y="21098"/>
                  </a:lnTo>
                  <a:lnTo>
                    <a:pt x="44590" y="21098"/>
                  </a:lnTo>
                  <a:lnTo>
                    <a:pt x="445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>
              <a:extLst>
                <a:ext uri="{FF2B5EF4-FFF2-40B4-BE49-F238E27FC236}">
                  <a16:creationId xmlns:a16="http://schemas.microsoft.com/office/drawing/2014/main" id="{E17D29B4-EB76-0357-6C01-BF9EC9B42003}"/>
                </a:ext>
              </a:extLst>
            </p:cNvPr>
            <p:cNvSpPr/>
            <p:nvPr/>
          </p:nvSpPr>
          <p:spPr>
            <a:xfrm>
              <a:off x="7048233" y="4053670"/>
              <a:ext cx="1144425" cy="545651"/>
            </a:xfrm>
            <a:custGeom>
              <a:avLst/>
              <a:gdLst/>
              <a:ahLst/>
              <a:cxnLst/>
              <a:rect l="l" t="t" r="r" b="b"/>
              <a:pathLst>
                <a:path w="44875" h="21396" extrusionOk="0">
                  <a:moveTo>
                    <a:pt x="44589" y="298"/>
                  </a:moveTo>
                  <a:lnTo>
                    <a:pt x="44589" y="21110"/>
                  </a:lnTo>
                  <a:lnTo>
                    <a:pt x="286" y="21110"/>
                  </a:lnTo>
                  <a:lnTo>
                    <a:pt x="286" y="298"/>
                  </a:lnTo>
                  <a:close/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21253"/>
                  </a:lnTo>
                  <a:cubicBezTo>
                    <a:pt x="0" y="21324"/>
                    <a:pt x="60" y="21396"/>
                    <a:pt x="143" y="21396"/>
                  </a:cubicBezTo>
                  <a:lnTo>
                    <a:pt x="44732" y="21396"/>
                  </a:lnTo>
                  <a:cubicBezTo>
                    <a:pt x="44803" y="21396"/>
                    <a:pt x="44875" y="21336"/>
                    <a:pt x="44875" y="21253"/>
                  </a:cubicBezTo>
                  <a:lnTo>
                    <a:pt x="44875" y="155"/>
                  </a:lnTo>
                  <a:cubicBezTo>
                    <a:pt x="44875" y="72"/>
                    <a:pt x="44815" y="0"/>
                    <a:pt x="44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>
              <a:extLst>
                <a:ext uri="{FF2B5EF4-FFF2-40B4-BE49-F238E27FC236}">
                  <a16:creationId xmlns:a16="http://schemas.microsoft.com/office/drawing/2014/main" id="{313F6725-F4EA-218B-4ED5-79864473FF36}"/>
                </a:ext>
              </a:extLst>
            </p:cNvPr>
            <p:cNvSpPr/>
            <p:nvPr/>
          </p:nvSpPr>
          <p:spPr>
            <a:xfrm>
              <a:off x="7526762" y="4148998"/>
              <a:ext cx="254770" cy="349512"/>
            </a:xfrm>
            <a:custGeom>
              <a:avLst/>
              <a:gdLst/>
              <a:ahLst/>
              <a:cxnLst/>
              <a:rect l="l" t="t" r="r" b="b"/>
              <a:pathLst>
                <a:path w="9990" h="13705" extrusionOk="0">
                  <a:moveTo>
                    <a:pt x="334" y="1"/>
                  </a:moveTo>
                  <a:lnTo>
                    <a:pt x="334" y="3049"/>
                  </a:lnTo>
                  <a:lnTo>
                    <a:pt x="4834" y="3049"/>
                  </a:lnTo>
                  <a:lnTo>
                    <a:pt x="2644" y="6633"/>
                  </a:lnTo>
                  <a:lnTo>
                    <a:pt x="2644" y="7383"/>
                  </a:lnTo>
                  <a:lnTo>
                    <a:pt x="4799" y="7383"/>
                  </a:lnTo>
                  <a:cubicBezTo>
                    <a:pt x="5834" y="7383"/>
                    <a:pt x="6501" y="7990"/>
                    <a:pt x="6501" y="8966"/>
                  </a:cubicBezTo>
                  <a:cubicBezTo>
                    <a:pt x="6501" y="9954"/>
                    <a:pt x="5858" y="10621"/>
                    <a:pt x="4941" y="10621"/>
                  </a:cubicBezTo>
                  <a:cubicBezTo>
                    <a:pt x="4060" y="10621"/>
                    <a:pt x="3477" y="9990"/>
                    <a:pt x="3429" y="9050"/>
                  </a:cubicBezTo>
                  <a:lnTo>
                    <a:pt x="0" y="9050"/>
                  </a:lnTo>
                  <a:cubicBezTo>
                    <a:pt x="84" y="11824"/>
                    <a:pt x="2060" y="13705"/>
                    <a:pt x="4941" y="13705"/>
                  </a:cubicBezTo>
                  <a:cubicBezTo>
                    <a:pt x="7870" y="13705"/>
                    <a:pt x="9990" y="11752"/>
                    <a:pt x="9990" y="9026"/>
                  </a:cubicBezTo>
                  <a:cubicBezTo>
                    <a:pt x="9990" y="6954"/>
                    <a:pt x="8751" y="5394"/>
                    <a:pt x="6835" y="4918"/>
                  </a:cubicBezTo>
                  <a:lnTo>
                    <a:pt x="9525" y="608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>
              <a:extLst>
                <a:ext uri="{FF2B5EF4-FFF2-40B4-BE49-F238E27FC236}">
                  <a16:creationId xmlns:a16="http://schemas.microsoft.com/office/drawing/2014/main" id="{842924BB-1395-20ED-DE6C-A4661113526C}"/>
                </a:ext>
              </a:extLst>
            </p:cNvPr>
            <p:cNvSpPr/>
            <p:nvPr/>
          </p:nvSpPr>
          <p:spPr>
            <a:xfrm>
              <a:off x="7523115" y="4144765"/>
              <a:ext cx="261758" cy="357086"/>
            </a:xfrm>
            <a:custGeom>
              <a:avLst/>
              <a:gdLst/>
              <a:ahLst/>
              <a:cxnLst/>
              <a:rect l="l" t="t" r="r" b="b"/>
              <a:pathLst>
                <a:path w="10264" h="14002" extrusionOk="0">
                  <a:moveTo>
                    <a:pt x="9537" y="298"/>
                  </a:moveTo>
                  <a:lnTo>
                    <a:pt x="9537" y="738"/>
                  </a:lnTo>
                  <a:lnTo>
                    <a:pt x="6870" y="5001"/>
                  </a:lnTo>
                  <a:cubicBezTo>
                    <a:pt x="6847" y="5037"/>
                    <a:pt x="6847" y="5084"/>
                    <a:pt x="6858" y="5132"/>
                  </a:cubicBezTo>
                  <a:cubicBezTo>
                    <a:pt x="6870" y="5179"/>
                    <a:pt x="6906" y="5203"/>
                    <a:pt x="6954" y="5215"/>
                  </a:cubicBezTo>
                  <a:cubicBezTo>
                    <a:pt x="8835" y="5691"/>
                    <a:pt x="10002" y="7203"/>
                    <a:pt x="10002" y="9192"/>
                  </a:cubicBezTo>
                  <a:cubicBezTo>
                    <a:pt x="10002" y="11811"/>
                    <a:pt x="7930" y="13716"/>
                    <a:pt x="5084" y="13716"/>
                  </a:cubicBezTo>
                  <a:cubicBezTo>
                    <a:pt x="2346" y="13716"/>
                    <a:pt x="441" y="11978"/>
                    <a:pt x="298" y="9358"/>
                  </a:cubicBezTo>
                  <a:lnTo>
                    <a:pt x="3453" y="9358"/>
                  </a:lnTo>
                  <a:cubicBezTo>
                    <a:pt x="3537" y="10299"/>
                    <a:pt x="4180" y="10918"/>
                    <a:pt x="5084" y="10918"/>
                  </a:cubicBezTo>
                  <a:cubicBezTo>
                    <a:pt x="6085" y="10918"/>
                    <a:pt x="6787" y="10180"/>
                    <a:pt x="6787" y="9132"/>
                  </a:cubicBezTo>
                  <a:cubicBezTo>
                    <a:pt x="6787" y="8085"/>
                    <a:pt x="6061" y="7406"/>
                    <a:pt x="4942" y="7406"/>
                  </a:cubicBezTo>
                  <a:lnTo>
                    <a:pt x="2929" y="7406"/>
                  </a:lnTo>
                  <a:lnTo>
                    <a:pt x="2929" y="6834"/>
                  </a:lnTo>
                  <a:lnTo>
                    <a:pt x="5096" y="3286"/>
                  </a:lnTo>
                  <a:cubicBezTo>
                    <a:pt x="5144" y="3191"/>
                    <a:pt x="5073" y="3084"/>
                    <a:pt x="4977" y="3072"/>
                  </a:cubicBezTo>
                  <a:lnTo>
                    <a:pt x="620" y="3072"/>
                  </a:lnTo>
                  <a:lnTo>
                    <a:pt x="620" y="298"/>
                  </a:lnTo>
                  <a:close/>
                  <a:moveTo>
                    <a:pt x="477" y="0"/>
                  </a:moveTo>
                  <a:cubicBezTo>
                    <a:pt x="393" y="0"/>
                    <a:pt x="322" y="72"/>
                    <a:pt x="322" y="155"/>
                  </a:cubicBezTo>
                  <a:lnTo>
                    <a:pt x="322" y="3203"/>
                  </a:lnTo>
                  <a:cubicBezTo>
                    <a:pt x="322" y="3286"/>
                    <a:pt x="393" y="3346"/>
                    <a:pt x="477" y="3346"/>
                  </a:cubicBezTo>
                  <a:lnTo>
                    <a:pt x="4715" y="3346"/>
                  </a:lnTo>
                  <a:lnTo>
                    <a:pt x="2667" y="6715"/>
                  </a:lnTo>
                  <a:cubicBezTo>
                    <a:pt x="2656" y="6739"/>
                    <a:pt x="2644" y="6763"/>
                    <a:pt x="2644" y="6787"/>
                  </a:cubicBezTo>
                  <a:lnTo>
                    <a:pt x="2644" y="7537"/>
                  </a:lnTo>
                  <a:cubicBezTo>
                    <a:pt x="2644" y="7620"/>
                    <a:pt x="2715" y="7680"/>
                    <a:pt x="2787" y="7680"/>
                  </a:cubicBezTo>
                  <a:lnTo>
                    <a:pt x="4942" y="7680"/>
                  </a:lnTo>
                  <a:cubicBezTo>
                    <a:pt x="5918" y="7680"/>
                    <a:pt x="6513" y="8227"/>
                    <a:pt x="6513" y="9132"/>
                  </a:cubicBezTo>
                  <a:cubicBezTo>
                    <a:pt x="6513" y="10037"/>
                    <a:pt x="5942" y="10644"/>
                    <a:pt x="5096" y="10644"/>
                  </a:cubicBezTo>
                  <a:cubicBezTo>
                    <a:pt x="4299" y="10644"/>
                    <a:pt x="3763" y="10073"/>
                    <a:pt x="3727" y="9204"/>
                  </a:cubicBezTo>
                  <a:cubicBezTo>
                    <a:pt x="3715" y="9132"/>
                    <a:pt x="3656" y="9073"/>
                    <a:pt x="3584" y="9073"/>
                  </a:cubicBezTo>
                  <a:lnTo>
                    <a:pt x="143" y="9073"/>
                  </a:lnTo>
                  <a:cubicBezTo>
                    <a:pt x="108" y="9073"/>
                    <a:pt x="72" y="9085"/>
                    <a:pt x="48" y="9108"/>
                  </a:cubicBezTo>
                  <a:cubicBezTo>
                    <a:pt x="24" y="9144"/>
                    <a:pt x="0" y="9180"/>
                    <a:pt x="12" y="9216"/>
                  </a:cubicBezTo>
                  <a:cubicBezTo>
                    <a:pt x="96" y="12085"/>
                    <a:pt x="2132" y="14002"/>
                    <a:pt x="5084" y="14002"/>
                  </a:cubicBezTo>
                  <a:cubicBezTo>
                    <a:pt x="8085" y="14002"/>
                    <a:pt x="10264" y="11978"/>
                    <a:pt x="10264" y="9180"/>
                  </a:cubicBezTo>
                  <a:cubicBezTo>
                    <a:pt x="10264" y="7132"/>
                    <a:pt x="9097" y="5537"/>
                    <a:pt x="7204" y="4977"/>
                  </a:cubicBezTo>
                  <a:lnTo>
                    <a:pt x="9787" y="834"/>
                  </a:lnTo>
                  <a:cubicBezTo>
                    <a:pt x="9799" y="822"/>
                    <a:pt x="9811" y="786"/>
                    <a:pt x="9811" y="762"/>
                  </a:cubicBezTo>
                  <a:lnTo>
                    <a:pt x="9811" y="155"/>
                  </a:lnTo>
                  <a:cubicBezTo>
                    <a:pt x="9811" y="72"/>
                    <a:pt x="9740" y="0"/>
                    <a:pt x="9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>
              <a:extLst>
                <a:ext uri="{FF2B5EF4-FFF2-40B4-BE49-F238E27FC236}">
                  <a16:creationId xmlns:a16="http://schemas.microsoft.com/office/drawing/2014/main" id="{305AF60E-10EB-51C3-CCE8-499762816DCC}"/>
                </a:ext>
              </a:extLst>
            </p:cNvPr>
            <p:cNvSpPr/>
            <p:nvPr/>
          </p:nvSpPr>
          <p:spPr>
            <a:xfrm>
              <a:off x="7053385" y="3985961"/>
              <a:ext cx="1135932" cy="96578"/>
            </a:xfrm>
            <a:custGeom>
              <a:avLst/>
              <a:gdLst/>
              <a:ahLst/>
              <a:cxnLst/>
              <a:rect l="l" t="t" r="r" b="b"/>
              <a:pathLst>
                <a:path w="44542" h="3787" extrusionOk="0">
                  <a:moveTo>
                    <a:pt x="1" y="0"/>
                  </a:moveTo>
                  <a:lnTo>
                    <a:pt x="1" y="3786"/>
                  </a:lnTo>
                  <a:lnTo>
                    <a:pt x="44542" y="3786"/>
                  </a:lnTo>
                  <a:lnTo>
                    <a:pt x="44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>
              <a:extLst>
                <a:ext uri="{FF2B5EF4-FFF2-40B4-BE49-F238E27FC236}">
                  <a16:creationId xmlns:a16="http://schemas.microsoft.com/office/drawing/2014/main" id="{D271F584-95A5-EEF9-6F9D-1A755B6F3AFE}"/>
                </a:ext>
              </a:extLst>
            </p:cNvPr>
            <p:cNvSpPr/>
            <p:nvPr/>
          </p:nvSpPr>
          <p:spPr>
            <a:xfrm>
              <a:off x="7049738" y="3982314"/>
              <a:ext cx="1143226" cy="103872"/>
            </a:xfrm>
            <a:custGeom>
              <a:avLst/>
              <a:gdLst/>
              <a:ahLst/>
              <a:cxnLst/>
              <a:rect l="l" t="t" r="r" b="b"/>
              <a:pathLst>
                <a:path w="44828" h="4073" extrusionOk="0">
                  <a:moveTo>
                    <a:pt x="44542" y="298"/>
                  </a:moveTo>
                  <a:lnTo>
                    <a:pt x="44542" y="3787"/>
                  </a:lnTo>
                  <a:lnTo>
                    <a:pt x="286" y="3787"/>
                  </a:lnTo>
                  <a:lnTo>
                    <a:pt x="286" y="298"/>
                  </a:lnTo>
                  <a:close/>
                  <a:moveTo>
                    <a:pt x="1" y="0"/>
                  </a:moveTo>
                  <a:lnTo>
                    <a:pt x="1" y="4072"/>
                  </a:lnTo>
                  <a:lnTo>
                    <a:pt x="44828" y="4072"/>
                  </a:lnTo>
                  <a:lnTo>
                    <a:pt x="44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>
              <a:extLst>
                <a:ext uri="{FF2B5EF4-FFF2-40B4-BE49-F238E27FC236}">
                  <a16:creationId xmlns:a16="http://schemas.microsoft.com/office/drawing/2014/main" id="{52F4EA5E-4CF0-690F-305D-7AEA3C96C3EB}"/>
                </a:ext>
              </a:extLst>
            </p:cNvPr>
            <p:cNvSpPr/>
            <p:nvPr/>
          </p:nvSpPr>
          <p:spPr>
            <a:xfrm>
              <a:off x="5791776" y="3422712"/>
              <a:ext cx="1332072" cy="1172962"/>
            </a:xfrm>
            <a:custGeom>
              <a:avLst/>
              <a:gdLst/>
              <a:ahLst/>
              <a:cxnLst/>
              <a:rect l="l" t="t" r="r" b="b"/>
              <a:pathLst>
                <a:path w="52233" h="45994" extrusionOk="0">
                  <a:moveTo>
                    <a:pt x="0" y="0"/>
                  </a:moveTo>
                  <a:lnTo>
                    <a:pt x="0" y="45994"/>
                  </a:lnTo>
                  <a:lnTo>
                    <a:pt x="52233" y="45994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>
              <a:extLst>
                <a:ext uri="{FF2B5EF4-FFF2-40B4-BE49-F238E27FC236}">
                  <a16:creationId xmlns:a16="http://schemas.microsoft.com/office/drawing/2014/main" id="{1AD1E364-C119-D917-54B8-002A06ADD4E9}"/>
                </a:ext>
              </a:extLst>
            </p:cNvPr>
            <p:cNvSpPr/>
            <p:nvPr/>
          </p:nvSpPr>
          <p:spPr>
            <a:xfrm>
              <a:off x="5787823" y="3419065"/>
              <a:ext cx="1339672" cy="1180256"/>
            </a:xfrm>
            <a:custGeom>
              <a:avLst/>
              <a:gdLst/>
              <a:ahLst/>
              <a:cxnLst/>
              <a:rect l="l" t="t" r="r" b="b"/>
              <a:pathLst>
                <a:path w="52531" h="46280" extrusionOk="0">
                  <a:moveTo>
                    <a:pt x="52245" y="286"/>
                  </a:moveTo>
                  <a:lnTo>
                    <a:pt x="52245" y="45994"/>
                  </a:lnTo>
                  <a:lnTo>
                    <a:pt x="298" y="45994"/>
                  </a:lnTo>
                  <a:lnTo>
                    <a:pt x="298" y="286"/>
                  </a:lnTo>
                  <a:close/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46137"/>
                  </a:lnTo>
                  <a:cubicBezTo>
                    <a:pt x="0" y="46208"/>
                    <a:pt x="72" y="46280"/>
                    <a:pt x="155" y="46280"/>
                  </a:cubicBezTo>
                  <a:lnTo>
                    <a:pt x="52388" y="46280"/>
                  </a:lnTo>
                  <a:cubicBezTo>
                    <a:pt x="52471" y="46280"/>
                    <a:pt x="52531" y="46208"/>
                    <a:pt x="52531" y="46137"/>
                  </a:cubicBezTo>
                  <a:lnTo>
                    <a:pt x="52531" y="143"/>
                  </a:lnTo>
                  <a:cubicBezTo>
                    <a:pt x="52531" y="60"/>
                    <a:pt x="52471" y="0"/>
                    <a:pt x="52388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>
              <a:extLst>
                <a:ext uri="{FF2B5EF4-FFF2-40B4-BE49-F238E27FC236}">
                  <a16:creationId xmlns:a16="http://schemas.microsoft.com/office/drawing/2014/main" id="{A9A2E742-2F75-B7D7-248C-11EC3D9E092F}"/>
                </a:ext>
              </a:extLst>
            </p:cNvPr>
            <p:cNvSpPr/>
            <p:nvPr/>
          </p:nvSpPr>
          <p:spPr>
            <a:xfrm>
              <a:off x="5787823" y="3428782"/>
              <a:ext cx="1339672" cy="1171457"/>
            </a:xfrm>
            <a:custGeom>
              <a:avLst/>
              <a:gdLst/>
              <a:ahLst/>
              <a:cxnLst/>
              <a:rect l="l" t="t" r="r" b="b"/>
              <a:pathLst>
                <a:path w="52531" h="45935" extrusionOk="0">
                  <a:moveTo>
                    <a:pt x="52245" y="298"/>
                  </a:moveTo>
                  <a:lnTo>
                    <a:pt x="52245" y="45649"/>
                  </a:lnTo>
                  <a:lnTo>
                    <a:pt x="298" y="45649"/>
                  </a:lnTo>
                  <a:lnTo>
                    <a:pt x="298" y="298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45792"/>
                  </a:lnTo>
                  <a:cubicBezTo>
                    <a:pt x="0" y="45863"/>
                    <a:pt x="72" y="45935"/>
                    <a:pt x="155" y="45935"/>
                  </a:cubicBezTo>
                  <a:lnTo>
                    <a:pt x="52388" y="45935"/>
                  </a:lnTo>
                  <a:cubicBezTo>
                    <a:pt x="52459" y="45923"/>
                    <a:pt x="52531" y="45863"/>
                    <a:pt x="52531" y="45792"/>
                  </a:cubicBezTo>
                  <a:lnTo>
                    <a:pt x="52531" y="155"/>
                  </a:lnTo>
                  <a:cubicBezTo>
                    <a:pt x="52531" y="72"/>
                    <a:pt x="52471" y="0"/>
                    <a:pt x="52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>
              <a:extLst>
                <a:ext uri="{FF2B5EF4-FFF2-40B4-BE49-F238E27FC236}">
                  <a16:creationId xmlns:a16="http://schemas.microsoft.com/office/drawing/2014/main" id="{70B16FFC-EA00-88CE-873E-0BB41A2FE842}"/>
                </a:ext>
              </a:extLst>
            </p:cNvPr>
            <p:cNvSpPr/>
            <p:nvPr/>
          </p:nvSpPr>
          <p:spPr>
            <a:xfrm>
              <a:off x="5956956" y="3432735"/>
              <a:ext cx="993526" cy="1157482"/>
            </a:xfrm>
            <a:custGeom>
              <a:avLst/>
              <a:gdLst/>
              <a:ahLst/>
              <a:cxnLst/>
              <a:rect l="l" t="t" r="r" b="b"/>
              <a:pathLst>
                <a:path w="38958" h="45387" extrusionOk="0">
                  <a:moveTo>
                    <a:pt x="0" y="0"/>
                  </a:moveTo>
                  <a:lnTo>
                    <a:pt x="0" y="45387"/>
                  </a:lnTo>
                  <a:lnTo>
                    <a:pt x="38957" y="45387"/>
                  </a:lnTo>
                  <a:lnTo>
                    <a:pt x="389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>
              <a:extLst>
                <a:ext uri="{FF2B5EF4-FFF2-40B4-BE49-F238E27FC236}">
                  <a16:creationId xmlns:a16="http://schemas.microsoft.com/office/drawing/2014/main" id="{276E75C1-8E98-7C43-C4B6-CB8F4DF3B5F3}"/>
                </a:ext>
              </a:extLst>
            </p:cNvPr>
            <p:cNvSpPr/>
            <p:nvPr/>
          </p:nvSpPr>
          <p:spPr>
            <a:xfrm>
              <a:off x="6327380" y="3653459"/>
              <a:ext cx="225621" cy="539607"/>
            </a:xfrm>
            <a:custGeom>
              <a:avLst/>
              <a:gdLst/>
              <a:ahLst/>
              <a:cxnLst/>
              <a:rect l="l" t="t" r="r" b="b"/>
              <a:pathLst>
                <a:path w="8847" h="21159" extrusionOk="0">
                  <a:moveTo>
                    <a:pt x="1" y="1"/>
                  </a:moveTo>
                  <a:lnTo>
                    <a:pt x="1" y="4787"/>
                  </a:lnTo>
                  <a:lnTo>
                    <a:pt x="3144" y="4787"/>
                  </a:lnTo>
                  <a:lnTo>
                    <a:pt x="3144" y="21158"/>
                  </a:lnTo>
                  <a:lnTo>
                    <a:pt x="8847" y="21158"/>
                  </a:lnTo>
                  <a:lnTo>
                    <a:pt x="8847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>
              <a:extLst>
                <a:ext uri="{FF2B5EF4-FFF2-40B4-BE49-F238E27FC236}">
                  <a16:creationId xmlns:a16="http://schemas.microsoft.com/office/drawing/2014/main" id="{A665663C-F416-DB37-913A-CD0FF8DC3969}"/>
                </a:ext>
              </a:extLst>
            </p:cNvPr>
            <p:cNvSpPr/>
            <p:nvPr/>
          </p:nvSpPr>
          <p:spPr>
            <a:xfrm>
              <a:off x="6323733" y="3649532"/>
              <a:ext cx="232914" cy="547182"/>
            </a:xfrm>
            <a:custGeom>
              <a:avLst/>
              <a:gdLst/>
              <a:ahLst/>
              <a:cxnLst/>
              <a:rect l="l" t="t" r="r" b="b"/>
              <a:pathLst>
                <a:path w="9133" h="21456" extrusionOk="0">
                  <a:moveTo>
                    <a:pt x="8847" y="298"/>
                  </a:moveTo>
                  <a:lnTo>
                    <a:pt x="8847" y="21169"/>
                  </a:lnTo>
                  <a:lnTo>
                    <a:pt x="3430" y="21169"/>
                  </a:lnTo>
                  <a:lnTo>
                    <a:pt x="3430" y="4953"/>
                  </a:lnTo>
                  <a:cubicBezTo>
                    <a:pt x="3430" y="4870"/>
                    <a:pt x="3370" y="4810"/>
                    <a:pt x="3287" y="4810"/>
                  </a:cubicBezTo>
                  <a:lnTo>
                    <a:pt x="287" y="4810"/>
                  </a:lnTo>
                  <a:lnTo>
                    <a:pt x="287" y="298"/>
                  </a:lnTo>
                  <a:close/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4953"/>
                  </a:lnTo>
                  <a:cubicBezTo>
                    <a:pt x="1" y="5025"/>
                    <a:pt x="72" y="5096"/>
                    <a:pt x="144" y="5096"/>
                  </a:cubicBezTo>
                  <a:lnTo>
                    <a:pt x="3144" y="5096"/>
                  </a:lnTo>
                  <a:lnTo>
                    <a:pt x="3144" y="21312"/>
                  </a:lnTo>
                  <a:cubicBezTo>
                    <a:pt x="3144" y="21396"/>
                    <a:pt x="3204" y="21455"/>
                    <a:pt x="3287" y="21455"/>
                  </a:cubicBezTo>
                  <a:lnTo>
                    <a:pt x="8990" y="21455"/>
                  </a:lnTo>
                  <a:cubicBezTo>
                    <a:pt x="9061" y="21455"/>
                    <a:pt x="9121" y="21396"/>
                    <a:pt x="9133" y="21312"/>
                  </a:cubicBezTo>
                  <a:lnTo>
                    <a:pt x="9133" y="155"/>
                  </a:lnTo>
                  <a:cubicBezTo>
                    <a:pt x="9133" y="72"/>
                    <a:pt x="9073" y="0"/>
                    <a:pt x="8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>
              <a:extLst>
                <a:ext uri="{FF2B5EF4-FFF2-40B4-BE49-F238E27FC236}">
                  <a16:creationId xmlns:a16="http://schemas.microsoft.com/office/drawing/2014/main" id="{BBC95CE2-56E4-7C03-8449-1BCB7411047F}"/>
                </a:ext>
              </a:extLst>
            </p:cNvPr>
            <p:cNvSpPr/>
            <p:nvPr/>
          </p:nvSpPr>
          <p:spPr>
            <a:xfrm>
              <a:off x="5784176" y="3427252"/>
              <a:ext cx="1351530" cy="128176"/>
            </a:xfrm>
            <a:custGeom>
              <a:avLst/>
              <a:gdLst/>
              <a:ahLst/>
              <a:cxnLst/>
              <a:rect l="l" t="t" r="r" b="b"/>
              <a:pathLst>
                <a:path w="52996" h="5026" extrusionOk="0">
                  <a:moveTo>
                    <a:pt x="0" y="1"/>
                  </a:moveTo>
                  <a:lnTo>
                    <a:pt x="0" y="5025"/>
                  </a:lnTo>
                  <a:lnTo>
                    <a:pt x="52995" y="5025"/>
                  </a:lnTo>
                  <a:lnTo>
                    <a:pt x="52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>
              <a:extLst>
                <a:ext uri="{FF2B5EF4-FFF2-40B4-BE49-F238E27FC236}">
                  <a16:creationId xmlns:a16="http://schemas.microsoft.com/office/drawing/2014/main" id="{50D9C8A6-F371-EE9C-FC20-705338A96864}"/>
                </a:ext>
              </a:extLst>
            </p:cNvPr>
            <p:cNvSpPr/>
            <p:nvPr/>
          </p:nvSpPr>
          <p:spPr>
            <a:xfrm>
              <a:off x="5780530" y="3423605"/>
              <a:ext cx="1358799" cy="135163"/>
            </a:xfrm>
            <a:custGeom>
              <a:avLst/>
              <a:gdLst/>
              <a:ahLst/>
              <a:cxnLst/>
              <a:rect l="l" t="t" r="r" b="b"/>
              <a:pathLst>
                <a:path w="53281" h="5300" extrusionOk="0">
                  <a:moveTo>
                    <a:pt x="53007" y="287"/>
                  </a:moveTo>
                  <a:lnTo>
                    <a:pt x="53007" y="5025"/>
                  </a:lnTo>
                  <a:lnTo>
                    <a:pt x="286" y="5025"/>
                  </a:lnTo>
                  <a:lnTo>
                    <a:pt x="286" y="287"/>
                  </a:lnTo>
                  <a:close/>
                  <a:moveTo>
                    <a:pt x="1" y="1"/>
                  </a:moveTo>
                  <a:lnTo>
                    <a:pt x="1" y="5299"/>
                  </a:lnTo>
                  <a:lnTo>
                    <a:pt x="53281" y="5299"/>
                  </a:lnTo>
                  <a:lnTo>
                    <a:pt x="53281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>
              <a:extLst>
                <a:ext uri="{FF2B5EF4-FFF2-40B4-BE49-F238E27FC236}">
                  <a16:creationId xmlns:a16="http://schemas.microsoft.com/office/drawing/2014/main" id="{F76235BB-D43D-0A5F-5C1C-C45077D7BAA0}"/>
                </a:ext>
              </a:extLst>
            </p:cNvPr>
            <p:cNvSpPr/>
            <p:nvPr/>
          </p:nvSpPr>
          <p:spPr>
            <a:xfrm>
              <a:off x="4169715" y="4590191"/>
              <a:ext cx="4719493" cy="14613"/>
            </a:xfrm>
            <a:custGeom>
              <a:avLst/>
              <a:gdLst/>
              <a:ahLst/>
              <a:cxnLst/>
              <a:rect l="l" t="t" r="r" b="b"/>
              <a:pathLst>
                <a:path w="185060" h="573" extrusionOk="0">
                  <a:moveTo>
                    <a:pt x="382" y="1"/>
                  </a:moveTo>
                  <a:cubicBezTo>
                    <a:pt x="1" y="1"/>
                    <a:pt x="1" y="560"/>
                    <a:pt x="382" y="572"/>
                  </a:cubicBezTo>
                  <a:lnTo>
                    <a:pt x="184679" y="572"/>
                  </a:lnTo>
                  <a:cubicBezTo>
                    <a:pt x="185060" y="572"/>
                    <a:pt x="185060" y="1"/>
                    <a:pt x="184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>
              <a:extLst>
                <a:ext uri="{FF2B5EF4-FFF2-40B4-BE49-F238E27FC236}">
                  <a16:creationId xmlns:a16="http://schemas.microsoft.com/office/drawing/2014/main" id="{E66B57E4-AF8E-40E6-9F3F-A4F4380F0DC2}"/>
                </a:ext>
              </a:extLst>
            </p:cNvPr>
            <p:cNvSpPr/>
            <p:nvPr/>
          </p:nvSpPr>
          <p:spPr>
            <a:xfrm>
              <a:off x="5835181" y="1950963"/>
              <a:ext cx="556592" cy="339081"/>
            </a:xfrm>
            <a:custGeom>
              <a:avLst/>
              <a:gdLst/>
              <a:ahLst/>
              <a:cxnLst/>
              <a:rect l="l" t="t" r="r" b="b"/>
              <a:pathLst>
                <a:path w="21825" h="13296" extrusionOk="0">
                  <a:moveTo>
                    <a:pt x="9341" y="0"/>
                  </a:moveTo>
                  <a:cubicBezTo>
                    <a:pt x="8569" y="0"/>
                    <a:pt x="7783" y="116"/>
                    <a:pt x="7085" y="394"/>
                  </a:cubicBezTo>
                  <a:cubicBezTo>
                    <a:pt x="4501" y="1310"/>
                    <a:pt x="3037" y="4037"/>
                    <a:pt x="3703" y="6704"/>
                  </a:cubicBezTo>
                  <a:lnTo>
                    <a:pt x="3811" y="7073"/>
                  </a:lnTo>
                  <a:cubicBezTo>
                    <a:pt x="4180" y="8252"/>
                    <a:pt x="3882" y="9538"/>
                    <a:pt x="3025" y="10442"/>
                  </a:cubicBezTo>
                  <a:cubicBezTo>
                    <a:pt x="2953" y="10514"/>
                    <a:pt x="2870" y="10585"/>
                    <a:pt x="2787" y="10657"/>
                  </a:cubicBezTo>
                  <a:cubicBezTo>
                    <a:pt x="2365" y="10986"/>
                    <a:pt x="1673" y="11094"/>
                    <a:pt x="1014" y="11094"/>
                  </a:cubicBezTo>
                  <a:cubicBezTo>
                    <a:pt x="649" y="11094"/>
                    <a:pt x="294" y="11061"/>
                    <a:pt x="1" y="11014"/>
                  </a:cubicBezTo>
                  <a:lnTo>
                    <a:pt x="1" y="11014"/>
                  </a:lnTo>
                  <a:cubicBezTo>
                    <a:pt x="822" y="12205"/>
                    <a:pt x="2120" y="13086"/>
                    <a:pt x="3549" y="13264"/>
                  </a:cubicBezTo>
                  <a:cubicBezTo>
                    <a:pt x="3718" y="13285"/>
                    <a:pt x="3890" y="13296"/>
                    <a:pt x="4061" y="13296"/>
                  </a:cubicBezTo>
                  <a:cubicBezTo>
                    <a:pt x="5335" y="13296"/>
                    <a:pt x="6624" y="12719"/>
                    <a:pt x="7359" y="11681"/>
                  </a:cubicBezTo>
                  <a:cubicBezTo>
                    <a:pt x="7835" y="11014"/>
                    <a:pt x="8097" y="10145"/>
                    <a:pt x="8776" y="9657"/>
                  </a:cubicBezTo>
                  <a:cubicBezTo>
                    <a:pt x="9311" y="9264"/>
                    <a:pt x="10002" y="9180"/>
                    <a:pt x="10645" y="8990"/>
                  </a:cubicBezTo>
                  <a:cubicBezTo>
                    <a:pt x="11181" y="8823"/>
                    <a:pt x="11681" y="8585"/>
                    <a:pt x="12121" y="8264"/>
                  </a:cubicBezTo>
                  <a:lnTo>
                    <a:pt x="12121" y="9597"/>
                  </a:lnTo>
                  <a:lnTo>
                    <a:pt x="12121" y="9800"/>
                  </a:lnTo>
                  <a:cubicBezTo>
                    <a:pt x="12121" y="9811"/>
                    <a:pt x="12133" y="9811"/>
                    <a:pt x="12145" y="9823"/>
                  </a:cubicBezTo>
                  <a:cubicBezTo>
                    <a:pt x="12205" y="9942"/>
                    <a:pt x="12252" y="10061"/>
                    <a:pt x="12312" y="10169"/>
                  </a:cubicBezTo>
                  <a:cubicBezTo>
                    <a:pt x="12312" y="10169"/>
                    <a:pt x="16384" y="8978"/>
                    <a:pt x="17693" y="5692"/>
                  </a:cubicBezTo>
                  <a:cubicBezTo>
                    <a:pt x="19074" y="6716"/>
                    <a:pt x="20718" y="7144"/>
                    <a:pt x="21825" y="7311"/>
                  </a:cubicBezTo>
                  <a:cubicBezTo>
                    <a:pt x="21789" y="7097"/>
                    <a:pt x="21741" y="6882"/>
                    <a:pt x="21682" y="6680"/>
                  </a:cubicBezTo>
                  <a:lnTo>
                    <a:pt x="21646" y="6561"/>
                  </a:lnTo>
                  <a:cubicBezTo>
                    <a:pt x="21610" y="6478"/>
                    <a:pt x="21575" y="6394"/>
                    <a:pt x="21539" y="6299"/>
                  </a:cubicBezTo>
                  <a:lnTo>
                    <a:pt x="21491" y="6204"/>
                  </a:lnTo>
                  <a:cubicBezTo>
                    <a:pt x="21372" y="5918"/>
                    <a:pt x="21218" y="5656"/>
                    <a:pt x="21039" y="5394"/>
                  </a:cubicBezTo>
                  <a:cubicBezTo>
                    <a:pt x="21015" y="5370"/>
                    <a:pt x="21003" y="5347"/>
                    <a:pt x="20979" y="5323"/>
                  </a:cubicBezTo>
                  <a:cubicBezTo>
                    <a:pt x="20920" y="5239"/>
                    <a:pt x="20860" y="5168"/>
                    <a:pt x="20801" y="5085"/>
                  </a:cubicBezTo>
                  <a:lnTo>
                    <a:pt x="20741" y="5025"/>
                  </a:lnTo>
                  <a:cubicBezTo>
                    <a:pt x="20539" y="4787"/>
                    <a:pt x="20313" y="4573"/>
                    <a:pt x="20063" y="4382"/>
                  </a:cubicBezTo>
                  <a:lnTo>
                    <a:pt x="20003" y="4323"/>
                  </a:lnTo>
                  <a:cubicBezTo>
                    <a:pt x="19920" y="4263"/>
                    <a:pt x="19836" y="4204"/>
                    <a:pt x="19753" y="4144"/>
                  </a:cubicBezTo>
                  <a:lnTo>
                    <a:pt x="19717" y="4120"/>
                  </a:lnTo>
                  <a:cubicBezTo>
                    <a:pt x="19444" y="3942"/>
                    <a:pt x="19158" y="3799"/>
                    <a:pt x="18848" y="3680"/>
                  </a:cubicBezTo>
                  <a:lnTo>
                    <a:pt x="18765" y="3644"/>
                  </a:lnTo>
                  <a:cubicBezTo>
                    <a:pt x="18670" y="3608"/>
                    <a:pt x="18574" y="3573"/>
                    <a:pt x="18467" y="3549"/>
                  </a:cubicBezTo>
                  <a:lnTo>
                    <a:pt x="18443" y="3537"/>
                  </a:lnTo>
                  <a:cubicBezTo>
                    <a:pt x="18336" y="3501"/>
                    <a:pt x="18229" y="3477"/>
                    <a:pt x="18122" y="3454"/>
                  </a:cubicBezTo>
                  <a:lnTo>
                    <a:pt x="18086" y="3442"/>
                  </a:lnTo>
                  <a:cubicBezTo>
                    <a:pt x="17991" y="3418"/>
                    <a:pt x="17884" y="3406"/>
                    <a:pt x="17789" y="3382"/>
                  </a:cubicBezTo>
                  <a:lnTo>
                    <a:pt x="17753" y="3382"/>
                  </a:lnTo>
                  <a:cubicBezTo>
                    <a:pt x="17670" y="3370"/>
                    <a:pt x="17586" y="3358"/>
                    <a:pt x="17503" y="3358"/>
                  </a:cubicBezTo>
                  <a:cubicBezTo>
                    <a:pt x="17419" y="3346"/>
                    <a:pt x="17300" y="3334"/>
                    <a:pt x="17205" y="3334"/>
                  </a:cubicBezTo>
                  <a:lnTo>
                    <a:pt x="16634" y="3334"/>
                  </a:lnTo>
                  <a:cubicBezTo>
                    <a:pt x="16491" y="3346"/>
                    <a:pt x="16360" y="3370"/>
                    <a:pt x="16229" y="3394"/>
                  </a:cubicBezTo>
                  <a:cubicBezTo>
                    <a:pt x="16098" y="3406"/>
                    <a:pt x="15991" y="3430"/>
                    <a:pt x="15884" y="3465"/>
                  </a:cubicBezTo>
                  <a:cubicBezTo>
                    <a:pt x="15443" y="3561"/>
                    <a:pt x="15026" y="3715"/>
                    <a:pt x="14633" y="3930"/>
                  </a:cubicBezTo>
                  <a:cubicBezTo>
                    <a:pt x="14741" y="1537"/>
                    <a:pt x="12169" y="239"/>
                    <a:pt x="10097" y="36"/>
                  </a:cubicBezTo>
                  <a:cubicBezTo>
                    <a:pt x="9849" y="13"/>
                    <a:pt x="9596" y="0"/>
                    <a:pt x="9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>
              <a:extLst>
                <a:ext uri="{FF2B5EF4-FFF2-40B4-BE49-F238E27FC236}">
                  <a16:creationId xmlns:a16="http://schemas.microsoft.com/office/drawing/2014/main" id="{9C9C4DEB-4331-4F58-13C7-F3765BEF8349}"/>
                </a:ext>
              </a:extLst>
            </p:cNvPr>
            <p:cNvSpPr/>
            <p:nvPr/>
          </p:nvSpPr>
          <p:spPr>
            <a:xfrm>
              <a:off x="5827888" y="1946832"/>
              <a:ext cx="569369" cy="346375"/>
            </a:xfrm>
            <a:custGeom>
              <a:avLst/>
              <a:gdLst/>
              <a:ahLst/>
              <a:cxnLst/>
              <a:rect l="l" t="t" r="r" b="b"/>
              <a:pathLst>
                <a:path w="22326" h="13582" extrusionOk="0">
                  <a:moveTo>
                    <a:pt x="12526" y="9938"/>
                  </a:moveTo>
                  <a:lnTo>
                    <a:pt x="12455" y="9973"/>
                  </a:lnTo>
                  <a:lnTo>
                    <a:pt x="12455" y="9973"/>
                  </a:lnTo>
                  <a:lnTo>
                    <a:pt x="12491" y="9938"/>
                  </a:lnTo>
                  <a:close/>
                  <a:moveTo>
                    <a:pt x="9629" y="285"/>
                  </a:moveTo>
                  <a:cubicBezTo>
                    <a:pt x="9880" y="285"/>
                    <a:pt x="10132" y="299"/>
                    <a:pt x="10383" y="329"/>
                  </a:cubicBezTo>
                  <a:cubicBezTo>
                    <a:pt x="12217" y="508"/>
                    <a:pt x="14908" y="1651"/>
                    <a:pt x="14800" y="4080"/>
                  </a:cubicBezTo>
                  <a:lnTo>
                    <a:pt x="14788" y="4318"/>
                  </a:lnTo>
                  <a:lnTo>
                    <a:pt x="14788" y="4318"/>
                  </a:lnTo>
                  <a:lnTo>
                    <a:pt x="15003" y="4211"/>
                  </a:lnTo>
                  <a:cubicBezTo>
                    <a:pt x="15384" y="3997"/>
                    <a:pt x="15789" y="3842"/>
                    <a:pt x="16205" y="3746"/>
                  </a:cubicBezTo>
                  <a:lnTo>
                    <a:pt x="16336" y="3711"/>
                  </a:lnTo>
                  <a:cubicBezTo>
                    <a:pt x="16408" y="3699"/>
                    <a:pt x="16479" y="3687"/>
                    <a:pt x="16551" y="3675"/>
                  </a:cubicBezTo>
                  <a:cubicBezTo>
                    <a:pt x="16693" y="3651"/>
                    <a:pt x="16813" y="3639"/>
                    <a:pt x="16943" y="3627"/>
                  </a:cubicBezTo>
                  <a:cubicBezTo>
                    <a:pt x="17063" y="3616"/>
                    <a:pt x="17194" y="3616"/>
                    <a:pt x="17348" y="3616"/>
                  </a:cubicBezTo>
                  <a:lnTo>
                    <a:pt x="17479" y="3616"/>
                  </a:lnTo>
                  <a:cubicBezTo>
                    <a:pt x="17586" y="3616"/>
                    <a:pt x="17694" y="3627"/>
                    <a:pt x="17777" y="3639"/>
                  </a:cubicBezTo>
                  <a:cubicBezTo>
                    <a:pt x="17860" y="3651"/>
                    <a:pt x="17944" y="3663"/>
                    <a:pt x="18027" y="3675"/>
                  </a:cubicBezTo>
                  <a:lnTo>
                    <a:pt x="18051" y="3532"/>
                  </a:lnTo>
                  <a:lnTo>
                    <a:pt x="18063" y="3675"/>
                  </a:lnTo>
                  <a:cubicBezTo>
                    <a:pt x="18146" y="3687"/>
                    <a:pt x="18217" y="3711"/>
                    <a:pt x="18289" y="3723"/>
                  </a:cubicBezTo>
                  <a:lnTo>
                    <a:pt x="18384" y="3746"/>
                  </a:lnTo>
                  <a:cubicBezTo>
                    <a:pt x="18491" y="3770"/>
                    <a:pt x="18598" y="3794"/>
                    <a:pt x="18718" y="3830"/>
                  </a:cubicBezTo>
                  <a:cubicBezTo>
                    <a:pt x="18813" y="3866"/>
                    <a:pt x="18908" y="3901"/>
                    <a:pt x="19003" y="3937"/>
                  </a:cubicBezTo>
                  <a:lnTo>
                    <a:pt x="19087" y="3961"/>
                  </a:lnTo>
                  <a:cubicBezTo>
                    <a:pt x="19372" y="4080"/>
                    <a:pt x="19658" y="4235"/>
                    <a:pt x="19920" y="4401"/>
                  </a:cubicBezTo>
                  <a:lnTo>
                    <a:pt x="20003" y="4282"/>
                  </a:lnTo>
                  <a:lnTo>
                    <a:pt x="19956" y="4425"/>
                  </a:lnTo>
                  <a:cubicBezTo>
                    <a:pt x="20039" y="4485"/>
                    <a:pt x="20122" y="4544"/>
                    <a:pt x="20194" y="4604"/>
                  </a:cubicBezTo>
                  <a:lnTo>
                    <a:pt x="20265" y="4651"/>
                  </a:lnTo>
                  <a:cubicBezTo>
                    <a:pt x="20503" y="4842"/>
                    <a:pt x="20718" y="5056"/>
                    <a:pt x="20920" y="5282"/>
                  </a:cubicBezTo>
                  <a:lnTo>
                    <a:pt x="20980" y="5342"/>
                  </a:lnTo>
                  <a:cubicBezTo>
                    <a:pt x="21039" y="5413"/>
                    <a:pt x="21099" y="5485"/>
                    <a:pt x="21146" y="5568"/>
                  </a:cubicBezTo>
                  <a:lnTo>
                    <a:pt x="21206" y="5640"/>
                  </a:lnTo>
                  <a:cubicBezTo>
                    <a:pt x="21373" y="5890"/>
                    <a:pt x="21527" y="6152"/>
                    <a:pt x="21646" y="6413"/>
                  </a:cubicBezTo>
                  <a:lnTo>
                    <a:pt x="21694" y="6521"/>
                  </a:lnTo>
                  <a:cubicBezTo>
                    <a:pt x="21730" y="6604"/>
                    <a:pt x="21766" y="6687"/>
                    <a:pt x="21801" y="6783"/>
                  </a:cubicBezTo>
                  <a:lnTo>
                    <a:pt x="21825" y="6854"/>
                  </a:lnTo>
                  <a:lnTo>
                    <a:pt x="21837" y="6878"/>
                  </a:lnTo>
                  <a:cubicBezTo>
                    <a:pt x="21885" y="7021"/>
                    <a:pt x="21920" y="7152"/>
                    <a:pt x="21956" y="7283"/>
                  </a:cubicBezTo>
                  <a:cubicBezTo>
                    <a:pt x="20849" y="7104"/>
                    <a:pt x="19360" y="6675"/>
                    <a:pt x="18098" y="5723"/>
                  </a:cubicBezTo>
                  <a:lnTo>
                    <a:pt x="17944" y="5616"/>
                  </a:lnTo>
                  <a:lnTo>
                    <a:pt x="17872" y="5782"/>
                  </a:lnTo>
                  <a:cubicBezTo>
                    <a:pt x="16717" y="8676"/>
                    <a:pt x="13336" y="9926"/>
                    <a:pt x="12693" y="10152"/>
                  </a:cubicBezTo>
                  <a:cubicBezTo>
                    <a:pt x="12657" y="10069"/>
                    <a:pt x="12610" y="9997"/>
                    <a:pt x="12574" y="9914"/>
                  </a:cubicBezTo>
                  <a:lnTo>
                    <a:pt x="12574" y="8152"/>
                  </a:lnTo>
                  <a:lnTo>
                    <a:pt x="12348" y="8295"/>
                  </a:lnTo>
                  <a:cubicBezTo>
                    <a:pt x="11907" y="8604"/>
                    <a:pt x="11431" y="8842"/>
                    <a:pt x="10907" y="8997"/>
                  </a:cubicBezTo>
                  <a:cubicBezTo>
                    <a:pt x="10752" y="9045"/>
                    <a:pt x="10586" y="9092"/>
                    <a:pt x="10419" y="9128"/>
                  </a:cubicBezTo>
                  <a:cubicBezTo>
                    <a:pt x="9931" y="9247"/>
                    <a:pt x="9419" y="9378"/>
                    <a:pt x="8990" y="9688"/>
                  </a:cubicBezTo>
                  <a:cubicBezTo>
                    <a:pt x="8526" y="10033"/>
                    <a:pt x="8252" y="10533"/>
                    <a:pt x="7978" y="11021"/>
                  </a:cubicBezTo>
                  <a:cubicBezTo>
                    <a:pt x="7847" y="11271"/>
                    <a:pt x="7704" y="11509"/>
                    <a:pt x="7549" y="11747"/>
                  </a:cubicBezTo>
                  <a:cubicBezTo>
                    <a:pt x="6864" y="12707"/>
                    <a:pt x="5629" y="13302"/>
                    <a:pt x="4363" y="13302"/>
                  </a:cubicBezTo>
                  <a:cubicBezTo>
                    <a:pt x="4199" y="13302"/>
                    <a:pt x="4034" y="13292"/>
                    <a:pt x="3870" y="13271"/>
                  </a:cubicBezTo>
                  <a:cubicBezTo>
                    <a:pt x="2656" y="13117"/>
                    <a:pt x="1453" y="12402"/>
                    <a:pt x="620" y="11355"/>
                  </a:cubicBezTo>
                  <a:lnTo>
                    <a:pt x="620" y="11355"/>
                  </a:lnTo>
                  <a:cubicBezTo>
                    <a:pt x="834" y="11378"/>
                    <a:pt x="1062" y="11391"/>
                    <a:pt x="1293" y="11391"/>
                  </a:cubicBezTo>
                  <a:cubicBezTo>
                    <a:pt x="1998" y="11391"/>
                    <a:pt x="2728" y="11267"/>
                    <a:pt x="3168" y="10926"/>
                  </a:cubicBezTo>
                  <a:cubicBezTo>
                    <a:pt x="3263" y="10854"/>
                    <a:pt x="3347" y="10771"/>
                    <a:pt x="3430" y="10688"/>
                  </a:cubicBezTo>
                  <a:cubicBezTo>
                    <a:pt x="4311" y="9759"/>
                    <a:pt x="4632" y="8414"/>
                    <a:pt x="4251" y="7187"/>
                  </a:cubicBezTo>
                  <a:lnTo>
                    <a:pt x="4144" y="6818"/>
                  </a:lnTo>
                  <a:cubicBezTo>
                    <a:pt x="3489" y="4223"/>
                    <a:pt x="4918" y="1556"/>
                    <a:pt x="7442" y="675"/>
                  </a:cubicBezTo>
                  <a:cubicBezTo>
                    <a:pt x="8146" y="416"/>
                    <a:pt x="8884" y="285"/>
                    <a:pt x="9629" y="285"/>
                  </a:cubicBezTo>
                  <a:close/>
                  <a:moveTo>
                    <a:pt x="9669" y="1"/>
                  </a:moveTo>
                  <a:cubicBezTo>
                    <a:pt x="8882" y="1"/>
                    <a:pt x="8097" y="142"/>
                    <a:pt x="7347" y="413"/>
                  </a:cubicBezTo>
                  <a:cubicBezTo>
                    <a:pt x="4692" y="1353"/>
                    <a:pt x="3192" y="4163"/>
                    <a:pt x="3882" y="6902"/>
                  </a:cubicBezTo>
                  <a:lnTo>
                    <a:pt x="3989" y="7259"/>
                  </a:lnTo>
                  <a:cubicBezTo>
                    <a:pt x="4335" y="8402"/>
                    <a:pt x="4049" y="9628"/>
                    <a:pt x="3227" y="10485"/>
                  </a:cubicBezTo>
                  <a:cubicBezTo>
                    <a:pt x="3156" y="10569"/>
                    <a:pt x="3085" y="10628"/>
                    <a:pt x="3001" y="10700"/>
                  </a:cubicBezTo>
                  <a:cubicBezTo>
                    <a:pt x="2622" y="10990"/>
                    <a:pt x="1954" y="11105"/>
                    <a:pt x="1274" y="11105"/>
                  </a:cubicBezTo>
                  <a:cubicBezTo>
                    <a:pt x="949" y="11105"/>
                    <a:pt x="622" y="11079"/>
                    <a:pt x="322" y="11033"/>
                  </a:cubicBezTo>
                  <a:lnTo>
                    <a:pt x="1" y="10974"/>
                  </a:lnTo>
                  <a:lnTo>
                    <a:pt x="191" y="11247"/>
                  </a:lnTo>
                  <a:cubicBezTo>
                    <a:pt x="1072" y="12509"/>
                    <a:pt x="2442" y="13379"/>
                    <a:pt x="3835" y="13545"/>
                  </a:cubicBezTo>
                  <a:cubicBezTo>
                    <a:pt x="4013" y="13569"/>
                    <a:pt x="4192" y="13581"/>
                    <a:pt x="4370" y="13581"/>
                  </a:cubicBezTo>
                  <a:cubicBezTo>
                    <a:pt x="5716" y="13581"/>
                    <a:pt x="7037" y="12950"/>
                    <a:pt x="7788" y="11914"/>
                  </a:cubicBezTo>
                  <a:cubicBezTo>
                    <a:pt x="7954" y="11676"/>
                    <a:pt x="8109" y="11414"/>
                    <a:pt x="8240" y="11164"/>
                  </a:cubicBezTo>
                  <a:cubicBezTo>
                    <a:pt x="8514" y="10676"/>
                    <a:pt x="8764" y="10223"/>
                    <a:pt x="9169" y="9926"/>
                  </a:cubicBezTo>
                  <a:cubicBezTo>
                    <a:pt x="9550" y="9640"/>
                    <a:pt x="10014" y="9521"/>
                    <a:pt x="10502" y="9402"/>
                  </a:cubicBezTo>
                  <a:cubicBezTo>
                    <a:pt x="10669" y="9366"/>
                    <a:pt x="10847" y="9319"/>
                    <a:pt x="11002" y="9271"/>
                  </a:cubicBezTo>
                  <a:cubicBezTo>
                    <a:pt x="11467" y="9128"/>
                    <a:pt x="11907" y="8938"/>
                    <a:pt x="12312" y="8676"/>
                  </a:cubicBezTo>
                  <a:lnTo>
                    <a:pt x="12312" y="9938"/>
                  </a:lnTo>
                  <a:lnTo>
                    <a:pt x="12336" y="10033"/>
                  </a:lnTo>
                  <a:cubicBezTo>
                    <a:pt x="12395" y="10152"/>
                    <a:pt x="12455" y="10271"/>
                    <a:pt x="12514" y="10378"/>
                  </a:cubicBezTo>
                  <a:lnTo>
                    <a:pt x="12574" y="10485"/>
                  </a:lnTo>
                  <a:lnTo>
                    <a:pt x="12681" y="10450"/>
                  </a:lnTo>
                  <a:cubicBezTo>
                    <a:pt x="12729" y="10438"/>
                    <a:pt x="16693" y="9247"/>
                    <a:pt x="18086" y="6056"/>
                  </a:cubicBezTo>
                  <a:cubicBezTo>
                    <a:pt x="19444" y="7021"/>
                    <a:pt x="21015" y="7425"/>
                    <a:pt x="22123" y="7592"/>
                  </a:cubicBezTo>
                  <a:lnTo>
                    <a:pt x="22325" y="7628"/>
                  </a:lnTo>
                  <a:lnTo>
                    <a:pt x="22289" y="7425"/>
                  </a:lnTo>
                  <a:cubicBezTo>
                    <a:pt x="22242" y="7211"/>
                    <a:pt x="22182" y="6997"/>
                    <a:pt x="22111" y="6783"/>
                  </a:cubicBezTo>
                  <a:lnTo>
                    <a:pt x="22099" y="6759"/>
                  </a:lnTo>
                  <a:cubicBezTo>
                    <a:pt x="22099" y="6735"/>
                    <a:pt x="22087" y="6699"/>
                    <a:pt x="22075" y="6675"/>
                  </a:cubicBezTo>
                  <a:cubicBezTo>
                    <a:pt x="22039" y="6580"/>
                    <a:pt x="22004" y="6497"/>
                    <a:pt x="21968" y="6402"/>
                  </a:cubicBezTo>
                  <a:lnTo>
                    <a:pt x="21920" y="6294"/>
                  </a:lnTo>
                  <a:cubicBezTo>
                    <a:pt x="21789" y="6009"/>
                    <a:pt x="21623" y="5735"/>
                    <a:pt x="21444" y="5473"/>
                  </a:cubicBezTo>
                  <a:lnTo>
                    <a:pt x="21385" y="5390"/>
                  </a:lnTo>
                  <a:cubicBezTo>
                    <a:pt x="21325" y="5306"/>
                    <a:pt x="21265" y="5235"/>
                    <a:pt x="21206" y="5151"/>
                  </a:cubicBezTo>
                  <a:lnTo>
                    <a:pt x="21146" y="5092"/>
                  </a:lnTo>
                  <a:cubicBezTo>
                    <a:pt x="20932" y="4842"/>
                    <a:pt x="20706" y="4628"/>
                    <a:pt x="20444" y="4425"/>
                  </a:cubicBezTo>
                  <a:lnTo>
                    <a:pt x="20384" y="4366"/>
                  </a:lnTo>
                  <a:cubicBezTo>
                    <a:pt x="20301" y="4306"/>
                    <a:pt x="20218" y="4247"/>
                    <a:pt x="20122" y="4187"/>
                  </a:cubicBezTo>
                  <a:lnTo>
                    <a:pt x="20051" y="4306"/>
                  </a:lnTo>
                  <a:lnTo>
                    <a:pt x="20087" y="4163"/>
                  </a:lnTo>
                  <a:cubicBezTo>
                    <a:pt x="19801" y="3973"/>
                    <a:pt x="19503" y="3818"/>
                    <a:pt x="19194" y="3699"/>
                  </a:cubicBezTo>
                  <a:lnTo>
                    <a:pt x="19110" y="3663"/>
                  </a:lnTo>
                  <a:cubicBezTo>
                    <a:pt x="19015" y="3627"/>
                    <a:pt x="18920" y="3592"/>
                    <a:pt x="18813" y="3556"/>
                  </a:cubicBezTo>
                  <a:lnTo>
                    <a:pt x="18789" y="3556"/>
                  </a:lnTo>
                  <a:cubicBezTo>
                    <a:pt x="18706" y="3520"/>
                    <a:pt x="18610" y="3496"/>
                    <a:pt x="18527" y="3473"/>
                  </a:cubicBezTo>
                  <a:lnTo>
                    <a:pt x="18408" y="3449"/>
                  </a:lnTo>
                  <a:cubicBezTo>
                    <a:pt x="18313" y="3425"/>
                    <a:pt x="18217" y="3413"/>
                    <a:pt x="18110" y="3389"/>
                  </a:cubicBezTo>
                  <a:lnTo>
                    <a:pt x="18086" y="3389"/>
                  </a:lnTo>
                  <a:cubicBezTo>
                    <a:pt x="17991" y="3377"/>
                    <a:pt x="17920" y="3365"/>
                    <a:pt x="17825" y="3365"/>
                  </a:cubicBezTo>
                  <a:cubicBezTo>
                    <a:pt x="17717" y="3354"/>
                    <a:pt x="17610" y="3330"/>
                    <a:pt x="17515" y="3330"/>
                  </a:cubicBezTo>
                  <a:lnTo>
                    <a:pt x="17360" y="3330"/>
                  </a:lnTo>
                  <a:cubicBezTo>
                    <a:pt x="17194" y="3330"/>
                    <a:pt x="17063" y="3330"/>
                    <a:pt x="16932" y="3342"/>
                  </a:cubicBezTo>
                  <a:cubicBezTo>
                    <a:pt x="16801" y="3354"/>
                    <a:pt x="16658" y="3365"/>
                    <a:pt x="16515" y="3401"/>
                  </a:cubicBezTo>
                  <a:cubicBezTo>
                    <a:pt x="16396" y="3413"/>
                    <a:pt x="16277" y="3437"/>
                    <a:pt x="16158" y="3473"/>
                  </a:cubicBezTo>
                  <a:lnTo>
                    <a:pt x="15991" y="3520"/>
                  </a:lnTo>
                  <a:cubicBezTo>
                    <a:pt x="15681" y="3604"/>
                    <a:pt x="15384" y="3711"/>
                    <a:pt x="15098" y="3854"/>
                  </a:cubicBezTo>
                  <a:cubicBezTo>
                    <a:pt x="15038" y="1401"/>
                    <a:pt x="12300" y="234"/>
                    <a:pt x="10419" y="44"/>
                  </a:cubicBezTo>
                  <a:cubicBezTo>
                    <a:pt x="10169" y="15"/>
                    <a:pt x="9919" y="1"/>
                    <a:pt x="966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>
              <a:extLst>
                <a:ext uri="{FF2B5EF4-FFF2-40B4-BE49-F238E27FC236}">
                  <a16:creationId xmlns:a16="http://schemas.microsoft.com/office/drawing/2014/main" id="{ED3EA955-A770-A9E7-DC25-1E5B9570A38E}"/>
                </a:ext>
              </a:extLst>
            </p:cNvPr>
            <p:cNvSpPr/>
            <p:nvPr/>
          </p:nvSpPr>
          <p:spPr>
            <a:xfrm>
              <a:off x="6081128" y="2163220"/>
              <a:ext cx="72912" cy="111140"/>
            </a:xfrm>
            <a:custGeom>
              <a:avLst/>
              <a:gdLst/>
              <a:ahLst/>
              <a:cxnLst/>
              <a:rect l="l" t="t" r="r" b="b"/>
              <a:pathLst>
                <a:path w="2859" h="4358" extrusionOk="0">
                  <a:moveTo>
                    <a:pt x="2180" y="0"/>
                  </a:moveTo>
                  <a:cubicBezTo>
                    <a:pt x="977" y="12"/>
                    <a:pt x="1" y="988"/>
                    <a:pt x="13" y="2191"/>
                  </a:cubicBezTo>
                  <a:cubicBezTo>
                    <a:pt x="25" y="3393"/>
                    <a:pt x="1001" y="4358"/>
                    <a:pt x="2203" y="4358"/>
                  </a:cubicBezTo>
                  <a:lnTo>
                    <a:pt x="2858" y="435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>
              <a:extLst>
                <a:ext uri="{FF2B5EF4-FFF2-40B4-BE49-F238E27FC236}">
                  <a16:creationId xmlns:a16="http://schemas.microsoft.com/office/drawing/2014/main" id="{47A78EFB-E619-D228-DA3E-AFA9F0F886E2}"/>
                </a:ext>
              </a:extLst>
            </p:cNvPr>
            <p:cNvSpPr/>
            <p:nvPr/>
          </p:nvSpPr>
          <p:spPr>
            <a:xfrm>
              <a:off x="6067458" y="2159573"/>
              <a:ext cx="90228" cy="118434"/>
            </a:xfrm>
            <a:custGeom>
              <a:avLst/>
              <a:gdLst/>
              <a:ahLst/>
              <a:cxnLst/>
              <a:rect l="l" t="t" r="r" b="b"/>
              <a:pathLst>
                <a:path w="3538" h="4644" extrusionOk="0">
                  <a:moveTo>
                    <a:pt x="2989" y="286"/>
                  </a:moveTo>
                  <a:lnTo>
                    <a:pt x="3239" y="4358"/>
                  </a:lnTo>
                  <a:lnTo>
                    <a:pt x="2739" y="4358"/>
                  </a:lnTo>
                  <a:cubicBezTo>
                    <a:pt x="2204" y="4358"/>
                    <a:pt x="1680" y="4144"/>
                    <a:pt x="1299" y="3775"/>
                  </a:cubicBezTo>
                  <a:cubicBezTo>
                    <a:pt x="1" y="2501"/>
                    <a:pt x="894" y="298"/>
                    <a:pt x="2716" y="286"/>
                  </a:cubicBezTo>
                  <a:close/>
                  <a:moveTo>
                    <a:pt x="2716" y="0"/>
                  </a:moveTo>
                  <a:cubicBezTo>
                    <a:pt x="1453" y="36"/>
                    <a:pt x="453" y="1072"/>
                    <a:pt x="453" y="2334"/>
                  </a:cubicBezTo>
                  <a:cubicBezTo>
                    <a:pt x="465" y="3596"/>
                    <a:pt x="1465" y="4620"/>
                    <a:pt x="2727" y="4644"/>
                  </a:cubicBezTo>
                  <a:lnTo>
                    <a:pt x="3394" y="4644"/>
                  </a:lnTo>
                  <a:cubicBezTo>
                    <a:pt x="3430" y="4644"/>
                    <a:pt x="3466" y="4632"/>
                    <a:pt x="3501" y="4596"/>
                  </a:cubicBezTo>
                  <a:cubicBezTo>
                    <a:pt x="3525" y="4572"/>
                    <a:pt x="3537" y="4537"/>
                    <a:pt x="3537" y="4501"/>
                  </a:cubicBezTo>
                  <a:lnTo>
                    <a:pt x="3263" y="131"/>
                  </a:lnTo>
                  <a:cubicBezTo>
                    <a:pt x="3263" y="60"/>
                    <a:pt x="3192" y="0"/>
                    <a:pt x="3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>
              <a:extLst>
                <a:ext uri="{FF2B5EF4-FFF2-40B4-BE49-F238E27FC236}">
                  <a16:creationId xmlns:a16="http://schemas.microsoft.com/office/drawing/2014/main" id="{24DFF0A0-0F16-94E5-0CAA-18DA07817E64}"/>
                </a:ext>
              </a:extLst>
            </p:cNvPr>
            <p:cNvSpPr/>
            <p:nvPr/>
          </p:nvSpPr>
          <p:spPr>
            <a:xfrm>
              <a:off x="6164929" y="2298027"/>
              <a:ext cx="169158" cy="159748"/>
            </a:xfrm>
            <a:custGeom>
              <a:avLst/>
              <a:gdLst/>
              <a:ahLst/>
              <a:cxnLst/>
              <a:rect l="l" t="t" r="r" b="b"/>
              <a:pathLst>
                <a:path w="6633" h="6264" extrusionOk="0">
                  <a:moveTo>
                    <a:pt x="48" y="1"/>
                  </a:moveTo>
                  <a:lnTo>
                    <a:pt x="1" y="6216"/>
                  </a:lnTo>
                  <a:lnTo>
                    <a:pt x="6585" y="6263"/>
                  </a:lnTo>
                  <a:lnTo>
                    <a:pt x="6633" y="48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>
              <a:extLst>
                <a:ext uri="{FF2B5EF4-FFF2-40B4-BE49-F238E27FC236}">
                  <a16:creationId xmlns:a16="http://schemas.microsoft.com/office/drawing/2014/main" id="{9D8CFE4F-AF0E-D446-42A2-76C393F2DDAC}"/>
                </a:ext>
              </a:extLst>
            </p:cNvPr>
            <p:cNvSpPr/>
            <p:nvPr/>
          </p:nvSpPr>
          <p:spPr>
            <a:xfrm>
              <a:off x="6161282" y="2294380"/>
              <a:ext cx="176452" cy="167041"/>
            </a:xfrm>
            <a:custGeom>
              <a:avLst/>
              <a:gdLst/>
              <a:ahLst/>
              <a:cxnLst/>
              <a:rect l="l" t="t" r="r" b="b"/>
              <a:pathLst>
                <a:path w="6919" h="6550" extrusionOk="0">
                  <a:moveTo>
                    <a:pt x="334" y="286"/>
                  </a:moveTo>
                  <a:lnTo>
                    <a:pt x="6633" y="322"/>
                  </a:lnTo>
                  <a:lnTo>
                    <a:pt x="6597" y="6263"/>
                  </a:lnTo>
                  <a:lnTo>
                    <a:pt x="299" y="6216"/>
                  </a:lnTo>
                  <a:lnTo>
                    <a:pt x="334" y="286"/>
                  </a:lnTo>
                  <a:close/>
                  <a:moveTo>
                    <a:pt x="191" y="1"/>
                  </a:moveTo>
                  <a:cubicBezTo>
                    <a:pt x="108" y="1"/>
                    <a:pt x="49" y="60"/>
                    <a:pt x="49" y="132"/>
                  </a:cubicBezTo>
                  <a:lnTo>
                    <a:pt x="1" y="6359"/>
                  </a:lnTo>
                  <a:cubicBezTo>
                    <a:pt x="1" y="6430"/>
                    <a:pt x="60" y="6501"/>
                    <a:pt x="144" y="6501"/>
                  </a:cubicBezTo>
                  <a:lnTo>
                    <a:pt x="6728" y="6549"/>
                  </a:lnTo>
                  <a:cubicBezTo>
                    <a:pt x="6764" y="6537"/>
                    <a:pt x="6799" y="6525"/>
                    <a:pt x="6835" y="6501"/>
                  </a:cubicBezTo>
                  <a:cubicBezTo>
                    <a:pt x="6859" y="6478"/>
                    <a:pt x="6871" y="6442"/>
                    <a:pt x="6871" y="6394"/>
                  </a:cubicBezTo>
                  <a:lnTo>
                    <a:pt x="6918" y="179"/>
                  </a:lnTo>
                  <a:cubicBezTo>
                    <a:pt x="6918" y="144"/>
                    <a:pt x="6895" y="108"/>
                    <a:pt x="6871" y="84"/>
                  </a:cubicBezTo>
                  <a:cubicBezTo>
                    <a:pt x="6847" y="60"/>
                    <a:pt x="6811" y="36"/>
                    <a:pt x="6776" y="3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>
              <a:extLst>
                <a:ext uri="{FF2B5EF4-FFF2-40B4-BE49-F238E27FC236}">
                  <a16:creationId xmlns:a16="http://schemas.microsoft.com/office/drawing/2014/main" id="{105AFF81-B206-D081-7568-CE982B84209C}"/>
                </a:ext>
              </a:extLst>
            </p:cNvPr>
            <p:cNvSpPr/>
            <p:nvPr/>
          </p:nvSpPr>
          <p:spPr>
            <a:xfrm>
              <a:off x="6212006" y="2366042"/>
              <a:ext cx="122693" cy="67123"/>
            </a:xfrm>
            <a:custGeom>
              <a:avLst/>
              <a:gdLst/>
              <a:ahLst/>
              <a:cxnLst/>
              <a:rect l="l" t="t" r="r" b="b"/>
              <a:pathLst>
                <a:path w="4811" h="2632" extrusionOk="0">
                  <a:moveTo>
                    <a:pt x="0" y="1"/>
                  </a:moveTo>
                  <a:cubicBezTo>
                    <a:pt x="1" y="1"/>
                    <a:pt x="2334" y="2382"/>
                    <a:pt x="4799" y="2632"/>
                  </a:cubicBezTo>
                  <a:lnTo>
                    <a:pt x="4810" y="524"/>
                  </a:lnTo>
                  <a:lnTo>
                    <a:pt x="4810" y="524"/>
                  </a:lnTo>
                  <a:cubicBezTo>
                    <a:pt x="4326" y="667"/>
                    <a:pt x="3826" y="741"/>
                    <a:pt x="3317" y="741"/>
                  </a:cubicBezTo>
                  <a:cubicBezTo>
                    <a:pt x="3189" y="741"/>
                    <a:pt x="3059" y="736"/>
                    <a:pt x="2929" y="727"/>
                  </a:cubicBezTo>
                  <a:cubicBezTo>
                    <a:pt x="2815" y="735"/>
                    <a:pt x="2701" y="739"/>
                    <a:pt x="2587" y="739"/>
                  </a:cubicBezTo>
                  <a:cubicBezTo>
                    <a:pt x="1679" y="739"/>
                    <a:pt x="783" y="4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>
              <a:extLst>
                <a:ext uri="{FF2B5EF4-FFF2-40B4-BE49-F238E27FC236}">
                  <a16:creationId xmlns:a16="http://schemas.microsoft.com/office/drawing/2014/main" id="{67826F43-96F3-1D03-D2EC-2B2BFE537924}"/>
                </a:ext>
              </a:extLst>
            </p:cNvPr>
            <p:cNvSpPr/>
            <p:nvPr/>
          </p:nvSpPr>
          <p:spPr>
            <a:xfrm>
              <a:off x="6148837" y="2097322"/>
              <a:ext cx="262982" cy="288357"/>
            </a:xfrm>
            <a:custGeom>
              <a:avLst/>
              <a:gdLst/>
              <a:ahLst/>
              <a:cxnLst/>
              <a:rect l="l" t="t" r="r" b="b"/>
              <a:pathLst>
                <a:path w="10312" h="11307" extrusionOk="0">
                  <a:moveTo>
                    <a:pt x="5478" y="0"/>
                  </a:moveTo>
                  <a:cubicBezTo>
                    <a:pt x="4180" y="3239"/>
                    <a:pt x="167" y="4418"/>
                    <a:pt x="167" y="4418"/>
                  </a:cubicBezTo>
                  <a:cubicBezTo>
                    <a:pt x="108" y="4311"/>
                    <a:pt x="48" y="4203"/>
                    <a:pt x="1" y="4084"/>
                  </a:cubicBezTo>
                  <a:lnTo>
                    <a:pt x="1" y="4084"/>
                  </a:lnTo>
                  <a:lnTo>
                    <a:pt x="191" y="6763"/>
                  </a:lnTo>
                  <a:cubicBezTo>
                    <a:pt x="298" y="8168"/>
                    <a:pt x="1013" y="9466"/>
                    <a:pt x="2144" y="10311"/>
                  </a:cubicBezTo>
                  <a:cubicBezTo>
                    <a:pt x="3092" y="11022"/>
                    <a:pt x="4247" y="11306"/>
                    <a:pt x="5408" y="11306"/>
                  </a:cubicBezTo>
                  <a:cubicBezTo>
                    <a:pt x="5822" y="11306"/>
                    <a:pt x="6238" y="11270"/>
                    <a:pt x="6644" y="11204"/>
                  </a:cubicBezTo>
                  <a:cubicBezTo>
                    <a:pt x="6895" y="11157"/>
                    <a:pt x="7145" y="11097"/>
                    <a:pt x="7383" y="11026"/>
                  </a:cubicBezTo>
                  <a:cubicBezTo>
                    <a:pt x="9133" y="10478"/>
                    <a:pt x="10312" y="8930"/>
                    <a:pt x="10181" y="7085"/>
                  </a:cubicBezTo>
                  <a:lnTo>
                    <a:pt x="9633" y="2179"/>
                  </a:lnTo>
                  <a:cubicBezTo>
                    <a:pt x="9616" y="1980"/>
                    <a:pt x="9588" y="1786"/>
                    <a:pt x="9549" y="1596"/>
                  </a:cubicBezTo>
                  <a:lnTo>
                    <a:pt x="9549" y="1596"/>
                  </a:lnTo>
                  <a:cubicBezTo>
                    <a:pt x="9549" y="1596"/>
                    <a:pt x="9549" y="1596"/>
                    <a:pt x="9550" y="1596"/>
                  </a:cubicBezTo>
                  <a:cubicBezTo>
                    <a:pt x="9514" y="1394"/>
                    <a:pt x="9454" y="1179"/>
                    <a:pt x="9383" y="989"/>
                  </a:cubicBezTo>
                  <a:lnTo>
                    <a:pt x="9383" y="989"/>
                  </a:lnTo>
                  <a:cubicBezTo>
                    <a:pt x="9451" y="1187"/>
                    <a:pt x="9506" y="1389"/>
                    <a:pt x="9549" y="1596"/>
                  </a:cubicBezTo>
                  <a:lnTo>
                    <a:pt x="9549" y="1596"/>
                  </a:lnTo>
                  <a:cubicBezTo>
                    <a:pt x="8465" y="1429"/>
                    <a:pt x="6835" y="1012"/>
                    <a:pt x="547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>
              <a:extLst>
                <a:ext uri="{FF2B5EF4-FFF2-40B4-BE49-F238E27FC236}">
                  <a16:creationId xmlns:a16="http://schemas.microsoft.com/office/drawing/2014/main" id="{9945FA76-C62F-B684-81A1-D8797B40FC45}"/>
                </a:ext>
              </a:extLst>
            </p:cNvPr>
            <p:cNvSpPr/>
            <p:nvPr/>
          </p:nvSpPr>
          <p:spPr>
            <a:xfrm>
              <a:off x="6145190" y="2093675"/>
              <a:ext cx="270275" cy="295472"/>
            </a:xfrm>
            <a:custGeom>
              <a:avLst/>
              <a:gdLst/>
              <a:ahLst/>
              <a:cxnLst/>
              <a:rect l="l" t="t" r="r" b="b"/>
              <a:pathLst>
                <a:path w="10598" h="11586" extrusionOk="0">
                  <a:moveTo>
                    <a:pt x="5680" y="358"/>
                  </a:moveTo>
                  <a:cubicBezTo>
                    <a:pt x="6990" y="1286"/>
                    <a:pt x="8490" y="1691"/>
                    <a:pt x="9574" y="1870"/>
                  </a:cubicBezTo>
                  <a:cubicBezTo>
                    <a:pt x="9609" y="2025"/>
                    <a:pt x="9621" y="2179"/>
                    <a:pt x="9633" y="2334"/>
                  </a:cubicBezTo>
                  <a:lnTo>
                    <a:pt x="10181" y="7240"/>
                  </a:lnTo>
                  <a:cubicBezTo>
                    <a:pt x="10312" y="8966"/>
                    <a:pt x="9216" y="10490"/>
                    <a:pt x="7478" y="11026"/>
                  </a:cubicBezTo>
                  <a:cubicBezTo>
                    <a:pt x="7252" y="11097"/>
                    <a:pt x="7014" y="11157"/>
                    <a:pt x="6764" y="11192"/>
                  </a:cubicBezTo>
                  <a:cubicBezTo>
                    <a:pt x="6340" y="11263"/>
                    <a:pt x="5926" y="11298"/>
                    <a:pt x="5526" y="11298"/>
                  </a:cubicBezTo>
                  <a:cubicBezTo>
                    <a:pt x="4309" y="11298"/>
                    <a:pt x="3222" y="10974"/>
                    <a:pt x="2370" y="10347"/>
                  </a:cubicBezTo>
                  <a:cubicBezTo>
                    <a:pt x="1275" y="9526"/>
                    <a:pt x="584" y="8264"/>
                    <a:pt x="477" y="6894"/>
                  </a:cubicBezTo>
                  <a:cubicBezTo>
                    <a:pt x="477" y="6894"/>
                    <a:pt x="477" y="6894"/>
                    <a:pt x="322" y="4704"/>
                  </a:cubicBezTo>
                  <a:lnTo>
                    <a:pt x="346" y="4692"/>
                  </a:lnTo>
                  <a:cubicBezTo>
                    <a:pt x="513" y="4644"/>
                    <a:pt x="4311" y="3513"/>
                    <a:pt x="5680" y="358"/>
                  </a:cubicBezTo>
                  <a:close/>
                  <a:moveTo>
                    <a:pt x="5622" y="0"/>
                  </a:moveTo>
                  <a:cubicBezTo>
                    <a:pt x="5567" y="0"/>
                    <a:pt x="5513" y="29"/>
                    <a:pt x="5490" y="84"/>
                  </a:cubicBezTo>
                  <a:cubicBezTo>
                    <a:pt x="4359" y="2930"/>
                    <a:pt x="1025" y="4168"/>
                    <a:pt x="382" y="4382"/>
                  </a:cubicBezTo>
                  <a:cubicBezTo>
                    <a:pt x="346" y="4311"/>
                    <a:pt x="310" y="4239"/>
                    <a:pt x="263" y="4156"/>
                  </a:cubicBezTo>
                  <a:cubicBezTo>
                    <a:pt x="243" y="4106"/>
                    <a:pt x="190" y="4081"/>
                    <a:pt x="139" y="4081"/>
                  </a:cubicBezTo>
                  <a:cubicBezTo>
                    <a:pt x="128" y="4081"/>
                    <a:pt x="118" y="4082"/>
                    <a:pt x="108" y="4084"/>
                  </a:cubicBezTo>
                  <a:cubicBezTo>
                    <a:pt x="37" y="4096"/>
                    <a:pt x="1" y="4168"/>
                    <a:pt x="1" y="4227"/>
                  </a:cubicBezTo>
                  <a:cubicBezTo>
                    <a:pt x="1" y="4227"/>
                    <a:pt x="191" y="6882"/>
                    <a:pt x="191" y="6906"/>
                  </a:cubicBezTo>
                  <a:cubicBezTo>
                    <a:pt x="299" y="8359"/>
                    <a:pt x="1037" y="9692"/>
                    <a:pt x="2204" y="10573"/>
                  </a:cubicBezTo>
                  <a:cubicBezTo>
                    <a:pt x="3108" y="11240"/>
                    <a:pt x="4263" y="11585"/>
                    <a:pt x="5549" y="11585"/>
                  </a:cubicBezTo>
                  <a:cubicBezTo>
                    <a:pt x="5978" y="11585"/>
                    <a:pt x="6395" y="11538"/>
                    <a:pt x="6823" y="11466"/>
                  </a:cubicBezTo>
                  <a:cubicBezTo>
                    <a:pt x="7073" y="11419"/>
                    <a:pt x="7323" y="11371"/>
                    <a:pt x="7561" y="11288"/>
                  </a:cubicBezTo>
                  <a:cubicBezTo>
                    <a:pt x="9431" y="10716"/>
                    <a:pt x="10597" y="9073"/>
                    <a:pt x="10455" y="7204"/>
                  </a:cubicBezTo>
                  <a:lnTo>
                    <a:pt x="9919" y="2310"/>
                  </a:lnTo>
                  <a:cubicBezTo>
                    <a:pt x="9895" y="2060"/>
                    <a:pt x="9859" y="1810"/>
                    <a:pt x="9812" y="1572"/>
                  </a:cubicBezTo>
                  <a:cubicBezTo>
                    <a:pt x="9764" y="1406"/>
                    <a:pt x="9716" y="1239"/>
                    <a:pt x="9669" y="1072"/>
                  </a:cubicBezTo>
                  <a:cubicBezTo>
                    <a:pt x="9634" y="1029"/>
                    <a:pt x="9588" y="1009"/>
                    <a:pt x="9544" y="1009"/>
                  </a:cubicBezTo>
                  <a:cubicBezTo>
                    <a:pt x="9467" y="1009"/>
                    <a:pt x="9395" y="1069"/>
                    <a:pt x="9395" y="1167"/>
                  </a:cubicBezTo>
                  <a:cubicBezTo>
                    <a:pt x="9443" y="1298"/>
                    <a:pt x="9478" y="1429"/>
                    <a:pt x="9514" y="1560"/>
                  </a:cubicBezTo>
                  <a:cubicBezTo>
                    <a:pt x="8431" y="1370"/>
                    <a:pt x="6954" y="965"/>
                    <a:pt x="5704" y="24"/>
                  </a:cubicBezTo>
                  <a:cubicBezTo>
                    <a:pt x="5679" y="8"/>
                    <a:pt x="5651" y="0"/>
                    <a:pt x="5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>
              <a:extLst>
                <a:ext uri="{FF2B5EF4-FFF2-40B4-BE49-F238E27FC236}">
                  <a16:creationId xmlns:a16="http://schemas.microsoft.com/office/drawing/2014/main" id="{896889C0-0407-A716-5FC6-9E2733473F39}"/>
                </a:ext>
              </a:extLst>
            </p:cNvPr>
            <p:cNvSpPr/>
            <p:nvPr/>
          </p:nvSpPr>
          <p:spPr>
            <a:xfrm>
              <a:off x="6265434" y="2295247"/>
              <a:ext cx="57508" cy="25911"/>
            </a:xfrm>
            <a:custGeom>
              <a:avLst/>
              <a:gdLst/>
              <a:ahLst/>
              <a:cxnLst/>
              <a:rect l="l" t="t" r="r" b="b"/>
              <a:pathLst>
                <a:path w="2255" h="1016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50"/>
                    <a:pt x="1" y="145"/>
                    <a:pt x="37" y="217"/>
                  </a:cubicBezTo>
                  <a:cubicBezTo>
                    <a:pt x="227" y="645"/>
                    <a:pt x="513" y="907"/>
                    <a:pt x="858" y="991"/>
                  </a:cubicBezTo>
                  <a:cubicBezTo>
                    <a:pt x="934" y="1007"/>
                    <a:pt x="1011" y="1015"/>
                    <a:pt x="1089" y="1015"/>
                  </a:cubicBezTo>
                  <a:cubicBezTo>
                    <a:pt x="1231" y="1015"/>
                    <a:pt x="1374" y="989"/>
                    <a:pt x="1513" y="943"/>
                  </a:cubicBezTo>
                  <a:cubicBezTo>
                    <a:pt x="1739" y="872"/>
                    <a:pt x="1942" y="752"/>
                    <a:pt x="2132" y="598"/>
                  </a:cubicBezTo>
                  <a:cubicBezTo>
                    <a:pt x="2255" y="503"/>
                    <a:pt x="2160" y="333"/>
                    <a:pt x="2038" y="333"/>
                  </a:cubicBezTo>
                  <a:cubicBezTo>
                    <a:pt x="2007" y="333"/>
                    <a:pt x="1973" y="345"/>
                    <a:pt x="1942" y="371"/>
                  </a:cubicBezTo>
                  <a:cubicBezTo>
                    <a:pt x="1942" y="382"/>
                    <a:pt x="1518" y="722"/>
                    <a:pt x="1089" y="722"/>
                  </a:cubicBezTo>
                  <a:cubicBezTo>
                    <a:pt x="1036" y="722"/>
                    <a:pt x="982" y="717"/>
                    <a:pt x="929" y="705"/>
                  </a:cubicBezTo>
                  <a:cubicBezTo>
                    <a:pt x="668" y="645"/>
                    <a:pt x="453" y="431"/>
                    <a:pt x="310" y="98"/>
                  </a:cubicBezTo>
                  <a:cubicBezTo>
                    <a:pt x="284" y="36"/>
                    <a:pt x="225" y="0"/>
                    <a:pt x="167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>
              <a:extLst>
                <a:ext uri="{FF2B5EF4-FFF2-40B4-BE49-F238E27FC236}">
                  <a16:creationId xmlns:a16="http://schemas.microsoft.com/office/drawing/2014/main" id="{EBF74C24-0D2D-E78A-D636-0F286BB2C2D2}"/>
                </a:ext>
              </a:extLst>
            </p:cNvPr>
            <p:cNvSpPr/>
            <p:nvPr/>
          </p:nvSpPr>
          <p:spPr>
            <a:xfrm>
              <a:off x="6619485" y="2528314"/>
              <a:ext cx="116317" cy="326891"/>
            </a:xfrm>
            <a:custGeom>
              <a:avLst/>
              <a:gdLst/>
              <a:ahLst/>
              <a:cxnLst/>
              <a:rect l="l" t="t" r="r" b="b"/>
              <a:pathLst>
                <a:path w="4561" h="12818" extrusionOk="0">
                  <a:moveTo>
                    <a:pt x="3110" y="0"/>
                  </a:moveTo>
                  <a:cubicBezTo>
                    <a:pt x="1687" y="0"/>
                    <a:pt x="1" y="12818"/>
                    <a:pt x="2024" y="12818"/>
                  </a:cubicBezTo>
                  <a:cubicBezTo>
                    <a:pt x="2084" y="12818"/>
                    <a:pt x="2148" y="12806"/>
                    <a:pt x="2215" y="12783"/>
                  </a:cubicBezTo>
                  <a:cubicBezTo>
                    <a:pt x="4561" y="11973"/>
                    <a:pt x="3477" y="1257"/>
                    <a:pt x="3299" y="174"/>
                  </a:cubicBezTo>
                  <a:cubicBezTo>
                    <a:pt x="3287" y="91"/>
                    <a:pt x="3239" y="31"/>
                    <a:pt x="3168" y="7"/>
                  </a:cubicBezTo>
                  <a:cubicBezTo>
                    <a:pt x="3148" y="3"/>
                    <a:pt x="3129" y="0"/>
                    <a:pt x="3110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>
              <a:extLst>
                <a:ext uri="{FF2B5EF4-FFF2-40B4-BE49-F238E27FC236}">
                  <a16:creationId xmlns:a16="http://schemas.microsoft.com/office/drawing/2014/main" id="{441CB3AB-6BC1-F782-050A-50C6209784A4}"/>
                </a:ext>
              </a:extLst>
            </p:cNvPr>
            <p:cNvSpPr/>
            <p:nvPr/>
          </p:nvSpPr>
          <p:spPr>
            <a:xfrm>
              <a:off x="6624637" y="2524591"/>
              <a:ext cx="119658" cy="334287"/>
            </a:xfrm>
            <a:custGeom>
              <a:avLst/>
              <a:gdLst/>
              <a:ahLst/>
              <a:cxnLst/>
              <a:rect l="l" t="t" r="r" b="b"/>
              <a:pathLst>
                <a:path w="4692" h="13108" extrusionOk="0">
                  <a:moveTo>
                    <a:pt x="2906" y="284"/>
                  </a:moveTo>
                  <a:cubicBezTo>
                    <a:pt x="2918" y="296"/>
                    <a:pt x="2942" y="320"/>
                    <a:pt x="2942" y="344"/>
                  </a:cubicBezTo>
                  <a:cubicBezTo>
                    <a:pt x="3227" y="2035"/>
                    <a:pt x="4049" y="12060"/>
                    <a:pt x="1954" y="12798"/>
                  </a:cubicBezTo>
                  <a:cubicBezTo>
                    <a:pt x="1911" y="12813"/>
                    <a:pt x="1866" y="12820"/>
                    <a:pt x="1823" y="12820"/>
                  </a:cubicBezTo>
                  <a:cubicBezTo>
                    <a:pt x="1695" y="12820"/>
                    <a:pt x="1572" y="12758"/>
                    <a:pt x="1501" y="12643"/>
                  </a:cubicBezTo>
                  <a:cubicBezTo>
                    <a:pt x="382" y="11214"/>
                    <a:pt x="1382" y="2439"/>
                    <a:pt x="2596" y="546"/>
                  </a:cubicBezTo>
                  <a:cubicBezTo>
                    <a:pt x="2716" y="380"/>
                    <a:pt x="2823" y="284"/>
                    <a:pt x="2894" y="284"/>
                  </a:cubicBezTo>
                  <a:close/>
                  <a:moveTo>
                    <a:pt x="2899" y="0"/>
                  </a:moveTo>
                  <a:cubicBezTo>
                    <a:pt x="2718" y="0"/>
                    <a:pt x="2544" y="126"/>
                    <a:pt x="2370" y="391"/>
                  </a:cubicBezTo>
                  <a:cubicBezTo>
                    <a:pt x="1215" y="2177"/>
                    <a:pt x="1" y="11179"/>
                    <a:pt x="1287" y="12822"/>
                  </a:cubicBezTo>
                  <a:cubicBezTo>
                    <a:pt x="1406" y="12988"/>
                    <a:pt x="1608" y="13095"/>
                    <a:pt x="1811" y="13107"/>
                  </a:cubicBezTo>
                  <a:cubicBezTo>
                    <a:pt x="1894" y="13095"/>
                    <a:pt x="1977" y="13083"/>
                    <a:pt x="2049" y="13060"/>
                  </a:cubicBezTo>
                  <a:cubicBezTo>
                    <a:pt x="4692" y="12143"/>
                    <a:pt x="3251" y="403"/>
                    <a:pt x="3227" y="296"/>
                  </a:cubicBezTo>
                  <a:cubicBezTo>
                    <a:pt x="3216" y="153"/>
                    <a:pt x="3120" y="46"/>
                    <a:pt x="2989" y="10"/>
                  </a:cubicBezTo>
                  <a:cubicBezTo>
                    <a:pt x="2959" y="4"/>
                    <a:pt x="2929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>
              <a:extLst>
                <a:ext uri="{FF2B5EF4-FFF2-40B4-BE49-F238E27FC236}">
                  <a16:creationId xmlns:a16="http://schemas.microsoft.com/office/drawing/2014/main" id="{C875E9EF-AC64-98C2-4C19-F68BAAAF2903}"/>
                </a:ext>
              </a:extLst>
            </p:cNvPr>
            <p:cNvSpPr/>
            <p:nvPr/>
          </p:nvSpPr>
          <p:spPr>
            <a:xfrm>
              <a:off x="6554199" y="2032979"/>
              <a:ext cx="487684" cy="811158"/>
            </a:xfrm>
            <a:custGeom>
              <a:avLst/>
              <a:gdLst/>
              <a:ahLst/>
              <a:cxnLst/>
              <a:rect l="l" t="t" r="r" b="b"/>
              <a:pathLst>
                <a:path w="19123" h="31807" extrusionOk="0">
                  <a:moveTo>
                    <a:pt x="17178" y="0"/>
                  </a:moveTo>
                  <a:cubicBezTo>
                    <a:pt x="16782" y="0"/>
                    <a:pt x="16308" y="266"/>
                    <a:pt x="15729" y="904"/>
                  </a:cubicBezTo>
                  <a:cubicBezTo>
                    <a:pt x="15729" y="904"/>
                    <a:pt x="12919" y="4619"/>
                    <a:pt x="12514" y="4869"/>
                  </a:cubicBezTo>
                  <a:cubicBezTo>
                    <a:pt x="9276" y="6798"/>
                    <a:pt x="8811" y="12060"/>
                    <a:pt x="8811" y="12060"/>
                  </a:cubicBezTo>
                  <a:lnTo>
                    <a:pt x="6799" y="20323"/>
                  </a:lnTo>
                  <a:lnTo>
                    <a:pt x="1" y="18645"/>
                  </a:lnTo>
                  <a:lnTo>
                    <a:pt x="1" y="18645"/>
                  </a:lnTo>
                  <a:lnTo>
                    <a:pt x="667" y="30086"/>
                  </a:lnTo>
                  <a:lnTo>
                    <a:pt x="7633" y="31682"/>
                  </a:lnTo>
                  <a:cubicBezTo>
                    <a:pt x="8007" y="31766"/>
                    <a:pt x="8380" y="31807"/>
                    <a:pt x="8747" y="31807"/>
                  </a:cubicBezTo>
                  <a:cubicBezTo>
                    <a:pt x="11173" y="31807"/>
                    <a:pt x="13331" y="30039"/>
                    <a:pt x="13693" y="27527"/>
                  </a:cubicBezTo>
                  <a:lnTo>
                    <a:pt x="16634" y="12227"/>
                  </a:lnTo>
                  <a:lnTo>
                    <a:pt x="17943" y="10786"/>
                  </a:lnTo>
                  <a:cubicBezTo>
                    <a:pt x="19086" y="9512"/>
                    <a:pt x="19122" y="7584"/>
                    <a:pt x="18027" y="6274"/>
                  </a:cubicBezTo>
                  <a:cubicBezTo>
                    <a:pt x="18027" y="6274"/>
                    <a:pt x="17467" y="4857"/>
                    <a:pt x="16491" y="4047"/>
                  </a:cubicBezTo>
                  <a:lnTo>
                    <a:pt x="17824" y="1857"/>
                  </a:lnTo>
                  <a:cubicBezTo>
                    <a:pt x="18253" y="1166"/>
                    <a:pt x="18074" y="238"/>
                    <a:pt x="17419" y="35"/>
                  </a:cubicBezTo>
                  <a:cubicBezTo>
                    <a:pt x="17342" y="12"/>
                    <a:pt x="17262" y="0"/>
                    <a:pt x="1717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>
              <a:extLst>
                <a:ext uri="{FF2B5EF4-FFF2-40B4-BE49-F238E27FC236}">
                  <a16:creationId xmlns:a16="http://schemas.microsoft.com/office/drawing/2014/main" id="{11C4B0C7-B2AC-6B2E-C80E-DA6A6F08AEAE}"/>
                </a:ext>
              </a:extLst>
            </p:cNvPr>
            <p:cNvSpPr/>
            <p:nvPr/>
          </p:nvSpPr>
          <p:spPr>
            <a:xfrm>
              <a:off x="6550552" y="2029383"/>
              <a:ext cx="495259" cy="818248"/>
            </a:xfrm>
            <a:custGeom>
              <a:avLst/>
              <a:gdLst/>
              <a:ahLst/>
              <a:cxnLst/>
              <a:rect l="l" t="t" r="r" b="b"/>
              <a:pathLst>
                <a:path w="19420" h="32085" extrusionOk="0">
                  <a:moveTo>
                    <a:pt x="17308" y="286"/>
                  </a:moveTo>
                  <a:cubicBezTo>
                    <a:pt x="17383" y="286"/>
                    <a:pt x="17456" y="297"/>
                    <a:pt x="17527" y="319"/>
                  </a:cubicBezTo>
                  <a:cubicBezTo>
                    <a:pt x="17741" y="390"/>
                    <a:pt x="17908" y="557"/>
                    <a:pt x="17991" y="783"/>
                  </a:cubicBezTo>
                  <a:cubicBezTo>
                    <a:pt x="18110" y="1164"/>
                    <a:pt x="18063" y="1581"/>
                    <a:pt x="17848" y="1926"/>
                  </a:cubicBezTo>
                  <a:lnTo>
                    <a:pt x="16503" y="4117"/>
                  </a:lnTo>
                  <a:cubicBezTo>
                    <a:pt x="16479" y="4177"/>
                    <a:pt x="16491" y="4248"/>
                    <a:pt x="16539" y="4296"/>
                  </a:cubicBezTo>
                  <a:cubicBezTo>
                    <a:pt x="17467" y="5070"/>
                    <a:pt x="18027" y="6451"/>
                    <a:pt x="18027" y="6463"/>
                  </a:cubicBezTo>
                  <a:cubicBezTo>
                    <a:pt x="18027" y="6486"/>
                    <a:pt x="18039" y="6498"/>
                    <a:pt x="18051" y="6510"/>
                  </a:cubicBezTo>
                  <a:cubicBezTo>
                    <a:pt x="19110" y="7760"/>
                    <a:pt x="19075" y="9618"/>
                    <a:pt x="17967" y="10832"/>
                  </a:cubicBezTo>
                  <a:lnTo>
                    <a:pt x="16670" y="12273"/>
                  </a:lnTo>
                  <a:cubicBezTo>
                    <a:pt x="16658" y="12297"/>
                    <a:pt x="16646" y="12320"/>
                    <a:pt x="16634" y="12344"/>
                  </a:cubicBezTo>
                  <a:lnTo>
                    <a:pt x="13693" y="27656"/>
                  </a:lnTo>
                  <a:cubicBezTo>
                    <a:pt x="13332" y="30080"/>
                    <a:pt x="11246" y="31807"/>
                    <a:pt x="8898" y="31807"/>
                  </a:cubicBezTo>
                  <a:cubicBezTo>
                    <a:pt x="8536" y="31807"/>
                    <a:pt x="8168" y="31766"/>
                    <a:pt x="7799" y="31680"/>
                  </a:cubicBezTo>
                  <a:lnTo>
                    <a:pt x="953" y="30120"/>
                  </a:lnTo>
                  <a:lnTo>
                    <a:pt x="287" y="18976"/>
                  </a:lnTo>
                  <a:lnTo>
                    <a:pt x="6906" y="20607"/>
                  </a:lnTo>
                  <a:cubicBezTo>
                    <a:pt x="6917" y="20611"/>
                    <a:pt x="6927" y="20612"/>
                    <a:pt x="6938" y="20612"/>
                  </a:cubicBezTo>
                  <a:cubicBezTo>
                    <a:pt x="6963" y="20612"/>
                    <a:pt x="6988" y="20604"/>
                    <a:pt x="7014" y="20595"/>
                  </a:cubicBezTo>
                  <a:cubicBezTo>
                    <a:pt x="7037" y="20571"/>
                    <a:pt x="7061" y="20536"/>
                    <a:pt x="7073" y="20500"/>
                  </a:cubicBezTo>
                  <a:lnTo>
                    <a:pt x="9085" y="12213"/>
                  </a:lnTo>
                  <a:cubicBezTo>
                    <a:pt x="9097" y="12166"/>
                    <a:pt x="9597" y="6998"/>
                    <a:pt x="12729" y="5129"/>
                  </a:cubicBezTo>
                  <a:cubicBezTo>
                    <a:pt x="13145" y="4879"/>
                    <a:pt x="15693" y="1510"/>
                    <a:pt x="15967" y="1141"/>
                  </a:cubicBezTo>
                  <a:cubicBezTo>
                    <a:pt x="16494" y="564"/>
                    <a:pt x="16929" y="286"/>
                    <a:pt x="17308" y="286"/>
                  </a:cubicBezTo>
                  <a:close/>
                  <a:moveTo>
                    <a:pt x="17316" y="0"/>
                  </a:moveTo>
                  <a:cubicBezTo>
                    <a:pt x="16854" y="0"/>
                    <a:pt x="16339" y="316"/>
                    <a:pt x="15753" y="962"/>
                  </a:cubicBezTo>
                  <a:cubicBezTo>
                    <a:pt x="14669" y="2391"/>
                    <a:pt x="12871" y="4712"/>
                    <a:pt x="12586" y="4879"/>
                  </a:cubicBezTo>
                  <a:cubicBezTo>
                    <a:pt x="9323" y="6832"/>
                    <a:pt x="8835" y="11975"/>
                    <a:pt x="8811" y="12166"/>
                  </a:cubicBezTo>
                  <a:lnTo>
                    <a:pt x="6835" y="20298"/>
                  </a:lnTo>
                  <a:lnTo>
                    <a:pt x="179" y="18643"/>
                  </a:lnTo>
                  <a:cubicBezTo>
                    <a:pt x="167" y="18640"/>
                    <a:pt x="156" y="18638"/>
                    <a:pt x="144" y="18638"/>
                  </a:cubicBezTo>
                  <a:cubicBezTo>
                    <a:pt x="109" y="18638"/>
                    <a:pt x="75" y="18652"/>
                    <a:pt x="48" y="18678"/>
                  </a:cubicBezTo>
                  <a:cubicBezTo>
                    <a:pt x="13" y="18702"/>
                    <a:pt x="1" y="18750"/>
                    <a:pt x="1" y="18797"/>
                  </a:cubicBezTo>
                  <a:lnTo>
                    <a:pt x="679" y="30239"/>
                  </a:lnTo>
                  <a:cubicBezTo>
                    <a:pt x="679" y="30299"/>
                    <a:pt x="727" y="30346"/>
                    <a:pt x="787" y="30370"/>
                  </a:cubicBezTo>
                  <a:lnTo>
                    <a:pt x="7740" y="31966"/>
                  </a:lnTo>
                  <a:cubicBezTo>
                    <a:pt x="8121" y="32049"/>
                    <a:pt x="8502" y="32085"/>
                    <a:pt x="8883" y="32085"/>
                  </a:cubicBezTo>
                  <a:cubicBezTo>
                    <a:pt x="8891" y="32085"/>
                    <a:pt x="8899" y="32085"/>
                    <a:pt x="8907" y="32085"/>
                  </a:cubicBezTo>
                  <a:cubicBezTo>
                    <a:pt x="11445" y="32085"/>
                    <a:pt x="13611" y="30219"/>
                    <a:pt x="13979" y="27703"/>
                  </a:cubicBezTo>
                  <a:lnTo>
                    <a:pt x="16908" y="12440"/>
                  </a:lnTo>
                  <a:lnTo>
                    <a:pt x="18194" y="11023"/>
                  </a:lnTo>
                  <a:cubicBezTo>
                    <a:pt x="19384" y="9701"/>
                    <a:pt x="19420" y="7713"/>
                    <a:pt x="18289" y="6344"/>
                  </a:cubicBezTo>
                  <a:cubicBezTo>
                    <a:pt x="18217" y="6153"/>
                    <a:pt x="17693" y="4939"/>
                    <a:pt x="16812" y="4165"/>
                  </a:cubicBezTo>
                  <a:lnTo>
                    <a:pt x="18098" y="2069"/>
                  </a:lnTo>
                  <a:cubicBezTo>
                    <a:pt x="18360" y="1652"/>
                    <a:pt x="18420" y="1141"/>
                    <a:pt x="18253" y="676"/>
                  </a:cubicBezTo>
                  <a:cubicBezTo>
                    <a:pt x="18158" y="379"/>
                    <a:pt x="17920" y="140"/>
                    <a:pt x="17610" y="45"/>
                  </a:cubicBezTo>
                  <a:cubicBezTo>
                    <a:pt x="17514" y="15"/>
                    <a:pt x="17416" y="0"/>
                    <a:pt x="17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>
              <a:extLst>
                <a:ext uri="{FF2B5EF4-FFF2-40B4-BE49-F238E27FC236}">
                  <a16:creationId xmlns:a16="http://schemas.microsoft.com/office/drawing/2014/main" id="{3D085C62-7D34-EEF3-C89F-7BDD7A2B6132}"/>
                </a:ext>
              </a:extLst>
            </p:cNvPr>
            <p:cNvSpPr/>
            <p:nvPr/>
          </p:nvSpPr>
          <p:spPr>
            <a:xfrm>
              <a:off x="6784971" y="1726567"/>
              <a:ext cx="309422" cy="366522"/>
            </a:xfrm>
            <a:custGeom>
              <a:avLst/>
              <a:gdLst/>
              <a:ahLst/>
              <a:cxnLst/>
              <a:rect l="l" t="t" r="r" b="b"/>
              <a:pathLst>
                <a:path w="12133" h="14372" extrusionOk="0">
                  <a:moveTo>
                    <a:pt x="3382" y="1"/>
                  </a:moveTo>
                  <a:cubicBezTo>
                    <a:pt x="4144" y="1168"/>
                    <a:pt x="4549" y="2632"/>
                    <a:pt x="4132" y="3954"/>
                  </a:cubicBezTo>
                  <a:cubicBezTo>
                    <a:pt x="3906" y="4621"/>
                    <a:pt x="3501" y="5216"/>
                    <a:pt x="2953" y="5668"/>
                  </a:cubicBezTo>
                  <a:cubicBezTo>
                    <a:pt x="3239" y="4811"/>
                    <a:pt x="3132" y="3882"/>
                    <a:pt x="2632" y="3132"/>
                  </a:cubicBezTo>
                  <a:lnTo>
                    <a:pt x="2632" y="3132"/>
                  </a:lnTo>
                  <a:cubicBezTo>
                    <a:pt x="2703" y="3847"/>
                    <a:pt x="2215" y="4478"/>
                    <a:pt x="1786" y="5073"/>
                  </a:cubicBezTo>
                  <a:cubicBezTo>
                    <a:pt x="810" y="6442"/>
                    <a:pt x="0" y="8014"/>
                    <a:pt x="84" y="9669"/>
                  </a:cubicBezTo>
                  <a:cubicBezTo>
                    <a:pt x="143" y="10669"/>
                    <a:pt x="500" y="11621"/>
                    <a:pt x="1120" y="12419"/>
                  </a:cubicBezTo>
                  <a:cubicBezTo>
                    <a:pt x="1367" y="12742"/>
                    <a:pt x="2429" y="14064"/>
                    <a:pt x="3071" y="14064"/>
                  </a:cubicBezTo>
                  <a:cubicBezTo>
                    <a:pt x="3141" y="14064"/>
                    <a:pt x="3205" y="14048"/>
                    <a:pt x="3263" y="14015"/>
                  </a:cubicBezTo>
                  <a:cubicBezTo>
                    <a:pt x="3386" y="13945"/>
                    <a:pt x="3965" y="13906"/>
                    <a:pt x="4651" y="13906"/>
                  </a:cubicBezTo>
                  <a:cubicBezTo>
                    <a:pt x="5952" y="13906"/>
                    <a:pt x="7639" y="14045"/>
                    <a:pt x="7358" y="14372"/>
                  </a:cubicBezTo>
                  <a:cubicBezTo>
                    <a:pt x="8525" y="14288"/>
                    <a:pt x="9621" y="13788"/>
                    <a:pt x="10430" y="12943"/>
                  </a:cubicBezTo>
                  <a:cubicBezTo>
                    <a:pt x="11204" y="12122"/>
                    <a:pt x="11716" y="11086"/>
                    <a:pt x="11895" y="9967"/>
                  </a:cubicBezTo>
                  <a:cubicBezTo>
                    <a:pt x="12133" y="8573"/>
                    <a:pt x="11919" y="7145"/>
                    <a:pt x="11276" y="5883"/>
                  </a:cubicBezTo>
                  <a:cubicBezTo>
                    <a:pt x="10526" y="4430"/>
                    <a:pt x="9252" y="3263"/>
                    <a:pt x="7847" y="2358"/>
                  </a:cubicBezTo>
                  <a:cubicBezTo>
                    <a:pt x="6442" y="1442"/>
                    <a:pt x="4894" y="739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>
              <a:extLst>
                <a:ext uri="{FF2B5EF4-FFF2-40B4-BE49-F238E27FC236}">
                  <a16:creationId xmlns:a16="http://schemas.microsoft.com/office/drawing/2014/main" id="{E59D7281-DBA3-8BC7-D383-9BC29991E162}"/>
                </a:ext>
              </a:extLst>
            </p:cNvPr>
            <p:cNvSpPr/>
            <p:nvPr/>
          </p:nvSpPr>
          <p:spPr>
            <a:xfrm>
              <a:off x="6781630" y="1722971"/>
              <a:ext cx="316410" cy="373765"/>
            </a:xfrm>
            <a:custGeom>
              <a:avLst/>
              <a:gdLst/>
              <a:ahLst/>
              <a:cxnLst/>
              <a:rect l="l" t="t" r="r" b="b"/>
              <a:pathLst>
                <a:path w="12407" h="14656" extrusionOk="0">
                  <a:moveTo>
                    <a:pt x="3882" y="487"/>
                  </a:moveTo>
                  <a:lnTo>
                    <a:pt x="4322" y="702"/>
                  </a:lnTo>
                  <a:cubicBezTo>
                    <a:pt x="5525" y="1273"/>
                    <a:pt x="6763" y="1880"/>
                    <a:pt x="7894" y="2618"/>
                  </a:cubicBezTo>
                  <a:cubicBezTo>
                    <a:pt x="9490" y="3654"/>
                    <a:pt x="10621" y="4821"/>
                    <a:pt x="11276" y="6095"/>
                  </a:cubicBezTo>
                  <a:cubicBezTo>
                    <a:pt x="11907" y="7321"/>
                    <a:pt x="12121" y="8726"/>
                    <a:pt x="11883" y="10096"/>
                  </a:cubicBezTo>
                  <a:cubicBezTo>
                    <a:pt x="11716" y="11179"/>
                    <a:pt x="11216" y="12191"/>
                    <a:pt x="10454" y="12989"/>
                  </a:cubicBezTo>
                  <a:cubicBezTo>
                    <a:pt x="9716" y="13763"/>
                    <a:pt x="8716" y="14251"/>
                    <a:pt x="7644" y="14358"/>
                  </a:cubicBezTo>
                  <a:cubicBezTo>
                    <a:pt x="7632" y="14334"/>
                    <a:pt x="7620" y="14310"/>
                    <a:pt x="7609" y="14287"/>
                  </a:cubicBezTo>
                  <a:cubicBezTo>
                    <a:pt x="7370" y="14013"/>
                    <a:pt x="5977" y="13894"/>
                    <a:pt x="4846" y="13894"/>
                  </a:cubicBezTo>
                  <a:cubicBezTo>
                    <a:pt x="4108" y="13894"/>
                    <a:pt x="3477" y="13953"/>
                    <a:pt x="3322" y="14037"/>
                  </a:cubicBezTo>
                  <a:cubicBezTo>
                    <a:pt x="3284" y="14058"/>
                    <a:pt x="3240" y="14069"/>
                    <a:pt x="3192" y="14069"/>
                  </a:cubicBezTo>
                  <a:cubicBezTo>
                    <a:pt x="2742" y="14069"/>
                    <a:pt x="1885" y="13176"/>
                    <a:pt x="1358" y="12477"/>
                  </a:cubicBezTo>
                  <a:cubicBezTo>
                    <a:pt x="762" y="11703"/>
                    <a:pt x="405" y="10774"/>
                    <a:pt x="346" y="9810"/>
                  </a:cubicBezTo>
                  <a:cubicBezTo>
                    <a:pt x="286" y="8441"/>
                    <a:pt x="846" y="6964"/>
                    <a:pt x="2036" y="5297"/>
                  </a:cubicBezTo>
                  <a:lnTo>
                    <a:pt x="2084" y="5226"/>
                  </a:lnTo>
                  <a:cubicBezTo>
                    <a:pt x="2405" y="4785"/>
                    <a:pt x="2751" y="4297"/>
                    <a:pt x="2870" y="3761"/>
                  </a:cubicBezTo>
                  <a:cubicBezTo>
                    <a:pt x="3144" y="4393"/>
                    <a:pt x="3167" y="5107"/>
                    <a:pt x="2941" y="5762"/>
                  </a:cubicBezTo>
                  <a:cubicBezTo>
                    <a:pt x="2929" y="5821"/>
                    <a:pt x="2941" y="5893"/>
                    <a:pt x="2989" y="5928"/>
                  </a:cubicBezTo>
                  <a:cubicBezTo>
                    <a:pt x="3019" y="5946"/>
                    <a:pt x="3051" y="5955"/>
                    <a:pt x="3083" y="5955"/>
                  </a:cubicBezTo>
                  <a:cubicBezTo>
                    <a:pt x="3114" y="5955"/>
                    <a:pt x="3144" y="5946"/>
                    <a:pt x="3167" y="5928"/>
                  </a:cubicBezTo>
                  <a:cubicBezTo>
                    <a:pt x="3739" y="5464"/>
                    <a:pt x="4156" y="4845"/>
                    <a:pt x="4382" y="4142"/>
                  </a:cubicBezTo>
                  <a:cubicBezTo>
                    <a:pt x="4739" y="3035"/>
                    <a:pt x="4561" y="1714"/>
                    <a:pt x="3882" y="487"/>
                  </a:cubicBezTo>
                  <a:close/>
                  <a:moveTo>
                    <a:pt x="3529" y="1"/>
                  </a:moveTo>
                  <a:cubicBezTo>
                    <a:pt x="3425" y="1"/>
                    <a:pt x="3353" y="112"/>
                    <a:pt x="3394" y="213"/>
                  </a:cubicBezTo>
                  <a:cubicBezTo>
                    <a:pt x="4227" y="1499"/>
                    <a:pt x="4489" y="2892"/>
                    <a:pt x="4120" y="4047"/>
                  </a:cubicBezTo>
                  <a:cubicBezTo>
                    <a:pt x="3965" y="4535"/>
                    <a:pt x="3691" y="4988"/>
                    <a:pt x="3346" y="5369"/>
                  </a:cubicBezTo>
                  <a:cubicBezTo>
                    <a:pt x="3477" y="4607"/>
                    <a:pt x="3310" y="3833"/>
                    <a:pt x="2882" y="3190"/>
                  </a:cubicBezTo>
                  <a:cubicBezTo>
                    <a:pt x="2854" y="3144"/>
                    <a:pt x="2812" y="3126"/>
                    <a:pt x="2767" y="3126"/>
                  </a:cubicBezTo>
                  <a:cubicBezTo>
                    <a:pt x="2754" y="3126"/>
                    <a:pt x="2740" y="3128"/>
                    <a:pt x="2727" y="3130"/>
                  </a:cubicBezTo>
                  <a:cubicBezTo>
                    <a:pt x="2656" y="3154"/>
                    <a:pt x="2620" y="3214"/>
                    <a:pt x="2632" y="3285"/>
                  </a:cubicBezTo>
                  <a:cubicBezTo>
                    <a:pt x="2679" y="3916"/>
                    <a:pt x="2263" y="4500"/>
                    <a:pt x="1858" y="5059"/>
                  </a:cubicBezTo>
                  <a:lnTo>
                    <a:pt x="1810" y="5131"/>
                  </a:lnTo>
                  <a:cubicBezTo>
                    <a:pt x="572" y="6845"/>
                    <a:pt x="0" y="8381"/>
                    <a:pt x="72" y="9810"/>
                  </a:cubicBezTo>
                  <a:cubicBezTo>
                    <a:pt x="131" y="10846"/>
                    <a:pt x="500" y="11834"/>
                    <a:pt x="1132" y="12644"/>
                  </a:cubicBezTo>
                  <a:cubicBezTo>
                    <a:pt x="1365" y="12951"/>
                    <a:pt x="2447" y="14343"/>
                    <a:pt x="3202" y="14343"/>
                  </a:cubicBezTo>
                  <a:cubicBezTo>
                    <a:pt x="3296" y="14343"/>
                    <a:pt x="3384" y="14322"/>
                    <a:pt x="3465" y="14275"/>
                  </a:cubicBezTo>
                  <a:cubicBezTo>
                    <a:pt x="3581" y="14215"/>
                    <a:pt x="4066" y="14186"/>
                    <a:pt x="4659" y="14186"/>
                  </a:cubicBezTo>
                  <a:cubicBezTo>
                    <a:pt x="5713" y="14186"/>
                    <a:pt x="7107" y="14278"/>
                    <a:pt x="7358" y="14453"/>
                  </a:cubicBezTo>
                  <a:cubicBezTo>
                    <a:pt x="7347" y="14489"/>
                    <a:pt x="7347" y="14537"/>
                    <a:pt x="7358" y="14572"/>
                  </a:cubicBezTo>
                  <a:cubicBezTo>
                    <a:pt x="7382" y="14620"/>
                    <a:pt x="7442" y="14644"/>
                    <a:pt x="7489" y="14656"/>
                  </a:cubicBezTo>
                  <a:lnTo>
                    <a:pt x="7501" y="14632"/>
                  </a:lnTo>
                  <a:cubicBezTo>
                    <a:pt x="8704" y="14560"/>
                    <a:pt x="9835" y="14048"/>
                    <a:pt x="10668" y="13179"/>
                  </a:cubicBezTo>
                  <a:cubicBezTo>
                    <a:pt x="11466" y="12334"/>
                    <a:pt x="11990" y="11274"/>
                    <a:pt x="12169" y="10131"/>
                  </a:cubicBezTo>
                  <a:cubicBezTo>
                    <a:pt x="12407" y="8703"/>
                    <a:pt x="12181" y="7238"/>
                    <a:pt x="11526" y="5952"/>
                  </a:cubicBezTo>
                  <a:cubicBezTo>
                    <a:pt x="10847" y="4631"/>
                    <a:pt x="9680" y="3428"/>
                    <a:pt x="8049" y="2368"/>
                  </a:cubicBezTo>
                  <a:cubicBezTo>
                    <a:pt x="6906" y="1618"/>
                    <a:pt x="5656" y="1023"/>
                    <a:pt x="4441" y="428"/>
                  </a:cubicBezTo>
                  <a:cubicBezTo>
                    <a:pt x="4156" y="297"/>
                    <a:pt x="3870" y="154"/>
                    <a:pt x="3584" y="11"/>
                  </a:cubicBezTo>
                  <a:cubicBezTo>
                    <a:pt x="3565" y="4"/>
                    <a:pt x="3547" y="1"/>
                    <a:pt x="3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>
              <a:extLst>
                <a:ext uri="{FF2B5EF4-FFF2-40B4-BE49-F238E27FC236}">
                  <a16:creationId xmlns:a16="http://schemas.microsoft.com/office/drawing/2014/main" id="{EDC7A735-79E2-288F-2572-36ED004AB714}"/>
                </a:ext>
              </a:extLst>
            </p:cNvPr>
            <p:cNvSpPr/>
            <p:nvPr/>
          </p:nvSpPr>
          <p:spPr>
            <a:xfrm>
              <a:off x="6848727" y="1878102"/>
              <a:ext cx="181297" cy="214986"/>
            </a:xfrm>
            <a:custGeom>
              <a:avLst/>
              <a:gdLst/>
              <a:ahLst/>
              <a:cxnLst/>
              <a:rect l="l" t="t" r="r" b="b"/>
              <a:pathLst>
                <a:path w="7109" h="8430" extrusionOk="0">
                  <a:moveTo>
                    <a:pt x="1977" y="0"/>
                  </a:moveTo>
                  <a:lnTo>
                    <a:pt x="1977" y="0"/>
                  </a:lnTo>
                  <a:cubicBezTo>
                    <a:pt x="2430" y="679"/>
                    <a:pt x="2668" y="1548"/>
                    <a:pt x="2418" y="2322"/>
                  </a:cubicBezTo>
                  <a:cubicBezTo>
                    <a:pt x="2287" y="2715"/>
                    <a:pt x="2049" y="3060"/>
                    <a:pt x="1727" y="3322"/>
                  </a:cubicBezTo>
                  <a:cubicBezTo>
                    <a:pt x="1894" y="2834"/>
                    <a:pt x="1834" y="2274"/>
                    <a:pt x="1537" y="1834"/>
                  </a:cubicBezTo>
                  <a:lnTo>
                    <a:pt x="1537" y="1834"/>
                  </a:lnTo>
                  <a:cubicBezTo>
                    <a:pt x="1572" y="2262"/>
                    <a:pt x="1298" y="2631"/>
                    <a:pt x="1048" y="2977"/>
                  </a:cubicBezTo>
                  <a:cubicBezTo>
                    <a:pt x="465" y="3774"/>
                    <a:pt x="1" y="4703"/>
                    <a:pt x="36" y="5679"/>
                  </a:cubicBezTo>
                  <a:cubicBezTo>
                    <a:pt x="72" y="6263"/>
                    <a:pt x="286" y="6822"/>
                    <a:pt x="644" y="7287"/>
                  </a:cubicBezTo>
                  <a:cubicBezTo>
                    <a:pt x="794" y="7480"/>
                    <a:pt x="1420" y="8256"/>
                    <a:pt x="1794" y="8256"/>
                  </a:cubicBezTo>
                  <a:cubicBezTo>
                    <a:pt x="1835" y="8256"/>
                    <a:pt x="1872" y="8247"/>
                    <a:pt x="1906" y="8227"/>
                  </a:cubicBezTo>
                  <a:cubicBezTo>
                    <a:pt x="1982" y="8185"/>
                    <a:pt x="2344" y="8160"/>
                    <a:pt x="2766" y="8160"/>
                  </a:cubicBezTo>
                  <a:cubicBezTo>
                    <a:pt x="3523" y="8160"/>
                    <a:pt x="4471" y="8239"/>
                    <a:pt x="4311" y="8430"/>
                  </a:cubicBezTo>
                  <a:cubicBezTo>
                    <a:pt x="4989" y="8394"/>
                    <a:pt x="5632" y="8096"/>
                    <a:pt x="6109" y="7596"/>
                  </a:cubicBezTo>
                  <a:cubicBezTo>
                    <a:pt x="6561" y="7120"/>
                    <a:pt x="6871" y="6513"/>
                    <a:pt x="6978" y="5858"/>
                  </a:cubicBezTo>
                  <a:cubicBezTo>
                    <a:pt x="7109" y="5037"/>
                    <a:pt x="6978" y="4191"/>
                    <a:pt x="6597" y="3453"/>
                  </a:cubicBezTo>
                  <a:cubicBezTo>
                    <a:pt x="6168" y="2596"/>
                    <a:pt x="5418" y="1917"/>
                    <a:pt x="4597" y="1381"/>
                  </a:cubicBezTo>
                  <a:cubicBezTo>
                    <a:pt x="3763" y="846"/>
                    <a:pt x="2870" y="441"/>
                    <a:pt x="1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>
              <a:extLst>
                <a:ext uri="{FF2B5EF4-FFF2-40B4-BE49-F238E27FC236}">
                  <a16:creationId xmlns:a16="http://schemas.microsoft.com/office/drawing/2014/main" id="{CC7E3E9E-B328-556A-AB34-795575A159B6}"/>
                </a:ext>
              </a:extLst>
            </p:cNvPr>
            <p:cNvSpPr/>
            <p:nvPr/>
          </p:nvSpPr>
          <p:spPr>
            <a:xfrm>
              <a:off x="6845080" y="1874813"/>
              <a:ext cx="188897" cy="221923"/>
            </a:xfrm>
            <a:custGeom>
              <a:avLst/>
              <a:gdLst/>
              <a:ahLst/>
              <a:cxnLst/>
              <a:rect l="l" t="t" r="r" b="b"/>
              <a:pathLst>
                <a:path w="7407" h="8702" extrusionOk="0">
                  <a:moveTo>
                    <a:pt x="2477" y="463"/>
                  </a:moveTo>
                  <a:lnTo>
                    <a:pt x="2573" y="510"/>
                  </a:lnTo>
                  <a:cubicBezTo>
                    <a:pt x="3299" y="844"/>
                    <a:pt x="3989" y="1213"/>
                    <a:pt x="4656" y="1629"/>
                  </a:cubicBezTo>
                  <a:cubicBezTo>
                    <a:pt x="5573" y="2237"/>
                    <a:pt x="6240" y="2903"/>
                    <a:pt x="6621" y="3642"/>
                  </a:cubicBezTo>
                  <a:cubicBezTo>
                    <a:pt x="6990" y="4356"/>
                    <a:pt x="7109" y="5166"/>
                    <a:pt x="6978" y="5951"/>
                  </a:cubicBezTo>
                  <a:cubicBezTo>
                    <a:pt x="6871" y="6582"/>
                    <a:pt x="6585" y="7166"/>
                    <a:pt x="6156" y="7618"/>
                  </a:cubicBezTo>
                  <a:cubicBezTo>
                    <a:pt x="5728" y="8059"/>
                    <a:pt x="5180" y="8333"/>
                    <a:pt x="4573" y="8404"/>
                  </a:cubicBezTo>
                  <a:lnTo>
                    <a:pt x="4561" y="8392"/>
                  </a:lnTo>
                  <a:cubicBezTo>
                    <a:pt x="4418" y="8214"/>
                    <a:pt x="3585" y="8142"/>
                    <a:pt x="2894" y="8142"/>
                  </a:cubicBezTo>
                  <a:cubicBezTo>
                    <a:pt x="2454" y="8142"/>
                    <a:pt x="2073" y="8178"/>
                    <a:pt x="1989" y="8214"/>
                  </a:cubicBezTo>
                  <a:cubicBezTo>
                    <a:pt x="1975" y="8223"/>
                    <a:pt x="1957" y="8227"/>
                    <a:pt x="1937" y="8227"/>
                  </a:cubicBezTo>
                  <a:cubicBezTo>
                    <a:pt x="1741" y="8227"/>
                    <a:pt x="1294" y="7827"/>
                    <a:pt x="906" y="7321"/>
                  </a:cubicBezTo>
                  <a:cubicBezTo>
                    <a:pt x="560" y="6880"/>
                    <a:pt x="370" y="6344"/>
                    <a:pt x="334" y="5785"/>
                  </a:cubicBezTo>
                  <a:cubicBezTo>
                    <a:pt x="298" y="4999"/>
                    <a:pt x="608" y="4154"/>
                    <a:pt x="1311" y="3189"/>
                  </a:cubicBezTo>
                  <a:lnTo>
                    <a:pt x="1334" y="3141"/>
                  </a:lnTo>
                  <a:cubicBezTo>
                    <a:pt x="1513" y="2927"/>
                    <a:pt x="1644" y="2689"/>
                    <a:pt x="1751" y="2439"/>
                  </a:cubicBezTo>
                  <a:lnTo>
                    <a:pt x="1751" y="2439"/>
                  </a:lnTo>
                  <a:cubicBezTo>
                    <a:pt x="1858" y="2749"/>
                    <a:pt x="1846" y="3094"/>
                    <a:pt x="1739" y="3403"/>
                  </a:cubicBezTo>
                  <a:cubicBezTo>
                    <a:pt x="1715" y="3463"/>
                    <a:pt x="1739" y="3522"/>
                    <a:pt x="1787" y="3558"/>
                  </a:cubicBezTo>
                  <a:cubicBezTo>
                    <a:pt x="1817" y="3582"/>
                    <a:pt x="1846" y="3594"/>
                    <a:pt x="1876" y="3594"/>
                  </a:cubicBezTo>
                  <a:cubicBezTo>
                    <a:pt x="1906" y="3594"/>
                    <a:pt x="1936" y="3582"/>
                    <a:pt x="1965" y="3558"/>
                  </a:cubicBezTo>
                  <a:cubicBezTo>
                    <a:pt x="2299" y="3284"/>
                    <a:pt x="2561" y="2915"/>
                    <a:pt x="2692" y="2487"/>
                  </a:cubicBezTo>
                  <a:cubicBezTo>
                    <a:pt x="2894" y="1868"/>
                    <a:pt x="2811" y="1153"/>
                    <a:pt x="2477" y="463"/>
                  </a:cubicBezTo>
                  <a:close/>
                  <a:moveTo>
                    <a:pt x="2137" y="0"/>
                  </a:moveTo>
                  <a:cubicBezTo>
                    <a:pt x="2033" y="0"/>
                    <a:pt x="1962" y="111"/>
                    <a:pt x="2013" y="213"/>
                  </a:cubicBezTo>
                  <a:cubicBezTo>
                    <a:pt x="2489" y="951"/>
                    <a:pt x="2632" y="1748"/>
                    <a:pt x="2430" y="2403"/>
                  </a:cubicBezTo>
                  <a:cubicBezTo>
                    <a:pt x="2358" y="2630"/>
                    <a:pt x="2251" y="2832"/>
                    <a:pt x="2108" y="3011"/>
                  </a:cubicBezTo>
                  <a:cubicBezTo>
                    <a:pt x="2132" y="2618"/>
                    <a:pt x="2025" y="2225"/>
                    <a:pt x="1811" y="1891"/>
                  </a:cubicBezTo>
                  <a:cubicBezTo>
                    <a:pt x="1776" y="1857"/>
                    <a:pt x="1734" y="1841"/>
                    <a:pt x="1694" y="1841"/>
                  </a:cubicBezTo>
                  <a:cubicBezTo>
                    <a:pt x="1622" y="1841"/>
                    <a:pt x="1556" y="1891"/>
                    <a:pt x="1549" y="1975"/>
                  </a:cubicBezTo>
                  <a:cubicBezTo>
                    <a:pt x="1572" y="2332"/>
                    <a:pt x="1334" y="2665"/>
                    <a:pt x="1108" y="2987"/>
                  </a:cubicBezTo>
                  <a:lnTo>
                    <a:pt x="1072" y="3022"/>
                  </a:lnTo>
                  <a:cubicBezTo>
                    <a:pt x="346" y="4046"/>
                    <a:pt x="1" y="4951"/>
                    <a:pt x="48" y="5808"/>
                  </a:cubicBezTo>
                  <a:cubicBezTo>
                    <a:pt x="84" y="6428"/>
                    <a:pt x="298" y="7011"/>
                    <a:pt x="679" y="7499"/>
                  </a:cubicBezTo>
                  <a:cubicBezTo>
                    <a:pt x="879" y="7761"/>
                    <a:pt x="1493" y="8521"/>
                    <a:pt x="1945" y="8521"/>
                  </a:cubicBezTo>
                  <a:cubicBezTo>
                    <a:pt x="2007" y="8521"/>
                    <a:pt x="2066" y="8507"/>
                    <a:pt x="2120" y="8475"/>
                  </a:cubicBezTo>
                  <a:cubicBezTo>
                    <a:pt x="2201" y="8440"/>
                    <a:pt x="2484" y="8422"/>
                    <a:pt x="2824" y="8422"/>
                  </a:cubicBezTo>
                  <a:cubicBezTo>
                    <a:pt x="3386" y="8422"/>
                    <a:pt x="4103" y="8470"/>
                    <a:pt x="4311" y="8559"/>
                  </a:cubicBezTo>
                  <a:cubicBezTo>
                    <a:pt x="4311" y="8571"/>
                    <a:pt x="4311" y="8595"/>
                    <a:pt x="4323" y="8618"/>
                  </a:cubicBezTo>
                  <a:cubicBezTo>
                    <a:pt x="4347" y="8666"/>
                    <a:pt x="4394" y="8690"/>
                    <a:pt x="4454" y="8702"/>
                  </a:cubicBezTo>
                  <a:lnTo>
                    <a:pt x="4466" y="8690"/>
                  </a:lnTo>
                  <a:cubicBezTo>
                    <a:pt x="5192" y="8654"/>
                    <a:pt x="5859" y="8345"/>
                    <a:pt x="6371" y="7821"/>
                  </a:cubicBezTo>
                  <a:cubicBezTo>
                    <a:pt x="6835" y="7321"/>
                    <a:pt x="7145" y="6690"/>
                    <a:pt x="7264" y="5999"/>
                  </a:cubicBezTo>
                  <a:cubicBezTo>
                    <a:pt x="7407" y="5154"/>
                    <a:pt x="7264" y="4284"/>
                    <a:pt x="6871" y="3522"/>
                  </a:cubicBezTo>
                  <a:cubicBezTo>
                    <a:pt x="6478" y="2737"/>
                    <a:pt x="5787" y="2022"/>
                    <a:pt x="4823" y="1391"/>
                  </a:cubicBezTo>
                  <a:cubicBezTo>
                    <a:pt x="4132" y="975"/>
                    <a:pt x="3430" y="594"/>
                    <a:pt x="2704" y="260"/>
                  </a:cubicBezTo>
                  <a:cubicBezTo>
                    <a:pt x="2525" y="177"/>
                    <a:pt x="2358" y="93"/>
                    <a:pt x="2192" y="10"/>
                  </a:cubicBezTo>
                  <a:cubicBezTo>
                    <a:pt x="2173" y="3"/>
                    <a:pt x="2154" y="0"/>
                    <a:pt x="2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>
              <a:extLst>
                <a:ext uri="{FF2B5EF4-FFF2-40B4-BE49-F238E27FC236}">
                  <a16:creationId xmlns:a16="http://schemas.microsoft.com/office/drawing/2014/main" id="{90C16103-AFB8-E68A-6FCA-B0F264893F25}"/>
                </a:ext>
              </a:extLst>
            </p:cNvPr>
            <p:cNvSpPr/>
            <p:nvPr/>
          </p:nvSpPr>
          <p:spPr>
            <a:xfrm>
              <a:off x="6874587" y="2156513"/>
              <a:ext cx="129604" cy="241815"/>
            </a:xfrm>
            <a:custGeom>
              <a:avLst/>
              <a:gdLst/>
              <a:ahLst/>
              <a:cxnLst/>
              <a:rect l="l" t="t" r="r" b="b"/>
              <a:pathLst>
                <a:path w="5082" h="9482" extrusionOk="0">
                  <a:moveTo>
                    <a:pt x="670" y="1"/>
                  </a:moveTo>
                  <a:cubicBezTo>
                    <a:pt x="287" y="1"/>
                    <a:pt x="0" y="353"/>
                    <a:pt x="94" y="727"/>
                  </a:cubicBezTo>
                  <a:lnTo>
                    <a:pt x="1856" y="8931"/>
                  </a:lnTo>
                  <a:cubicBezTo>
                    <a:pt x="1886" y="9297"/>
                    <a:pt x="2170" y="9482"/>
                    <a:pt x="2454" y="9482"/>
                  </a:cubicBezTo>
                  <a:cubicBezTo>
                    <a:pt x="2733" y="9482"/>
                    <a:pt x="3011" y="9303"/>
                    <a:pt x="3047" y="8943"/>
                  </a:cubicBezTo>
                  <a:lnTo>
                    <a:pt x="4987" y="739"/>
                  </a:lnTo>
                  <a:cubicBezTo>
                    <a:pt x="5081" y="364"/>
                    <a:pt x="4794" y="1"/>
                    <a:pt x="4411" y="1"/>
                  </a:cubicBezTo>
                  <a:cubicBezTo>
                    <a:pt x="4404" y="1"/>
                    <a:pt x="4398" y="1"/>
                    <a:pt x="4392" y="1"/>
                  </a:cubicBezTo>
                  <a:lnTo>
                    <a:pt x="689" y="1"/>
                  </a:lnTo>
                  <a:cubicBezTo>
                    <a:pt x="683" y="1"/>
                    <a:pt x="677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>
              <a:extLst>
                <a:ext uri="{FF2B5EF4-FFF2-40B4-BE49-F238E27FC236}">
                  <a16:creationId xmlns:a16="http://schemas.microsoft.com/office/drawing/2014/main" id="{21B5AAF4-529C-E43E-9A31-5DABBD596ECB}"/>
                </a:ext>
              </a:extLst>
            </p:cNvPr>
            <p:cNvSpPr/>
            <p:nvPr/>
          </p:nvSpPr>
          <p:spPr>
            <a:xfrm>
              <a:off x="6870889" y="2152892"/>
              <a:ext cx="136974" cy="247170"/>
            </a:xfrm>
            <a:custGeom>
              <a:avLst/>
              <a:gdLst/>
              <a:ahLst/>
              <a:cxnLst/>
              <a:rect l="l" t="t" r="r" b="b"/>
              <a:pathLst>
                <a:path w="5371" h="9692" extrusionOk="0">
                  <a:moveTo>
                    <a:pt x="4525" y="286"/>
                  </a:moveTo>
                  <a:cubicBezTo>
                    <a:pt x="4823" y="286"/>
                    <a:pt x="5037" y="560"/>
                    <a:pt x="4978" y="846"/>
                  </a:cubicBezTo>
                  <a:lnTo>
                    <a:pt x="3037" y="9049"/>
                  </a:lnTo>
                  <a:cubicBezTo>
                    <a:pt x="3001" y="9263"/>
                    <a:pt x="2811" y="9406"/>
                    <a:pt x="2596" y="9406"/>
                  </a:cubicBezTo>
                  <a:cubicBezTo>
                    <a:pt x="2370" y="9406"/>
                    <a:pt x="2192" y="9251"/>
                    <a:pt x="2144" y="9037"/>
                  </a:cubicBezTo>
                  <a:lnTo>
                    <a:pt x="382" y="834"/>
                  </a:lnTo>
                  <a:cubicBezTo>
                    <a:pt x="322" y="548"/>
                    <a:pt x="537" y="286"/>
                    <a:pt x="822" y="286"/>
                  </a:cubicBezTo>
                  <a:close/>
                  <a:moveTo>
                    <a:pt x="822" y="0"/>
                  </a:moveTo>
                  <a:cubicBezTo>
                    <a:pt x="346" y="0"/>
                    <a:pt x="1" y="441"/>
                    <a:pt x="96" y="893"/>
                  </a:cubicBezTo>
                  <a:lnTo>
                    <a:pt x="1870" y="9097"/>
                  </a:lnTo>
                  <a:cubicBezTo>
                    <a:pt x="1942" y="9442"/>
                    <a:pt x="2239" y="9692"/>
                    <a:pt x="2585" y="9692"/>
                  </a:cubicBezTo>
                  <a:lnTo>
                    <a:pt x="2596" y="9692"/>
                  </a:lnTo>
                  <a:cubicBezTo>
                    <a:pt x="2942" y="9692"/>
                    <a:pt x="3251" y="9454"/>
                    <a:pt x="3323" y="9121"/>
                  </a:cubicBezTo>
                  <a:lnTo>
                    <a:pt x="5263" y="917"/>
                  </a:lnTo>
                  <a:cubicBezTo>
                    <a:pt x="5371" y="441"/>
                    <a:pt x="5013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>
              <a:extLst>
                <a:ext uri="{FF2B5EF4-FFF2-40B4-BE49-F238E27FC236}">
                  <a16:creationId xmlns:a16="http://schemas.microsoft.com/office/drawing/2014/main" id="{2722CDDD-DDCE-A6F1-9905-1ECE7F24429B}"/>
                </a:ext>
              </a:extLst>
            </p:cNvPr>
            <p:cNvSpPr/>
            <p:nvPr/>
          </p:nvSpPr>
          <p:spPr>
            <a:xfrm>
              <a:off x="6853904" y="2121600"/>
              <a:ext cx="169439" cy="50138"/>
            </a:xfrm>
            <a:custGeom>
              <a:avLst/>
              <a:gdLst/>
              <a:ahLst/>
              <a:cxnLst/>
              <a:rect l="l" t="t" r="r" b="b"/>
              <a:pathLst>
                <a:path w="6644" h="1966" extrusionOk="0">
                  <a:moveTo>
                    <a:pt x="655" y="1"/>
                  </a:moveTo>
                  <a:cubicBezTo>
                    <a:pt x="286" y="1"/>
                    <a:pt x="0" y="358"/>
                    <a:pt x="83" y="715"/>
                  </a:cubicBezTo>
                  <a:lnTo>
                    <a:pt x="262" y="1513"/>
                  </a:lnTo>
                  <a:cubicBezTo>
                    <a:pt x="322" y="1775"/>
                    <a:pt x="560" y="1966"/>
                    <a:pt x="834" y="1966"/>
                  </a:cubicBezTo>
                  <a:lnTo>
                    <a:pt x="5822" y="1966"/>
                  </a:lnTo>
                  <a:cubicBezTo>
                    <a:pt x="6096" y="1966"/>
                    <a:pt x="6334" y="1775"/>
                    <a:pt x="6394" y="1513"/>
                  </a:cubicBezTo>
                  <a:lnTo>
                    <a:pt x="6572" y="715"/>
                  </a:lnTo>
                  <a:cubicBezTo>
                    <a:pt x="6644" y="358"/>
                    <a:pt x="6370" y="13"/>
                    <a:pt x="6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>
              <a:extLst>
                <a:ext uri="{FF2B5EF4-FFF2-40B4-BE49-F238E27FC236}">
                  <a16:creationId xmlns:a16="http://schemas.microsoft.com/office/drawing/2014/main" id="{30263B26-BBC7-41AF-2AC7-CBEF11BD1221}"/>
                </a:ext>
              </a:extLst>
            </p:cNvPr>
            <p:cNvSpPr/>
            <p:nvPr/>
          </p:nvSpPr>
          <p:spPr>
            <a:xfrm>
              <a:off x="6849951" y="2117979"/>
              <a:ext cx="177956" cy="57406"/>
            </a:xfrm>
            <a:custGeom>
              <a:avLst/>
              <a:gdLst/>
              <a:ahLst/>
              <a:cxnLst/>
              <a:rect l="l" t="t" r="r" b="b"/>
              <a:pathLst>
                <a:path w="6978" h="2251" extrusionOk="0">
                  <a:moveTo>
                    <a:pt x="6156" y="286"/>
                  </a:moveTo>
                  <a:cubicBezTo>
                    <a:pt x="6442" y="286"/>
                    <a:pt x="6656" y="548"/>
                    <a:pt x="6596" y="834"/>
                  </a:cubicBezTo>
                  <a:lnTo>
                    <a:pt x="6418" y="1619"/>
                  </a:lnTo>
                  <a:cubicBezTo>
                    <a:pt x="6370" y="1822"/>
                    <a:pt x="6180" y="1965"/>
                    <a:pt x="5977" y="1965"/>
                  </a:cubicBezTo>
                  <a:lnTo>
                    <a:pt x="989" y="1965"/>
                  </a:lnTo>
                  <a:cubicBezTo>
                    <a:pt x="786" y="1965"/>
                    <a:pt x="608" y="1822"/>
                    <a:pt x="560" y="1619"/>
                  </a:cubicBezTo>
                  <a:lnTo>
                    <a:pt x="381" y="834"/>
                  </a:lnTo>
                  <a:cubicBezTo>
                    <a:pt x="322" y="548"/>
                    <a:pt x="524" y="286"/>
                    <a:pt x="810" y="286"/>
                  </a:cubicBezTo>
                  <a:close/>
                  <a:moveTo>
                    <a:pt x="810" y="0"/>
                  </a:moveTo>
                  <a:cubicBezTo>
                    <a:pt x="346" y="0"/>
                    <a:pt x="0" y="441"/>
                    <a:pt x="107" y="893"/>
                  </a:cubicBezTo>
                  <a:lnTo>
                    <a:pt x="286" y="1679"/>
                  </a:lnTo>
                  <a:cubicBezTo>
                    <a:pt x="358" y="2012"/>
                    <a:pt x="655" y="2250"/>
                    <a:pt x="989" y="2250"/>
                  </a:cubicBezTo>
                  <a:lnTo>
                    <a:pt x="5977" y="2250"/>
                  </a:lnTo>
                  <a:cubicBezTo>
                    <a:pt x="6323" y="2250"/>
                    <a:pt x="6620" y="2012"/>
                    <a:pt x="6692" y="1679"/>
                  </a:cubicBezTo>
                  <a:lnTo>
                    <a:pt x="6870" y="893"/>
                  </a:lnTo>
                  <a:cubicBezTo>
                    <a:pt x="6977" y="441"/>
                    <a:pt x="6620" y="0"/>
                    <a:pt x="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>
              <a:extLst>
                <a:ext uri="{FF2B5EF4-FFF2-40B4-BE49-F238E27FC236}">
                  <a16:creationId xmlns:a16="http://schemas.microsoft.com/office/drawing/2014/main" id="{18222E42-A019-B9C2-ABF0-715483748F76}"/>
                </a:ext>
              </a:extLst>
            </p:cNvPr>
            <p:cNvSpPr/>
            <p:nvPr/>
          </p:nvSpPr>
          <p:spPr>
            <a:xfrm>
              <a:off x="6792265" y="2055115"/>
              <a:ext cx="293024" cy="85357"/>
            </a:xfrm>
            <a:custGeom>
              <a:avLst/>
              <a:gdLst/>
              <a:ahLst/>
              <a:cxnLst/>
              <a:rect l="l" t="t" r="r" b="b"/>
              <a:pathLst>
                <a:path w="11490" h="3347" extrusionOk="0">
                  <a:moveTo>
                    <a:pt x="512" y="1"/>
                  </a:moveTo>
                  <a:cubicBezTo>
                    <a:pt x="214" y="1"/>
                    <a:pt x="0" y="274"/>
                    <a:pt x="60" y="572"/>
                  </a:cubicBezTo>
                  <a:lnTo>
                    <a:pt x="607" y="2989"/>
                  </a:lnTo>
                  <a:cubicBezTo>
                    <a:pt x="655" y="3203"/>
                    <a:pt x="845" y="3346"/>
                    <a:pt x="1060" y="3346"/>
                  </a:cubicBezTo>
                  <a:lnTo>
                    <a:pt x="10430" y="3346"/>
                  </a:lnTo>
                  <a:cubicBezTo>
                    <a:pt x="10644" y="3346"/>
                    <a:pt x="10823" y="3191"/>
                    <a:pt x="10871" y="2989"/>
                  </a:cubicBezTo>
                  <a:lnTo>
                    <a:pt x="11418" y="572"/>
                  </a:lnTo>
                  <a:cubicBezTo>
                    <a:pt x="11490" y="274"/>
                    <a:pt x="11275" y="1"/>
                    <a:pt x="10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>
              <a:extLst>
                <a:ext uri="{FF2B5EF4-FFF2-40B4-BE49-F238E27FC236}">
                  <a16:creationId xmlns:a16="http://schemas.microsoft.com/office/drawing/2014/main" id="{53602FB0-685D-B012-41AB-7DB1D5AACDAB}"/>
                </a:ext>
              </a:extLst>
            </p:cNvPr>
            <p:cNvSpPr/>
            <p:nvPr/>
          </p:nvSpPr>
          <p:spPr>
            <a:xfrm>
              <a:off x="6787751" y="2051468"/>
              <a:ext cx="301771" cy="92651"/>
            </a:xfrm>
            <a:custGeom>
              <a:avLst/>
              <a:gdLst/>
              <a:ahLst/>
              <a:cxnLst/>
              <a:rect l="l" t="t" r="r" b="b"/>
              <a:pathLst>
                <a:path w="11833" h="3633" extrusionOk="0">
                  <a:moveTo>
                    <a:pt x="11155" y="286"/>
                  </a:moveTo>
                  <a:cubicBezTo>
                    <a:pt x="11262" y="286"/>
                    <a:pt x="11345" y="334"/>
                    <a:pt x="11417" y="405"/>
                  </a:cubicBezTo>
                  <a:cubicBezTo>
                    <a:pt x="11476" y="489"/>
                    <a:pt x="11500" y="584"/>
                    <a:pt x="11476" y="679"/>
                  </a:cubicBezTo>
                  <a:lnTo>
                    <a:pt x="10928" y="3096"/>
                  </a:lnTo>
                  <a:cubicBezTo>
                    <a:pt x="10895" y="3243"/>
                    <a:pt x="10775" y="3347"/>
                    <a:pt x="10641" y="3347"/>
                  </a:cubicBezTo>
                  <a:cubicBezTo>
                    <a:pt x="10633" y="3347"/>
                    <a:pt x="10626" y="3347"/>
                    <a:pt x="10619" y="3346"/>
                  </a:cubicBezTo>
                  <a:lnTo>
                    <a:pt x="1237" y="3346"/>
                  </a:lnTo>
                  <a:cubicBezTo>
                    <a:pt x="1229" y="3347"/>
                    <a:pt x="1221" y="3347"/>
                    <a:pt x="1213" y="3347"/>
                  </a:cubicBezTo>
                  <a:cubicBezTo>
                    <a:pt x="1069" y="3347"/>
                    <a:pt x="950" y="3243"/>
                    <a:pt x="927" y="3096"/>
                  </a:cubicBezTo>
                  <a:lnTo>
                    <a:pt x="380" y="679"/>
                  </a:lnTo>
                  <a:cubicBezTo>
                    <a:pt x="332" y="477"/>
                    <a:pt x="487" y="286"/>
                    <a:pt x="689" y="286"/>
                  </a:cubicBezTo>
                  <a:close/>
                  <a:moveTo>
                    <a:pt x="671" y="0"/>
                  </a:moveTo>
                  <a:cubicBezTo>
                    <a:pt x="287" y="0"/>
                    <a:pt x="0" y="364"/>
                    <a:pt x="94" y="739"/>
                  </a:cubicBezTo>
                  <a:lnTo>
                    <a:pt x="641" y="3168"/>
                  </a:lnTo>
                  <a:cubicBezTo>
                    <a:pt x="699" y="3434"/>
                    <a:pt x="937" y="3633"/>
                    <a:pt x="1213" y="3633"/>
                  </a:cubicBezTo>
                  <a:cubicBezTo>
                    <a:pt x="1221" y="3633"/>
                    <a:pt x="1229" y="3632"/>
                    <a:pt x="1237" y="3632"/>
                  </a:cubicBezTo>
                  <a:lnTo>
                    <a:pt x="10607" y="3632"/>
                  </a:lnTo>
                  <a:cubicBezTo>
                    <a:pt x="10615" y="3632"/>
                    <a:pt x="10623" y="3633"/>
                    <a:pt x="10631" y="3633"/>
                  </a:cubicBezTo>
                  <a:cubicBezTo>
                    <a:pt x="10907" y="3633"/>
                    <a:pt x="11144" y="3434"/>
                    <a:pt x="11202" y="3168"/>
                  </a:cubicBezTo>
                  <a:lnTo>
                    <a:pt x="11750" y="739"/>
                  </a:lnTo>
                  <a:cubicBezTo>
                    <a:pt x="11832" y="364"/>
                    <a:pt x="11557" y="0"/>
                    <a:pt x="11173" y="0"/>
                  </a:cubicBezTo>
                  <a:cubicBezTo>
                    <a:pt x="11167" y="0"/>
                    <a:pt x="11161" y="0"/>
                    <a:pt x="11155" y="1"/>
                  </a:cubicBezTo>
                  <a:lnTo>
                    <a:pt x="689" y="1"/>
                  </a:lnTo>
                  <a:cubicBezTo>
                    <a:pt x="683" y="0"/>
                    <a:pt x="677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>
              <a:extLst>
                <a:ext uri="{FF2B5EF4-FFF2-40B4-BE49-F238E27FC236}">
                  <a16:creationId xmlns:a16="http://schemas.microsoft.com/office/drawing/2014/main" id="{B6720008-ECE6-3CFD-F0BF-56F829E91AE1}"/>
                </a:ext>
              </a:extLst>
            </p:cNvPr>
            <p:cNvSpPr/>
            <p:nvPr/>
          </p:nvSpPr>
          <p:spPr>
            <a:xfrm>
              <a:off x="6834165" y="2079700"/>
              <a:ext cx="45573" cy="59548"/>
            </a:xfrm>
            <a:custGeom>
              <a:avLst/>
              <a:gdLst/>
              <a:ahLst/>
              <a:cxnLst/>
              <a:rect l="l" t="t" r="r" b="b"/>
              <a:pathLst>
                <a:path w="1787" h="2335" extrusionOk="0">
                  <a:moveTo>
                    <a:pt x="872" y="1"/>
                  </a:moveTo>
                  <a:cubicBezTo>
                    <a:pt x="393" y="1"/>
                    <a:pt x="0" y="401"/>
                    <a:pt x="0" y="882"/>
                  </a:cubicBezTo>
                  <a:lnTo>
                    <a:pt x="0" y="2335"/>
                  </a:lnTo>
                  <a:lnTo>
                    <a:pt x="1774" y="2335"/>
                  </a:lnTo>
                  <a:lnTo>
                    <a:pt x="1786" y="882"/>
                  </a:lnTo>
                  <a:cubicBezTo>
                    <a:pt x="1786" y="401"/>
                    <a:pt x="1393" y="1"/>
                    <a:pt x="914" y="1"/>
                  </a:cubicBezTo>
                  <a:cubicBezTo>
                    <a:pt x="907" y="1"/>
                    <a:pt x="900" y="1"/>
                    <a:pt x="893" y="1"/>
                  </a:cubicBezTo>
                  <a:cubicBezTo>
                    <a:pt x="886" y="1"/>
                    <a:pt x="879" y="1"/>
                    <a:pt x="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>
              <a:extLst>
                <a:ext uri="{FF2B5EF4-FFF2-40B4-BE49-F238E27FC236}">
                  <a16:creationId xmlns:a16="http://schemas.microsoft.com/office/drawing/2014/main" id="{5C604DB5-C482-648E-3E7C-6852F193DE5A}"/>
                </a:ext>
              </a:extLst>
            </p:cNvPr>
            <p:cNvSpPr/>
            <p:nvPr/>
          </p:nvSpPr>
          <p:spPr>
            <a:xfrm>
              <a:off x="6830238" y="2076078"/>
              <a:ext cx="52535" cy="66842"/>
            </a:xfrm>
            <a:custGeom>
              <a:avLst/>
              <a:gdLst/>
              <a:ahLst/>
              <a:cxnLst/>
              <a:rect l="l" t="t" r="r" b="b"/>
              <a:pathLst>
                <a:path w="2060" h="2621" extrusionOk="0">
                  <a:moveTo>
                    <a:pt x="1029" y="283"/>
                  </a:moveTo>
                  <a:cubicBezTo>
                    <a:pt x="1401" y="283"/>
                    <a:pt x="1773" y="530"/>
                    <a:pt x="1773" y="1024"/>
                  </a:cubicBezTo>
                  <a:lnTo>
                    <a:pt x="1773" y="2346"/>
                  </a:lnTo>
                  <a:lnTo>
                    <a:pt x="285" y="2346"/>
                  </a:lnTo>
                  <a:lnTo>
                    <a:pt x="285" y="1024"/>
                  </a:lnTo>
                  <a:cubicBezTo>
                    <a:pt x="285" y="530"/>
                    <a:pt x="657" y="283"/>
                    <a:pt x="1029" y="283"/>
                  </a:cubicBezTo>
                  <a:close/>
                  <a:moveTo>
                    <a:pt x="1035" y="0"/>
                  </a:moveTo>
                  <a:cubicBezTo>
                    <a:pt x="464" y="0"/>
                    <a:pt x="11" y="453"/>
                    <a:pt x="11" y="1024"/>
                  </a:cubicBezTo>
                  <a:lnTo>
                    <a:pt x="11" y="2477"/>
                  </a:lnTo>
                  <a:cubicBezTo>
                    <a:pt x="0" y="2554"/>
                    <a:pt x="61" y="2621"/>
                    <a:pt x="136" y="2621"/>
                  </a:cubicBezTo>
                  <a:cubicBezTo>
                    <a:pt x="142" y="2621"/>
                    <a:pt x="148" y="2620"/>
                    <a:pt x="154" y="2619"/>
                  </a:cubicBezTo>
                  <a:lnTo>
                    <a:pt x="1928" y="2619"/>
                  </a:lnTo>
                  <a:cubicBezTo>
                    <a:pt x="2000" y="2619"/>
                    <a:pt x="2059" y="2560"/>
                    <a:pt x="2059" y="2477"/>
                  </a:cubicBezTo>
                  <a:lnTo>
                    <a:pt x="2059" y="1024"/>
                  </a:lnTo>
                  <a:cubicBezTo>
                    <a:pt x="2059" y="453"/>
                    <a:pt x="1595" y="0"/>
                    <a:pt x="1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>
              <a:extLst>
                <a:ext uri="{FF2B5EF4-FFF2-40B4-BE49-F238E27FC236}">
                  <a16:creationId xmlns:a16="http://schemas.microsoft.com/office/drawing/2014/main" id="{C1E7BD3D-5CE6-45E2-2B10-66A028FB87A8}"/>
                </a:ext>
              </a:extLst>
            </p:cNvPr>
            <p:cNvSpPr/>
            <p:nvPr/>
          </p:nvSpPr>
          <p:spPr>
            <a:xfrm>
              <a:off x="6998427" y="2079700"/>
              <a:ext cx="45267" cy="59548"/>
            </a:xfrm>
            <a:custGeom>
              <a:avLst/>
              <a:gdLst/>
              <a:ahLst/>
              <a:cxnLst/>
              <a:rect l="l" t="t" r="r" b="b"/>
              <a:pathLst>
                <a:path w="1775" h="2335" extrusionOk="0">
                  <a:moveTo>
                    <a:pt x="861" y="1"/>
                  </a:moveTo>
                  <a:cubicBezTo>
                    <a:pt x="382" y="1"/>
                    <a:pt x="0" y="401"/>
                    <a:pt x="0" y="882"/>
                  </a:cubicBezTo>
                  <a:lnTo>
                    <a:pt x="0" y="2335"/>
                  </a:lnTo>
                  <a:lnTo>
                    <a:pt x="1763" y="2335"/>
                  </a:lnTo>
                  <a:lnTo>
                    <a:pt x="1775" y="882"/>
                  </a:lnTo>
                  <a:cubicBezTo>
                    <a:pt x="1775" y="401"/>
                    <a:pt x="1381" y="1"/>
                    <a:pt x="903" y="1"/>
                  </a:cubicBezTo>
                  <a:cubicBezTo>
                    <a:pt x="896" y="1"/>
                    <a:pt x="889" y="1"/>
                    <a:pt x="882" y="1"/>
                  </a:cubicBezTo>
                  <a:cubicBezTo>
                    <a:pt x="875" y="1"/>
                    <a:pt x="868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>
              <a:extLst>
                <a:ext uri="{FF2B5EF4-FFF2-40B4-BE49-F238E27FC236}">
                  <a16:creationId xmlns:a16="http://schemas.microsoft.com/office/drawing/2014/main" id="{78CD6856-5630-F0C2-375B-751CECDC832A}"/>
                </a:ext>
              </a:extLst>
            </p:cNvPr>
            <p:cNvSpPr/>
            <p:nvPr/>
          </p:nvSpPr>
          <p:spPr>
            <a:xfrm>
              <a:off x="6994474" y="2076078"/>
              <a:ext cx="52561" cy="66817"/>
            </a:xfrm>
            <a:custGeom>
              <a:avLst/>
              <a:gdLst/>
              <a:ahLst/>
              <a:cxnLst/>
              <a:rect l="l" t="t" r="r" b="b"/>
              <a:pathLst>
                <a:path w="2061" h="2620" extrusionOk="0">
                  <a:moveTo>
                    <a:pt x="1042" y="283"/>
                  </a:moveTo>
                  <a:cubicBezTo>
                    <a:pt x="1415" y="283"/>
                    <a:pt x="1787" y="530"/>
                    <a:pt x="1787" y="1024"/>
                  </a:cubicBezTo>
                  <a:lnTo>
                    <a:pt x="1787" y="2346"/>
                  </a:lnTo>
                  <a:lnTo>
                    <a:pt x="298" y="2346"/>
                  </a:lnTo>
                  <a:lnTo>
                    <a:pt x="298" y="1024"/>
                  </a:lnTo>
                  <a:cubicBezTo>
                    <a:pt x="298" y="530"/>
                    <a:pt x="670" y="283"/>
                    <a:pt x="1042" y="283"/>
                  </a:cubicBezTo>
                  <a:close/>
                  <a:moveTo>
                    <a:pt x="1025" y="0"/>
                  </a:moveTo>
                  <a:cubicBezTo>
                    <a:pt x="465" y="0"/>
                    <a:pt x="1" y="453"/>
                    <a:pt x="1" y="1024"/>
                  </a:cubicBezTo>
                  <a:lnTo>
                    <a:pt x="1" y="2477"/>
                  </a:lnTo>
                  <a:cubicBezTo>
                    <a:pt x="1" y="2560"/>
                    <a:pt x="72" y="2619"/>
                    <a:pt x="155" y="2619"/>
                  </a:cubicBezTo>
                  <a:lnTo>
                    <a:pt x="1918" y="2619"/>
                  </a:lnTo>
                  <a:cubicBezTo>
                    <a:pt x="2001" y="2619"/>
                    <a:pt x="2060" y="2560"/>
                    <a:pt x="2049" y="2477"/>
                  </a:cubicBezTo>
                  <a:lnTo>
                    <a:pt x="2049" y="1024"/>
                  </a:lnTo>
                  <a:cubicBezTo>
                    <a:pt x="2049" y="453"/>
                    <a:pt x="1596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>
              <a:extLst>
                <a:ext uri="{FF2B5EF4-FFF2-40B4-BE49-F238E27FC236}">
                  <a16:creationId xmlns:a16="http://schemas.microsoft.com/office/drawing/2014/main" id="{A3258679-458F-F259-CBFF-A8805A4D4526}"/>
                </a:ext>
              </a:extLst>
            </p:cNvPr>
            <p:cNvSpPr/>
            <p:nvPr/>
          </p:nvSpPr>
          <p:spPr>
            <a:xfrm>
              <a:off x="6916130" y="2079700"/>
              <a:ext cx="45573" cy="59548"/>
            </a:xfrm>
            <a:custGeom>
              <a:avLst/>
              <a:gdLst/>
              <a:ahLst/>
              <a:cxnLst/>
              <a:rect l="l" t="t" r="r" b="b"/>
              <a:pathLst>
                <a:path w="1787" h="2335" extrusionOk="0">
                  <a:moveTo>
                    <a:pt x="873" y="1"/>
                  </a:moveTo>
                  <a:cubicBezTo>
                    <a:pt x="394" y="1"/>
                    <a:pt x="13" y="401"/>
                    <a:pt x="1" y="882"/>
                  </a:cubicBezTo>
                  <a:lnTo>
                    <a:pt x="1" y="2335"/>
                  </a:lnTo>
                  <a:lnTo>
                    <a:pt x="1775" y="2335"/>
                  </a:lnTo>
                  <a:lnTo>
                    <a:pt x="1787" y="882"/>
                  </a:lnTo>
                  <a:cubicBezTo>
                    <a:pt x="1775" y="394"/>
                    <a:pt x="1382" y="1"/>
                    <a:pt x="894" y="1"/>
                  </a:cubicBezTo>
                  <a:cubicBezTo>
                    <a:pt x="887" y="1"/>
                    <a:pt x="880" y="1"/>
                    <a:pt x="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>
              <a:extLst>
                <a:ext uri="{FF2B5EF4-FFF2-40B4-BE49-F238E27FC236}">
                  <a16:creationId xmlns:a16="http://schemas.microsoft.com/office/drawing/2014/main" id="{510D8EEF-0770-38F3-C115-EE2579FA6FFD}"/>
                </a:ext>
              </a:extLst>
            </p:cNvPr>
            <p:cNvSpPr/>
            <p:nvPr/>
          </p:nvSpPr>
          <p:spPr>
            <a:xfrm>
              <a:off x="6912509" y="2076078"/>
              <a:ext cx="52229" cy="66817"/>
            </a:xfrm>
            <a:custGeom>
              <a:avLst/>
              <a:gdLst/>
              <a:ahLst/>
              <a:cxnLst/>
              <a:rect l="l" t="t" r="r" b="b"/>
              <a:pathLst>
                <a:path w="2048" h="2620" extrusionOk="0">
                  <a:moveTo>
                    <a:pt x="1030" y="283"/>
                  </a:moveTo>
                  <a:cubicBezTo>
                    <a:pt x="1402" y="283"/>
                    <a:pt x="1774" y="530"/>
                    <a:pt x="1774" y="1024"/>
                  </a:cubicBezTo>
                  <a:lnTo>
                    <a:pt x="1774" y="2346"/>
                  </a:lnTo>
                  <a:lnTo>
                    <a:pt x="286" y="2346"/>
                  </a:lnTo>
                  <a:lnTo>
                    <a:pt x="286" y="1024"/>
                  </a:lnTo>
                  <a:cubicBezTo>
                    <a:pt x="286" y="530"/>
                    <a:pt x="658" y="283"/>
                    <a:pt x="1030" y="283"/>
                  </a:cubicBezTo>
                  <a:close/>
                  <a:moveTo>
                    <a:pt x="1024" y="0"/>
                  </a:moveTo>
                  <a:cubicBezTo>
                    <a:pt x="452" y="0"/>
                    <a:pt x="0" y="453"/>
                    <a:pt x="0" y="1024"/>
                  </a:cubicBezTo>
                  <a:lnTo>
                    <a:pt x="0" y="2477"/>
                  </a:lnTo>
                  <a:cubicBezTo>
                    <a:pt x="0" y="2560"/>
                    <a:pt x="71" y="2619"/>
                    <a:pt x="143" y="2619"/>
                  </a:cubicBezTo>
                  <a:lnTo>
                    <a:pt x="1917" y="2619"/>
                  </a:lnTo>
                  <a:cubicBezTo>
                    <a:pt x="1988" y="2619"/>
                    <a:pt x="2048" y="2560"/>
                    <a:pt x="2048" y="2477"/>
                  </a:cubicBezTo>
                  <a:lnTo>
                    <a:pt x="2048" y="1024"/>
                  </a:lnTo>
                  <a:cubicBezTo>
                    <a:pt x="2048" y="453"/>
                    <a:pt x="1595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>
              <a:extLst>
                <a:ext uri="{FF2B5EF4-FFF2-40B4-BE49-F238E27FC236}">
                  <a16:creationId xmlns:a16="http://schemas.microsoft.com/office/drawing/2014/main" id="{D8F98AF8-4A7D-AA8B-E233-8D61FBFD9B7A}"/>
                </a:ext>
              </a:extLst>
            </p:cNvPr>
            <p:cNvSpPr/>
            <p:nvPr/>
          </p:nvSpPr>
          <p:spPr>
            <a:xfrm>
              <a:off x="6959255" y="2217617"/>
              <a:ext cx="103872" cy="77222"/>
            </a:xfrm>
            <a:custGeom>
              <a:avLst/>
              <a:gdLst/>
              <a:ahLst/>
              <a:cxnLst/>
              <a:rect l="l" t="t" r="r" b="b"/>
              <a:pathLst>
                <a:path w="4073" h="3028" extrusionOk="0">
                  <a:moveTo>
                    <a:pt x="3268" y="1"/>
                  </a:moveTo>
                  <a:cubicBezTo>
                    <a:pt x="3076" y="1"/>
                    <a:pt x="2836" y="56"/>
                    <a:pt x="2537" y="189"/>
                  </a:cubicBezTo>
                  <a:cubicBezTo>
                    <a:pt x="2441" y="236"/>
                    <a:pt x="2346" y="284"/>
                    <a:pt x="2251" y="356"/>
                  </a:cubicBezTo>
                  <a:lnTo>
                    <a:pt x="513" y="1546"/>
                  </a:lnTo>
                  <a:cubicBezTo>
                    <a:pt x="84" y="1844"/>
                    <a:pt x="1" y="2475"/>
                    <a:pt x="393" y="2832"/>
                  </a:cubicBezTo>
                  <a:cubicBezTo>
                    <a:pt x="539" y="2958"/>
                    <a:pt x="721" y="3028"/>
                    <a:pt x="956" y="3028"/>
                  </a:cubicBezTo>
                  <a:cubicBezTo>
                    <a:pt x="1164" y="3028"/>
                    <a:pt x="1413" y="2973"/>
                    <a:pt x="1715" y="2856"/>
                  </a:cubicBezTo>
                  <a:lnTo>
                    <a:pt x="3334" y="1915"/>
                  </a:lnTo>
                  <a:cubicBezTo>
                    <a:pt x="3834" y="1641"/>
                    <a:pt x="4073" y="1070"/>
                    <a:pt x="3930" y="534"/>
                  </a:cubicBezTo>
                  <a:cubicBezTo>
                    <a:pt x="3850" y="238"/>
                    <a:pt x="3662" y="1"/>
                    <a:pt x="3268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>
              <a:extLst>
                <a:ext uri="{FF2B5EF4-FFF2-40B4-BE49-F238E27FC236}">
                  <a16:creationId xmlns:a16="http://schemas.microsoft.com/office/drawing/2014/main" id="{7DA235E3-6E94-A784-B771-7CB0169E26DE}"/>
                </a:ext>
              </a:extLst>
            </p:cNvPr>
            <p:cNvSpPr/>
            <p:nvPr/>
          </p:nvSpPr>
          <p:spPr>
            <a:xfrm>
              <a:off x="6958643" y="2213894"/>
              <a:ext cx="108437" cy="84490"/>
            </a:xfrm>
            <a:custGeom>
              <a:avLst/>
              <a:gdLst/>
              <a:ahLst/>
              <a:cxnLst/>
              <a:rect l="l" t="t" r="r" b="b"/>
              <a:pathLst>
                <a:path w="4252" h="3313" extrusionOk="0">
                  <a:moveTo>
                    <a:pt x="3287" y="287"/>
                  </a:moveTo>
                  <a:cubicBezTo>
                    <a:pt x="3381" y="287"/>
                    <a:pt x="3464" y="303"/>
                    <a:pt x="3537" y="335"/>
                  </a:cubicBezTo>
                  <a:cubicBezTo>
                    <a:pt x="3680" y="418"/>
                    <a:pt x="3787" y="549"/>
                    <a:pt x="3811" y="716"/>
                  </a:cubicBezTo>
                  <a:cubicBezTo>
                    <a:pt x="3942" y="1192"/>
                    <a:pt x="3716" y="1692"/>
                    <a:pt x="3287" y="1942"/>
                  </a:cubicBezTo>
                  <a:lnTo>
                    <a:pt x="1680" y="2871"/>
                  </a:lnTo>
                  <a:cubicBezTo>
                    <a:pt x="1406" y="2978"/>
                    <a:pt x="1174" y="3032"/>
                    <a:pt x="979" y="3032"/>
                  </a:cubicBezTo>
                  <a:cubicBezTo>
                    <a:pt x="784" y="3032"/>
                    <a:pt x="626" y="2978"/>
                    <a:pt x="501" y="2871"/>
                  </a:cubicBezTo>
                  <a:cubicBezTo>
                    <a:pt x="358" y="2740"/>
                    <a:pt x="287" y="2549"/>
                    <a:pt x="298" y="2359"/>
                  </a:cubicBezTo>
                  <a:cubicBezTo>
                    <a:pt x="310" y="2133"/>
                    <a:pt x="429" y="1930"/>
                    <a:pt x="608" y="1799"/>
                  </a:cubicBezTo>
                  <a:lnTo>
                    <a:pt x="2346" y="609"/>
                  </a:lnTo>
                  <a:cubicBezTo>
                    <a:pt x="2430" y="561"/>
                    <a:pt x="2525" y="502"/>
                    <a:pt x="2608" y="466"/>
                  </a:cubicBezTo>
                  <a:cubicBezTo>
                    <a:pt x="2876" y="348"/>
                    <a:pt x="3102" y="287"/>
                    <a:pt x="3287" y="287"/>
                  </a:cubicBezTo>
                  <a:close/>
                  <a:moveTo>
                    <a:pt x="3303" y="0"/>
                  </a:moveTo>
                  <a:cubicBezTo>
                    <a:pt x="3077" y="0"/>
                    <a:pt x="2808" y="69"/>
                    <a:pt x="2501" y="204"/>
                  </a:cubicBezTo>
                  <a:cubicBezTo>
                    <a:pt x="2394" y="252"/>
                    <a:pt x="2299" y="311"/>
                    <a:pt x="2203" y="371"/>
                  </a:cubicBezTo>
                  <a:lnTo>
                    <a:pt x="465" y="1561"/>
                  </a:lnTo>
                  <a:cubicBezTo>
                    <a:pt x="203" y="1740"/>
                    <a:pt x="48" y="2026"/>
                    <a:pt x="25" y="2335"/>
                  </a:cubicBezTo>
                  <a:cubicBezTo>
                    <a:pt x="1" y="2609"/>
                    <a:pt x="108" y="2895"/>
                    <a:pt x="322" y="3073"/>
                  </a:cubicBezTo>
                  <a:cubicBezTo>
                    <a:pt x="490" y="3230"/>
                    <a:pt x="709" y="3313"/>
                    <a:pt x="932" y="3313"/>
                  </a:cubicBezTo>
                  <a:cubicBezTo>
                    <a:pt x="947" y="3313"/>
                    <a:pt x="962" y="3312"/>
                    <a:pt x="977" y="3311"/>
                  </a:cubicBezTo>
                  <a:cubicBezTo>
                    <a:pt x="1263" y="3300"/>
                    <a:pt x="1549" y="3228"/>
                    <a:pt x="1811" y="3109"/>
                  </a:cubicBezTo>
                  <a:lnTo>
                    <a:pt x="3442" y="2180"/>
                  </a:lnTo>
                  <a:cubicBezTo>
                    <a:pt x="3977" y="1871"/>
                    <a:pt x="4251" y="1240"/>
                    <a:pt x="4097" y="633"/>
                  </a:cubicBezTo>
                  <a:cubicBezTo>
                    <a:pt x="4037" y="382"/>
                    <a:pt x="3882" y="180"/>
                    <a:pt x="3656" y="73"/>
                  </a:cubicBezTo>
                  <a:cubicBezTo>
                    <a:pt x="3554" y="24"/>
                    <a:pt x="3436" y="0"/>
                    <a:pt x="3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>
              <a:extLst>
                <a:ext uri="{FF2B5EF4-FFF2-40B4-BE49-F238E27FC236}">
                  <a16:creationId xmlns:a16="http://schemas.microsoft.com/office/drawing/2014/main" id="{C008C113-1F7F-9FD5-20AF-876DD41D9DC1}"/>
                </a:ext>
              </a:extLst>
            </p:cNvPr>
            <p:cNvSpPr/>
            <p:nvPr/>
          </p:nvSpPr>
          <p:spPr>
            <a:xfrm>
              <a:off x="6936175" y="2180486"/>
              <a:ext cx="103566" cy="77018"/>
            </a:xfrm>
            <a:custGeom>
              <a:avLst/>
              <a:gdLst/>
              <a:ahLst/>
              <a:cxnLst/>
              <a:rect l="l" t="t" r="r" b="b"/>
              <a:pathLst>
                <a:path w="4061" h="3020" extrusionOk="0">
                  <a:moveTo>
                    <a:pt x="3252" y="1"/>
                  </a:moveTo>
                  <a:cubicBezTo>
                    <a:pt x="3061" y="1"/>
                    <a:pt x="2822" y="57"/>
                    <a:pt x="2525" y="192"/>
                  </a:cubicBezTo>
                  <a:cubicBezTo>
                    <a:pt x="2430" y="228"/>
                    <a:pt x="2334" y="288"/>
                    <a:pt x="2239" y="347"/>
                  </a:cubicBezTo>
                  <a:lnTo>
                    <a:pt x="501" y="1538"/>
                  </a:lnTo>
                  <a:cubicBezTo>
                    <a:pt x="60" y="1835"/>
                    <a:pt x="1" y="2454"/>
                    <a:pt x="382" y="2824"/>
                  </a:cubicBezTo>
                  <a:cubicBezTo>
                    <a:pt x="527" y="2950"/>
                    <a:pt x="709" y="3019"/>
                    <a:pt x="944" y="3019"/>
                  </a:cubicBezTo>
                  <a:cubicBezTo>
                    <a:pt x="1152" y="3019"/>
                    <a:pt x="1401" y="2965"/>
                    <a:pt x="1703" y="2847"/>
                  </a:cubicBezTo>
                  <a:lnTo>
                    <a:pt x="3334" y="1907"/>
                  </a:lnTo>
                  <a:cubicBezTo>
                    <a:pt x="3823" y="1633"/>
                    <a:pt x="4061" y="1073"/>
                    <a:pt x="3930" y="526"/>
                  </a:cubicBezTo>
                  <a:cubicBezTo>
                    <a:pt x="3841" y="244"/>
                    <a:pt x="3650" y="1"/>
                    <a:pt x="3252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>
              <a:extLst>
                <a:ext uri="{FF2B5EF4-FFF2-40B4-BE49-F238E27FC236}">
                  <a16:creationId xmlns:a16="http://schemas.microsoft.com/office/drawing/2014/main" id="{7FA84364-AFCA-41D0-EF65-ADCD54B6B704}"/>
                </a:ext>
              </a:extLst>
            </p:cNvPr>
            <p:cNvSpPr/>
            <p:nvPr/>
          </p:nvSpPr>
          <p:spPr>
            <a:xfrm>
              <a:off x="6935257" y="2176609"/>
              <a:ext cx="108437" cy="84439"/>
            </a:xfrm>
            <a:custGeom>
              <a:avLst/>
              <a:gdLst/>
              <a:ahLst/>
              <a:cxnLst/>
              <a:rect l="l" t="t" r="r" b="b"/>
              <a:pathLst>
                <a:path w="4252" h="3311" extrusionOk="0">
                  <a:moveTo>
                    <a:pt x="3271" y="293"/>
                  </a:moveTo>
                  <a:cubicBezTo>
                    <a:pt x="3372" y="293"/>
                    <a:pt x="3460" y="310"/>
                    <a:pt x="3537" y="344"/>
                  </a:cubicBezTo>
                  <a:cubicBezTo>
                    <a:pt x="3680" y="416"/>
                    <a:pt x="3787" y="559"/>
                    <a:pt x="3823" y="713"/>
                  </a:cubicBezTo>
                  <a:cubicBezTo>
                    <a:pt x="3942" y="1202"/>
                    <a:pt x="3716" y="1702"/>
                    <a:pt x="3287" y="1940"/>
                  </a:cubicBezTo>
                  <a:lnTo>
                    <a:pt x="1680" y="2868"/>
                  </a:lnTo>
                  <a:cubicBezTo>
                    <a:pt x="1406" y="2976"/>
                    <a:pt x="1174" y="3029"/>
                    <a:pt x="979" y="3029"/>
                  </a:cubicBezTo>
                  <a:cubicBezTo>
                    <a:pt x="784" y="3029"/>
                    <a:pt x="626" y="2976"/>
                    <a:pt x="501" y="2868"/>
                  </a:cubicBezTo>
                  <a:cubicBezTo>
                    <a:pt x="358" y="2737"/>
                    <a:pt x="287" y="2547"/>
                    <a:pt x="299" y="2356"/>
                  </a:cubicBezTo>
                  <a:cubicBezTo>
                    <a:pt x="322" y="2142"/>
                    <a:pt x="430" y="1940"/>
                    <a:pt x="620" y="1809"/>
                  </a:cubicBezTo>
                  <a:lnTo>
                    <a:pt x="2358" y="618"/>
                  </a:lnTo>
                  <a:cubicBezTo>
                    <a:pt x="2430" y="559"/>
                    <a:pt x="2525" y="511"/>
                    <a:pt x="2620" y="463"/>
                  </a:cubicBezTo>
                  <a:cubicBezTo>
                    <a:pt x="2873" y="349"/>
                    <a:pt x="3091" y="293"/>
                    <a:pt x="3271" y="293"/>
                  </a:cubicBezTo>
                  <a:close/>
                  <a:moveTo>
                    <a:pt x="3284" y="1"/>
                  </a:moveTo>
                  <a:cubicBezTo>
                    <a:pt x="3062" y="1"/>
                    <a:pt x="2802" y="69"/>
                    <a:pt x="2501" y="201"/>
                  </a:cubicBezTo>
                  <a:cubicBezTo>
                    <a:pt x="2394" y="249"/>
                    <a:pt x="2299" y="309"/>
                    <a:pt x="2204" y="380"/>
                  </a:cubicBezTo>
                  <a:lnTo>
                    <a:pt x="465" y="1571"/>
                  </a:lnTo>
                  <a:cubicBezTo>
                    <a:pt x="203" y="1749"/>
                    <a:pt x="49" y="2023"/>
                    <a:pt x="25" y="2333"/>
                  </a:cubicBezTo>
                  <a:cubicBezTo>
                    <a:pt x="1" y="2618"/>
                    <a:pt x="120" y="2892"/>
                    <a:pt x="322" y="3083"/>
                  </a:cubicBezTo>
                  <a:cubicBezTo>
                    <a:pt x="490" y="3228"/>
                    <a:pt x="709" y="3310"/>
                    <a:pt x="932" y="3310"/>
                  </a:cubicBezTo>
                  <a:cubicBezTo>
                    <a:pt x="947" y="3310"/>
                    <a:pt x="962" y="3310"/>
                    <a:pt x="977" y="3309"/>
                  </a:cubicBezTo>
                  <a:cubicBezTo>
                    <a:pt x="1263" y="3309"/>
                    <a:pt x="1549" y="3238"/>
                    <a:pt x="1811" y="3130"/>
                  </a:cubicBezTo>
                  <a:lnTo>
                    <a:pt x="3430" y="2190"/>
                  </a:lnTo>
                  <a:cubicBezTo>
                    <a:pt x="3978" y="1880"/>
                    <a:pt x="4252" y="1237"/>
                    <a:pt x="4097" y="630"/>
                  </a:cubicBezTo>
                  <a:cubicBezTo>
                    <a:pt x="4037" y="392"/>
                    <a:pt x="3882" y="190"/>
                    <a:pt x="3656" y="82"/>
                  </a:cubicBezTo>
                  <a:cubicBezTo>
                    <a:pt x="3546" y="27"/>
                    <a:pt x="3423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>
              <a:extLst>
                <a:ext uri="{FF2B5EF4-FFF2-40B4-BE49-F238E27FC236}">
                  <a16:creationId xmlns:a16="http://schemas.microsoft.com/office/drawing/2014/main" id="{0D5111E8-EB49-60F4-6808-981BB5DC558E}"/>
                </a:ext>
              </a:extLst>
            </p:cNvPr>
            <p:cNvSpPr/>
            <p:nvPr/>
          </p:nvSpPr>
          <p:spPr>
            <a:xfrm>
              <a:off x="6919777" y="2133816"/>
              <a:ext cx="103872" cy="77145"/>
            </a:xfrm>
            <a:custGeom>
              <a:avLst/>
              <a:gdLst/>
              <a:ahLst/>
              <a:cxnLst/>
              <a:rect l="l" t="t" r="r" b="b"/>
              <a:pathLst>
                <a:path w="4073" h="3025" extrusionOk="0">
                  <a:moveTo>
                    <a:pt x="3268" y="0"/>
                  </a:moveTo>
                  <a:cubicBezTo>
                    <a:pt x="3077" y="0"/>
                    <a:pt x="2837" y="56"/>
                    <a:pt x="2537" y="189"/>
                  </a:cubicBezTo>
                  <a:cubicBezTo>
                    <a:pt x="2442" y="236"/>
                    <a:pt x="2346" y="284"/>
                    <a:pt x="2251" y="355"/>
                  </a:cubicBezTo>
                  <a:lnTo>
                    <a:pt x="513" y="1546"/>
                  </a:lnTo>
                  <a:cubicBezTo>
                    <a:pt x="84" y="1844"/>
                    <a:pt x="1" y="2475"/>
                    <a:pt x="394" y="2820"/>
                  </a:cubicBezTo>
                  <a:cubicBezTo>
                    <a:pt x="539" y="2952"/>
                    <a:pt x="720" y="3025"/>
                    <a:pt x="954" y="3025"/>
                  </a:cubicBezTo>
                  <a:cubicBezTo>
                    <a:pt x="1162" y="3025"/>
                    <a:pt x="1412" y="2967"/>
                    <a:pt x="1715" y="2844"/>
                  </a:cubicBezTo>
                  <a:lnTo>
                    <a:pt x="3335" y="1915"/>
                  </a:lnTo>
                  <a:cubicBezTo>
                    <a:pt x="3835" y="1641"/>
                    <a:pt x="4073" y="1070"/>
                    <a:pt x="3930" y="534"/>
                  </a:cubicBezTo>
                  <a:cubicBezTo>
                    <a:pt x="3850" y="238"/>
                    <a:pt x="3662" y="0"/>
                    <a:pt x="326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>
              <a:extLst>
                <a:ext uri="{FF2B5EF4-FFF2-40B4-BE49-F238E27FC236}">
                  <a16:creationId xmlns:a16="http://schemas.microsoft.com/office/drawing/2014/main" id="{6B0D9727-FD2D-01B7-3ED1-C947C6121FE5}"/>
                </a:ext>
              </a:extLst>
            </p:cNvPr>
            <p:cNvSpPr/>
            <p:nvPr/>
          </p:nvSpPr>
          <p:spPr>
            <a:xfrm>
              <a:off x="6919165" y="2130093"/>
              <a:ext cx="108437" cy="84464"/>
            </a:xfrm>
            <a:custGeom>
              <a:avLst/>
              <a:gdLst/>
              <a:ahLst/>
              <a:cxnLst/>
              <a:rect l="l" t="t" r="r" b="b"/>
              <a:pathLst>
                <a:path w="4252" h="3312" extrusionOk="0">
                  <a:moveTo>
                    <a:pt x="3287" y="287"/>
                  </a:moveTo>
                  <a:cubicBezTo>
                    <a:pt x="3381" y="287"/>
                    <a:pt x="3465" y="303"/>
                    <a:pt x="3537" y="335"/>
                  </a:cubicBezTo>
                  <a:cubicBezTo>
                    <a:pt x="3680" y="406"/>
                    <a:pt x="3787" y="549"/>
                    <a:pt x="3811" y="716"/>
                  </a:cubicBezTo>
                  <a:cubicBezTo>
                    <a:pt x="3942" y="1192"/>
                    <a:pt x="3716" y="1692"/>
                    <a:pt x="3287" y="1930"/>
                  </a:cubicBezTo>
                  <a:lnTo>
                    <a:pt x="1680" y="2859"/>
                  </a:lnTo>
                  <a:cubicBezTo>
                    <a:pt x="1406" y="2966"/>
                    <a:pt x="1174" y="3020"/>
                    <a:pt x="979" y="3020"/>
                  </a:cubicBezTo>
                  <a:cubicBezTo>
                    <a:pt x="784" y="3020"/>
                    <a:pt x="626" y="2966"/>
                    <a:pt x="501" y="2859"/>
                  </a:cubicBezTo>
                  <a:cubicBezTo>
                    <a:pt x="358" y="2740"/>
                    <a:pt x="287" y="2549"/>
                    <a:pt x="299" y="2359"/>
                  </a:cubicBezTo>
                  <a:cubicBezTo>
                    <a:pt x="311" y="2133"/>
                    <a:pt x="430" y="1930"/>
                    <a:pt x="608" y="1799"/>
                  </a:cubicBezTo>
                  <a:lnTo>
                    <a:pt x="2346" y="609"/>
                  </a:lnTo>
                  <a:cubicBezTo>
                    <a:pt x="2430" y="549"/>
                    <a:pt x="2525" y="501"/>
                    <a:pt x="2608" y="466"/>
                  </a:cubicBezTo>
                  <a:cubicBezTo>
                    <a:pt x="2876" y="348"/>
                    <a:pt x="3103" y="287"/>
                    <a:pt x="3287" y="287"/>
                  </a:cubicBezTo>
                  <a:close/>
                  <a:moveTo>
                    <a:pt x="3298" y="0"/>
                  </a:moveTo>
                  <a:cubicBezTo>
                    <a:pt x="3073" y="0"/>
                    <a:pt x="2808" y="69"/>
                    <a:pt x="2501" y="204"/>
                  </a:cubicBezTo>
                  <a:cubicBezTo>
                    <a:pt x="2394" y="251"/>
                    <a:pt x="2299" y="311"/>
                    <a:pt x="2192" y="370"/>
                  </a:cubicBezTo>
                  <a:lnTo>
                    <a:pt x="465" y="1561"/>
                  </a:lnTo>
                  <a:cubicBezTo>
                    <a:pt x="203" y="1740"/>
                    <a:pt x="49" y="2025"/>
                    <a:pt x="25" y="2335"/>
                  </a:cubicBezTo>
                  <a:cubicBezTo>
                    <a:pt x="1" y="2609"/>
                    <a:pt x="120" y="2883"/>
                    <a:pt x="322" y="3073"/>
                  </a:cubicBezTo>
                  <a:cubicBezTo>
                    <a:pt x="501" y="3228"/>
                    <a:pt x="739" y="3311"/>
                    <a:pt x="977" y="3311"/>
                  </a:cubicBezTo>
                  <a:cubicBezTo>
                    <a:pt x="1263" y="3299"/>
                    <a:pt x="1549" y="3228"/>
                    <a:pt x="1811" y="3109"/>
                  </a:cubicBezTo>
                  <a:lnTo>
                    <a:pt x="3442" y="2180"/>
                  </a:lnTo>
                  <a:cubicBezTo>
                    <a:pt x="3978" y="1871"/>
                    <a:pt x="4251" y="1240"/>
                    <a:pt x="4097" y="632"/>
                  </a:cubicBezTo>
                  <a:cubicBezTo>
                    <a:pt x="4037" y="382"/>
                    <a:pt x="3882" y="180"/>
                    <a:pt x="3656" y="73"/>
                  </a:cubicBezTo>
                  <a:cubicBezTo>
                    <a:pt x="3550" y="24"/>
                    <a:pt x="3431" y="0"/>
                    <a:pt x="3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>
              <a:extLst>
                <a:ext uri="{FF2B5EF4-FFF2-40B4-BE49-F238E27FC236}">
                  <a16:creationId xmlns:a16="http://schemas.microsoft.com/office/drawing/2014/main" id="{6F6BF7AC-0724-BB16-DE31-AAC70FAD27F7}"/>
                </a:ext>
              </a:extLst>
            </p:cNvPr>
            <p:cNvSpPr/>
            <p:nvPr/>
          </p:nvSpPr>
          <p:spPr>
            <a:xfrm>
              <a:off x="6862397" y="2184158"/>
              <a:ext cx="106906" cy="141819"/>
            </a:xfrm>
            <a:custGeom>
              <a:avLst/>
              <a:gdLst/>
              <a:ahLst/>
              <a:cxnLst/>
              <a:rect l="l" t="t" r="r" b="b"/>
              <a:pathLst>
                <a:path w="4192" h="5561" extrusionOk="0">
                  <a:moveTo>
                    <a:pt x="2" y="2336"/>
                  </a:moveTo>
                  <a:cubicBezTo>
                    <a:pt x="1" y="2336"/>
                    <a:pt x="20" y="2342"/>
                    <a:pt x="56" y="2352"/>
                  </a:cubicBezTo>
                  <a:lnTo>
                    <a:pt x="56" y="2352"/>
                  </a:lnTo>
                  <a:cubicBezTo>
                    <a:pt x="49" y="2350"/>
                    <a:pt x="43" y="2348"/>
                    <a:pt x="36" y="2346"/>
                  </a:cubicBezTo>
                  <a:cubicBezTo>
                    <a:pt x="13" y="2339"/>
                    <a:pt x="2" y="2336"/>
                    <a:pt x="2" y="2336"/>
                  </a:cubicBezTo>
                  <a:close/>
                  <a:moveTo>
                    <a:pt x="143" y="1"/>
                  </a:moveTo>
                  <a:lnTo>
                    <a:pt x="653" y="2508"/>
                  </a:lnTo>
                  <a:lnTo>
                    <a:pt x="653" y="2508"/>
                  </a:lnTo>
                  <a:cubicBezTo>
                    <a:pt x="369" y="2442"/>
                    <a:pt x="152" y="2381"/>
                    <a:pt x="56" y="2352"/>
                  </a:cubicBezTo>
                  <a:lnTo>
                    <a:pt x="56" y="2352"/>
                  </a:lnTo>
                  <a:cubicBezTo>
                    <a:pt x="294" y="2430"/>
                    <a:pt x="499" y="2519"/>
                    <a:pt x="676" y="2618"/>
                  </a:cubicBezTo>
                  <a:lnTo>
                    <a:pt x="676" y="2618"/>
                  </a:lnTo>
                  <a:lnTo>
                    <a:pt x="653" y="2508"/>
                  </a:lnTo>
                  <a:lnTo>
                    <a:pt x="653" y="2508"/>
                  </a:lnTo>
                  <a:cubicBezTo>
                    <a:pt x="1160" y="2627"/>
                    <a:pt x="1878" y="2763"/>
                    <a:pt x="2499" y="2763"/>
                  </a:cubicBezTo>
                  <a:cubicBezTo>
                    <a:pt x="3088" y="2763"/>
                    <a:pt x="3590" y="2640"/>
                    <a:pt x="3739" y="2263"/>
                  </a:cubicBezTo>
                  <a:cubicBezTo>
                    <a:pt x="4191" y="1108"/>
                    <a:pt x="2239" y="322"/>
                    <a:pt x="143" y="1"/>
                  </a:cubicBezTo>
                  <a:close/>
                  <a:moveTo>
                    <a:pt x="676" y="2618"/>
                  </a:moveTo>
                  <a:lnTo>
                    <a:pt x="1274" y="5561"/>
                  </a:lnTo>
                  <a:cubicBezTo>
                    <a:pt x="1274" y="5561"/>
                    <a:pt x="2462" y="3618"/>
                    <a:pt x="676" y="2618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>
              <a:extLst>
                <a:ext uri="{FF2B5EF4-FFF2-40B4-BE49-F238E27FC236}">
                  <a16:creationId xmlns:a16="http://schemas.microsoft.com/office/drawing/2014/main" id="{214FCB9B-6700-752B-BA96-923B5CDFAC04}"/>
                </a:ext>
              </a:extLst>
            </p:cNvPr>
            <p:cNvSpPr/>
            <p:nvPr/>
          </p:nvSpPr>
          <p:spPr>
            <a:xfrm>
              <a:off x="6858138" y="2180511"/>
              <a:ext cx="106014" cy="149113"/>
            </a:xfrm>
            <a:custGeom>
              <a:avLst/>
              <a:gdLst/>
              <a:ahLst/>
              <a:cxnLst/>
              <a:rect l="l" t="t" r="r" b="b"/>
              <a:pathLst>
                <a:path w="4157" h="5847" extrusionOk="0">
                  <a:moveTo>
                    <a:pt x="334" y="1"/>
                  </a:moveTo>
                  <a:cubicBezTo>
                    <a:pt x="251" y="1"/>
                    <a:pt x="179" y="48"/>
                    <a:pt x="167" y="120"/>
                  </a:cubicBezTo>
                  <a:cubicBezTo>
                    <a:pt x="156" y="203"/>
                    <a:pt x="215" y="263"/>
                    <a:pt x="287" y="287"/>
                  </a:cubicBezTo>
                  <a:cubicBezTo>
                    <a:pt x="2061" y="560"/>
                    <a:pt x="3382" y="1108"/>
                    <a:pt x="3727" y="1727"/>
                  </a:cubicBezTo>
                  <a:cubicBezTo>
                    <a:pt x="3847" y="1906"/>
                    <a:pt x="3858" y="2144"/>
                    <a:pt x="3775" y="2346"/>
                  </a:cubicBezTo>
                  <a:cubicBezTo>
                    <a:pt x="3656" y="2650"/>
                    <a:pt x="3224" y="2760"/>
                    <a:pt x="2674" y="2760"/>
                  </a:cubicBezTo>
                  <a:cubicBezTo>
                    <a:pt x="1911" y="2760"/>
                    <a:pt x="920" y="2547"/>
                    <a:pt x="227" y="2346"/>
                  </a:cubicBezTo>
                  <a:cubicBezTo>
                    <a:pt x="210" y="2341"/>
                    <a:pt x="193" y="2339"/>
                    <a:pt x="176" y="2339"/>
                  </a:cubicBezTo>
                  <a:cubicBezTo>
                    <a:pt x="112" y="2339"/>
                    <a:pt x="55" y="2375"/>
                    <a:pt x="37" y="2442"/>
                  </a:cubicBezTo>
                  <a:cubicBezTo>
                    <a:pt x="25" y="2453"/>
                    <a:pt x="1" y="2573"/>
                    <a:pt x="167" y="2632"/>
                  </a:cubicBezTo>
                  <a:cubicBezTo>
                    <a:pt x="918" y="2870"/>
                    <a:pt x="1394" y="3251"/>
                    <a:pt x="1584" y="3775"/>
                  </a:cubicBezTo>
                  <a:cubicBezTo>
                    <a:pt x="1918" y="4644"/>
                    <a:pt x="1322" y="5621"/>
                    <a:pt x="1322" y="5632"/>
                  </a:cubicBezTo>
                  <a:cubicBezTo>
                    <a:pt x="1287" y="5692"/>
                    <a:pt x="1299" y="5775"/>
                    <a:pt x="1370" y="5823"/>
                  </a:cubicBezTo>
                  <a:cubicBezTo>
                    <a:pt x="1394" y="5835"/>
                    <a:pt x="1418" y="5847"/>
                    <a:pt x="1441" y="5847"/>
                  </a:cubicBezTo>
                  <a:cubicBezTo>
                    <a:pt x="1489" y="5847"/>
                    <a:pt x="1537" y="5811"/>
                    <a:pt x="1561" y="5775"/>
                  </a:cubicBezTo>
                  <a:cubicBezTo>
                    <a:pt x="1584" y="5728"/>
                    <a:pt x="2227" y="4668"/>
                    <a:pt x="1858" y="3680"/>
                  </a:cubicBezTo>
                  <a:cubicBezTo>
                    <a:pt x="1739" y="3370"/>
                    <a:pt x="1549" y="3096"/>
                    <a:pt x="1287" y="2894"/>
                  </a:cubicBezTo>
                  <a:lnTo>
                    <a:pt x="1287" y="2894"/>
                  </a:lnTo>
                  <a:cubicBezTo>
                    <a:pt x="1721" y="2975"/>
                    <a:pt x="2201" y="3039"/>
                    <a:pt x="2639" y="3039"/>
                  </a:cubicBezTo>
                  <a:cubicBezTo>
                    <a:pt x="3295" y="3039"/>
                    <a:pt x="3859" y="2896"/>
                    <a:pt x="4037" y="2453"/>
                  </a:cubicBezTo>
                  <a:cubicBezTo>
                    <a:pt x="4156" y="2168"/>
                    <a:pt x="4132" y="1846"/>
                    <a:pt x="3977" y="1584"/>
                  </a:cubicBezTo>
                  <a:cubicBezTo>
                    <a:pt x="3394" y="572"/>
                    <a:pt x="1239" y="14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>
              <a:extLst>
                <a:ext uri="{FF2B5EF4-FFF2-40B4-BE49-F238E27FC236}">
                  <a16:creationId xmlns:a16="http://schemas.microsoft.com/office/drawing/2014/main" id="{2FDAB9AD-F55A-5ED4-DEC9-52EEE32F9C8E}"/>
                </a:ext>
              </a:extLst>
            </p:cNvPr>
            <p:cNvSpPr/>
            <p:nvPr/>
          </p:nvSpPr>
          <p:spPr>
            <a:xfrm>
              <a:off x="5646106" y="2274947"/>
              <a:ext cx="208534" cy="210702"/>
            </a:xfrm>
            <a:custGeom>
              <a:avLst/>
              <a:gdLst/>
              <a:ahLst/>
              <a:cxnLst/>
              <a:rect l="l" t="t" r="r" b="b"/>
              <a:pathLst>
                <a:path w="8177" h="8262" extrusionOk="0">
                  <a:moveTo>
                    <a:pt x="8177" y="1"/>
                  </a:moveTo>
                  <a:lnTo>
                    <a:pt x="8177" y="1"/>
                  </a:lnTo>
                  <a:cubicBezTo>
                    <a:pt x="8176" y="1"/>
                    <a:pt x="354" y="965"/>
                    <a:pt x="9" y="8097"/>
                  </a:cubicBezTo>
                  <a:cubicBezTo>
                    <a:pt x="1" y="8234"/>
                    <a:pt x="124" y="8262"/>
                    <a:pt x="267" y="8262"/>
                  </a:cubicBezTo>
                  <a:cubicBezTo>
                    <a:pt x="335" y="8262"/>
                    <a:pt x="408" y="8255"/>
                    <a:pt x="473" y="8252"/>
                  </a:cubicBezTo>
                  <a:cubicBezTo>
                    <a:pt x="2045" y="8121"/>
                    <a:pt x="7843" y="7204"/>
                    <a:pt x="8177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>
              <a:extLst>
                <a:ext uri="{FF2B5EF4-FFF2-40B4-BE49-F238E27FC236}">
                  <a16:creationId xmlns:a16="http://schemas.microsoft.com/office/drawing/2014/main" id="{8CBE4D30-137E-56B3-D2FD-53925EF92594}"/>
                </a:ext>
              </a:extLst>
            </p:cNvPr>
            <p:cNvSpPr/>
            <p:nvPr/>
          </p:nvSpPr>
          <p:spPr>
            <a:xfrm>
              <a:off x="5642383" y="2271300"/>
              <a:ext cx="215598" cy="217817"/>
            </a:xfrm>
            <a:custGeom>
              <a:avLst/>
              <a:gdLst/>
              <a:ahLst/>
              <a:cxnLst/>
              <a:rect l="l" t="t" r="r" b="b"/>
              <a:pathLst>
                <a:path w="8454" h="8541" extrusionOk="0">
                  <a:moveTo>
                    <a:pt x="8168" y="310"/>
                  </a:moveTo>
                  <a:lnTo>
                    <a:pt x="8168" y="310"/>
                  </a:lnTo>
                  <a:cubicBezTo>
                    <a:pt x="7775" y="7168"/>
                    <a:pt x="2298" y="8121"/>
                    <a:pt x="607" y="8252"/>
                  </a:cubicBezTo>
                  <a:lnTo>
                    <a:pt x="548" y="8252"/>
                  </a:lnTo>
                  <a:cubicBezTo>
                    <a:pt x="506" y="8258"/>
                    <a:pt x="465" y="8261"/>
                    <a:pt x="423" y="8261"/>
                  </a:cubicBezTo>
                  <a:cubicBezTo>
                    <a:pt x="381" y="8261"/>
                    <a:pt x="339" y="8258"/>
                    <a:pt x="298" y="8252"/>
                  </a:cubicBezTo>
                  <a:cubicBezTo>
                    <a:pt x="595" y="1894"/>
                    <a:pt x="7037" y="513"/>
                    <a:pt x="8168" y="310"/>
                  </a:cubicBezTo>
                  <a:close/>
                  <a:moveTo>
                    <a:pt x="8299" y="1"/>
                  </a:moveTo>
                  <a:cubicBezTo>
                    <a:pt x="8215" y="13"/>
                    <a:pt x="357" y="1060"/>
                    <a:pt x="12" y="8240"/>
                  </a:cubicBezTo>
                  <a:cubicBezTo>
                    <a:pt x="0" y="8311"/>
                    <a:pt x="36" y="8395"/>
                    <a:pt x="95" y="8454"/>
                  </a:cubicBezTo>
                  <a:cubicBezTo>
                    <a:pt x="165" y="8514"/>
                    <a:pt x="252" y="8540"/>
                    <a:pt x="341" y="8540"/>
                  </a:cubicBezTo>
                  <a:cubicBezTo>
                    <a:pt x="358" y="8540"/>
                    <a:pt x="376" y="8539"/>
                    <a:pt x="393" y="8538"/>
                  </a:cubicBezTo>
                  <a:cubicBezTo>
                    <a:pt x="453" y="8538"/>
                    <a:pt x="512" y="8538"/>
                    <a:pt x="572" y="8526"/>
                  </a:cubicBezTo>
                  <a:lnTo>
                    <a:pt x="631" y="8526"/>
                  </a:lnTo>
                  <a:cubicBezTo>
                    <a:pt x="2381" y="8395"/>
                    <a:pt x="8132" y="7395"/>
                    <a:pt x="8454" y="156"/>
                  </a:cubicBezTo>
                  <a:cubicBezTo>
                    <a:pt x="8454" y="72"/>
                    <a:pt x="8382" y="1"/>
                    <a:pt x="829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>
              <a:extLst>
                <a:ext uri="{FF2B5EF4-FFF2-40B4-BE49-F238E27FC236}">
                  <a16:creationId xmlns:a16="http://schemas.microsoft.com/office/drawing/2014/main" id="{596F057C-6094-68DE-A42A-496EFFBB3DAD}"/>
                </a:ext>
              </a:extLst>
            </p:cNvPr>
            <p:cNvSpPr/>
            <p:nvPr/>
          </p:nvSpPr>
          <p:spPr>
            <a:xfrm>
              <a:off x="5305954" y="1877235"/>
              <a:ext cx="571154" cy="646106"/>
            </a:xfrm>
            <a:custGeom>
              <a:avLst/>
              <a:gdLst/>
              <a:ahLst/>
              <a:cxnLst/>
              <a:rect l="l" t="t" r="r" b="b"/>
              <a:pathLst>
                <a:path w="22396" h="25335" extrusionOk="0">
                  <a:moveTo>
                    <a:pt x="4350" y="1"/>
                  </a:moveTo>
                  <a:cubicBezTo>
                    <a:pt x="3208" y="1"/>
                    <a:pt x="2605" y="422"/>
                    <a:pt x="2322" y="796"/>
                  </a:cubicBezTo>
                  <a:cubicBezTo>
                    <a:pt x="2107" y="1082"/>
                    <a:pt x="1238" y="3094"/>
                    <a:pt x="1238" y="3094"/>
                  </a:cubicBezTo>
                  <a:lnTo>
                    <a:pt x="0" y="5809"/>
                  </a:lnTo>
                  <a:lnTo>
                    <a:pt x="2369" y="8107"/>
                  </a:lnTo>
                  <a:lnTo>
                    <a:pt x="15716" y="25335"/>
                  </a:lnTo>
                  <a:lnTo>
                    <a:pt x="22396" y="17072"/>
                  </a:lnTo>
                  <a:lnTo>
                    <a:pt x="11621" y="6178"/>
                  </a:lnTo>
                  <a:cubicBezTo>
                    <a:pt x="11621" y="6178"/>
                    <a:pt x="9763" y="1261"/>
                    <a:pt x="6144" y="272"/>
                  </a:cubicBezTo>
                  <a:cubicBezTo>
                    <a:pt x="5434" y="79"/>
                    <a:pt x="4842" y="1"/>
                    <a:pt x="4350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>
              <a:extLst>
                <a:ext uri="{FF2B5EF4-FFF2-40B4-BE49-F238E27FC236}">
                  <a16:creationId xmlns:a16="http://schemas.microsoft.com/office/drawing/2014/main" id="{713144F3-6EB8-E64F-6F83-CDF03B1C4B88}"/>
                </a:ext>
              </a:extLst>
            </p:cNvPr>
            <p:cNvSpPr/>
            <p:nvPr/>
          </p:nvSpPr>
          <p:spPr>
            <a:xfrm>
              <a:off x="5302001" y="1873741"/>
              <a:ext cx="579060" cy="653247"/>
            </a:xfrm>
            <a:custGeom>
              <a:avLst/>
              <a:gdLst/>
              <a:ahLst/>
              <a:cxnLst/>
              <a:rect l="l" t="t" r="r" b="b"/>
              <a:pathLst>
                <a:path w="22706" h="25615" extrusionOk="0">
                  <a:moveTo>
                    <a:pt x="4512" y="279"/>
                  </a:moveTo>
                  <a:cubicBezTo>
                    <a:pt x="4982" y="279"/>
                    <a:pt x="5555" y="352"/>
                    <a:pt x="6251" y="540"/>
                  </a:cubicBezTo>
                  <a:cubicBezTo>
                    <a:pt x="9763" y="1505"/>
                    <a:pt x="11621" y="6315"/>
                    <a:pt x="11645" y="6362"/>
                  </a:cubicBezTo>
                  <a:cubicBezTo>
                    <a:pt x="11645" y="6386"/>
                    <a:pt x="11656" y="6398"/>
                    <a:pt x="11668" y="6422"/>
                  </a:cubicBezTo>
                  <a:lnTo>
                    <a:pt x="22360" y="17209"/>
                  </a:lnTo>
                  <a:lnTo>
                    <a:pt x="15883" y="25246"/>
                  </a:lnTo>
                  <a:lnTo>
                    <a:pt x="2620" y="8148"/>
                  </a:lnTo>
                  <a:lnTo>
                    <a:pt x="322" y="5910"/>
                  </a:lnTo>
                  <a:lnTo>
                    <a:pt x="1524" y="3291"/>
                  </a:lnTo>
                  <a:cubicBezTo>
                    <a:pt x="1870" y="2481"/>
                    <a:pt x="2441" y="1219"/>
                    <a:pt x="2584" y="1017"/>
                  </a:cubicBezTo>
                  <a:cubicBezTo>
                    <a:pt x="2789" y="752"/>
                    <a:pt x="3319" y="279"/>
                    <a:pt x="4512" y="279"/>
                  </a:cubicBezTo>
                  <a:close/>
                  <a:moveTo>
                    <a:pt x="4505" y="1"/>
                  </a:moveTo>
                  <a:cubicBezTo>
                    <a:pt x="3187" y="1"/>
                    <a:pt x="2591" y="544"/>
                    <a:pt x="2358" y="838"/>
                  </a:cubicBezTo>
                  <a:cubicBezTo>
                    <a:pt x="2143" y="1136"/>
                    <a:pt x="1358" y="2969"/>
                    <a:pt x="1262" y="3172"/>
                  </a:cubicBezTo>
                  <a:lnTo>
                    <a:pt x="24" y="5886"/>
                  </a:lnTo>
                  <a:cubicBezTo>
                    <a:pt x="0" y="5946"/>
                    <a:pt x="12" y="6005"/>
                    <a:pt x="60" y="6053"/>
                  </a:cubicBezTo>
                  <a:lnTo>
                    <a:pt x="2417" y="8339"/>
                  </a:lnTo>
                  <a:lnTo>
                    <a:pt x="15764" y="25567"/>
                  </a:lnTo>
                  <a:cubicBezTo>
                    <a:pt x="15788" y="25591"/>
                    <a:pt x="15836" y="25615"/>
                    <a:pt x="15871" y="25615"/>
                  </a:cubicBezTo>
                  <a:cubicBezTo>
                    <a:pt x="15919" y="25615"/>
                    <a:pt x="15955" y="25591"/>
                    <a:pt x="15978" y="25567"/>
                  </a:cubicBezTo>
                  <a:lnTo>
                    <a:pt x="22658" y="17292"/>
                  </a:lnTo>
                  <a:cubicBezTo>
                    <a:pt x="22705" y="17233"/>
                    <a:pt x="22705" y="17149"/>
                    <a:pt x="22646" y="17102"/>
                  </a:cubicBezTo>
                  <a:lnTo>
                    <a:pt x="11895" y="6243"/>
                  </a:lnTo>
                  <a:cubicBezTo>
                    <a:pt x="11716" y="5791"/>
                    <a:pt x="9871" y="1231"/>
                    <a:pt x="6334" y="278"/>
                  </a:cubicBezTo>
                  <a:cubicBezTo>
                    <a:pt x="5608" y="79"/>
                    <a:pt x="5004" y="1"/>
                    <a:pt x="4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>
              <a:extLst>
                <a:ext uri="{FF2B5EF4-FFF2-40B4-BE49-F238E27FC236}">
                  <a16:creationId xmlns:a16="http://schemas.microsoft.com/office/drawing/2014/main" id="{38BFAE24-E112-E4BF-535B-59ABA10245E0}"/>
                </a:ext>
              </a:extLst>
            </p:cNvPr>
            <p:cNvSpPr/>
            <p:nvPr/>
          </p:nvSpPr>
          <p:spPr>
            <a:xfrm>
              <a:off x="5270709" y="1965550"/>
              <a:ext cx="102061" cy="84592"/>
            </a:xfrm>
            <a:custGeom>
              <a:avLst/>
              <a:gdLst/>
              <a:ahLst/>
              <a:cxnLst/>
              <a:rect l="l" t="t" r="r" b="b"/>
              <a:pathLst>
                <a:path w="4002" h="3317" extrusionOk="0">
                  <a:moveTo>
                    <a:pt x="833" y="0"/>
                  </a:moveTo>
                  <a:cubicBezTo>
                    <a:pt x="491" y="0"/>
                    <a:pt x="299" y="211"/>
                    <a:pt x="203" y="476"/>
                  </a:cubicBezTo>
                  <a:cubicBezTo>
                    <a:pt x="1" y="1012"/>
                    <a:pt x="191" y="1619"/>
                    <a:pt x="668" y="1941"/>
                  </a:cubicBezTo>
                  <a:lnTo>
                    <a:pt x="2215" y="3060"/>
                  </a:lnTo>
                  <a:cubicBezTo>
                    <a:pt x="2563" y="3237"/>
                    <a:pt x="2849" y="3317"/>
                    <a:pt x="3086" y="3317"/>
                  </a:cubicBezTo>
                  <a:cubicBezTo>
                    <a:pt x="3279" y="3317"/>
                    <a:pt x="3439" y="3264"/>
                    <a:pt x="3573" y="3167"/>
                  </a:cubicBezTo>
                  <a:cubicBezTo>
                    <a:pt x="4001" y="2858"/>
                    <a:pt x="3978" y="2203"/>
                    <a:pt x="3573" y="1858"/>
                  </a:cubicBezTo>
                  <a:lnTo>
                    <a:pt x="1918" y="465"/>
                  </a:lnTo>
                  <a:cubicBezTo>
                    <a:pt x="1834" y="393"/>
                    <a:pt x="1739" y="322"/>
                    <a:pt x="1644" y="274"/>
                  </a:cubicBezTo>
                  <a:cubicBezTo>
                    <a:pt x="1309" y="79"/>
                    <a:pt x="1043" y="0"/>
                    <a:pt x="833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>
              <a:extLst>
                <a:ext uri="{FF2B5EF4-FFF2-40B4-BE49-F238E27FC236}">
                  <a16:creationId xmlns:a16="http://schemas.microsoft.com/office/drawing/2014/main" id="{6FEC0E41-BE59-EB50-BEA3-9D73A2F9823C}"/>
                </a:ext>
              </a:extLst>
            </p:cNvPr>
            <p:cNvSpPr/>
            <p:nvPr/>
          </p:nvSpPr>
          <p:spPr>
            <a:xfrm>
              <a:off x="5266782" y="1961955"/>
              <a:ext cx="106906" cy="91962"/>
            </a:xfrm>
            <a:custGeom>
              <a:avLst/>
              <a:gdLst/>
              <a:ahLst/>
              <a:cxnLst/>
              <a:rect l="l" t="t" r="r" b="b"/>
              <a:pathLst>
                <a:path w="4192" h="3606" extrusionOk="0">
                  <a:moveTo>
                    <a:pt x="964" y="283"/>
                  </a:moveTo>
                  <a:cubicBezTo>
                    <a:pt x="972" y="283"/>
                    <a:pt x="980" y="284"/>
                    <a:pt x="988" y="284"/>
                  </a:cubicBezTo>
                  <a:cubicBezTo>
                    <a:pt x="1250" y="296"/>
                    <a:pt x="1512" y="391"/>
                    <a:pt x="1727" y="534"/>
                  </a:cubicBezTo>
                  <a:cubicBezTo>
                    <a:pt x="1822" y="582"/>
                    <a:pt x="1905" y="641"/>
                    <a:pt x="1977" y="713"/>
                  </a:cubicBezTo>
                  <a:lnTo>
                    <a:pt x="3632" y="2106"/>
                  </a:lnTo>
                  <a:cubicBezTo>
                    <a:pt x="3798" y="2249"/>
                    <a:pt x="3893" y="2463"/>
                    <a:pt x="3893" y="2701"/>
                  </a:cubicBezTo>
                  <a:cubicBezTo>
                    <a:pt x="3882" y="2892"/>
                    <a:pt x="3786" y="3082"/>
                    <a:pt x="3632" y="3201"/>
                  </a:cubicBezTo>
                  <a:cubicBezTo>
                    <a:pt x="3517" y="3280"/>
                    <a:pt x="3383" y="3321"/>
                    <a:pt x="3227" y="3321"/>
                  </a:cubicBezTo>
                  <a:cubicBezTo>
                    <a:pt x="3010" y="3321"/>
                    <a:pt x="2752" y="3242"/>
                    <a:pt x="2453" y="3082"/>
                  </a:cubicBezTo>
                  <a:lnTo>
                    <a:pt x="893" y="1963"/>
                  </a:lnTo>
                  <a:cubicBezTo>
                    <a:pt x="476" y="1677"/>
                    <a:pt x="298" y="1141"/>
                    <a:pt x="476" y="665"/>
                  </a:cubicBezTo>
                  <a:cubicBezTo>
                    <a:pt x="534" y="446"/>
                    <a:pt x="736" y="283"/>
                    <a:pt x="964" y="283"/>
                  </a:cubicBezTo>
                  <a:close/>
                  <a:moveTo>
                    <a:pt x="990" y="0"/>
                  </a:moveTo>
                  <a:cubicBezTo>
                    <a:pt x="891" y="0"/>
                    <a:pt x="799" y="16"/>
                    <a:pt x="715" y="46"/>
                  </a:cubicBezTo>
                  <a:cubicBezTo>
                    <a:pt x="476" y="129"/>
                    <a:pt x="298" y="320"/>
                    <a:pt x="214" y="558"/>
                  </a:cubicBezTo>
                  <a:cubicBezTo>
                    <a:pt x="0" y="1165"/>
                    <a:pt x="203" y="1832"/>
                    <a:pt x="726" y="2201"/>
                  </a:cubicBezTo>
                  <a:lnTo>
                    <a:pt x="2298" y="3332"/>
                  </a:lnTo>
                  <a:cubicBezTo>
                    <a:pt x="2584" y="3487"/>
                    <a:pt x="2905" y="3582"/>
                    <a:pt x="3239" y="3606"/>
                  </a:cubicBezTo>
                  <a:cubicBezTo>
                    <a:pt x="3441" y="3606"/>
                    <a:pt x="3632" y="3546"/>
                    <a:pt x="3798" y="3427"/>
                  </a:cubicBezTo>
                  <a:cubicBezTo>
                    <a:pt x="4036" y="3261"/>
                    <a:pt x="4167" y="2987"/>
                    <a:pt x="4179" y="2701"/>
                  </a:cubicBezTo>
                  <a:cubicBezTo>
                    <a:pt x="4191" y="2391"/>
                    <a:pt x="4060" y="2094"/>
                    <a:pt x="3822" y="1880"/>
                  </a:cubicBezTo>
                  <a:lnTo>
                    <a:pt x="2167" y="498"/>
                  </a:lnTo>
                  <a:cubicBezTo>
                    <a:pt x="2072" y="415"/>
                    <a:pt x="1977" y="344"/>
                    <a:pt x="1869" y="284"/>
                  </a:cubicBezTo>
                  <a:cubicBezTo>
                    <a:pt x="1537" y="96"/>
                    <a:pt x="1241" y="0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>
              <a:extLst>
                <a:ext uri="{FF2B5EF4-FFF2-40B4-BE49-F238E27FC236}">
                  <a16:creationId xmlns:a16="http://schemas.microsoft.com/office/drawing/2014/main" id="{0D263537-8D52-3021-5D42-EBEA92121688}"/>
                </a:ext>
              </a:extLst>
            </p:cNvPr>
            <p:cNvSpPr/>
            <p:nvPr/>
          </p:nvSpPr>
          <p:spPr>
            <a:xfrm>
              <a:off x="5292284" y="1914571"/>
              <a:ext cx="110859" cy="97547"/>
            </a:xfrm>
            <a:custGeom>
              <a:avLst/>
              <a:gdLst/>
              <a:ahLst/>
              <a:cxnLst/>
              <a:rect l="l" t="t" r="r" b="b"/>
              <a:pathLst>
                <a:path w="4347" h="3825" extrusionOk="0">
                  <a:moveTo>
                    <a:pt x="933" y="1"/>
                  </a:moveTo>
                  <a:cubicBezTo>
                    <a:pt x="587" y="1"/>
                    <a:pt x="377" y="213"/>
                    <a:pt x="250" y="487"/>
                  </a:cubicBezTo>
                  <a:cubicBezTo>
                    <a:pt x="0" y="1071"/>
                    <a:pt x="167" y="1749"/>
                    <a:pt x="679" y="2142"/>
                  </a:cubicBezTo>
                  <a:lnTo>
                    <a:pt x="2334" y="3487"/>
                  </a:lnTo>
                  <a:cubicBezTo>
                    <a:pt x="2738" y="3721"/>
                    <a:pt x="3066" y="3824"/>
                    <a:pt x="3338" y="3824"/>
                  </a:cubicBezTo>
                  <a:cubicBezTo>
                    <a:pt x="3523" y="3824"/>
                    <a:pt x="3682" y="3777"/>
                    <a:pt x="3822" y="3690"/>
                  </a:cubicBezTo>
                  <a:cubicBezTo>
                    <a:pt x="4334" y="3368"/>
                    <a:pt x="4346" y="2630"/>
                    <a:pt x="3917" y="2225"/>
                  </a:cubicBezTo>
                  <a:lnTo>
                    <a:pt x="2167" y="582"/>
                  </a:lnTo>
                  <a:cubicBezTo>
                    <a:pt x="2084" y="499"/>
                    <a:pt x="1977" y="416"/>
                    <a:pt x="1870" y="356"/>
                  </a:cubicBezTo>
                  <a:cubicBezTo>
                    <a:pt x="1480" y="103"/>
                    <a:pt x="1174" y="1"/>
                    <a:pt x="933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>
              <a:extLst>
                <a:ext uri="{FF2B5EF4-FFF2-40B4-BE49-F238E27FC236}">
                  <a16:creationId xmlns:a16="http://schemas.microsoft.com/office/drawing/2014/main" id="{CCD1D14D-1400-D439-22D2-292B55E2A94E}"/>
                </a:ext>
              </a:extLst>
            </p:cNvPr>
            <p:cNvSpPr/>
            <p:nvPr/>
          </p:nvSpPr>
          <p:spPr>
            <a:xfrm>
              <a:off x="5288331" y="1910950"/>
              <a:ext cx="116011" cy="105019"/>
            </a:xfrm>
            <a:custGeom>
              <a:avLst/>
              <a:gdLst/>
              <a:ahLst/>
              <a:cxnLst/>
              <a:rect l="l" t="t" r="r" b="b"/>
              <a:pathLst>
                <a:path w="4549" h="4118" extrusionOk="0">
                  <a:moveTo>
                    <a:pt x="1096" y="284"/>
                  </a:moveTo>
                  <a:cubicBezTo>
                    <a:pt x="1322" y="284"/>
                    <a:pt x="1608" y="391"/>
                    <a:pt x="1953" y="617"/>
                  </a:cubicBezTo>
                  <a:cubicBezTo>
                    <a:pt x="2048" y="677"/>
                    <a:pt x="2144" y="748"/>
                    <a:pt x="2227" y="832"/>
                  </a:cubicBezTo>
                  <a:lnTo>
                    <a:pt x="3965" y="2475"/>
                  </a:lnTo>
                  <a:cubicBezTo>
                    <a:pt x="4156" y="2653"/>
                    <a:pt x="4251" y="2903"/>
                    <a:pt x="4227" y="3165"/>
                  </a:cubicBezTo>
                  <a:cubicBezTo>
                    <a:pt x="4215" y="3391"/>
                    <a:pt x="4084" y="3594"/>
                    <a:pt x="3906" y="3713"/>
                  </a:cubicBezTo>
                  <a:cubicBezTo>
                    <a:pt x="3783" y="3790"/>
                    <a:pt x="3642" y="3829"/>
                    <a:pt x="3483" y="3829"/>
                  </a:cubicBezTo>
                  <a:cubicBezTo>
                    <a:pt x="3228" y="3829"/>
                    <a:pt x="2925" y="3728"/>
                    <a:pt x="2572" y="3522"/>
                  </a:cubicBezTo>
                  <a:lnTo>
                    <a:pt x="917" y="2177"/>
                  </a:lnTo>
                  <a:cubicBezTo>
                    <a:pt x="465" y="1832"/>
                    <a:pt x="298" y="1213"/>
                    <a:pt x="524" y="689"/>
                  </a:cubicBezTo>
                  <a:cubicBezTo>
                    <a:pt x="596" y="510"/>
                    <a:pt x="739" y="367"/>
                    <a:pt x="917" y="308"/>
                  </a:cubicBezTo>
                  <a:cubicBezTo>
                    <a:pt x="977" y="284"/>
                    <a:pt x="1036" y="284"/>
                    <a:pt x="1096" y="284"/>
                  </a:cubicBezTo>
                  <a:close/>
                  <a:moveTo>
                    <a:pt x="1095" y="0"/>
                  </a:moveTo>
                  <a:cubicBezTo>
                    <a:pt x="1007" y="0"/>
                    <a:pt x="924" y="12"/>
                    <a:pt x="846" y="34"/>
                  </a:cubicBezTo>
                  <a:cubicBezTo>
                    <a:pt x="584" y="117"/>
                    <a:pt x="370" y="320"/>
                    <a:pt x="274" y="570"/>
                  </a:cubicBezTo>
                  <a:cubicBezTo>
                    <a:pt x="0" y="1213"/>
                    <a:pt x="191" y="1963"/>
                    <a:pt x="739" y="2403"/>
                  </a:cubicBezTo>
                  <a:lnTo>
                    <a:pt x="2417" y="3749"/>
                  </a:lnTo>
                  <a:cubicBezTo>
                    <a:pt x="2739" y="3963"/>
                    <a:pt x="3108" y="4094"/>
                    <a:pt x="3489" y="4118"/>
                  </a:cubicBezTo>
                  <a:lnTo>
                    <a:pt x="3501" y="4106"/>
                  </a:lnTo>
                  <a:cubicBezTo>
                    <a:pt x="3508" y="4106"/>
                    <a:pt x="3516" y="4106"/>
                    <a:pt x="3523" y="4106"/>
                  </a:cubicBezTo>
                  <a:cubicBezTo>
                    <a:pt x="4037" y="4106"/>
                    <a:pt x="4466" y="3705"/>
                    <a:pt x="4513" y="3177"/>
                  </a:cubicBezTo>
                  <a:cubicBezTo>
                    <a:pt x="4549" y="2844"/>
                    <a:pt x="4418" y="2498"/>
                    <a:pt x="4168" y="2260"/>
                  </a:cubicBezTo>
                  <a:lnTo>
                    <a:pt x="2417" y="617"/>
                  </a:lnTo>
                  <a:cubicBezTo>
                    <a:pt x="2322" y="534"/>
                    <a:pt x="2215" y="451"/>
                    <a:pt x="2108" y="367"/>
                  </a:cubicBezTo>
                  <a:cubicBezTo>
                    <a:pt x="1725" y="121"/>
                    <a:pt x="1383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>
              <a:extLst>
                <a:ext uri="{FF2B5EF4-FFF2-40B4-BE49-F238E27FC236}">
                  <a16:creationId xmlns:a16="http://schemas.microsoft.com/office/drawing/2014/main" id="{89DB3244-DFA8-74C2-BF37-DD8DC3F66F3C}"/>
                </a:ext>
              </a:extLst>
            </p:cNvPr>
            <p:cNvSpPr/>
            <p:nvPr/>
          </p:nvSpPr>
          <p:spPr>
            <a:xfrm>
              <a:off x="5322046" y="1870401"/>
              <a:ext cx="109635" cy="99944"/>
            </a:xfrm>
            <a:custGeom>
              <a:avLst/>
              <a:gdLst/>
              <a:ahLst/>
              <a:cxnLst/>
              <a:rect l="l" t="t" r="r" b="b"/>
              <a:pathLst>
                <a:path w="4299" h="3919" extrusionOk="0">
                  <a:moveTo>
                    <a:pt x="969" y="1"/>
                  </a:moveTo>
                  <a:cubicBezTo>
                    <a:pt x="632" y="1"/>
                    <a:pt x="417" y="207"/>
                    <a:pt x="286" y="469"/>
                  </a:cubicBezTo>
                  <a:cubicBezTo>
                    <a:pt x="0" y="1040"/>
                    <a:pt x="155" y="1731"/>
                    <a:pt x="643" y="2148"/>
                  </a:cubicBezTo>
                  <a:lnTo>
                    <a:pt x="2250" y="3541"/>
                  </a:lnTo>
                  <a:cubicBezTo>
                    <a:pt x="2669" y="3802"/>
                    <a:pt x="3008" y="3919"/>
                    <a:pt x="3291" y="3919"/>
                  </a:cubicBezTo>
                  <a:cubicBezTo>
                    <a:pt x="3458" y="3919"/>
                    <a:pt x="3606" y="3878"/>
                    <a:pt x="3739" y="3803"/>
                  </a:cubicBezTo>
                  <a:cubicBezTo>
                    <a:pt x="4251" y="3493"/>
                    <a:pt x="4298" y="2767"/>
                    <a:pt x="3882" y="2338"/>
                  </a:cubicBezTo>
                  <a:lnTo>
                    <a:pt x="2203" y="636"/>
                  </a:lnTo>
                  <a:cubicBezTo>
                    <a:pt x="2107" y="540"/>
                    <a:pt x="2012" y="457"/>
                    <a:pt x="1917" y="386"/>
                  </a:cubicBezTo>
                  <a:cubicBezTo>
                    <a:pt x="1526" y="110"/>
                    <a:pt x="1215" y="1"/>
                    <a:pt x="969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>
              <a:extLst>
                <a:ext uri="{FF2B5EF4-FFF2-40B4-BE49-F238E27FC236}">
                  <a16:creationId xmlns:a16="http://schemas.microsoft.com/office/drawing/2014/main" id="{51E9539A-6605-2089-559D-0C4572649E4A}"/>
                </a:ext>
              </a:extLst>
            </p:cNvPr>
            <p:cNvSpPr/>
            <p:nvPr/>
          </p:nvSpPr>
          <p:spPr>
            <a:xfrm>
              <a:off x="5318399" y="1866856"/>
              <a:ext cx="114175" cy="107519"/>
            </a:xfrm>
            <a:custGeom>
              <a:avLst/>
              <a:gdLst/>
              <a:ahLst/>
              <a:cxnLst/>
              <a:rect l="l" t="t" r="r" b="b"/>
              <a:pathLst>
                <a:path w="4477" h="4216" extrusionOk="0">
                  <a:moveTo>
                    <a:pt x="1107" y="286"/>
                  </a:moveTo>
                  <a:cubicBezTo>
                    <a:pt x="1346" y="286"/>
                    <a:pt x="1631" y="405"/>
                    <a:pt x="1977" y="644"/>
                  </a:cubicBezTo>
                  <a:cubicBezTo>
                    <a:pt x="2072" y="715"/>
                    <a:pt x="2155" y="786"/>
                    <a:pt x="2239" y="870"/>
                  </a:cubicBezTo>
                  <a:lnTo>
                    <a:pt x="3917" y="2584"/>
                  </a:lnTo>
                  <a:cubicBezTo>
                    <a:pt x="4096" y="2763"/>
                    <a:pt x="4179" y="3025"/>
                    <a:pt x="4155" y="3275"/>
                  </a:cubicBezTo>
                  <a:cubicBezTo>
                    <a:pt x="4132" y="3501"/>
                    <a:pt x="4001" y="3704"/>
                    <a:pt x="3798" y="3823"/>
                  </a:cubicBezTo>
                  <a:cubicBezTo>
                    <a:pt x="3686" y="3889"/>
                    <a:pt x="3560" y="3922"/>
                    <a:pt x="3420" y="3922"/>
                  </a:cubicBezTo>
                  <a:cubicBezTo>
                    <a:pt x="3157" y="3922"/>
                    <a:pt x="2846" y="3805"/>
                    <a:pt x="2489" y="3573"/>
                  </a:cubicBezTo>
                  <a:lnTo>
                    <a:pt x="881" y="2168"/>
                  </a:lnTo>
                  <a:cubicBezTo>
                    <a:pt x="441" y="1799"/>
                    <a:pt x="298" y="1191"/>
                    <a:pt x="548" y="667"/>
                  </a:cubicBezTo>
                  <a:cubicBezTo>
                    <a:pt x="619" y="489"/>
                    <a:pt x="774" y="358"/>
                    <a:pt x="953" y="298"/>
                  </a:cubicBezTo>
                  <a:cubicBezTo>
                    <a:pt x="1000" y="286"/>
                    <a:pt x="1060" y="286"/>
                    <a:pt x="1107" y="286"/>
                  </a:cubicBezTo>
                  <a:close/>
                  <a:moveTo>
                    <a:pt x="1109" y="0"/>
                  </a:moveTo>
                  <a:cubicBezTo>
                    <a:pt x="1038" y="0"/>
                    <a:pt x="970" y="8"/>
                    <a:pt x="905" y="24"/>
                  </a:cubicBezTo>
                  <a:cubicBezTo>
                    <a:pt x="631" y="96"/>
                    <a:pt x="417" y="286"/>
                    <a:pt x="310" y="536"/>
                  </a:cubicBezTo>
                  <a:cubicBezTo>
                    <a:pt x="0" y="1167"/>
                    <a:pt x="167" y="1929"/>
                    <a:pt x="691" y="2382"/>
                  </a:cubicBezTo>
                  <a:lnTo>
                    <a:pt x="2322" y="3799"/>
                  </a:lnTo>
                  <a:cubicBezTo>
                    <a:pt x="2739" y="4073"/>
                    <a:pt x="3108" y="4204"/>
                    <a:pt x="3429" y="4204"/>
                  </a:cubicBezTo>
                  <a:lnTo>
                    <a:pt x="3429" y="4215"/>
                  </a:lnTo>
                  <a:cubicBezTo>
                    <a:pt x="3941" y="4215"/>
                    <a:pt x="4382" y="3834"/>
                    <a:pt x="4441" y="3323"/>
                  </a:cubicBezTo>
                  <a:cubicBezTo>
                    <a:pt x="4477" y="2977"/>
                    <a:pt x="4370" y="2632"/>
                    <a:pt x="4132" y="2382"/>
                  </a:cubicBezTo>
                  <a:lnTo>
                    <a:pt x="2441" y="679"/>
                  </a:lnTo>
                  <a:cubicBezTo>
                    <a:pt x="2358" y="572"/>
                    <a:pt x="2250" y="489"/>
                    <a:pt x="2143" y="417"/>
                  </a:cubicBezTo>
                  <a:cubicBezTo>
                    <a:pt x="1750" y="139"/>
                    <a:pt x="1403" y="0"/>
                    <a:pt x="1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>
              <a:extLst>
                <a:ext uri="{FF2B5EF4-FFF2-40B4-BE49-F238E27FC236}">
                  <a16:creationId xmlns:a16="http://schemas.microsoft.com/office/drawing/2014/main" id="{4F9F4F71-F70D-DCD1-630F-25FD771D8217}"/>
                </a:ext>
              </a:extLst>
            </p:cNvPr>
            <p:cNvSpPr/>
            <p:nvPr/>
          </p:nvSpPr>
          <p:spPr>
            <a:xfrm>
              <a:off x="5363334" y="1832504"/>
              <a:ext cx="106294" cy="103770"/>
            </a:xfrm>
            <a:custGeom>
              <a:avLst/>
              <a:gdLst/>
              <a:ahLst/>
              <a:cxnLst/>
              <a:rect l="l" t="t" r="r" b="b"/>
              <a:pathLst>
                <a:path w="4168" h="4069" extrusionOk="0">
                  <a:moveTo>
                    <a:pt x="963" y="0"/>
                  </a:moveTo>
                  <a:cubicBezTo>
                    <a:pt x="661" y="0"/>
                    <a:pt x="452" y="180"/>
                    <a:pt x="310" y="419"/>
                  </a:cubicBezTo>
                  <a:cubicBezTo>
                    <a:pt x="0" y="979"/>
                    <a:pt x="96" y="1669"/>
                    <a:pt x="560" y="2110"/>
                  </a:cubicBezTo>
                  <a:lnTo>
                    <a:pt x="2072" y="3622"/>
                  </a:lnTo>
                  <a:cubicBezTo>
                    <a:pt x="2497" y="3934"/>
                    <a:pt x="2846" y="4069"/>
                    <a:pt x="3142" y="4069"/>
                  </a:cubicBezTo>
                  <a:cubicBezTo>
                    <a:pt x="3285" y="4069"/>
                    <a:pt x="3416" y="4037"/>
                    <a:pt x="3536" y="3979"/>
                  </a:cubicBezTo>
                  <a:cubicBezTo>
                    <a:pt x="4072" y="3705"/>
                    <a:pt x="4168" y="2979"/>
                    <a:pt x="3775" y="2526"/>
                  </a:cubicBezTo>
                  <a:lnTo>
                    <a:pt x="2215" y="717"/>
                  </a:lnTo>
                  <a:cubicBezTo>
                    <a:pt x="2132" y="621"/>
                    <a:pt x="2036" y="526"/>
                    <a:pt x="1941" y="455"/>
                  </a:cubicBezTo>
                  <a:cubicBezTo>
                    <a:pt x="1538" y="128"/>
                    <a:pt x="1217" y="0"/>
                    <a:pt x="963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>
              <a:extLst>
                <a:ext uri="{FF2B5EF4-FFF2-40B4-BE49-F238E27FC236}">
                  <a16:creationId xmlns:a16="http://schemas.microsoft.com/office/drawing/2014/main" id="{CDAB3145-54C3-2654-2FD5-E315BB3E84C2}"/>
                </a:ext>
              </a:extLst>
            </p:cNvPr>
            <p:cNvSpPr/>
            <p:nvPr/>
          </p:nvSpPr>
          <p:spPr>
            <a:xfrm>
              <a:off x="5359381" y="1829112"/>
              <a:ext cx="111165" cy="110961"/>
            </a:xfrm>
            <a:custGeom>
              <a:avLst/>
              <a:gdLst/>
              <a:ahLst/>
              <a:cxnLst/>
              <a:rect l="l" t="t" r="r" b="b"/>
              <a:pathLst>
                <a:path w="4359" h="4351" extrusionOk="0">
                  <a:moveTo>
                    <a:pt x="1120" y="278"/>
                  </a:moveTo>
                  <a:cubicBezTo>
                    <a:pt x="1370" y="278"/>
                    <a:pt x="1667" y="421"/>
                    <a:pt x="2013" y="695"/>
                  </a:cubicBezTo>
                  <a:cubicBezTo>
                    <a:pt x="2096" y="766"/>
                    <a:pt x="2179" y="850"/>
                    <a:pt x="2263" y="945"/>
                  </a:cubicBezTo>
                  <a:lnTo>
                    <a:pt x="3822" y="2755"/>
                  </a:lnTo>
                  <a:cubicBezTo>
                    <a:pt x="3989" y="2945"/>
                    <a:pt x="4061" y="3219"/>
                    <a:pt x="4013" y="3469"/>
                  </a:cubicBezTo>
                  <a:cubicBezTo>
                    <a:pt x="3977" y="3695"/>
                    <a:pt x="3834" y="3886"/>
                    <a:pt x="3632" y="3981"/>
                  </a:cubicBezTo>
                  <a:cubicBezTo>
                    <a:pt x="3528" y="4031"/>
                    <a:pt x="3416" y="4057"/>
                    <a:pt x="3296" y="4057"/>
                  </a:cubicBezTo>
                  <a:cubicBezTo>
                    <a:pt x="3019" y="4057"/>
                    <a:pt x="2700" y="3922"/>
                    <a:pt x="2334" y="3648"/>
                  </a:cubicBezTo>
                  <a:lnTo>
                    <a:pt x="822" y="2147"/>
                  </a:lnTo>
                  <a:cubicBezTo>
                    <a:pt x="405" y="1755"/>
                    <a:pt x="310" y="1123"/>
                    <a:pt x="584" y="623"/>
                  </a:cubicBezTo>
                  <a:cubicBezTo>
                    <a:pt x="667" y="457"/>
                    <a:pt x="834" y="326"/>
                    <a:pt x="1024" y="278"/>
                  </a:cubicBezTo>
                  <a:close/>
                  <a:moveTo>
                    <a:pt x="1134" y="0"/>
                  </a:moveTo>
                  <a:cubicBezTo>
                    <a:pt x="1080" y="0"/>
                    <a:pt x="1027" y="5"/>
                    <a:pt x="977" y="16"/>
                  </a:cubicBezTo>
                  <a:cubicBezTo>
                    <a:pt x="703" y="64"/>
                    <a:pt x="465" y="242"/>
                    <a:pt x="346" y="492"/>
                  </a:cubicBezTo>
                  <a:cubicBezTo>
                    <a:pt x="1" y="1100"/>
                    <a:pt x="120" y="1862"/>
                    <a:pt x="620" y="2350"/>
                  </a:cubicBezTo>
                  <a:lnTo>
                    <a:pt x="2144" y="3862"/>
                  </a:lnTo>
                  <a:cubicBezTo>
                    <a:pt x="2584" y="4183"/>
                    <a:pt x="2965" y="4338"/>
                    <a:pt x="3299" y="4338"/>
                  </a:cubicBezTo>
                  <a:lnTo>
                    <a:pt x="3299" y="4350"/>
                  </a:lnTo>
                  <a:cubicBezTo>
                    <a:pt x="3787" y="4350"/>
                    <a:pt x="4203" y="4005"/>
                    <a:pt x="4287" y="3529"/>
                  </a:cubicBezTo>
                  <a:cubicBezTo>
                    <a:pt x="4358" y="3183"/>
                    <a:pt x="4263" y="2838"/>
                    <a:pt x="4037" y="2576"/>
                  </a:cubicBezTo>
                  <a:lnTo>
                    <a:pt x="2477" y="766"/>
                  </a:lnTo>
                  <a:cubicBezTo>
                    <a:pt x="2394" y="659"/>
                    <a:pt x="2287" y="564"/>
                    <a:pt x="2191" y="481"/>
                  </a:cubicBezTo>
                  <a:cubicBezTo>
                    <a:pt x="1797" y="167"/>
                    <a:pt x="1438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>
              <a:extLst>
                <a:ext uri="{FF2B5EF4-FFF2-40B4-BE49-F238E27FC236}">
                  <a16:creationId xmlns:a16="http://schemas.microsoft.com/office/drawing/2014/main" id="{7BBAF34A-FC44-7745-1E23-A8A3E7A51D85}"/>
                </a:ext>
              </a:extLst>
            </p:cNvPr>
            <p:cNvSpPr/>
            <p:nvPr/>
          </p:nvSpPr>
          <p:spPr>
            <a:xfrm>
              <a:off x="5380344" y="1901182"/>
              <a:ext cx="111038" cy="143630"/>
            </a:xfrm>
            <a:custGeom>
              <a:avLst/>
              <a:gdLst/>
              <a:ahLst/>
              <a:cxnLst/>
              <a:rect l="l" t="t" r="r" b="b"/>
              <a:pathLst>
                <a:path w="4354" h="5632" extrusionOk="0">
                  <a:moveTo>
                    <a:pt x="3596" y="0"/>
                  </a:moveTo>
                  <a:cubicBezTo>
                    <a:pt x="1679" y="869"/>
                    <a:pt x="0" y="2155"/>
                    <a:pt x="750" y="3131"/>
                  </a:cubicBezTo>
                  <a:cubicBezTo>
                    <a:pt x="889" y="3315"/>
                    <a:pt x="1116" y="3389"/>
                    <a:pt x="1391" y="3389"/>
                  </a:cubicBezTo>
                  <a:cubicBezTo>
                    <a:pt x="2103" y="3389"/>
                    <a:pt x="3134" y="2893"/>
                    <a:pt x="3773" y="2543"/>
                  </a:cubicBezTo>
                  <a:lnTo>
                    <a:pt x="3773" y="2543"/>
                  </a:lnTo>
                  <a:lnTo>
                    <a:pt x="3781" y="2656"/>
                  </a:lnTo>
                  <a:lnTo>
                    <a:pt x="3781" y="2656"/>
                  </a:lnTo>
                  <a:cubicBezTo>
                    <a:pt x="3928" y="2511"/>
                    <a:pt x="4107" y="2368"/>
                    <a:pt x="4322" y="2227"/>
                  </a:cubicBezTo>
                  <a:cubicBezTo>
                    <a:pt x="4343" y="2213"/>
                    <a:pt x="4353" y="2206"/>
                    <a:pt x="4353" y="2206"/>
                  </a:cubicBezTo>
                  <a:lnTo>
                    <a:pt x="4353" y="2206"/>
                  </a:lnTo>
                  <a:cubicBezTo>
                    <a:pt x="4352" y="2206"/>
                    <a:pt x="4121" y="2353"/>
                    <a:pt x="3773" y="2543"/>
                  </a:cubicBezTo>
                  <a:lnTo>
                    <a:pt x="3773" y="2543"/>
                  </a:lnTo>
                  <a:lnTo>
                    <a:pt x="3596" y="0"/>
                  </a:lnTo>
                  <a:close/>
                  <a:moveTo>
                    <a:pt x="3781" y="2656"/>
                  </a:moveTo>
                  <a:cubicBezTo>
                    <a:pt x="2329" y="4090"/>
                    <a:pt x="3989" y="5632"/>
                    <a:pt x="3989" y="5632"/>
                  </a:cubicBezTo>
                  <a:lnTo>
                    <a:pt x="3781" y="2656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>
              <a:extLst>
                <a:ext uri="{FF2B5EF4-FFF2-40B4-BE49-F238E27FC236}">
                  <a16:creationId xmlns:a16="http://schemas.microsoft.com/office/drawing/2014/main" id="{4805E4F7-B990-CF65-227D-846AF30A7053}"/>
                </a:ext>
              </a:extLst>
            </p:cNvPr>
            <p:cNvSpPr/>
            <p:nvPr/>
          </p:nvSpPr>
          <p:spPr>
            <a:xfrm>
              <a:off x="5390061" y="1897408"/>
              <a:ext cx="105070" cy="151051"/>
            </a:xfrm>
            <a:custGeom>
              <a:avLst/>
              <a:gdLst/>
              <a:ahLst/>
              <a:cxnLst/>
              <a:rect l="l" t="t" r="r" b="b"/>
              <a:pathLst>
                <a:path w="4120" h="5923" extrusionOk="0">
                  <a:moveTo>
                    <a:pt x="3215" y="1"/>
                  </a:moveTo>
                  <a:cubicBezTo>
                    <a:pt x="3195" y="1"/>
                    <a:pt x="3175" y="9"/>
                    <a:pt x="3155" y="29"/>
                  </a:cubicBezTo>
                  <a:cubicBezTo>
                    <a:pt x="2322" y="398"/>
                    <a:pt x="357" y="1398"/>
                    <a:pt x="83" y="2517"/>
                  </a:cubicBezTo>
                  <a:cubicBezTo>
                    <a:pt x="0" y="2803"/>
                    <a:pt x="60" y="3125"/>
                    <a:pt x="250" y="3363"/>
                  </a:cubicBezTo>
                  <a:cubicBezTo>
                    <a:pt x="417" y="3588"/>
                    <a:pt x="683" y="3677"/>
                    <a:pt x="1001" y="3677"/>
                  </a:cubicBezTo>
                  <a:cubicBezTo>
                    <a:pt x="1591" y="3677"/>
                    <a:pt x="2358" y="3370"/>
                    <a:pt x="3000" y="3053"/>
                  </a:cubicBezTo>
                  <a:lnTo>
                    <a:pt x="3000" y="3053"/>
                  </a:lnTo>
                  <a:cubicBezTo>
                    <a:pt x="2810" y="3315"/>
                    <a:pt x="2703" y="3625"/>
                    <a:pt x="2667" y="3946"/>
                  </a:cubicBezTo>
                  <a:cubicBezTo>
                    <a:pt x="2584" y="5006"/>
                    <a:pt x="3477" y="5851"/>
                    <a:pt x="3512" y="5887"/>
                  </a:cubicBezTo>
                  <a:cubicBezTo>
                    <a:pt x="3536" y="5911"/>
                    <a:pt x="3572" y="5923"/>
                    <a:pt x="3608" y="5923"/>
                  </a:cubicBezTo>
                  <a:lnTo>
                    <a:pt x="3620" y="5923"/>
                  </a:lnTo>
                  <a:cubicBezTo>
                    <a:pt x="3739" y="5911"/>
                    <a:pt x="3786" y="5768"/>
                    <a:pt x="3715" y="5673"/>
                  </a:cubicBezTo>
                  <a:cubicBezTo>
                    <a:pt x="3703" y="5661"/>
                    <a:pt x="2881" y="4887"/>
                    <a:pt x="2953" y="3970"/>
                  </a:cubicBezTo>
                  <a:cubicBezTo>
                    <a:pt x="3000" y="3410"/>
                    <a:pt x="3358" y="2922"/>
                    <a:pt x="4036" y="2482"/>
                  </a:cubicBezTo>
                  <a:cubicBezTo>
                    <a:pt x="4096" y="2434"/>
                    <a:pt x="4120" y="2351"/>
                    <a:pt x="4084" y="2279"/>
                  </a:cubicBezTo>
                  <a:cubicBezTo>
                    <a:pt x="4055" y="2236"/>
                    <a:pt x="4010" y="2215"/>
                    <a:pt x="3965" y="2215"/>
                  </a:cubicBezTo>
                  <a:cubicBezTo>
                    <a:pt x="3935" y="2215"/>
                    <a:pt x="3905" y="2225"/>
                    <a:pt x="3882" y="2244"/>
                  </a:cubicBezTo>
                  <a:cubicBezTo>
                    <a:pt x="3077" y="2737"/>
                    <a:pt x="1773" y="3400"/>
                    <a:pt x="1001" y="3400"/>
                  </a:cubicBezTo>
                  <a:cubicBezTo>
                    <a:pt x="768" y="3400"/>
                    <a:pt x="584" y="3340"/>
                    <a:pt x="476" y="3196"/>
                  </a:cubicBezTo>
                  <a:cubicBezTo>
                    <a:pt x="333" y="3017"/>
                    <a:pt x="298" y="2791"/>
                    <a:pt x="357" y="2577"/>
                  </a:cubicBezTo>
                  <a:cubicBezTo>
                    <a:pt x="524" y="1898"/>
                    <a:pt x="1643" y="1017"/>
                    <a:pt x="3274" y="279"/>
                  </a:cubicBezTo>
                  <a:cubicBezTo>
                    <a:pt x="3426" y="269"/>
                    <a:pt x="3329" y="1"/>
                    <a:pt x="3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>
              <a:extLst>
                <a:ext uri="{FF2B5EF4-FFF2-40B4-BE49-F238E27FC236}">
                  <a16:creationId xmlns:a16="http://schemas.microsoft.com/office/drawing/2014/main" id="{798B5953-001F-1B27-4847-153585D3B2F4}"/>
                </a:ext>
              </a:extLst>
            </p:cNvPr>
            <p:cNvSpPr/>
            <p:nvPr/>
          </p:nvSpPr>
          <p:spPr>
            <a:xfrm>
              <a:off x="5648452" y="2274947"/>
              <a:ext cx="1048790" cy="816208"/>
            </a:xfrm>
            <a:custGeom>
              <a:avLst/>
              <a:gdLst/>
              <a:ahLst/>
              <a:cxnLst/>
              <a:rect l="l" t="t" r="r" b="b"/>
              <a:pathLst>
                <a:path w="41125" h="32005" extrusionOk="0">
                  <a:moveTo>
                    <a:pt x="8073" y="1"/>
                  </a:moveTo>
                  <a:cubicBezTo>
                    <a:pt x="6954" y="3787"/>
                    <a:pt x="3834" y="7132"/>
                    <a:pt x="60" y="8240"/>
                  </a:cubicBezTo>
                  <a:lnTo>
                    <a:pt x="0" y="8264"/>
                  </a:lnTo>
                  <a:lnTo>
                    <a:pt x="7692" y="17908"/>
                  </a:lnTo>
                  <a:cubicBezTo>
                    <a:pt x="7966" y="19003"/>
                    <a:pt x="9347" y="20432"/>
                    <a:pt x="9347" y="20432"/>
                  </a:cubicBezTo>
                  <a:lnTo>
                    <a:pt x="8716" y="28195"/>
                  </a:lnTo>
                  <a:lnTo>
                    <a:pt x="34695" y="32005"/>
                  </a:lnTo>
                  <a:cubicBezTo>
                    <a:pt x="34695" y="32005"/>
                    <a:pt x="34874" y="26349"/>
                    <a:pt x="35017" y="21563"/>
                  </a:cubicBezTo>
                  <a:lnTo>
                    <a:pt x="40029" y="22813"/>
                  </a:lnTo>
                  <a:lnTo>
                    <a:pt x="39779" y="21396"/>
                  </a:lnTo>
                  <a:cubicBezTo>
                    <a:pt x="39243" y="17991"/>
                    <a:pt x="39553" y="14502"/>
                    <a:pt x="40672" y="11240"/>
                  </a:cubicBezTo>
                  <a:lnTo>
                    <a:pt x="41124" y="9919"/>
                  </a:lnTo>
                  <a:cubicBezTo>
                    <a:pt x="41124" y="9919"/>
                    <a:pt x="33612" y="7347"/>
                    <a:pt x="33302" y="7228"/>
                  </a:cubicBezTo>
                  <a:cubicBezTo>
                    <a:pt x="31588" y="6597"/>
                    <a:pt x="29742" y="6359"/>
                    <a:pt x="27920" y="6192"/>
                  </a:cubicBezTo>
                  <a:cubicBezTo>
                    <a:pt x="26516" y="6073"/>
                    <a:pt x="25099" y="5989"/>
                    <a:pt x="23682" y="5978"/>
                  </a:cubicBezTo>
                  <a:cubicBezTo>
                    <a:pt x="23567" y="5976"/>
                    <a:pt x="23451" y="5976"/>
                    <a:pt x="23334" y="5976"/>
                  </a:cubicBezTo>
                  <a:cubicBezTo>
                    <a:pt x="21180" y="5976"/>
                    <a:pt x="18646" y="6188"/>
                    <a:pt x="16240" y="6775"/>
                  </a:cubicBezTo>
                  <a:lnTo>
                    <a:pt x="80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>
              <a:extLst>
                <a:ext uri="{FF2B5EF4-FFF2-40B4-BE49-F238E27FC236}">
                  <a16:creationId xmlns:a16="http://schemas.microsoft.com/office/drawing/2014/main" id="{0B407274-FC71-363E-07B6-B2D233E6958A}"/>
                </a:ext>
              </a:extLst>
            </p:cNvPr>
            <p:cNvSpPr/>
            <p:nvPr/>
          </p:nvSpPr>
          <p:spPr>
            <a:xfrm>
              <a:off x="5644499" y="2271300"/>
              <a:ext cx="1056390" cy="823195"/>
            </a:xfrm>
            <a:custGeom>
              <a:avLst/>
              <a:gdLst/>
              <a:ahLst/>
              <a:cxnLst/>
              <a:rect l="l" t="t" r="r" b="b"/>
              <a:pathLst>
                <a:path w="41423" h="32279" extrusionOk="0">
                  <a:moveTo>
                    <a:pt x="8311" y="370"/>
                  </a:moveTo>
                  <a:lnTo>
                    <a:pt x="16312" y="7014"/>
                  </a:lnTo>
                  <a:cubicBezTo>
                    <a:pt x="16338" y="7031"/>
                    <a:pt x="16371" y="7042"/>
                    <a:pt x="16400" y="7042"/>
                  </a:cubicBezTo>
                  <a:cubicBezTo>
                    <a:pt x="16411" y="7042"/>
                    <a:pt x="16422" y="7041"/>
                    <a:pt x="16431" y="7037"/>
                  </a:cubicBezTo>
                  <a:cubicBezTo>
                    <a:pt x="19107" y="6385"/>
                    <a:pt x="21783" y="6239"/>
                    <a:pt x="23615" y="6239"/>
                  </a:cubicBezTo>
                  <a:cubicBezTo>
                    <a:pt x="23691" y="6239"/>
                    <a:pt x="23764" y="6239"/>
                    <a:pt x="23837" y="6240"/>
                  </a:cubicBezTo>
                  <a:cubicBezTo>
                    <a:pt x="25147" y="6252"/>
                    <a:pt x="26528" y="6323"/>
                    <a:pt x="28064" y="6466"/>
                  </a:cubicBezTo>
                  <a:cubicBezTo>
                    <a:pt x="29826" y="6621"/>
                    <a:pt x="31695" y="6859"/>
                    <a:pt x="33409" y="7490"/>
                  </a:cubicBezTo>
                  <a:cubicBezTo>
                    <a:pt x="33695" y="7597"/>
                    <a:pt x="40053" y="9776"/>
                    <a:pt x="41089" y="10133"/>
                  </a:cubicBezTo>
                  <a:lnTo>
                    <a:pt x="40696" y="11324"/>
                  </a:lnTo>
                  <a:cubicBezTo>
                    <a:pt x="39577" y="14610"/>
                    <a:pt x="39267" y="18122"/>
                    <a:pt x="39803" y="21551"/>
                  </a:cubicBezTo>
                  <a:lnTo>
                    <a:pt x="40006" y="22754"/>
                  </a:lnTo>
                  <a:lnTo>
                    <a:pt x="40006" y="22754"/>
                  </a:lnTo>
                  <a:lnTo>
                    <a:pt x="35219" y="21563"/>
                  </a:lnTo>
                  <a:cubicBezTo>
                    <a:pt x="35205" y="21559"/>
                    <a:pt x="35191" y="21558"/>
                    <a:pt x="35178" y="21558"/>
                  </a:cubicBezTo>
                  <a:cubicBezTo>
                    <a:pt x="35101" y="21558"/>
                    <a:pt x="35041" y="21613"/>
                    <a:pt x="35041" y="21694"/>
                  </a:cubicBezTo>
                  <a:cubicBezTo>
                    <a:pt x="34910" y="26004"/>
                    <a:pt x="34755" y="31028"/>
                    <a:pt x="34719" y="31981"/>
                  </a:cubicBezTo>
                  <a:lnTo>
                    <a:pt x="9025" y="28219"/>
                  </a:lnTo>
                  <a:lnTo>
                    <a:pt x="9645" y="20563"/>
                  </a:lnTo>
                  <a:cubicBezTo>
                    <a:pt x="9656" y="20527"/>
                    <a:pt x="9633" y="20491"/>
                    <a:pt x="9609" y="20456"/>
                  </a:cubicBezTo>
                  <a:cubicBezTo>
                    <a:pt x="9597" y="20444"/>
                    <a:pt x="8252" y="19051"/>
                    <a:pt x="7990" y="18003"/>
                  </a:cubicBezTo>
                  <a:cubicBezTo>
                    <a:pt x="7990" y="17979"/>
                    <a:pt x="7978" y="17955"/>
                    <a:pt x="7966" y="17943"/>
                  </a:cubicBezTo>
                  <a:lnTo>
                    <a:pt x="393" y="8466"/>
                  </a:lnTo>
                  <a:cubicBezTo>
                    <a:pt x="4025" y="7335"/>
                    <a:pt x="7097" y="4192"/>
                    <a:pt x="8311" y="370"/>
                  </a:cubicBezTo>
                  <a:close/>
                  <a:moveTo>
                    <a:pt x="8228" y="1"/>
                  </a:moveTo>
                  <a:cubicBezTo>
                    <a:pt x="8168" y="13"/>
                    <a:pt x="8121" y="48"/>
                    <a:pt x="8097" y="108"/>
                  </a:cubicBezTo>
                  <a:cubicBezTo>
                    <a:pt x="6942" y="3977"/>
                    <a:pt x="3834" y="7168"/>
                    <a:pt x="179" y="8252"/>
                  </a:cubicBezTo>
                  <a:lnTo>
                    <a:pt x="120" y="8264"/>
                  </a:lnTo>
                  <a:cubicBezTo>
                    <a:pt x="72" y="8287"/>
                    <a:pt x="36" y="8323"/>
                    <a:pt x="24" y="8359"/>
                  </a:cubicBezTo>
                  <a:cubicBezTo>
                    <a:pt x="1" y="8407"/>
                    <a:pt x="12" y="8454"/>
                    <a:pt x="48" y="8490"/>
                  </a:cubicBezTo>
                  <a:lnTo>
                    <a:pt x="7728" y="18110"/>
                  </a:lnTo>
                  <a:cubicBezTo>
                    <a:pt x="7990" y="19134"/>
                    <a:pt x="9121" y="20360"/>
                    <a:pt x="9359" y="20622"/>
                  </a:cubicBezTo>
                  <a:lnTo>
                    <a:pt x="8740" y="28326"/>
                  </a:lnTo>
                  <a:cubicBezTo>
                    <a:pt x="8728" y="28397"/>
                    <a:pt x="8787" y="28457"/>
                    <a:pt x="8859" y="28469"/>
                  </a:cubicBezTo>
                  <a:lnTo>
                    <a:pt x="34850" y="32279"/>
                  </a:lnTo>
                  <a:lnTo>
                    <a:pt x="34862" y="32279"/>
                  </a:lnTo>
                  <a:cubicBezTo>
                    <a:pt x="34886" y="32279"/>
                    <a:pt x="34922" y="32267"/>
                    <a:pt x="34945" y="32255"/>
                  </a:cubicBezTo>
                  <a:cubicBezTo>
                    <a:pt x="34969" y="32231"/>
                    <a:pt x="34993" y="32183"/>
                    <a:pt x="34993" y="32148"/>
                  </a:cubicBezTo>
                  <a:cubicBezTo>
                    <a:pt x="34993" y="32148"/>
                    <a:pt x="35160" y="26623"/>
                    <a:pt x="35314" y="21884"/>
                  </a:cubicBezTo>
                  <a:lnTo>
                    <a:pt x="40148" y="23087"/>
                  </a:lnTo>
                  <a:cubicBezTo>
                    <a:pt x="40160" y="23090"/>
                    <a:pt x="40171" y="23091"/>
                    <a:pt x="40182" y="23091"/>
                  </a:cubicBezTo>
                  <a:cubicBezTo>
                    <a:pt x="40264" y="23091"/>
                    <a:pt x="40337" y="23016"/>
                    <a:pt x="40327" y="22932"/>
                  </a:cubicBezTo>
                  <a:lnTo>
                    <a:pt x="40077" y="21515"/>
                  </a:lnTo>
                  <a:cubicBezTo>
                    <a:pt x="39553" y="18134"/>
                    <a:pt x="39851" y="14669"/>
                    <a:pt x="40958" y="11431"/>
                  </a:cubicBezTo>
                  <a:lnTo>
                    <a:pt x="41410" y="10109"/>
                  </a:lnTo>
                  <a:cubicBezTo>
                    <a:pt x="41422" y="10038"/>
                    <a:pt x="41387" y="9954"/>
                    <a:pt x="41315" y="9931"/>
                  </a:cubicBezTo>
                  <a:cubicBezTo>
                    <a:pt x="41244" y="9907"/>
                    <a:pt x="33802" y="7359"/>
                    <a:pt x="33505" y="7240"/>
                  </a:cubicBezTo>
                  <a:cubicBezTo>
                    <a:pt x="31754" y="6597"/>
                    <a:pt x="29873" y="6359"/>
                    <a:pt x="28087" y="6204"/>
                  </a:cubicBezTo>
                  <a:cubicBezTo>
                    <a:pt x="26551" y="6061"/>
                    <a:pt x="25158" y="5990"/>
                    <a:pt x="23837" y="5978"/>
                  </a:cubicBezTo>
                  <a:cubicBezTo>
                    <a:pt x="23759" y="5977"/>
                    <a:pt x="23679" y="5977"/>
                    <a:pt x="23598" y="5977"/>
                  </a:cubicBezTo>
                  <a:cubicBezTo>
                    <a:pt x="21767" y="5977"/>
                    <a:pt x="19110" y="6114"/>
                    <a:pt x="16431" y="6764"/>
                  </a:cubicBezTo>
                  <a:lnTo>
                    <a:pt x="8335" y="36"/>
                  </a:lnTo>
                  <a:cubicBezTo>
                    <a:pt x="8311" y="13"/>
                    <a:pt x="8275" y="13"/>
                    <a:pt x="8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>
              <a:extLst>
                <a:ext uri="{FF2B5EF4-FFF2-40B4-BE49-F238E27FC236}">
                  <a16:creationId xmlns:a16="http://schemas.microsoft.com/office/drawing/2014/main" id="{CD6D8AA0-7A09-A554-E590-823A936BEC22}"/>
                </a:ext>
              </a:extLst>
            </p:cNvPr>
            <p:cNvSpPr/>
            <p:nvPr/>
          </p:nvSpPr>
          <p:spPr>
            <a:xfrm>
              <a:off x="6484985" y="2808740"/>
              <a:ext cx="56794" cy="102954"/>
            </a:xfrm>
            <a:custGeom>
              <a:avLst/>
              <a:gdLst/>
              <a:ahLst/>
              <a:cxnLst/>
              <a:rect l="l" t="t" r="r" b="b"/>
              <a:pathLst>
                <a:path w="2227" h="4037" extrusionOk="0">
                  <a:moveTo>
                    <a:pt x="0" y="1"/>
                  </a:moveTo>
                  <a:lnTo>
                    <a:pt x="1607" y="1108"/>
                  </a:lnTo>
                  <a:lnTo>
                    <a:pt x="2096" y="4037"/>
                  </a:lnTo>
                  <a:lnTo>
                    <a:pt x="2226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>
              <a:extLst>
                <a:ext uri="{FF2B5EF4-FFF2-40B4-BE49-F238E27FC236}">
                  <a16:creationId xmlns:a16="http://schemas.microsoft.com/office/drawing/2014/main" id="{A0AE8CC1-5334-A597-9399-ED4616AA06BD}"/>
                </a:ext>
              </a:extLst>
            </p:cNvPr>
            <p:cNvSpPr/>
            <p:nvPr/>
          </p:nvSpPr>
          <p:spPr>
            <a:xfrm>
              <a:off x="6481032" y="2805016"/>
              <a:ext cx="64394" cy="110324"/>
            </a:xfrm>
            <a:custGeom>
              <a:avLst/>
              <a:gdLst/>
              <a:ahLst/>
              <a:cxnLst/>
              <a:rect l="l" t="t" r="r" b="b"/>
              <a:pathLst>
                <a:path w="2525" h="4326" extrusionOk="0">
                  <a:moveTo>
                    <a:pt x="941" y="516"/>
                  </a:moveTo>
                  <a:lnTo>
                    <a:pt x="2239" y="873"/>
                  </a:lnTo>
                  <a:lnTo>
                    <a:pt x="2155" y="2778"/>
                  </a:lnTo>
                  <a:lnTo>
                    <a:pt x="1905" y="1230"/>
                  </a:lnTo>
                  <a:cubicBezTo>
                    <a:pt x="1893" y="1183"/>
                    <a:pt x="1870" y="1159"/>
                    <a:pt x="1846" y="1135"/>
                  </a:cubicBezTo>
                  <a:lnTo>
                    <a:pt x="941" y="516"/>
                  </a:lnTo>
                  <a:close/>
                  <a:moveTo>
                    <a:pt x="161" y="1"/>
                  </a:moveTo>
                  <a:cubicBezTo>
                    <a:pt x="109" y="1"/>
                    <a:pt x="54" y="27"/>
                    <a:pt x="24" y="87"/>
                  </a:cubicBezTo>
                  <a:cubicBezTo>
                    <a:pt x="0" y="147"/>
                    <a:pt x="24" y="218"/>
                    <a:pt x="72" y="266"/>
                  </a:cubicBezTo>
                  <a:lnTo>
                    <a:pt x="1631" y="1325"/>
                  </a:lnTo>
                  <a:lnTo>
                    <a:pt x="2108" y="4207"/>
                  </a:lnTo>
                  <a:cubicBezTo>
                    <a:pt x="2120" y="4278"/>
                    <a:pt x="2179" y="4326"/>
                    <a:pt x="2251" y="4326"/>
                  </a:cubicBezTo>
                  <a:lnTo>
                    <a:pt x="2262" y="4326"/>
                  </a:lnTo>
                  <a:cubicBezTo>
                    <a:pt x="2334" y="4326"/>
                    <a:pt x="2393" y="4266"/>
                    <a:pt x="2393" y="4195"/>
                  </a:cubicBezTo>
                  <a:lnTo>
                    <a:pt x="2524" y="778"/>
                  </a:lnTo>
                  <a:cubicBezTo>
                    <a:pt x="2524" y="718"/>
                    <a:pt x="2477" y="647"/>
                    <a:pt x="2417" y="635"/>
                  </a:cubicBezTo>
                  <a:lnTo>
                    <a:pt x="191" y="4"/>
                  </a:lnTo>
                  <a:cubicBezTo>
                    <a:pt x="181" y="2"/>
                    <a:pt x="171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>
              <a:extLst>
                <a:ext uri="{FF2B5EF4-FFF2-40B4-BE49-F238E27FC236}">
                  <a16:creationId xmlns:a16="http://schemas.microsoft.com/office/drawing/2014/main" id="{41C9E433-8A78-4290-BE8E-6084DE47E991}"/>
                </a:ext>
              </a:extLst>
            </p:cNvPr>
            <p:cNvSpPr/>
            <p:nvPr/>
          </p:nvSpPr>
          <p:spPr>
            <a:xfrm>
              <a:off x="5844592" y="2729197"/>
              <a:ext cx="46185" cy="260840"/>
            </a:xfrm>
            <a:custGeom>
              <a:avLst/>
              <a:gdLst/>
              <a:ahLst/>
              <a:cxnLst/>
              <a:rect l="l" t="t" r="r" b="b"/>
              <a:pathLst>
                <a:path w="1811" h="10228" extrusionOk="0">
                  <a:moveTo>
                    <a:pt x="1" y="0"/>
                  </a:moveTo>
                  <a:lnTo>
                    <a:pt x="1179" y="3334"/>
                  </a:lnTo>
                  <a:lnTo>
                    <a:pt x="1084" y="10228"/>
                  </a:lnTo>
                  <a:lnTo>
                    <a:pt x="1810" y="2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>
              <a:extLst>
                <a:ext uri="{FF2B5EF4-FFF2-40B4-BE49-F238E27FC236}">
                  <a16:creationId xmlns:a16="http://schemas.microsoft.com/office/drawing/2014/main" id="{4CEE5EBE-AAC2-FF34-CE17-7E5DA4A07767}"/>
                </a:ext>
              </a:extLst>
            </p:cNvPr>
            <p:cNvSpPr/>
            <p:nvPr/>
          </p:nvSpPr>
          <p:spPr>
            <a:xfrm>
              <a:off x="5840817" y="2725780"/>
              <a:ext cx="53912" cy="267904"/>
            </a:xfrm>
            <a:custGeom>
              <a:avLst/>
              <a:gdLst/>
              <a:ahLst/>
              <a:cxnLst/>
              <a:rect l="l" t="t" r="r" b="b"/>
              <a:pathLst>
                <a:path w="2114" h="10505" extrusionOk="0">
                  <a:moveTo>
                    <a:pt x="601" y="980"/>
                  </a:moveTo>
                  <a:lnTo>
                    <a:pt x="1804" y="2611"/>
                  </a:lnTo>
                  <a:lnTo>
                    <a:pt x="1423" y="6754"/>
                  </a:lnTo>
                  <a:lnTo>
                    <a:pt x="1470" y="3456"/>
                  </a:lnTo>
                  <a:cubicBezTo>
                    <a:pt x="1470" y="3444"/>
                    <a:pt x="1470" y="3432"/>
                    <a:pt x="1470" y="3409"/>
                  </a:cubicBezTo>
                  <a:lnTo>
                    <a:pt x="601" y="980"/>
                  </a:lnTo>
                  <a:close/>
                  <a:moveTo>
                    <a:pt x="170" y="1"/>
                  </a:moveTo>
                  <a:cubicBezTo>
                    <a:pt x="82" y="1"/>
                    <a:pt x="1" y="79"/>
                    <a:pt x="18" y="182"/>
                  </a:cubicBezTo>
                  <a:lnTo>
                    <a:pt x="1196" y="3480"/>
                  </a:lnTo>
                  <a:lnTo>
                    <a:pt x="1101" y="10350"/>
                  </a:lnTo>
                  <a:cubicBezTo>
                    <a:pt x="1101" y="10421"/>
                    <a:pt x="1161" y="10493"/>
                    <a:pt x="1232" y="10505"/>
                  </a:cubicBezTo>
                  <a:cubicBezTo>
                    <a:pt x="1316" y="10505"/>
                    <a:pt x="1375" y="10445"/>
                    <a:pt x="1387" y="10362"/>
                  </a:cubicBezTo>
                  <a:lnTo>
                    <a:pt x="2113" y="2575"/>
                  </a:lnTo>
                  <a:cubicBezTo>
                    <a:pt x="2113" y="2551"/>
                    <a:pt x="2101" y="2516"/>
                    <a:pt x="2078" y="2480"/>
                  </a:cubicBezTo>
                  <a:lnTo>
                    <a:pt x="268" y="39"/>
                  </a:lnTo>
                  <a:cubicBezTo>
                    <a:pt x="238" y="13"/>
                    <a:pt x="203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>
              <a:extLst>
                <a:ext uri="{FF2B5EF4-FFF2-40B4-BE49-F238E27FC236}">
                  <a16:creationId xmlns:a16="http://schemas.microsoft.com/office/drawing/2014/main" id="{B31BCCB5-8A5A-AAA2-A41A-581CD44A1046}"/>
                </a:ext>
              </a:extLst>
            </p:cNvPr>
            <p:cNvSpPr/>
            <p:nvPr/>
          </p:nvSpPr>
          <p:spPr>
            <a:xfrm>
              <a:off x="6597324" y="2511482"/>
              <a:ext cx="99919" cy="344972"/>
            </a:xfrm>
            <a:custGeom>
              <a:avLst/>
              <a:gdLst/>
              <a:ahLst/>
              <a:cxnLst/>
              <a:rect l="l" t="t" r="r" b="b"/>
              <a:pathLst>
                <a:path w="3918" h="13527" extrusionOk="0">
                  <a:moveTo>
                    <a:pt x="1977" y="1"/>
                  </a:moveTo>
                  <a:lnTo>
                    <a:pt x="1584" y="1191"/>
                  </a:lnTo>
                  <a:cubicBezTo>
                    <a:pt x="346" y="4799"/>
                    <a:pt x="0" y="8656"/>
                    <a:pt x="596" y="12431"/>
                  </a:cubicBezTo>
                  <a:lnTo>
                    <a:pt x="691" y="13002"/>
                  </a:lnTo>
                  <a:lnTo>
                    <a:pt x="2822" y="13526"/>
                  </a:lnTo>
                  <a:lnTo>
                    <a:pt x="2572" y="12109"/>
                  </a:lnTo>
                  <a:cubicBezTo>
                    <a:pt x="2048" y="8704"/>
                    <a:pt x="2358" y="5227"/>
                    <a:pt x="3465" y="1965"/>
                  </a:cubicBezTo>
                  <a:lnTo>
                    <a:pt x="3917" y="64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>
              <a:extLst>
                <a:ext uri="{FF2B5EF4-FFF2-40B4-BE49-F238E27FC236}">
                  <a16:creationId xmlns:a16="http://schemas.microsoft.com/office/drawing/2014/main" id="{063BDFD7-2DF4-7DD2-C2FA-653BDBC5C7B2}"/>
                </a:ext>
              </a:extLst>
            </p:cNvPr>
            <p:cNvSpPr/>
            <p:nvPr/>
          </p:nvSpPr>
          <p:spPr>
            <a:xfrm>
              <a:off x="6593983" y="2508091"/>
              <a:ext cx="106906" cy="351986"/>
            </a:xfrm>
            <a:custGeom>
              <a:avLst/>
              <a:gdLst/>
              <a:ahLst/>
              <a:cxnLst/>
              <a:rect l="l" t="t" r="r" b="b"/>
              <a:pathLst>
                <a:path w="4192" h="13802" extrusionOk="0">
                  <a:moveTo>
                    <a:pt x="2203" y="312"/>
                  </a:moveTo>
                  <a:lnTo>
                    <a:pt x="3858" y="860"/>
                  </a:lnTo>
                  <a:lnTo>
                    <a:pt x="3465" y="2050"/>
                  </a:lnTo>
                  <a:cubicBezTo>
                    <a:pt x="2346" y="5337"/>
                    <a:pt x="2036" y="8837"/>
                    <a:pt x="2572" y="12278"/>
                  </a:cubicBezTo>
                  <a:lnTo>
                    <a:pt x="2775" y="13469"/>
                  </a:lnTo>
                  <a:lnTo>
                    <a:pt x="953" y="13016"/>
                  </a:lnTo>
                  <a:lnTo>
                    <a:pt x="870" y="12528"/>
                  </a:lnTo>
                  <a:cubicBezTo>
                    <a:pt x="286" y="8778"/>
                    <a:pt x="619" y="4944"/>
                    <a:pt x="1846" y="1348"/>
                  </a:cubicBezTo>
                  <a:lnTo>
                    <a:pt x="2203" y="312"/>
                  </a:lnTo>
                  <a:close/>
                  <a:moveTo>
                    <a:pt x="2128" y="0"/>
                  </a:moveTo>
                  <a:cubicBezTo>
                    <a:pt x="2064" y="0"/>
                    <a:pt x="1998" y="36"/>
                    <a:pt x="1977" y="98"/>
                  </a:cubicBezTo>
                  <a:lnTo>
                    <a:pt x="1584" y="1277"/>
                  </a:lnTo>
                  <a:cubicBezTo>
                    <a:pt x="334" y="4908"/>
                    <a:pt x="0" y="8789"/>
                    <a:pt x="584" y="12588"/>
                  </a:cubicBezTo>
                  <a:lnTo>
                    <a:pt x="691" y="13159"/>
                  </a:lnTo>
                  <a:cubicBezTo>
                    <a:pt x="703" y="13207"/>
                    <a:pt x="739" y="13254"/>
                    <a:pt x="798" y="13266"/>
                  </a:cubicBezTo>
                  <a:lnTo>
                    <a:pt x="2929" y="13802"/>
                  </a:lnTo>
                  <a:lnTo>
                    <a:pt x="2953" y="13802"/>
                  </a:lnTo>
                  <a:cubicBezTo>
                    <a:pt x="2989" y="13802"/>
                    <a:pt x="3025" y="13790"/>
                    <a:pt x="3048" y="13766"/>
                  </a:cubicBezTo>
                  <a:cubicBezTo>
                    <a:pt x="3084" y="13730"/>
                    <a:pt x="3108" y="13683"/>
                    <a:pt x="3096" y="13647"/>
                  </a:cubicBezTo>
                  <a:lnTo>
                    <a:pt x="2846" y="12230"/>
                  </a:lnTo>
                  <a:cubicBezTo>
                    <a:pt x="2322" y="8849"/>
                    <a:pt x="2620" y="5384"/>
                    <a:pt x="3727" y="2146"/>
                  </a:cubicBezTo>
                  <a:lnTo>
                    <a:pt x="4179" y="824"/>
                  </a:lnTo>
                  <a:cubicBezTo>
                    <a:pt x="4191" y="788"/>
                    <a:pt x="4191" y="753"/>
                    <a:pt x="4168" y="717"/>
                  </a:cubicBezTo>
                  <a:cubicBezTo>
                    <a:pt x="4156" y="681"/>
                    <a:pt x="4120" y="657"/>
                    <a:pt x="4084" y="646"/>
                  </a:cubicBezTo>
                  <a:lnTo>
                    <a:pt x="2155" y="3"/>
                  </a:lnTo>
                  <a:cubicBezTo>
                    <a:pt x="2146" y="1"/>
                    <a:pt x="2137" y="0"/>
                    <a:pt x="2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>
              <a:extLst>
                <a:ext uri="{FF2B5EF4-FFF2-40B4-BE49-F238E27FC236}">
                  <a16:creationId xmlns:a16="http://schemas.microsoft.com/office/drawing/2014/main" id="{FF981A18-4DFC-04A7-3478-DD4F0CCFB2D7}"/>
                </a:ext>
              </a:extLst>
            </p:cNvPr>
            <p:cNvSpPr/>
            <p:nvPr/>
          </p:nvSpPr>
          <p:spPr>
            <a:xfrm>
              <a:off x="6642871" y="2521811"/>
              <a:ext cx="27645" cy="92013"/>
            </a:xfrm>
            <a:custGeom>
              <a:avLst/>
              <a:gdLst/>
              <a:ahLst/>
              <a:cxnLst/>
              <a:rect l="l" t="t" r="r" b="b"/>
              <a:pathLst>
                <a:path w="1084" h="3608" extrusionOk="0">
                  <a:moveTo>
                    <a:pt x="1084" y="0"/>
                  </a:moveTo>
                  <a:cubicBezTo>
                    <a:pt x="1083" y="1"/>
                    <a:pt x="60" y="2429"/>
                    <a:pt x="0" y="3608"/>
                  </a:cubicBezTo>
                  <a:lnTo>
                    <a:pt x="10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>
              <a:extLst>
                <a:ext uri="{FF2B5EF4-FFF2-40B4-BE49-F238E27FC236}">
                  <a16:creationId xmlns:a16="http://schemas.microsoft.com/office/drawing/2014/main" id="{CC063B30-67E5-23C3-3A1B-11A4BEB1ED8E}"/>
                </a:ext>
              </a:extLst>
            </p:cNvPr>
            <p:cNvSpPr/>
            <p:nvPr/>
          </p:nvSpPr>
          <p:spPr>
            <a:xfrm>
              <a:off x="6640142" y="2519261"/>
              <a:ext cx="33408" cy="97318"/>
            </a:xfrm>
            <a:custGeom>
              <a:avLst/>
              <a:gdLst/>
              <a:ahLst/>
              <a:cxnLst/>
              <a:rect l="l" t="t" r="r" b="b"/>
              <a:pathLst>
                <a:path w="1310" h="3816" extrusionOk="0">
                  <a:moveTo>
                    <a:pt x="1182" y="0"/>
                  </a:moveTo>
                  <a:cubicBezTo>
                    <a:pt x="1149" y="0"/>
                    <a:pt x="1116" y="16"/>
                    <a:pt x="1095" y="53"/>
                  </a:cubicBezTo>
                  <a:cubicBezTo>
                    <a:pt x="1048" y="160"/>
                    <a:pt x="72" y="2529"/>
                    <a:pt x="12" y="3708"/>
                  </a:cubicBezTo>
                  <a:cubicBezTo>
                    <a:pt x="0" y="3768"/>
                    <a:pt x="48" y="3815"/>
                    <a:pt x="107" y="3815"/>
                  </a:cubicBezTo>
                  <a:cubicBezTo>
                    <a:pt x="167" y="3815"/>
                    <a:pt x="214" y="3768"/>
                    <a:pt x="214" y="3708"/>
                  </a:cubicBezTo>
                  <a:cubicBezTo>
                    <a:pt x="286" y="2577"/>
                    <a:pt x="1286" y="160"/>
                    <a:pt x="1286" y="136"/>
                  </a:cubicBezTo>
                  <a:cubicBezTo>
                    <a:pt x="1309" y="58"/>
                    <a:pt x="1246" y="0"/>
                    <a:pt x="1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>
              <a:extLst>
                <a:ext uri="{FF2B5EF4-FFF2-40B4-BE49-F238E27FC236}">
                  <a16:creationId xmlns:a16="http://schemas.microsoft.com/office/drawing/2014/main" id="{AC45F2A2-8F0F-A07F-C937-A989C38DFF36}"/>
                </a:ext>
              </a:extLst>
            </p:cNvPr>
            <p:cNvSpPr/>
            <p:nvPr/>
          </p:nvSpPr>
          <p:spPr>
            <a:xfrm>
              <a:off x="6627672" y="2762300"/>
              <a:ext cx="7931" cy="84133"/>
            </a:xfrm>
            <a:custGeom>
              <a:avLst/>
              <a:gdLst/>
              <a:ahLst/>
              <a:cxnLst/>
              <a:rect l="l" t="t" r="r" b="b"/>
              <a:pathLst>
                <a:path w="311" h="3299" extrusionOk="0">
                  <a:moveTo>
                    <a:pt x="13" y="0"/>
                  </a:moveTo>
                  <a:cubicBezTo>
                    <a:pt x="13" y="1"/>
                    <a:pt x="1" y="2512"/>
                    <a:pt x="311" y="3298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>
              <a:extLst>
                <a:ext uri="{FF2B5EF4-FFF2-40B4-BE49-F238E27FC236}">
                  <a16:creationId xmlns:a16="http://schemas.microsoft.com/office/drawing/2014/main" id="{1E23C6DC-4834-BEC7-AC73-F90EEA4D5E37}"/>
                </a:ext>
              </a:extLst>
            </p:cNvPr>
            <p:cNvSpPr/>
            <p:nvPr/>
          </p:nvSpPr>
          <p:spPr>
            <a:xfrm>
              <a:off x="6625249" y="2759545"/>
              <a:ext cx="13389" cy="89310"/>
            </a:xfrm>
            <a:custGeom>
              <a:avLst/>
              <a:gdLst/>
              <a:ahLst/>
              <a:cxnLst/>
              <a:rect l="l" t="t" r="r" b="b"/>
              <a:pathLst>
                <a:path w="525" h="3502" extrusionOk="0">
                  <a:moveTo>
                    <a:pt x="120" y="1"/>
                  </a:moveTo>
                  <a:cubicBezTo>
                    <a:pt x="60" y="1"/>
                    <a:pt x="13" y="49"/>
                    <a:pt x="13" y="108"/>
                  </a:cubicBezTo>
                  <a:cubicBezTo>
                    <a:pt x="13" y="215"/>
                    <a:pt x="1" y="2656"/>
                    <a:pt x="310" y="3442"/>
                  </a:cubicBezTo>
                  <a:cubicBezTo>
                    <a:pt x="322" y="3478"/>
                    <a:pt x="358" y="3501"/>
                    <a:pt x="406" y="3501"/>
                  </a:cubicBezTo>
                  <a:lnTo>
                    <a:pt x="441" y="3501"/>
                  </a:lnTo>
                  <a:cubicBezTo>
                    <a:pt x="501" y="3478"/>
                    <a:pt x="525" y="3418"/>
                    <a:pt x="501" y="3359"/>
                  </a:cubicBezTo>
                  <a:cubicBezTo>
                    <a:pt x="215" y="2620"/>
                    <a:pt x="227" y="132"/>
                    <a:pt x="227" y="108"/>
                  </a:cubicBezTo>
                  <a:cubicBezTo>
                    <a:pt x="227" y="49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>
              <a:extLst>
                <a:ext uri="{FF2B5EF4-FFF2-40B4-BE49-F238E27FC236}">
                  <a16:creationId xmlns:a16="http://schemas.microsoft.com/office/drawing/2014/main" id="{63D1ABBC-1ACC-CDB7-72BA-2A3866019EC0}"/>
                </a:ext>
              </a:extLst>
            </p:cNvPr>
            <p:cNvSpPr/>
            <p:nvPr/>
          </p:nvSpPr>
          <p:spPr>
            <a:xfrm>
              <a:off x="5648452" y="2274947"/>
              <a:ext cx="257193" cy="262982"/>
            </a:xfrm>
            <a:custGeom>
              <a:avLst/>
              <a:gdLst/>
              <a:ahLst/>
              <a:cxnLst/>
              <a:rect l="l" t="t" r="r" b="b"/>
              <a:pathLst>
                <a:path w="10085" h="10312" extrusionOk="0">
                  <a:moveTo>
                    <a:pt x="8085" y="1"/>
                  </a:moveTo>
                  <a:cubicBezTo>
                    <a:pt x="6954" y="3787"/>
                    <a:pt x="3846" y="7132"/>
                    <a:pt x="60" y="8240"/>
                  </a:cubicBezTo>
                  <a:lnTo>
                    <a:pt x="0" y="8264"/>
                  </a:lnTo>
                  <a:lnTo>
                    <a:pt x="1643" y="10311"/>
                  </a:lnTo>
                  <a:cubicBezTo>
                    <a:pt x="5584" y="9061"/>
                    <a:pt x="8811" y="5597"/>
                    <a:pt x="10085" y="1656"/>
                  </a:cubicBezTo>
                  <a:lnTo>
                    <a:pt x="80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>
              <a:extLst>
                <a:ext uri="{FF2B5EF4-FFF2-40B4-BE49-F238E27FC236}">
                  <a16:creationId xmlns:a16="http://schemas.microsoft.com/office/drawing/2014/main" id="{1080A69B-8E26-8F6C-B427-079463D50F7D}"/>
                </a:ext>
              </a:extLst>
            </p:cNvPr>
            <p:cNvSpPr/>
            <p:nvPr/>
          </p:nvSpPr>
          <p:spPr>
            <a:xfrm>
              <a:off x="5644499" y="2271300"/>
              <a:ext cx="265098" cy="270275"/>
            </a:xfrm>
            <a:custGeom>
              <a:avLst/>
              <a:gdLst/>
              <a:ahLst/>
              <a:cxnLst/>
              <a:rect l="l" t="t" r="r" b="b"/>
              <a:pathLst>
                <a:path w="10395" h="10598" extrusionOk="0">
                  <a:moveTo>
                    <a:pt x="8311" y="382"/>
                  </a:moveTo>
                  <a:lnTo>
                    <a:pt x="10073" y="1846"/>
                  </a:lnTo>
                  <a:cubicBezTo>
                    <a:pt x="8775" y="5775"/>
                    <a:pt x="5561" y="9073"/>
                    <a:pt x="1846" y="10288"/>
                  </a:cubicBezTo>
                  <a:lnTo>
                    <a:pt x="393" y="8478"/>
                  </a:lnTo>
                  <a:cubicBezTo>
                    <a:pt x="4025" y="7347"/>
                    <a:pt x="7109" y="4204"/>
                    <a:pt x="8311" y="382"/>
                  </a:cubicBezTo>
                  <a:close/>
                  <a:moveTo>
                    <a:pt x="8240" y="1"/>
                  </a:moveTo>
                  <a:cubicBezTo>
                    <a:pt x="8168" y="1"/>
                    <a:pt x="8121" y="48"/>
                    <a:pt x="8097" y="108"/>
                  </a:cubicBezTo>
                  <a:cubicBezTo>
                    <a:pt x="6942" y="3977"/>
                    <a:pt x="3834" y="7168"/>
                    <a:pt x="179" y="8252"/>
                  </a:cubicBezTo>
                  <a:lnTo>
                    <a:pt x="120" y="8264"/>
                  </a:lnTo>
                  <a:cubicBezTo>
                    <a:pt x="72" y="8276"/>
                    <a:pt x="36" y="8311"/>
                    <a:pt x="24" y="8359"/>
                  </a:cubicBezTo>
                  <a:cubicBezTo>
                    <a:pt x="1" y="8407"/>
                    <a:pt x="12" y="8454"/>
                    <a:pt x="48" y="8490"/>
                  </a:cubicBezTo>
                  <a:lnTo>
                    <a:pt x="1679" y="10538"/>
                  </a:lnTo>
                  <a:cubicBezTo>
                    <a:pt x="1703" y="10573"/>
                    <a:pt x="1751" y="10597"/>
                    <a:pt x="1786" y="10597"/>
                  </a:cubicBezTo>
                  <a:cubicBezTo>
                    <a:pt x="1810" y="10597"/>
                    <a:pt x="1822" y="10585"/>
                    <a:pt x="1834" y="10585"/>
                  </a:cubicBezTo>
                  <a:cubicBezTo>
                    <a:pt x="5704" y="9359"/>
                    <a:pt x="9061" y="5918"/>
                    <a:pt x="10371" y="1834"/>
                  </a:cubicBezTo>
                  <a:cubicBezTo>
                    <a:pt x="10395" y="1787"/>
                    <a:pt x="10371" y="1727"/>
                    <a:pt x="10335" y="1691"/>
                  </a:cubicBezTo>
                  <a:lnTo>
                    <a:pt x="8335" y="36"/>
                  </a:lnTo>
                  <a:cubicBezTo>
                    <a:pt x="8311" y="13"/>
                    <a:pt x="8275" y="1"/>
                    <a:pt x="8240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>
              <a:extLst>
                <a:ext uri="{FF2B5EF4-FFF2-40B4-BE49-F238E27FC236}">
                  <a16:creationId xmlns:a16="http://schemas.microsoft.com/office/drawing/2014/main" id="{392EEDB8-A7CB-C391-45A4-850CDC455BED}"/>
                </a:ext>
              </a:extLst>
            </p:cNvPr>
            <p:cNvSpPr/>
            <p:nvPr/>
          </p:nvSpPr>
          <p:spPr>
            <a:xfrm>
              <a:off x="5846122" y="2300449"/>
              <a:ext cx="34938" cy="74722"/>
            </a:xfrm>
            <a:custGeom>
              <a:avLst/>
              <a:gdLst/>
              <a:ahLst/>
              <a:cxnLst/>
              <a:rect l="l" t="t" r="r" b="b"/>
              <a:pathLst>
                <a:path w="1370" h="2930" extrusionOk="0">
                  <a:moveTo>
                    <a:pt x="1369" y="1"/>
                  </a:moveTo>
                  <a:lnTo>
                    <a:pt x="0" y="2930"/>
                  </a:lnTo>
                  <a:cubicBezTo>
                    <a:pt x="679" y="2072"/>
                    <a:pt x="1143" y="1072"/>
                    <a:pt x="13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>
              <a:extLst>
                <a:ext uri="{FF2B5EF4-FFF2-40B4-BE49-F238E27FC236}">
                  <a16:creationId xmlns:a16="http://schemas.microsoft.com/office/drawing/2014/main" id="{CE959514-AD19-2CDC-B38F-8065FAA15C81}"/>
                </a:ext>
              </a:extLst>
            </p:cNvPr>
            <p:cNvSpPr/>
            <p:nvPr/>
          </p:nvSpPr>
          <p:spPr>
            <a:xfrm>
              <a:off x="5843087" y="2297721"/>
              <a:ext cx="40702" cy="80180"/>
            </a:xfrm>
            <a:custGeom>
              <a:avLst/>
              <a:gdLst/>
              <a:ahLst/>
              <a:cxnLst/>
              <a:rect l="l" t="t" r="r" b="b"/>
              <a:pathLst>
                <a:path w="1596" h="3144" extrusionOk="0">
                  <a:moveTo>
                    <a:pt x="1500" y="1"/>
                  </a:moveTo>
                  <a:cubicBezTo>
                    <a:pt x="1441" y="1"/>
                    <a:pt x="1393" y="36"/>
                    <a:pt x="1381" y="84"/>
                  </a:cubicBezTo>
                  <a:cubicBezTo>
                    <a:pt x="1155" y="1132"/>
                    <a:pt x="703" y="2120"/>
                    <a:pt x="36" y="2965"/>
                  </a:cubicBezTo>
                  <a:cubicBezTo>
                    <a:pt x="0" y="3013"/>
                    <a:pt x="0" y="3072"/>
                    <a:pt x="48" y="3108"/>
                  </a:cubicBezTo>
                  <a:cubicBezTo>
                    <a:pt x="72" y="3132"/>
                    <a:pt x="95" y="3144"/>
                    <a:pt x="119" y="3144"/>
                  </a:cubicBezTo>
                  <a:cubicBezTo>
                    <a:pt x="143" y="3144"/>
                    <a:pt x="167" y="3132"/>
                    <a:pt x="191" y="3108"/>
                  </a:cubicBezTo>
                  <a:cubicBezTo>
                    <a:pt x="881" y="2239"/>
                    <a:pt x="1358" y="1215"/>
                    <a:pt x="1584" y="132"/>
                  </a:cubicBezTo>
                  <a:cubicBezTo>
                    <a:pt x="1596" y="72"/>
                    <a:pt x="1560" y="13"/>
                    <a:pt x="1500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>
              <a:extLst>
                <a:ext uri="{FF2B5EF4-FFF2-40B4-BE49-F238E27FC236}">
                  <a16:creationId xmlns:a16="http://schemas.microsoft.com/office/drawing/2014/main" id="{6CB2DBA9-68EF-272A-0F54-4AC73C5C94F8}"/>
                </a:ext>
              </a:extLst>
            </p:cNvPr>
            <p:cNvSpPr/>
            <p:nvPr/>
          </p:nvSpPr>
          <p:spPr>
            <a:xfrm>
              <a:off x="5674261" y="2468052"/>
              <a:ext cx="88978" cy="48021"/>
            </a:xfrm>
            <a:custGeom>
              <a:avLst/>
              <a:gdLst/>
              <a:ahLst/>
              <a:cxnLst/>
              <a:rect l="l" t="t" r="r" b="b"/>
              <a:pathLst>
                <a:path w="3489" h="1883" extrusionOk="0">
                  <a:moveTo>
                    <a:pt x="3489" y="1"/>
                  </a:moveTo>
                  <a:lnTo>
                    <a:pt x="0" y="1882"/>
                  </a:lnTo>
                  <a:cubicBezTo>
                    <a:pt x="0" y="1882"/>
                    <a:pt x="1501" y="1787"/>
                    <a:pt x="3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>
              <a:extLst>
                <a:ext uri="{FF2B5EF4-FFF2-40B4-BE49-F238E27FC236}">
                  <a16:creationId xmlns:a16="http://schemas.microsoft.com/office/drawing/2014/main" id="{5B7C1EF1-B598-E506-665B-FC4789F2C1C5}"/>
                </a:ext>
              </a:extLst>
            </p:cNvPr>
            <p:cNvSpPr/>
            <p:nvPr/>
          </p:nvSpPr>
          <p:spPr>
            <a:xfrm>
              <a:off x="5670308" y="2465476"/>
              <a:ext cx="95966" cy="53326"/>
            </a:xfrm>
            <a:custGeom>
              <a:avLst/>
              <a:gdLst/>
              <a:ahLst/>
              <a:cxnLst/>
              <a:rect l="l" t="t" r="r" b="b"/>
              <a:pathLst>
                <a:path w="3763" h="2091" extrusionOk="0">
                  <a:moveTo>
                    <a:pt x="3644" y="0"/>
                  </a:moveTo>
                  <a:cubicBezTo>
                    <a:pt x="3619" y="0"/>
                    <a:pt x="3593" y="10"/>
                    <a:pt x="3572" y="31"/>
                  </a:cubicBezTo>
                  <a:cubicBezTo>
                    <a:pt x="1632" y="1757"/>
                    <a:pt x="155" y="1876"/>
                    <a:pt x="143" y="1876"/>
                  </a:cubicBezTo>
                  <a:cubicBezTo>
                    <a:pt x="1" y="1876"/>
                    <a:pt x="12" y="2090"/>
                    <a:pt x="155" y="2090"/>
                  </a:cubicBezTo>
                  <a:cubicBezTo>
                    <a:pt x="215" y="2078"/>
                    <a:pt x="1715" y="1971"/>
                    <a:pt x="3715" y="185"/>
                  </a:cubicBezTo>
                  <a:cubicBezTo>
                    <a:pt x="3763" y="150"/>
                    <a:pt x="3763" y="78"/>
                    <a:pt x="3727" y="42"/>
                  </a:cubicBezTo>
                  <a:cubicBezTo>
                    <a:pt x="3707" y="16"/>
                    <a:pt x="3676" y="0"/>
                    <a:pt x="3644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>
              <a:extLst>
                <a:ext uri="{FF2B5EF4-FFF2-40B4-BE49-F238E27FC236}">
                  <a16:creationId xmlns:a16="http://schemas.microsoft.com/office/drawing/2014/main" id="{12E53EA9-62BD-92F9-CBBE-732FA77E4FF9}"/>
                </a:ext>
              </a:extLst>
            </p:cNvPr>
            <p:cNvSpPr/>
            <p:nvPr/>
          </p:nvSpPr>
          <p:spPr>
            <a:xfrm>
              <a:off x="6070493" y="2435868"/>
              <a:ext cx="185556" cy="297002"/>
            </a:xfrm>
            <a:custGeom>
              <a:avLst/>
              <a:gdLst/>
              <a:ahLst/>
              <a:cxnLst/>
              <a:rect l="l" t="t" r="r" b="b"/>
              <a:pathLst>
                <a:path w="7276" h="11646" extrusionOk="0">
                  <a:moveTo>
                    <a:pt x="1668" y="1"/>
                  </a:moveTo>
                  <a:lnTo>
                    <a:pt x="1" y="251"/>
                  </a:lnTo>
                  <a:lnTo>
                    <a:pt x="6002" y="11645"/>
                  </a:lnTo>
                  <a:lnTo>
                    <a:pt x="7276" y="11026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>
              <a:extLst>
                <a:ext uri="{FF2B5EF4-FFF2-40B4-BE49-F238E27FC236}">
                  <a16:creationId xmlns:a16="http://schemas.microsoft.com/office/drawing/2014/main" id="{4D53CEB0-5961-71FE-1272-DC10DD854AD7}"/>
                </a:ext>
              </a:extLst>
            </p:cNvPr>
            <p:cNvSpPr/>
            <p:nvPr/>
          </p:nvSpPr>
          <p:spPr>
            <a:xfrm>
              <a:off x="6066872" y="2432170"/>
              <a:ext cx="193130" cy="304347"/>
            </a:xfrm>
            <a:custGeom>
              <a:avLst/>
              <a:gdLst/>
              <a:ahLst/>
              <a:cxnLst/>
              <a:rect l="l" t="t" r="r" b="b"/>
              <a:pathLst>
                <a:path w="7573" h="11934" extrusionOk="0">
                  <a:moveTo>
                    <a:pt x="1727" y="301"/>
                  </a:moveTo>
                  <a:lnTo>
                    <a:pt x="7227" y="11100"/>
                  </a:lnTo>
                  <a:lnTo>
                    <a:pt x="6203" y="11600"/>
                  </a:lnTo>
                  <a:lnTo>
                    <a:pt x="369" y="503"/>
                  </a:lnTo>
                  <a:lnTo>
                    <a:pt x="1727" y="301"/>
                  </a:lnTo>
                  <a:close/>
                  <a:moveTo>
                    <a:pt x="1809" y="1"/>
                  </a:moveTo>
                  <a:cubicBezTo>
                    <a:pt x="1801" y="1"/>
                    <a:pt x="1794" y="2"/>
                    <a:pt x="1786" y="3"/>
                  </a:cubicBezTo>
                  <a:lnTo>
                    <a:pt x="131" y="253"/>
                  </a:lnTo>
                  <a:cubicBezTo>
                    <a:pt x="83" y="265"/>
                    <a:pt x="48" y="289"/>
                    <a:pt x="24" y="336"/>
                  </a:cubicBezTo>
                  <a:cubicBezTo>
                    <a:pt x="0" y="372"/>
                    <a:pt x="0" y="420"/>
                    <a:pt x="24" y="467"/>
                  </a:cubicBezTo>
                  <a:lnTo>
                    <a:pt x="6025" y="11862"/>
                  </a:lnTo>
                  <a:cubicBezTo>
                    <a:pt x="6048" y="11909"/>
                    <a:pt x="6096" y="11933"/>
                    <a:pt x="6144" y="11933"/>
                  </a:cubicBezTo>
                  <a:cubicBezTo>
                    <a:pt x="6168" y="11933"/>
                    <a:pt x="6191" y="11933"/>
                    <a:pt x="6215" y="11921"/>
                  </a:cubicBezTo>
                  <a:lnTo>
                    <a:pt x="7489" y="11290"/>
                  </a:lnTo>
                  <a:cubicBezTo>
                    <a:pt x="7513" y="11278"/>
                    <a:pt x="7549" y="11243"/>
                    <a:pt x="7561" y="11207"/>
                  </a:cubicBezTo>
                  <a:cubicBezTo>
                    <a:pt x="7572" y="11171"/>
                    <a:pt x="7561" y="11135"/>
                    <a:pt x="7549" y="11100"/>
                  </a:cubicBezTo>
                  <a:lnTo>
                    <a:pt x="1941" y="86"/>
                  </a:lnTo>
                  <a:cubicBezTo>
                    <a:pt x="1910" y="35"/>
                    <a:pt x="1861" y="1"/>
                    <a:pt x="1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>
              <a:extLst>
                <a:ext uri="{FF2B5EF4-FFF2-40B4-BE49-F238E27FC236}">
                  <a16:creationId xmlns:a16="http://schemas.microsoft.com/office/drawing/2014/main" id="{85917EC7-7520-9085-BABE-4A9CB0379F1E}"/>
                </a:ext>
              </a:extLst>
            </p:cNvPr>
            <p:cNvSpPr/>
            <p:nvPr/>
          </p:nvSpPr>
          <p:spPr>
            <a:xfrm>
              <a:off x="6104819" y="2430410"/>
              <a:ext cx="185556" cy="296977"/>
            </a:xfrm>
            <a:custGeom>
              <a:avLst/>
              <a:gdLst/>
              <a:ahLst/>
              <a:cxnLst/>
              <a:rect l="l" t="t" r="r" b="b"/>
              <a:pathLst>
                <a:path w="7276" h="11645" extrusionOk="0">
                  <a:moveTo>
                    <a:pt x="1655" y="1"/>
                  </a:moveTo>
                  <a:lnTo>
                    <a:pt x="0" y="251"/>
                  </a:lnTo>
                  <a:lnTo>
                    <a:pt x="6001" y="11645"/>
                  </a:lnTo>
                  <a:lnTo>
                    <a:pt x="7275" y="1101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>
              <a:extLst>
                <a:ext uri="{FF2B5EF4-FFF2-40B4-BE49-F238E27FC236}">
                  <a16:creationId xmlns:a16="http://schemas.microsoft.com/office/drawing/2014/main" id="{F4DCFDCA-AC13-41B4-0A73-560CADC1DA74}"/>
                </a:ext>
              </a:extLst>
            </p:cNvPr>
            <p:cNvSpPr/>
            <p:nvPr/>
          </p:nvSpPr>
          <p:spPr>
            <a:xfrm>
              <a:off x="6100560" y="2426712"/>
              <a:ext cx="193436" cy="304321"/>
            </a:xfrm>
            <a:custGeom>
              <a:avLst/>
              <a:gdLst/>
              <a:ahLst/>
              <a:cxnLst/>
              <a:rect l="l" t="t" r="r" b="b"/>
              <a:pathLst>
                <a:path w="7585" h="11933" extrusionOk="0">
                  <a:moveTo>
                    <a:pt x="1739" y="300"/>
                  </a:moveTo>
                  <a:lnTo>
                    <a:pt x="7252" y="11099"/>
                  </a:lnTo>
                  <a:lnTo>
                    <a:pt x="6228" y="11599"/>
                  </a:lnTo>
                  <a:lnTo>
                    <a:pt x="382" y="503"/>
                  </a:lnTo>
                  <a:lnTo>
                    <a:pt x="1739" y="300"/>
                  </a:lnTo>
                  <a:close/>
                  <a:moveTo>
                    <a:pt x="1822" y="0"/>
                  </a:moveTo>
                  <a:cubicBezTo>
                    <a:pt x="1814" y="0"/>
                    <a:pt x="1806" y="1"/>
                    <a:pt x="1799" y="3"/>
                  </a:cubicBezTo>
                  <a:lnTo>
                    <a:pt x="144" y="253"/>
                  </a:lnTo>
                  <a:cubicBezTo>
                    <a:pt x="48" y="265"/>
                    <a:pt x="1" y="372"/>
                    <a:pt x="36" y="455"/>
                  </a:cubicBezTo>
                  <a:lnTo>
                    <a:pt x="6037" y="11849"/>
                  </a:lnTo>
                  <a:cubicBezTo>
                    <a:pt x="6061" y="11897"/>
                    <a:pt x="6109" y="11933"/>
                    <a:pt x="6168" y="11933"/>
                  </a:cubicBezTo>
                  <a:cubicBezTo>
                    <a:pt x="6180" y="11933"/>
                    <a:pt x="6204" y="11921"/>
                    <a:pt x="6228" y="11921"/>
                  </a:cubicBezTo>
                  <a:lnTo>
                    <a:pt x="7502" y="11290"/>
                  </a:lnTo>
                  <a:cubicBezTo>
                    <a:pt x="7537" y="11266"/>
                    <a:pt x="7561" y="11242"/>
                    <a:pt x="7573" y="11207"/>
                  </a:cubicBezTo>
                  <a:cubicBezTo>
                    <a:pt x="7585" y="11171"/>
                    <a:pt x="7585" y="11135"/>
                    <a:pt x="7561" y="11099"/>
                  </a:cubicBezTo>
                  <a:lnTo>
                    <a:pt x="1953" y="74"/>
                  </a:lnTo>
                  <a:cubicBezTo>
                    <a:pt x="1922" y="33"/>
                    <a:pt x="1873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>
              <a:extLst>
                <a:ext uri="{FF2B5EF4-FFF2-40B4-BE49-F238E27FC236}">
                  <a16:creationId xmlns:a16="http://schemas.microsoft.com/office/drawing/2014/main" id="{72CC856A-091C-7785-D290-BB1CAC8BA486}"/>
                </a:ext>
              </a:extLst>
            </p:cNvPr>
            <p:cNvSpPr/>
            <p:nvPr/>
          </p:nvSpPr>
          <p:spPr>
            <a:xfrm>
              <a:off x="6249954" y="2435868"/>
              <a:ext cx="185556" cy="297002"/>
            </a:xfrm>
            <a:custGeom>
              <a:avLst/>
              <a:gdLst/>
              <a:ahLst/>
              <a:cxnLst/>
              <a:rect l="l" t="t" r="r" b="b"/>
              <a:pathLst>
                <a:path w="7276" h="11646" extrusionOk="0">
                  <a:moveTo>
                    <a:pt x="5620" y="1"/>
                  </a:moveTo>
                  <a:lnTo>
                    <a:pt x="1" y="11026"/>
                  </a:lnTo>
                  <a:lnTo>
                    <a:pt x="1275" y="11645"/>
                  </a:lnTo>
                  <a:lnTo>
                    <a:pt x="7275" y="251"/>
                  </a:lnTo>
                  <a:lnTo>
                    <a:pt x="5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>
              <a:extLst>
                <a:ext uri="{FF2B5EF4-FFF2-40B4-BE49-F238E27FC236}">
                  <a16:creationId xmlns:a16="http://schemas.microsoft.com/office/drawing/2014/main" id="{76B2FD46-F693-C498-04A3-50C0C28243D4}"/>
                </a:ext>
              </a:extLst>
            </p:cNvPr>
            <p:cNvSpPr/>
            <p:nvPr/>
          </p:nvSpPr>
          <p:spPr>
            <a:xfrm>
              <a:off x="6246307" y="2432170"/>
              <a:ext cx="193156" cy="304347"/>
            </a:xfrm>
            <a:custGeom>
              <a:avLst/>
              <a:gdLst/>
              <a:ahLst/>
              <a:cxnLst/>
              <a:rect l="l" t="t" r="r" b="b"/>
              <a:pathLst>
                <a:path w="7574" h="11934" extrusionOk="0">
                  <a:moveTo>
                    <a:pt x="5835" y="301"/>
                  </a:moveTo>
                  <a:lnTo>
                    <a:pt x="7204" y="503"/>
                  </a:lnTo>
                  <a:lnTo>
                    <a:pt x="1358" y="11612"/>
                  </a:lnTo>
                  <a:lnTo>
                    <a:pt x="334" y="11100"/>
                  </a:lnTo>
                  <a:lnTo>
                    <a:pt x="5835" y="301"/>
                  </a:lnTo>
                  <a:close/>
                  <a:moveTo>
                    <a:pt x="5764" y="1"/>
                  </a:moveTo>
                  <a:cubicBezTo>
                    <a:pt x="5713" y="1"/>
                    <a:pt x="5663" y="35"/>
                    <a:pt x="5632" y="86"/>
                  </a:cubicBezTo>
                  <a:lnTo>
                    <a:pt x="25" y="11100"/>
                  </a:lnTo>
                  <a:cubicBezTo>
                    <a:pt x="1" y="11135"/>
                    <a:pt x="1" y="11171"/>
                    <a:pt x="13" y="11207"/>
                  </a:cubicBezTo>
                  <a:cubicBezTo>
                    <a:pt x="25" y="11243"/>
                    <a:pt x="48" y="11278"/>
                    <a:pt x="84" y="11290"/>
                  </a:cubicBezTo>
                  <a:lnTo>
                    <a:pt x="1358" y="11921"/>
                  </a:lnTo>
                  <a:cubicBezTo>
                    <a:pt x="1382" y="11933"/>
                    <a:pt x="1406" y="11933"/>
                    <a:pt x="1429" y="11933"/>
                  </a:cubicBezTo>
                  <a:cubicBezTo>
                    <a:pt x="1477" y="11933"/>
                    <a:pt x="1525" y="11909"/>
                    <a:pt x="1549" y="11862"/>
                  </a:cubicBezTo>
                  <a:lnTo>
                    <a:pt x="7549" y="467"/>
                  </a:lnTo>
                  <a:cubicBezTo>
                    <a:pt x="7573" y="420"/>
                    <a:pt x="7573" y="372"/>
                    <a:pt x="7549" y="336"/>
                  </a:cubicBezTo>
                  <a:cubicBezTo>
                    <a:pt x="7525" y="289"/>
                    <a:pt x="7490" y="265"/>
                    <a:pt x="7442" y="253"/>
                  </a:cubicBezTo>
                  <a:lnTo>
                    <a:pt x="5787" y="3"/>
                  </a:lnTo>
                  <a:cubicBezTo>
                    <a:pt x="5779" y="2"/>
                    <a:pt x="5772" y="1"/>
                    <a:pt x="5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>
              <a:extLst>
                <a:ext uri="{FF2B5EF4-FFF2-40B4-BE49-F238E27FC236}">
                  <a16:creationId xmlns:a16="http://schemas.microsoft.com/office/drawing/2014/main" id="{EE0BC7BD-FB94-B33F-3571-468CBEC3B1AA}"/>
                </a:ext>
              </a:extLst>
            </p:cNvPr>
            <p:cNvSpPr/>
            <p:nvPr/>
          </p:nvSpPr>
          <p:spPr>
            <a:xfrm>
              <a:off x="6215959" y="2430410"/>
              <a:ext cx="185225" cy="296977"/>
            </a:xfrm>
            <a:custGeom>
              <a:avLst/>
              <a:gdLst/>
              <a:ahLst/>
              <a:cxnLst/>
              <a:rect l="l" t="t" r="r" b="b"/>
              <a:pathLst>
                <a:path w="7263" h="11645" extrusionOk="0">
                  <a:moveTo>
                    <a:pt x="5608" y="1"/>
                  </a:moveTo>
                  <a:lnTo>
                    <a:pt x="0" y="11014"/>
                  </a:lnTo>
                  <a:lnTo>
                    <a:pt x="1274" y="11645"/>
                  </a:lnTo>
                  <a:lnTo>
                    <a:pt x="7263" y="251"/>
                  </a:lnTo>
                  <a:lnTo>
                    <a:pt x="5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>
              <a:extLst>
                <a:ext uri="{FF2B5EF4-FFF2-40B4-BE49-F238E27FC236}">
                  <a16:creationId xmlns:a16="http://schemas.microsoft.com/office/drawing/2014/main" id="{86D3964C-61FA-882B-3D65-D5B0241C5E93}"/>
                </a:ext>
              </a:extLst>
            </p:cNvPr>
            <p:cNvSpPr/>
            <p:nvPr/>
          </p:nvSpPr>
          <p:spPr>
            <a:xfrm>
              <a:off x="6211700" y="2426457"/>
              <a:ext cx="193436" cy="304576"/>
            </a:xfrm>
            <a:custGeom>
              <a:avLst/>
              <a:gdLst/>
              <a:ahLst/>
              <a:cxnLst/>
              <a:rect l="l" t="t" r="r" b="b"/>
              <a:pathLst>
                <a:path w="7585" h="11943" extrusionOk="0">
                  <a:moveTo>
                    <a:pt x="5858" y="310"/>
                  </a:moveTo>
                  <a:lnTo>
                    <a:pt x="7216" y="513"/>
                  </a:lnTo>
                  <a:lnTo>
                    <a:pt x="1382" y="11609"/>
                  </a:lnTo>
                  <a:lnTo>
                    <a:pt x="358" y="11109"/>
                  </a:lnTo>
                  <a:lnTo>
                    <a:pt x="5858" y="310"/>
                  </a:lnTo>
                  <a:close/>
                  <a:moveTo>
                    <a:pt x="5799" y="1"/>
                  </a:moveTo>
                  <a:cubicBezTo>
                    <a:pt x="5739" y="1"/>
                    <a:pt x="5680" y="25"/>
                    <a:pt x="5656" y="84"/>
                  </a:cubicBezTo>
                  <a:lnTo>
                    <a:pt x="36" y="11097"/>
                  </a:lnTo>
                  <a:cubicBezTo>
                    <a:pt x="0" y="11169"/>
                    <a:pt x="24" y="11264"/>
                    <a:pt x="108" y="11300"/>
                  </a:cubicBezTo>
                  <a:lnTo>
                    <a:pt x="1382" y="11919"/>
                  </a:lnTo>
                  <a:cubicBezTo>
                    <a:pt x="1393" y="11931"/>
                    <a:pt x="1417" y="11943"/>
                    <a:pt x="1441" y="11943"/>
                  </a:cubicBezTo>
                  <a:cubicBezTo>
                    <a:pt x="1489" y="11943"/>
                    <a:pt x="1536" y="11907"/>
                    <a:pt x="1572" y="11859"/>
                  </a:cubicBezTo>
                  <a:lnTo>
                    <a:pt x="7561" y="465"/>
                  </a:lnTo>
                  <a:cubicBezTo>
                    <a:pt x="7585" y="418"/>
                    <a:pt x="7585" y="370"/>
                    <a:pt x="7561" y="334"/>
                  </a:cubicBezTo>
                  <a:cubicBezTo>
                    <a:pt x="7537" y="287"/>
                    <a:pt x="7501" y="263"/>
                    <a:pt x="7466" y="251"/>
                  </a:cubicBezTo>
                  <a:lnTo>
                    <a:pt x="5799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>
              <a:extLst>
                <a:ext uri="{FF2B5EF4-FFF2-40B4-BE49-F238E27FC236}">
                  <a16:creationId xmlns:a16="http://schemas.microsoft.com/office/drawing/2014/main" id="{DB729F5F-CA68-F85D-27C4-FFCFDF9C4B26}"/>
                </a:ext>
              </a:extLst>
            </p:cNvPr>
            <p:cNvSpPr/>
            <p:nvPr/>
          </p:nvSpPr>
          <p:spPr>
            <a:xfrm>
              <a:off x="6145802" y="2623821"/>
              <a:ext cx="215624" cy="215624"/>
            </a:xfrm>
            <a:custGeom>
              <a:avLst/>
              <a:gdLst/>
              <a:ahLst/>
              <a:cxnLst/>
              <a:rect l="l" t="t" r="r" b="b"/>
              <a:pathLst>
                <a:path w="8455" h="8455" extrusionOk="0">
                  <a:moveTo>
                    <a:pt x="4227" y="1"/>
                  </a:moveTo>
                  <a:cubicBezTo>
                    <a:pt x="1894" y="1"/>
                    <a:pt x="1" y="1894"/>
                    <a:pt x="1" y="4228"/>
                  </a:cubicBezTo>
                  <a:cubicBezTo>
                    <a:pt x="1" y="6561"/>
                    <a:pt x="1894" y="8454"/>
                    <a:pt x="4227" y="8454"/>
                  </a:cubicBezTo>
                  <a:cubicBezTo>
                    <a:pt x="6561" y="8454"/>
                    <a:pt x="8454" y="6561"/>
                    <a:pt x="8454" y="4228"/>
                  </a:cubicBezTo>
                  <a:cubicBezTo>
                    <a:pt x="8454" y="1894"/>
                    <a:pt x="6561" y="1"/>
                    <a:pt x="4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>
              <a:extLst>
                <a:ext uri="{FF2B5EF4-FFF2-40B4-BE49-F238E27FC236}">
                  <a16:creationId xmlns:a16="http://schemas.microsoft.com/office/drawing/2014/main" id="{1D6E7037-1517-D2CC-780F-A3683BB4D6C4}"/>
                </a:ext>
              </a:extLst>
            </p:cNvPr>
            <p:cNvSpPr/>
            <p:nvPr/>
          </p:nvSpPr>
          <p:spPr>
            <a:xfrm>
              <a:off x="6104513" y="2619970"/>
              <a:ext cx="260559" cy="223121"/>
            </a:xfrm>
            <a:custGeom>
              <a:avLst/>
              <a:gdLst/>
              <a:ahLst/>
              <a:cxnLst/>
              <a:rect l="l" t="t" r="r" b="b"/>
              <a:pathLst>
                <a:path w="10217" h="8749" extrusionOk="0">
                  <a:moveTo>
                    <a:pt x="5846" y="295"/>
                  </a:moveTo>
                  <a:cubicBezTo>
                    <a:pt x="8109" y="295"/>
                    <a:pt x="9930" y="2128"/>
                    <a:pt x="9930" y="4379"/>
                  </a:cubicBezTo>
                  <a:cubicBezTo>
                    <a:pt x="9930" y="6034"/>
                    <a:pt x="8942" y="7522"/>
                    <a:pt x="7406" y="8153"/>
                  </a:cubicBezTo>
                  <a:cubicBezTo>
                    <a:pt x="6900" y="8362"/>
                    <a:pt x="6370" y="8464"/>
                    <a:pt x="5844" y="8464"/>
                  </a:cubicBezTo>
                  <a:cubicBezTo>
                    <a:pt x="4785" y="8464"/>
                    <a:pt x="3745" y="8051"/>
                    <a:pt x="2965" y="7272"/>
                  </a:cubicBezTo>
                  <a:cubicBezTo>
                    <a:pt x="381" y="4700"/>
                    <a:pt x="2203" y="295"/>
                    <a:pt x="5846" y="295"/>
                  </a:cubicBezTo>
                  <a:close/>
                  <a:moveTo>
                    <a:pt x="5822" y="0"/>
                  </a:moveTo>
                  <a:cubicBezTo>
                    <a:pt x="4748" y="0"/>
                    <a:pt x="3653" y="401"/>
                    <a:pt x="2763" y="1295"/>
                  </a:cubicBezTo>
                  <a:cubicBezTo>
                    <a:pt x="0" y="4045"/>
                    <a:pt x="1953" y="8748"/>
                    <a:pt x="5846" y="8748"/>
                  </a:cubicBezTo>
                  <a:cubicBezTo>
                    <a:pt x="8263" y="8748"/>
                    <a:pt x="10216" y="6796"/>
                    <a:pt x="10216" y="4379"/>
                  </a:cubicBezTo>
                  <a:cubicBezTo>
                    <a:pt x="10216" y="1746"/>
                    <a:pt x="8065" y="0"/>
                    <a:pt x="5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>
              <a:extLst>
                <a:ext uri="{FF2B5EF4-FFF2-40B4-BE49-F238E27FC236}">
                  <a16:creationId xmlns:a16="http://schemas.microsoft.com/office/drawing/2014/main" id="{E91DF971-3B2D-A4A1-3DBF-FED657F85980}"/>
                </a:ext>
              </a:extLst>
            </p:cNvPr>
            <p:cNvSpPr/>
            <p:nvPr/>
          </p:nvSpPr>
          <p:spPr>
            <a:xfrm>
              <a:off x="6168270" y="2655164"/>
              <a:ext cx="170688" cy="152556"/>
            </a:xfrm>
            <a:custGeom>
              <a:avLst/>
              <a:gdLst/>
              <a:ahLst/>
              <a:cxnLst/>
              <a:rect l="l" t="t" r="r" b="b"/>
              <a:pathLst>
                <a:path w="6693" h="5982" extrusionOk="0">
                  <a:moveTo>
                    <a:pt x="3346" y="0"/>
                  </a:moveTo>
                  <a:cubicBezTo>
                    <a:pt x="2662" y="0"/>
                    <a:pt x="1976" y="234"/>
                    <a:pt x="1418" y="713"/>
                  </a:cubicBezTo>
                  <a:cubicBezTo>
                    <a:pt x="156" y="1772"/>
                    <a:pt x="1" y="3665"/>
                    <a:pt x="1060" y="4927"/>
                  </a:cubicBezTo>
                  <a:cubicBezTo>
                    <a:pt x="1655" y="5621"/>
                    <a:pt x="2499" y="5981"/>
                    <a:pt x="3348" y="5981"/>
                  </a:cubicBezTo>
                  <a:cubicBezTo>
                    <a:pt x="4029" y="5981"/>
                    <a:pt x="4714" y="5750"/>
                    <a:pt x="5275" y="5273"/>
                  </a:cubicBezTo>
                  <a:cubicBezTo>
                    <a:pt x="6537" y="4201"/>
                    <a:pt x="6692" y="2320"/>
                    <a:pt x="5621" y="1058"/>
                  </a:cubicBezTo>
                  <a:cubicBezTo>
                    <a:pt x="5034" y="359"/>
                    <a:pt x="4192" y="0"/>
                    <a:pt x="3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7">
              <a:extLst>
                <a:ext uri="{FF2B5EF4-FFF2-40B4-BE49-F238E27FC236}">
                  <a16:creationId xmlns:a16="http://schemas.microsoft.com/office/drawing/2014/main" id="{A318D9F0-97E5-D7BB-9AA5-26C8995A9860}"/>
                </a:ext>
              </a:extLst>
            </p:cNvPr>
            <p:cNvSpPr/>
            <p:nvPr/>
          </p:nvSpPr>
          <p:spPr>
            <a:xfrm>
              <a:off x="6147026" y="2652001"/>
              <a:ext cx="186449" cy="159493"/>
            </a:xfrm>
            <a:custGeom>
              <a:avLst/>
              <a:gdLst/>
              <a:ahLst/>
              <a:cxnLst/>
              <a:rect l="l" t="t" r="r" b="b"/>
              <a:pathLst>
                <a:path w="7311" h="6254" extrusionOk="0">
                  <a:moveTo>
                    <a:pt x="4179" y="277"/>
                  </a:moveTo>
                  <a:cubicBezTo>
                    <a:pt x="5751" y="277"/>
                    <a:pt x="7025" y="1551"/>
                    <a:pt x="7025" y="3123"/>
                  </a:cubicBezTo>
                  <a:cubicBezTo>
                    <a:pt x="7025" y="4838"/>
                    <a:pt x="5624" y="5976"/>
                    <a:pt x="4162" y="5976"/>
                  </a:cubicBezTo>
                  <a:cubicBezTo>
                    <a:pt x="3462" y="5976"/>
                    <a:pt x="2749" y="5716"/>
                    <a:pt x="2167" y="5135"/>
                  </a:cubicBezTo>
                  <a:cubicBezTo>
                    <a:pt x="369" y="3349"/>
                    <a:pt x="1643" y="277"/>
                    <a:pt x="4179" y="277"/>
                  </a:cubicBezTo>
                  <a:close/>
                  <a:moveTo>
                    <a:pt x="4160" y="1"/>
                  </a:moveTo>
                  <a:cubicBezTo>
                    <a:pt x="3393" y="1"/>
                    <a:pt x="2612" y="285"/>
                    <a:pt x="1977" y="920"/>
                  </a:cubicBezTo>
                  <a:cubicBezTo>
                    <a:pt x="0" y="2884"/>
                    <a:pt x="1393" y="6254"/>
                    <a:pt x="4179" y="6254"/>
                  </a:cubicBezTo>
                  <a:cubicBezTo>
                    <a:pt x="5906" y="6254"/>
                    <a:pt x="7299" y="4849"/>
                    <a:pt x="7311" y="3135"/>
                  </a:cubicBezTo>
                  <a:cubicBezTo>
                    <a:pt x="7311" y="1249"/>
                    <a:pt x="5767" y="1"/>
                    <a:pt x="4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7">
              <a:extLst>
                <a:ext uri="{FF2B5EF4-FFF2-40B4-BE49-F238E27FC236}">
                  <a16:creationId xmlns:a16="http://schemas.microsoft.com/office/drawing/2014/main" id="{7068DA1F-B5F0-CC7E-86C8-E639A88FB533}"/>
                </a:ext>
              </a:extLst>
            </p:cNvPr>
            <p:cNvSpPr/>
            <p:nvPr/>
          </p:nvSpPr>
          <p:spPr>
            <a:xfrm>
              <a:off x="6197725" y="2680615"/>
              <a:ext cx="111471" cy="102138"/>
            </a:xfrm>
            <a:custGeom>
              <a:avLst/>
              <a:gdLst/>
              <a:ahLst/>
              <a:cxnLst/>
              <a:rect l="l" t="t" r="r" b="b"/>
              <a:pathLst>
                <a:path w="4371" h="4005" extrusionOk="0">
                  <a:moveTo>
                    <a:pt x="2190" y="0"/>
                  </a:moveTo>
                  <a:cubicBezTo>
                    <a:pt x="2058" y="0"/>
                    <a:pt x="1924" y="72"/>
                    <a:pt x="1858" y="215"/>
                  </a:cubicBezTo>
                  <a:lnTo>
                    <a:pt x="1501" y="953"/>
                  </a:lnTo>
                  <a:cubicBezTo>
                    <a:pt x="1441" y="1060"/>
                    <a:pt x="1346" y="1131"/>
                    <a:pt x="1227" y="1155"/>
                  </a:cubicBezTo>
                  <a:lnTo>
                    <a:pt x="417" y="1262"/>
                  </a:lnTo>
                  <a:cubicBezTo>
                    <a:pt x="120" y="1310"/>
                    <a:pt x="1" y="1667"/>
                    <a:pt x="215" y="1882"/>
                  </a:cubicBezTo>
                  <a:lnTo>
                    <a:pt x="810" y="2453"/>
                  </a:lnTo>
                  <a:cubicBezTo>
                    <a:pt x="894" y="2536"/>
                    <a:pt x="929" y="2655"/>
                    <a:pt x="906" y="2775"/>
                  </a:cubicBezTo>
                  <a:lnTo>
                    <a:pt x="775" y="3584"/>
                  </a:lnTo>
                  <a:cubicBezTo>
                    <a:pt x="727" y="3821"/>
                    <a:pt x="913" y="4004"/>
                    <a:pt x="1123" y="4004"/>
                  </a:cubicBezTo>
                  <a:cubicBezTo>
                    <a:pt x="1177" y="4004"/>
                    <a:pt x="1233" y="3992"/>
                    <a:pt x="1287" y="3965"/>
                  </a:cubicBezTo>
                  <a:lnTo>
                    <a:pt x="2025" y="3584"/>
                  </a:lnTo>
                  <a:cubicBezTo>
                    <a:pt x="2072" y="3554"/>
                    <a:pt x="2129" y="3539"/>
                    <a:pt x="2187" y="3539"/>
                  </a:cubicBezTo>
                  <a:cubicBezTo>
                    <a:pt x="2245" y="3539"/>
                    <a:pt x="2305" y="3554"/>
                    <a:pt x="2358" y="3584"/>
                  </a:cubicBezTo>
                  <a:lnTo>
                    <a:pt x="3084" y="3965"/>
                  </a:lnTo>
                  <a:cubicBezTo>
                    <a:pt x="3138" y="3992"/>
                    <a:pt x="3194" y="4004"/>
                    <a:pt x="3249" y="4004"/>
                  </a:cubicBezTo>
                  <a:cubicBezTo>
                    <a:pt x="3459" y="4004"/>
                    <a:pt x="3646" y="3821"/>
                    <a:pt x="3608" y="3584"/>
                  </a:cubicBezTo>
                  <a:lnTo>
                    <a:pt x="3465" y="2775"/>
                  </a:lnTo>
                  <a:cubicBezTo>
                    <a:pt x="3442" y="2655"/>
                    <a:pt x="3489" y="2536"/>
                    <a:pt x="3573" y="2453"/>
                  </a:cubicBezTo>
                  <a:lnTo>
                    <a:pt x="4168" y="1882"/>
                  </a:lnTo>
                  <a:cubicBezTo>
                    <a:pt x="4370" y="1667"/>
                    <a:pt x="4263" y="1310"/>
                    <a:pt x="3965" y="1262"/>
                  </a:cubicBezTo>
                  <a:lnTo>
                    <a:pt x="3156" y="1155"/>
                  </a:lnTo>
                  <a:cubicBezTo>
                    <a:pt x="3037" y="1131"/>
                    <a:pt x="2930" y="1060"/>
                    <a:pt x="2882" y="953"/>
                  </a:cubicBezTo>
                  <a:lnTo>
                    <a:pt x="2513" y="215"/>
                  </a:lnTo>
                  <a:cubicBezTo>
                    <a:pt x="2453" y="72"/>
                    <a:pt x="2322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>
              <a:extLst>
                <a:ext uri="{FF2B5EF4-FFF2-40B4-BE49-F238E27FC236}">
                  <a16:creationId xmlns:a16="http://schemas.microsoft.com/office/drawing/2014/main" id="{8443E5A1-DAA4-226F-5E75-31D6C42FF292}"/>
                </a:ext>
              </a:extLst>
            </p:cNvPr>
            <p:cNvSpPr/>
            <p:nvPr/>
          </p:nvSpPr>
          <p:spPr>
            <a:xfrm>
              <a:off x="6193186" y="2677198"/>
              <a:ext cx="120550" cy="109100"/>
            </a:xfrm>
            <a:custGeom>
              <a:avLst/>
              <a:gdLst/>
              <a:ahLst/>
              <a:cxnLst/>
              <a:rect l="l" t="t" r="r" b="b"/>
              <a:pathLst>
                <a:path w="4727" h="4278" extrusionOk="0">
                  <a:moveTo>
                    <a:pt x="2381" y="289"/>
                  </a:moveTo>
                  <a:cubicBezTo>
                    <a:pt x="2456" y="289"/>
                    <a:pt x="2530" y="325"/>
                    <a:pt x="2572" y="396"/>
                  </a:cubicBezTo>
                  <a:lnTo>
                    <a:pt x="2941" y="1146"/>
                  </a:lnTo>
                  <a:cubicBezTo>
                    <a:pt x="3012" y="1289"/>
                    <a:pt x="3155" y="1396"/>
                    <a:pt x="3322" y="1420"/>
                  </a:cubicBezTo>
                  <a:lnTo>
                    <a:pt x="4132" y="1539"/>
                  </a:lnTo>
                  <a:cubicBezTo>
                    <a:pt x="4215" y="1551"/>
                    <a:pt x="4286" y="1611"/>
                    <a:pt x="4310" y="1682"/>
                  </a:cubicBezTo>
                  <a:cubicBezTo>
                    <a:pt x="4334" y="1766"/>
                    <a:pt x="4310" y="1849"/>
                    <a:pt x="4251" y="1908"/>
                  </a:cubicBezTo>
                  <a:lnTo>
                    <a:pt x="3655" y="2480"/>
                  </a:lnTo>
                  <a:cubicBezTo>
                    <a:pt x="3536" y="2599"/>
                    <a:pt x="3477" y="2766"/>
                    <a:pt x="3512" y="2932"/>
                  </a:cubicBezTo>
                  <a:lnTo>
                    <a:pt x="3643" y="3742"/>
                  </a:lnTo>
                  <a:cubicBezTo>
                    <a:pt x="3667" y="3825"/>
                    <a:pt x="3632" y="3909"/>
                    <a:pt x="3560" y="3956"/>
                  </a:cubicBezTo>
                  <a:cubicBezTo>
                    <a:pt x="3527" y="3983"/>
                    <a:pt x="3482" y="3998"/>
                    <a:pt x="3437" y="3998"/>
                  </a:cubicBezTo>
                  <a:cubicBezTo>
                    <a:pt x="3401" y="3998"/>
                    <a:pt x="3365" y="3989"/>
                    <a:pt x="3334" y="3968"/>
                  </a:cubicBezTo>
                  <a:lnTo>
                    <a:pt x="2608" y="3587"/>
                  </a:lnTo>
                  <a:cubicBezTo>
                    <a:pt x="2536" y="3551"/>
                    <a:pt x="2453" y="3528"/>
                    <a:pt x="2369" y="3528"/>
                  </a:cubicBezTo>
                  <a:cubicBezTo>
                    <a:pt x="2298" y="3528"/>
                    <a:pt x="2227" y="3551"/>
                    <a:pt x="2155" y="3587"/>
                  </a:cubicBezTo>
                  <a:lnTo>
                    <a:pt x="1429" y="3968"/>
                  </a:lnTo>
                  <a:cubicBezTo>
                    <a:pt x="1398" y="3989"/>
                    <a:pt x="1362" y="3998"/>
                    <a:pt x="1326" y="3998"/>
                  </a:cubicBezTo>
                  <a:cubicBezTo>
                    <a:pt x="1281" y="3998"/>
                    <a:pt x="1236" y="3983"/>
                    <a:pt x="1203" y="3956"/>
                  </a:cubicBezTo>
                  <a:cubicBezTo>
                    <a:pt x="1131" y="3909"/>
                    <a:pt x="1095" y="3825"/>
                    <a:pt x="1119" y="3742"/>
                  </a:cubicBezTo>
                  <a:lnTo>
                    <a:pt x="1250" y="2932"/>
                  </a:lnTo>
                  <a:cubicBezTo>
                    <a:pt x="1286" y="2766"/>
                    <a:pt x="1226" y="2599"/>
                    <a:pt x="1107" y="2480"/>
                  </a:cubicBezTo>
                  <a:lnTo>
                    <a:pt x="512" y="1908"/>
                  </a:lnTo>
                  <a:cubicBezTo>
                    <a:pt x="453" y="1849"/>
                    <a:pt x="429" y="1766"/>
                    <a:pt x="453" y="1682"/>
                  </a:cubicBezTo>
                  <a:cubicBezTo>
                    <a:pt x="476" y="1611"/>
                    <a:pt x="548" y="1551"/>
                    <a:pt x="631" y="1539"/>
                  </a:cubicBezTo>
                  <a:lnTo>
                    <a:pt x="1441" y="1420"/>
                  </a:lnTo>
                  <a:cubicBezTo>
                    <a:pt x="1607" y="1396"/>
                    <a:pt x="1750" y="1289"/>
                    <a:pt x="1822" y="1146"/>
                  </a:cubicBezTo>
                  <a:lnTo>
                    <a:pt x="2191" y="396"/>
                  </a:lnTo>
                  <a:cubicBezTo>
                    <a:pt x="2233" y="325"/>
                    <a:pt x="2307" y="289"/>
                    <a:pt x="2381" y="289"/>
                  </a:cubicBezTo>
                  <a:close/>
                  <a:moveTo>
                    <a:pt x="2363" y="0"/>
                  </a:moveTo>
                  <a:cubicBezTo>
                    <a:pt x="2188" y="0"/>
                    <a:pt x="2012" y="93"/>
                    <a:pt x="1917" y="277"/>
                  </a:cubicBezTo>
                  <a:lnTo>
                    <a:pt x="1548" y="1015"/>
                  </a:lnTo>
                  <a:cubicBezTo>
                    <a:pt x="1524" y="1087"/>
                    <a:pt x="1465" y="1123"/>
                    <a:pt x="1393" y="1134"/>
                  </a:cubicBezTo>
                  <a:lnTo>
                    <a:pt x="572" y="1254"/>
                  </a:lnTo>
                  <a:cubicBezTo>
                    <a:pt x="167" y="1313"/>
                    <a:pt x="0" y="1825"/>
                    <a:pt x="298" y="2111"/>
                  </a:cubicBezTo>
                  <a:lnTo>
                    <a:pt x="893" y="2682"/>
                  </a:lnTo>
                  <a:cubicBezTo>
                    <a:pt x="941" y="2730"/>
                    <a:pt x="965" y="2801"/>
                    <a:pt x="953" y="2873"/>
                  </a:cubicBezTo>
                  <a:lnTo>
                    <a:pt x="822" y="3694"/>
                  </a:lnTo>
                  <a:cubicBezTo>
                    <a:pt x="762" y="3992"/>
                    <a:pt x="1000" y="4278"/>
                    <a:pt x="1310" y="4278"/>
                  </a:cubicBezTo>
                  <a:cubicBezTo>
                    <a:pt x="1393" y="4278"/>
                    <a:pt x="1476" y="4254"/>
                    <a:pt x="1548" y="4218"/>
                  </a:cubicBezTo>
                  <a:lnTo>
                    <a:pt x="2274" y="3837"/>
                  </a:lnTo>
                  <a:cubicBezTo>
                    <a:pt x="2310" y="3819"/>
                    <a:pt x="2346" y="3810"/>
                    <a:pt x="2380" y="3810"/>
                  </a:cubicBezTo>
                  <a:cubicBezTo>
                    <a:pt x="2414" y="3810"/>
                    <a:pt x="2447" y="3819"/>
                    <a:pt x="2477" y="3837"/>
                  </a:cubicBezTo>
                  <a:lnTo>
                    <a:pt x="3215" y="4218"/>
                  </a:lnTo>
                  <a:cubicBezTo>
                    <a:pt x="3281" y="4247"/>
                    <a:pt x="3348" y="4260"/>
                    <a:pt x="3414" y="4260"/>
                  </a:cubicBezTo>
                  <a:cubicBezTo>
                    <a:pt x="3702" y="4260"/>
                    <a:pt x="3956" y="4005"/>
                    <a:pt x="3917" y="3694"/>
                  </a:cubicBezTo>
                  <a:lnTo>
                    <a:pt x="3774" y="2873"/>
                  </a:lnTo>
                  <a:cubicBezTo>
                    <a:pt x="3762" y="2801"/>
                    <a:pt x="3786" y="2730"/>
                    <a:pt x="3834" y="2682"/>
                  </a:cubicBezTo>
                  <a:lnTo>
                    <a:pt x="4429" y="2111"/>
                  </a:lnTo>
                  <a:cubicBezTo>
                    <a:pt x="4727" y="1825"/>
                    <a:pt x="4560" y="1313"/>
                    <a:pt x="4155" y="1254"/>
                  </a:cubicBezTo>
                  <a:lnTo>
                    <a:pt x="3334" y="1134"/>
                  </a:lnTo>
                  <a:cubicBezTo>
                    <a:pt x="3262" y="1123"/>
                    <a:pt x="3203" y="1087"/>
                    <a:pt x="3179" y="1015"/>
                  </a:cubicBezTo>
                  <a:lnTo>
                    <a:pt x="2810" y="277"/>
                  </a:lnTo>
                  <a:cubicBezTo>
                    <a:pt x="2715" y="93"/>
                    <a:pt x="2539" y="0"/>
                    <a:pt x="2363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>
              <a:extLst>
                <a:ext uri="{FF2B5EF4-FFF2-40B4-BE49-F238E27FC236}">
                  <a16:creationId xmlns:a16="http://schemas.microsoft.com/office/drawing/2014/main" id="{312B6ECD-6A94-D52C-EBE7-217E8BC382B7}"/>
                </a:ext>
              </a:extLst>
            </p:cNvPr>
            <p:cNvSpPr/>
            <p:nvPr/>
          </p:nvSpPr>
          <p:spPr>
            <a:xfrm>
              <a:off x="6147026" y="2398226"/>
              <a:ext cx="211594" cy="84974"/>
            </a:xfrm>
            <a:custGeom>
              <a:avLst/>
              <a:gdLst/>
              <a:ahLst/>
              <a:cxnLst/>
              <a:rect l="l" t="t" r="r" b="b"/>
              <a:pathLst>
                <a:path w="8297" h="3332" extrusionOk="0">
                  <a:moveTo>
                    <a:pt x="439" y="1"/>
                  </a:moveTo>
                  <a:cubicBezTo>
                    <a:pt x="216" y="1"/>
                    <a:pt x="12" y="180"/>
                    <a:pt x="12" y="441"/>
                  </a:cubicBezTo>
                  <a:lnTo>
                    <a:pt x="12" y="1227"/>
                  </a:lnTo>
                  <a:cubicBezTo>
                    <a:pt x="0" y="1525"/>
                    <a:pt x="143" y="1822"/>
                    <a:pt x="393" y="2001"/>
                  </a:cubicBezTo>
                  <a:cubicBezTo>
                    <a:pt x="1586" y="2888"/>
                    <a:pt x="2877" y="3332"/>
                    <a:pt x="4171" y="3332"/>
                  </a:cubicBezTo>
                  <a:cubicBezTo>
                    <a:pt x="5499" y="3332"/>
                    <a:pt x="6831" y="2864"/>
                    <a:pt x="8061" y="1929"/>
                  </a:cubicBezTo>
                  <a:cubicBezTo>
                    <a:pt x="8204" y="1810"/>
                    <a:pt x="8287" y="1644"/>
                    <a:pt x="8287" y="1453"/>
                  </a:cubicBezTo>
                  <a:lnTo>
                    <a:pt x="8287" y="453"/>
                  </a:lnTo>
                  <a:cubicBezTo>
                    <a:pt x="8296" y="201"/>
                    <a:pt x="8086" y="15"/>
                    <a:pt x="7858" y="15"/>
                  </a:cubicBezTo>
                  <a:cubicBezTo>
                    <a:pt x="7794" y="15"/>
                    <a:pt x="7730" y="29"/>
                    <a:pt x="7668" y="60"/>
                  </a:cubicBezTo>
                  <a:cubicBezTo>
                    <a:pt x="6924" y="439"/>
                    <a:pt x="5596" y="977"/>
                    <a:pt x="4021" y="977"/>
                  </a:cubicBezTo>
                  <a:cubicBezTo>
                    <a:pt x="2975" y="977"/>
                    <a:pt x="1820" y="740"/>
                    <a:pt x="655" y="60"/>
                  </a:cubicBezTo>
                  <a:cubicBezTo>
                    <a:pt x="585" y="19"/>
                    <a:pt x="511" y="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>
              <a:extLst>
                <a:ext uri="{FF2B5EF4-FFF2-40B4-BE49-F238E27FC236}">
                  <a16:creationId xmlns:a16="http://schemas.microsoft.com/office/drawing/2014/main" id="{9609B411-21D2-0527-BA1C-219BF1AE90D7}"/>
                </a:ext>
              </a:extLst>
            </p:cNvPr>
            <p:cNvSpPr/>
            <p:nvPr/>
          </p:nvSpPr>
          <p:spPr>
            <a:xfrm>
              <a:off x="6143379" y="2394758"/>
              <a:ext cx="218633" cy="92166"/>
            </a:xfrm>
            <a:custGeom>
              <a:avLst/>
              <a:gdLst/>
              <a:ahLst/>
              <a:cxnLst/>
              <a:rect l="l" t="t" r="r" b="b"/>
              <a:pathLst>
                <a:path w="8573" h="3614" extrusionOk="0">
                  <a:moveTo>
                    <a:pt x="573" y="282"/>
                  </a:moveTo>
                  <a:cubicBezTo>
                    <a:pt x="626" y="282"/>
                    <a:pt x="679" y="297"/>
                    <a:pt x="727" y="327"/>
                  </a:cubicBezTo>
                  <a:cubicBezTo>
                    <a:pt x="1909" y="1014"/>
                    <a:pt x="3087" y="1251"/>
                    <a:pt x="4152" y="1251"/>
                  </a:cubicBezTo>
                  <a:cubicBezTo>
                    <a:pt x="5800" y="1251"/>
                    <a:pt x="7176" y="682"/>
                    <a:pt x="7871" y="327"/>
                  </a:cubicBezTo>
                  <a:cubicBezTo>
                    <a:pt x="7907" y="306"/>
                    <a:pt x="7948" y="297"/>
                    <a:pt x="7990" y="297"/>
                  </a:cubicBezTo>
                  <a:cubicBezTo>
                    <a:pt x="8043" y="297"/>
                    <a:pt x="8098" y="312"/>
                    <a:pt x="8144" y="339"/>
                  </a:cubicBezTo>
                  <a:cubicBezTo>
                    <a:pt x="8228" y="399"/>
                    <a:pt x="8287" y="494"/>
                    <a:pt x="8287" y="589"/>
                  </a:cubicBezTo>
                  <a:lnTo>
                    <a:pt x="8287" y="1589"/>
                  </a:lnTo>
                  <a:cubicBezTo>
                    <a:pt x="8287" y="1732"/>
                    <a:pt x="8216" y="1863"/>
                    <a:pt x="8109" y="1946"/>
                  </a:cubicBezTo>
                  <a:cubicBezTo>
                    <a:pt x="6902" y="2869"/>
                    <a:pt x="5607" y="3331"/>
                    <a:pt x="4313" y="3331"/>
                  </a:cubicBezTo>
                  <a:cubicBezTo>
                    <a:pt x="3053" y="3331"/>
                    <a:pt x="1794" y="2893"/>
                    <a:pt x="620" y="2018"/>
                  </a:cubicBezTo>
                  <a:cubicBezTo>
                    <a:pt x="417" y="1863"/>
                    <a:pt x="286" y="1625"/>
                    <a:pt x="286" y="1363"/>
                  </a:cubicBezTo>
                  <a:lnTo>
                    <a:pt x="286" y="577"/>
                  </a:lnTo>
                  <a:lnTo>
                    <a:pt x="274" y="577"/>
                  </a:lnTo>
                  <a:cubicBezTo>
                    <a:pt x="274" y="470"/>
                    <a:pt x="334" y="375"/>
                    <a:pt x="429" y="327"/>
                  </a:cubicBezTo>
                  <a:cubicBezTo>
                    <a:pt x="471" y="297"/>
                    <a:pt x="521" y="282"/>
                    <a:pt x="573" y="282"/>
                  </a:cubicBezTo>
                  <a:close/>
                  <a:moveTo>
                    <a:pt x="582" y="1"/>
                  </a:moveTo>
                  <a:cubicBezTo>
                    <a:pt x="284" y="1"/>
                    <a:pt x="9" y="232"/>
                    <a:pt x="0" y="565"/>
                  </a:cubicBezTo>
                  <a:lnTo>
                    <a:pt x="0" y="1351"/>
                  </a:lnTo>
                  <a:cubicBezTo>
                    <a:pt x="0" y="1708"/>
                    <a:pt x="167" y="2042"/>
                    <a:pt x="453" y="2244"/>
                  </a:cubicBezTo>
                  <a:cubicBezTo>
                    <a:pt x="1679" y="3161"/>
                    <a:pt x="2989" y="3613"/>
                    <a:pt x="4311" y="3613"/>
                  </a:cubicBezTo>
                  <a:cubicBezTo>
                    <a:pt x="5668" y="3613"/>
                    <a:pt x="7013" y="3137"/>
                    <a:pt x="8275" y="2173"/>
                  </a:cubicBezTo>
                  <a:cubicBezTo>
                    <a:pt x="8454" y="2042"/>
                    <a:pt x="8561" y="1827"/>
                    <a:pt x="8561" y="1601"/>
                  </a:cubicBezTo>
                  <a:lnTo>
                    <a:pt x="8561" y="601"/>
                  </a:lnTo>
                  <a:cubicBezTo>
                    <a:pt x="8573" y="399"/>
                    <a:pt x="8466" y="208"/>
                    <a:pt x="8299" y="101"/>
                  </a:cubicBezTo>
                  <a:cubicBezTo>
                    <a:pt x="8204" y="44"/>
                    <a:pt x="8099" y="17"/>
                    <a:pt x="7997" y="17"/>
                  </a:cubicBezTo>
                  <a:cubicBezTo>
                    <a:pt x="7906" y="17"/>
                    <a:pt x="7818" y="38"/>
                    <a:pt x="7740" y="77"/>
                  </a:cubicBezTo>
                  <a:cubicBezTo>
                    <a:pt x="7066" y="417"/>
                    <a:pt x="5741" y="969"/>
                    <a:pt x="4156" y="969"/>
                  </a:cubicBezTo>
                  <a:cubicBezTo>
                    <a:pt x="3134" y="969"/>
                    <a:pt x="2004" y="740"/>
                    <a:pt x="870" y="77"/>
                  </a:cubicBezTo>
                  <a:cubicBezTo>
                    <a:pt x="777" y="25"/>
                    <a:pt x="678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>
              <a:extLst>
                <a:ext uri="{FF2B5EF4-FFF2-40B4-BE49-F238E27FC236}">
                  <a16:creationId xmlns:a16="http://schemas.microsoft.com/office/drawing/2014/main" id="{60A4265C-704C-10DF-F6C5-A1B830FCAC6E}"/>
                </a:ext>
              </a:extLst>
            </p:cNvPr>
            <p:cNvSpPr/>
            <p:nvPr/>
          </p:nvSpPr>
          <p:spPr>
            <a:xfrm>
              <a:off x="6308253" y="2418067"/>
              <a:ext cx="52867" cy="29991"/>
            </a:xfrm>
            <a:custGeom>
              <a:avLst/>
              <a:gdLst/>
              <a:ahLst/>
              <a:cxnLst/>
              <a:rect l="l" t="t" r="r" b="b"/>
              <a:pathLst>
                <a:path w="2073" h="1176" extrusionOk="0">
                  <a:moveTo>
                    <a:pt x="1908" y="0"/>
                  </a:moveTo>
                  <a:cubicBezTo>
                    <a:pt x="1882" y="0"/>
                    <a:pt x="1856" y="7"/>
                    <a:pt x="1834" y="20"/>
                  </a:cubicBezTo>
                  <a:cubicBezTo>
                    <a:pt x="1310" y="389"/>
                    <a:pt x="751" y="675"/>
                    <a:pt x="155" y="901"/>
                  </a:cubicBezTo>
                  <a:cubicBezTo>
                    <a:pt x="1" y="949"/>
                    <a:pt x="48" y="1175"/>
                    <a:pt x="203" y="1175"/>
                  </a:cubicBezTo>
                  <a:cubicBezTo>
                    <a:pt x="215" y="1175"/>
                    <a:pt x="239" y="1163"/>
                    <a:pt x="251" y="1163"/>
                  </a:cubicBezTo>
                  <a:cubicBezTo>
                    <a:pt x="870" y="937"/>
                    <a:pt x="1453" y="628"/>
                    <a:pt x="1989" y="258"/>
                  </a:cubicBezTo>
                  <a:cubicBezTo>
                    <a:pt x="2048" y="211"/>
                    <a:pt x="2072" y="127"/>
                    <a:pt x="2025" y="56"/>
                  </a:cubicBezTo>
                  <a:cubicBezTo>
                    <a:pt x="1995" y="19"/>
                    <a:pt x="1951" y="0"/>
                    <a:pt x="1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>
              <a:extLst>
                <a:ext uri="{FF2B5EF4-FFF2-40B4-BE49-F238E27FC236}">
                  <a16:creationId xmlns:a16="http://schemas.microsoft.com/office/drawing/2014/main" id="{B59A1415-54FD-A9AC-BF6B-8814506453B1}"/>
                </a:ext>
              </a:extLst>
            </p:cNvPr>
            <p:cNvSpPr/>
            <p:nvPr/>
          </p:nvSpPr>
          <p:spPr>
            <a:xfrm>
              <a:off x="6143634" y="2417812"/>
              <a:ext cx="49857" cy="27798"/>
            </a:xfrm>
            <a:custGeom>
              <a:avLst/>
              <a:gdLst/>
              <a:ahLst/>
              <a:cxnLst/>
              <a:rect l="l" t="t" r="r" b="b"/>
              <a:pathLst>
                <a:path w="1955" h="1090" extrusionOk="0">
                  <a:moveTo>
                    <a:pt x="240" y="0"/>
                  </a:moveTo>
                  <a:cubicBezTo>
                    <a:pt x="129" y="0"/>
                    <a:pt x="1" y="220"/>
                    <a:pt x="145" y="268"/>
                  </a:cubicBezTo>
                  <a:cubicBezTo>
                    <a:pt x="645" y="602"/>
                    <a:pt x="1181" y="876"/>
                    <a:pt x="1741" y="1078"/>
                  </a:cubicBezTo>
                  <a:cubicBezTo>
                    <a:pt x="1765" y="1090"/>
                    <a:pt x="1776" y="1090"/>
                    <a:pt x="1800" y="1090"/>
                  </a:cubicBezTo>
                  <a:cubicBezTo>
                    <a:pt x="1860" y="1090"/>
                    <a:pt x="1907" y="1054"/>
                    <a:pt x="1931" y="995"/>
                  </a:cubicBezTo>
                  <a:cubicBezTo>
                    <a:pt x="1955" y="923"/>
                    <a:pt x="1919" y="852"/>
                    <a:pt x="1848" y="816"/>
                  </a:cubicBezTo>
                  <a:cubicBezTo>
                    <a:pt x="1300" y="626"/>
                    <a:pt x="788" y="364"/>
                    <a:pt x="312" y="42"/>
                  </a:cubicBezTo>
                  <a:cubicBezTo>
                    <a:pt x="292" y="13"/>
                    <a:pt x="266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7">
              <a:extLst>
                <a:ext uri="{FF2B5EF4-FFF2-40B4-BE49-F238E27FC236}">
                  <a16:creationId xmlns:a16="http://schemas.microsoft.com/office/drawing/2014/main" id="{099C6152-6905-AA2F-8016-B15DE7DC94FF}"/>
                </a:ext>
              </a:extLst>
            </p:cNvPr>
            <p:cNvSpPr/>
            <p:nvPr/>
          </p:nvSpPr>
          <p:spPr>
            <a:xfrm>
              <a:off x="6372315" y="3053283"/>
              <a:ext cx="983223" cy="379477"/>
            </a:xfrm>
            <a:custGeom>
              <a:avLst/>
              <a:gdLst/>
              <a:ahLst/>
              <a:cxnLst/>
              <a:rect l="l" t="t" r="r" b="b"/>
              <a:pathLst>
                <a:path w="38554" h="14880" extrusionOk="0">
                  <a:moveTo>
                    <a:pt x="3816" y="1"/>
                  </a:moveTo>
                  <a:cubicBezTo>
                    <a:pt x="2585" y="1"/>
                    <a:pt x="4226" y="647"/>
                    <a:pt x="2072" y="2639"/>
                  </a:cubicBezTo>
                  <a:cubicBezTo>
                    <a:pt x="1" y="4556"/>
                    <a:pt x="12300" y="14641"/>
                    <a:pt x="12300" y="14641"/>
                  </a:cubicBezTo>
                  <a:lnTo>
                    <a:pt x="37803" y="14879"/>
                  </a:lnTo>
                  <a:lnTo>
                    <a:pt x="38553" y="5330"/>
                  </a:lnTo>
                  <a:lnTo>
                    <a:pt x="5430" y="115"/>
                  </a:lnTo>
                  <a:cubicBezTo>
                    <a:pt x="4631" y="43"/>
                    <a:pt x="4130" y="1"/>
                    <a:pt x="3816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7">
              <a:extLst>
                <a:ext uri="{FF2B5EF4-FFF2-40B4-BE49-F238E27FC236}">
                  <a16:creationId xmlns:a16="http://schemas.microsoft.com/office/drawing/2014/main" id="{8A68D8D0-7994-C93D-FA62-76D9ACA977CC}"/>
                </a:ext>
              </a:extLst>
            </p:cNvPr>
            <p:cNvSpPr/>
            <p:nvPr/>
          </p:nvSpPr>
          <p:spPr>
            <a:xfrm>
              <a:off x="6414828" y="3049458"/>
              <a:ext cx="944052" cy="386924"/>
            </a:xfrm>
            <a:custGeom>
              <a:avLst/>
              <a:gdLst/>
              <a:ahLst/>
              <a:cxnLst/>
              <a:rect l="l" t="t" r="r" b="b"/>
              <a:pathLst>
                <a:path w="37018" h="15172" extrusionOk="0">
                  <a:moveTo>
                    <a:pt x="2147" y="283"/>
                  </a:moveTo>
                  <a:cubicBezTo>
                    <a:pt x="2492" y="283"/>
                    <a:pt x="3059" y="335"/>
                    <a:pt x="3751" y="396"/>
                  </a:cubicBezTo>
                  <a:lnTo>
                    <a:pt x="36731" y="5599"/>
                  </a:lnTo>
                  <a:lnTo>
                    <a:pt x="36005" y="14886"/>
                  </a:lnTo>
                  <a:lnTo>
                    <a:pt x="10681" y="14648"/>
                  </a:lnTo>
                  <a:cubicBezTo>
                    <a:pt x="10002" y="14077"/>
                    <a:pt x="394" y="6099"/>
                    <a:pt x="310" y="3409"/>
                  </a:cubicBezTo>
                  <a:cubicBezTo>
                    <a:pt x="298" y="3218"/>
                    <a:pt x="358" y="3028"/>
                    <a:pt x="501" y="2897"/>
                  </a:cubicBezTo>
                  <a:cubicBezTo>
                    <a:pt x="1763" y="1718"/>
                    <a:pt x="1763" y="956"/>
                    <a:pt x="1763" y="563"/>
                  </a:cubicBezTo>
                  <a:cubicBezTo>
                    <a:pt x="1763" y="456"/>
                    <a:pt x="1763" y="361"/>
                    <a:pt x="1799" y="337"/>
                  </a:cubicBezTo>
                  <a:cubicBezTo>
                    <a:pt x="1836" y="299"/>
                    <a:pt x="1958" y="283"/>
                    <a:pt x="2147" y="283"/>
                  </a:cubicBezTo>
                  <a:close/>
                  <a:moveTo>
                    <a:pt x="2150" y="0"/>
                  </a:moveTo>
                  <a:cubicBezTo>
                    <a:pt x="1831" y="0"/>
                    <a:pt x="1691" y="39"/>
                    <a:pt x="1596" y="122"/>
                  </a:cubicBezTo>
                  <a:cubicBezTo>
                    <a:pt x="1489" y="242"/>
                    <a:pt x="1489" y="384"/>
                    <a:pt x="1489" y="563"/>
                  </a:cubicBezTo>
                  <a:cubicBezTo>
                    <a:pt x="1489" y="944"/>
                    <a:pt x="1489" y="1587"/>
                    <a:pt x="310" y="2682"/>
                  </a:cubicBezTo>
                  <a:cubicBezTo>
                    <a:pt x="108" y="2873"/>
                    <a:pt x="1" y="3147"/>
                    <a:pt x="24" y="3421"/>
                  </a:cubicBezTo>
                  <a:cubicBezTo>
                    <a:pt x="120" y="6326"/>
                    <a:pt x="10109" y="14541"/>
                    <a:pt x="10538" y="14898"/>
                  </a:cubicBezTo>
                  <a:cubicBezTo>
                    <a:pt x="10562" y="14910"/>
                    <a:pt x="10597" y="14922"/>
                    <a:pt x="10621" y="14922"/>
                  </a:cubicBezTo>
                  <a:lnTo>
                    <a:pt x="36136" y="15172"/>
                  </a:lnTo>
                  <a:cubicBezTo>
                    <a:pt x="36208" y="15172"/>
                    <a:pt x="36279" y="15112"/>
                    <a:pt x="36279" y="15041"/>
                  </a:cubicBezTo>
                  <a:lnTo>
                    <a:pt x="37017" y="5492"/>
                  </a:lnTo>
                  <a:cubicBezTo>
                    <a:pt x="37017" y="5421"/>
                    <a:pt x="36970" y="5361"/>
                    <a:pt x="36898" y="5337"/>
                  </a:cubicBezTo>
                  <a:lnTo>
                    <a:pt x="3775" y="111"/>
                  </a:lnTo>
                  <a:cubicBezTo>
                    <a:pt x="2965" y="39"/>
                    <a:pt x="246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>
              <a:extLst>
                <a:ext uri="{FF2B5EF4-FFF2-40B4-BE49-F238E27FC236}">
                  <a16:creationId xmlns:a16="http://schemas.microsoft.com/office/drawing/2014/main" id="{D1D7883A-5EFE-208A-963F-C6885F2D0D22}"/>
                </a:ext>
              </a:extLst>
            </p:cNvPr>
            <p:cNvSpPr/>
            <p:nvPr/>
          </p:nvSpPr>
          <p:spPr>
            <a:xfrm>
              <a:off x="7185156" y="3166438"/>
              <a:ext cx="189203" cy="262064"/>
            </a:xfrm>
            <a:custGeom>
              <a:avLst/>
              <a:gdLst/>
              <a:ahLst/>
              <a:cxnLst/>
              <a:rect l="l" t="t" r="r" b="b"/>
              <a:pathLst>
                <a:path w="7419" h="10276" extrusionOk="0">
                  <a:moveTo>
                    <a:pt x="1156" y="0"/>
                  </a:moveTo>
                  <a:lnTo>
                    <a:pt x="1" y="10228"/>
                  </a:lnTo>
                  <a:lnTo>
                    <a:pt x="6752" y="10275"/>
                  </a:lnTo>
                  <a:lnTo>
                    <a:pt x="7418" y="117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>
              <a:extLst>
                <a:ext uri="{FF2B5EF4-FFF2-40B4-BE49-F238E27FC236}">
                  <a16:creationId xmlns:a16="http://schemas.microsoft.com/office/drawing/2014/main" id="{9C32BB57-A1A3-39BB-71F5-B67AA1EC91A8}"/>
                </a:ext>
              </a:extLst>
            </p:cNvPr>
            <p:cNvSpPr/>
            <p:nvPr/>
          </p:nvSpPr>
          <p:spPr>
            <a:xfrm>
              <a:off x="7181229" y="3162663"/>
              <a:ext cx="196777" cy="269485"/>
            </a:xfrm>
            <a:custGeom>
              <a:avLst/>
              <a:gdLst/>
              <a:ahLst/>
              <a:cxnLst/>
              <a:rect l="l" t="t" r="r" b="b"/>
              <a:pathLst>
                <a:path w="7716" h="10567" extrusionOk="0">
                  <a:moveTo>
                    <a:pt x="1441" y="315"/>
                  </a:moveTo>
                  <a:lnTo>
                    <a:pt x="7418" y="1446"/>
                  </a:lnTo>
                  <a:lnTo>
                    <a:pt x="6775" y="10281"/>
                  </a:lnTo>
                  <a:lnTo>
                    <a:pt x="310" y="10233"/>
                  </a:lnTo>
                  <a:lnTo>
                    <a:pt x="1441" y="315"/>
                  </a:lnTo>
                  <a:close/>
                  <a:moveTo>
                    <a:pt x="1315" y="1"/>
                  </a:moveTo>
                  <a:cubicBezTo>
                    <a:pt x="1286" y="1"/>
                    <a:pt x="1256" y="12"/>
                    <a:pt x="1238" y="29"/>
                  </a:cubicBezTo>
                  <a:cubicBezTo>
                    <a:pt x="1203" y="53"/>
                    <a:pt x="1179" y="89"/>
                    <a:pt x="1179" y="125"/>
                  </a:cubicBezTo>
                  <a:lnTo>
                    <a:pt x="12" y="10352"/>
                  </a:lnTo>
                  <a:cubicBezTo>
                    <a:pt x="0" y="10388"/>
                    <a:pt x="24" y="10435"/>
                    <a:pt x="48" y="10459"/>
                  </a:cubicBezTo>
                  <a:cubicBezTo>
                    <a:pt x="71" y="10495"/>
                    <a:pt x="107" y="10507"/>
                    <a:pt x="155" y="10507"/>
                  </a:cubicBezTo>
                  <a:lnTo>
                    <a:pt x="6906" y="10566"/>
                  </a:lnTo>
                  <a:cubicBezTo>
                    <a:pt x="6977" y="10566"/>
                    <a:pt x="7037" y="10507"/>
                    <a:pt x="7049" y="10435"/>
                  </a:cubicBezTo>
                  <a:lnTo>
                    <a:pt x="7703" y="1339"/>
                  </a:lnTo>
                  <a:cubicBezTo>
                    <a:pt x="7715" y="1268"/>
                    <a:pt x="7668" y="1196"/>
                    <a:pt x="7596" y="1184"/>
                  </a:cubicBezTo>
                  <a:lnTo>
                    <a:pt x="1345" y="5"/>
                  </a:lnTo>
                  <a:cubicBezTo>
                    <a:pt x="1336" y="2"/>
                    <a:pt x="1325" y="1"/>
                    <a:pt x="1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>
              <a:extLst>
                <a:ext uri="{FF2B5EF4-FFF2-40B4-BE49-F238E27FC236}">
                  <a16:creationId xmlns:a16="http://schemas.microsoft.com/office/drawing/2014/main" id="{52882239-EC38-F359-8EF6-5C5F036ED038}"/>
                </a:ext>
              </a:extLst>
            </p:cNvPr>
            <p:cNvSpPr/>
            <p:nvPr/>
          </p:nvSpPr>
          <p:spPr>
            <a:xfrm>
              <a:off x="7185156" y="3168248"/>
              <a:ext cx="82934" cy="259029"/>
            </a:xfrm>
            <a:custGeom>
              <a:avLst/>
              <a:gdLst/>
              <a:ahLst/>
              <a:cxnLst/>
              <a:rect l="l" t="t" r="r" b="b"/>
              <a:pathLst>
                <a:path w="3252" h="10157" extrusionOk="0">
                  <a:moveTo>
                    <a:pt x="1120" y="1"/>
                  </a:moveTo>
                  <a:lnTo>
                    <a:pt x="1" y="10157"/>
                  </a:lnTo>
                  <a:lnTo>
                    <a:pt x="2180" y="10157"/>
                  </a:lnTo>
                  <a:lnTo>
                    <a:pt x="3251" y="429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>
              <a:extLst>
                <a:ext uri="{FF2B5EF4-FFF2-40B4-BE49-F238E27FC236}">
                  <a16:creationId xmlns:a16="http://schemas.microsoft.com/office/drawing/2014/main" id="{FA0F19B5-81FA-DBAB-F32A-3AF357257EF7}"/>
                </a:ext>
              </a:extLst>
            </p:cNvPr>
            <p:cNvSpPr/>
            <p:nvPr/>
          </p:nvSpPr>
          <p:spPr>
            <a:xfrm>
              <a:off x="7181229" y="3164806"/>
              <a:ext cx="90508" cy="266119"/>
            </a:xfrm>
            <a:custGeom>
              <a:avLst/>
              <a:gdLst/>
              <a:ahLst/>
              <a:cxnLst/>
              <a:rect l="l" t="t" r="r" b="b"/>
              <a:pathLst>
                <a:path w="3549" h="10435" extrusionOk="0">
                  <a:moveTo>
                    <a:pt x="1393" y="302"/>
                  </a:moveTo>
                  <a:lnTo>
                    <a:pt x="3239" y="672"/>
                  </a:lnTo>
                  <a:lnTo>
                    <a:pt x="2203" y="10149"/>
                  </a:lnTo>
                  <a:lnTo>
                    <a:pt x="310" y="10149"/>
                  </a:lnTo>
                  <a:lnTo>
                    <a:pt x="1393" y="302"/>
                  </a:lnTo>
                  <a:close/>
                  <a:moveTo>
                    <a:pt x="1269" y="0"/>
                  </a:moveTo>
                  <a:cubicBezTo>
                    <a:pt x="1243" y="0"/>
                    <a:pt x="1217" y="11"/>
                    <a:pt x="1191" y="29"/>
                  </a:cubicBezTo>
                  <a:cubicBezTo>
                    <a:pt x="1155" y="52"/>
                    <a:pt x="1143" y="88"/>
                    <a:pt x="1131" y="124"/>
                  </a:cubicBezTo>
                  <a:lnTo>
                    <a:pt x="12" y="10280"/>
                  </a:lnTo>
                  <a:cubicBezTo>
                    <a:pt x="0" y="10316"/>
                    <a:pt x="24" y="10351"/>
                    <a:pt x="48" y="10387"/>
                  </a:cubicBezTo>
                  <a:cubicBezTo>
                    <a:pt x="71" y="10411"/>
                    <a:pt x="107" y="10435"/>
                    <a:pt x="155" y="10435"/>
                  </a:cubicBezTo>
                  <a:lnTo>
                    <a:pt x="2334" y="10435"/>
                  </a:lnTo>
                  <a:cubicBezTo>
                    <a:pt x="2393" y="10435"/>
                    <a:pt x="2453" y="10375"/>
                    <a:pt x="2465" y="10304"/>
                  </a:cubicBezTo>
                  <a:lnTo>
                    <a:pt x="3548" y="576"/>
                  </a:lnTo>
                  <a:cubicBezTo>
                    <a:pt x="3548" y="505"/>
                    <a:pt x="3500" y="445"/>
                    <a:pt x="3429" y="433"/>
                  </a:cubicBezTo>
                  <a:lnTo>
                    <a:pt x="1298" y="5"/>
                  </a:lnTo>
                  <a:cubicBezTo>
                    <a:pt x="1288" y="2"/>
                    <a:pt x="1279" y="0"/>
                    <a:pt x="1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>
              <a:extLst>
                <a:ext uri="{FF2B5EF4-FFF2-40B4-BE49-F238E27FC236}">
                  <a16:creationId xmlns:a16="http://schemas.microsoft.com/office/drawing/2014/main" id="{42C0CC28-B3BD-9075-D7C6-F7B957367749}"/>
                </a:ext>
              </a:extLst>
            </p:cNvPr>
            <p:cNvSpPr/>
            <p:nvPr/>
          </p:nvSpPr>
          <p:spPr>
            <a:xfrm>
              <a:off x="7210378" y="3208032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0" y="0"/>
                  </a:moveTo>
                  <a:lnTo>
                    <a:pt x="2024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>
              <a:extLst>
                <a:ext uri="{FF2B5EF4-FFF2-40B4-BE49-F238E27FC236}">
                  <a16:creationId xmlns:a16="http://schemas.microsoft.com/office/drawing/2014/main" id="{0E6829B6-AF2B-4525-9D69-82305F703B2A}"/>
                </a:ext>
              </a:extLst>
            </p:cNvPr>
            <p:cNvSpPr/>
            <p:nvPr/>
          </p:nvSpPr>
          <p:spPr>
            <a:xfrm>
              <a:off x="7204972" y="3204564"/>
              <a:ext cx="60976" cy="15939"/>
            </a:xfrm>
            <a:custGeom>
              <a:avLst/>
              <a:gdLst/>
              <a:ahLst/>
              <a:cxnLst/>
              <a:rect l="l" t="t" r="r" b="b"/>
              <a:pathLst>
                <a:path w="2391" h="625" extrusionOk="0">
                  <a:moveTo>
                    <a:pt x="196" y="0"/>
                  </a:moveTo>
                  <a:cubicBezTo>
                    <a:pt x="38" y="0"/>
                    <a:pt x="1" y="257"/>
                    <a:pt x="188" y="279"/>
                  </a:cubicBezTo>
                  <a:lnTo>
                    <a:pt x="2212" y="625"/>
                  </a:lnTo>
                  <a:lnTo>
                    <a:pt x="2236" y="625"/>
                  </a:lnTo>
                  <a:cubicBezTo>
                    <a:pt x="2379" y="589"/>
                    <a:pt x="2391" y="398"/>
                    <a:pt x="2260" y="339"/>
                  </a:cubicBezTo>
                  <a:lnTo>
                    <a:pt x="236" y="6"/>
                  </a:lnTo>
                  <a:cubicBezTo>
                    <a:pt x="222" y="2"/>
                    <a:pt x="208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>
              <a:extLst>
                <a:ext uri="{FF2B5EF4-FFF2-40B4-BE49-F238E27FC236}">
                  <a16:creationId xmlns:a16="http://schemas.microsoft.com/office/drawing/2014/main" id="{BB155C32-4440-4E37-3912-CCD0CAF48EFD}"/>
                </a:ext>
              </a:extLst>
            </p:cNvPr>
            <p:cNvSpPr/>
            <p:nvPr/>
          </p:nvSpPr>
          <p:spPr>
            <a:xfrm>
              <a:off x="7205507" y="3257227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1" y="0"/>
                  </a:moveTo>
                  <a:lnTo>
                    <a:pt x="2025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>
              <a:extLst>
                <a:ext uri="{FF2B5EF4-FFF2-40B4-BE49-F238E27FC236}">
                  <a16:creationId xmlns:a16="http://schemas.microsoft.com/office/drawing/2014/main" id="{89E4ECF1-7973-9316-9C2C-44560A1ACE04}"/>
                </a:ext>
              </a:extLst>
            </p:cNvPr>
            <p:cNvSpPr/>
            <p:nvPr/>
          </p:nvSpPr>
          <p:spPr>
            <a:xfrm>
              <a:off x="7201554" y="3253835"/>
              <a:ext cx="59548" cy="15863"/>
            </a:xfrm>
            <a:custGeom>
              <a:avLst/>
              <a:gdLst/>
              <a:ahLst/>
              <a:cxnLst/>
              <a:rect l="l" t="t" r="r" b="b"/>
              <a:pathLst>
                <a:path w="2335" h="622" extrusionOk="0">
                  <a:moveTo>
                    <a:pt x="154" y="0"/>
                  </a:moveTo>
                  <a:cubicBezTo>
                    <a:pt x="82" y="0"/>
                    <a:pt x="23" y="47"/>
                    <a:pt x="13" y="121"/>
                  </a:cubicBezTo>
                  <a:cubicBezTo>
                    <a:pt x="1" y="193"/>
                    <a:pt x="60" y="264"/>
                    <a:pt x="132" y="288"/>
                  </a:cubicBezTo>
                  <a:lnTo>
                    <a:pt x="2156" y="621"/>
                  </a:lnTo>
                  <a:lnTo>
                    <a:pt x="2180" y="621"/>
                  </a:lnTo>
                  <a:cubicBezTo>
                    <a:pt x="2322" y="586"/>
                    <a:pt x="2334" y="395"/>
                    <a:pt x="2203" y="348"/>
                  </a:cubicBezTo>
                  <a:lnTo>
                    <a:pt x="179" y="2"/>
                  </a:lnTo>
                  <a:cubicBezTo>
                    <a:pt x="171" y="1"/>
                    <a:pt x="162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>
              <a:extLst>
                <a:ext uri="{FF2B5EF4-FFF2-40B4-BE49-F238E27FC236}">
                  <a16:creationId xmlns:a16="http://schemas.microsoft.com/office/drawing/2014/main" id="{F3030B91-843D-6029-B2D8-ED458D95BF02}"/>
                </a:ext>
              </a:extLst>
            </p:cNvPr>
            <p:cNvSpPr/>
            <p:nvPr/>
          </p:nvSpPr>
          <p:spPr>
            <a:xfrm>
              <a:off x="7200942" y="3304891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1" y="1"/>
                  </a:moveTo>
                  <a:lnTo>
                    <a:pt x="2025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>
              <a:extLst>
                <a:ext uri="{FF2B5EF4-FFF2-40B4-BE49-F238E27FC236}">
                  <a16:creationId xmlns:a16="http://schemas.microsoft.com/office/drawing/2014/main" id="{77BB7310-8364-94DB-FDAE-612A3D1FBE04}"/>
                </a:ext>
              </a:extLst>
            </p:cNvPr>
            <p:cNvSpPr/>
            <p:nvPr/>
          </p:nvSpPr>
          <p:spPr>
            <a:xfrm>
              <a:off x="7197321" y="3301550"/>
              <a:ext cx="59217" cy="15812"/>
            </a:xfrm>
            <a:custGeom>
              <a:avLst/>
              <a:gdLst/>
              <a:ahLst/>
              <a:cxnLst/>
              <a:rect l="l" t="t" r="r" b="b"/>
              <a:pathLst>
                <a:path w="2322" h="620" extrusionOk="0">
                  <a:moveTo>
                    <a:pt x="167" y="1"/>
                  </a:moveTo>
                  <a:cubicBezTo>
                    <a:pt x="24" y="12"/>
                    <a:pt x="0" y="203"/>
                    <a:pt x="119" y="274"/>
                  </a:cubicBezTo>
                  <a:lnTo>
                    <a:pt x="2143" y="608"/>
                  </a:lnTo>
                  <a:lnTo>
                    <a:pt x="2167" y="608"/>
                  </a:lnTo>
                  <a:lnTo>
                    <a:pt x="2167" y="620"/>
                  </a:lnTo>
                  <a:cubicBezTo>
                    <a:pt x="2310" y="584"/>
                    <a:pt x="2322" y="393"/>
                    <a:pt x="2191" y="334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7">
              <a:extLst>
                <a:ext uri="{FF2B5EF4-FFF2-40B4-BE49-F238E27FC236}">
                  <a16:creationId xmlns:a16="http://schemas.microsoft.com/office/drawing/2014/main" id="{59AAF24B-FB55-7E46-5FC6-B91B408270CD}"/>
                </a:ext>
              </a:extLst>
            </p:cNvPr>
            <p:cNvSpPr/>
            <p:nvPr/>
          </p:nvSpPr>
          <p:spPr>
            <a:xfrm>
              <a:off x="7195791" y="3351662"/>
              <a:ext cx="51643" cy="8518"/>
            </a:xfrm>
            <a:custGeom>
              <a:avLst/>
              <a:gdLst/>
              <a:ahLst/>
              <a:cxnLst/>
              <a:rect l="l" t="t" r="r" b="b"/>
              <a:pathLst>
                <a:path w="2025" h="334" extrusionOk="0">
                  <a:moveTo>
                    <a:pt x="1" y="0"/>
                  </a:moveTo>
                  <a:lnTo>
                    <a:pt x="2025" y="333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7">
              <a:extLst>
                <a:ext uri="{FF2B5EF4-FFF2-40B4-BE49-F238E27FC236}">
                  <a16:creationId xmlns:a16="http://schemas.microsoft.com/office/drawing/2014/main" id="{6D41940C-5A21-460B-9FE0-3681E974C602}"/>
                </a:ext>
              </a:extLst>
            </p:cNvPr>
            <p:cNvSpPr/>
            <p:nvPr/>
          </p:nvSpPr>
          <p:spPr>
            <a:xfrm>
              <a:off x="7190869" y="3347709"/>
              <a:ext cx="60517" cy="16424"/>
            </a:xfrm>
            <a:custGeom>
              <a:avLst/>
              <a:gdLst/>
              <a:ahLst/>
              <a:cxnLst/>
              <a:rect l="l" t="t" r="r" b="b"/>
              <a:pathLst>
                <a:path w="2373" h="644" extrusionOk="0">
                  <a:moveTo>
                    <a:pt x="172" y="1"/>
                  </a:moveTo>
                  <a:cubicBezTo>
                    <a:pt x="44" y="1"/>
                    <a:pt x="0" y="299"/>
                    <a:pt x="154" y="299"/>
                  </a:cubicBezTo>
                  <a:cubicBezTo>
                    <a:pt x="159" y="299"/>
                    <a:pt x="164" y="299"/>
                    <a:pt x="170" y="298"/>
                  </a:cubicBezTo>
                  <a:lnTo>
                    <a:pt x="2194" y="631"/>
                  </a:lnTo>
                  <a:lnTo>
                    <a:pt x="2218" y="631"/>
                  </a:lnTo>
                  <a:lnTo>
                    <a:pt x="2206" y="643"/>
                  </a:lnTo>
                  <a:cubicBezTo>
                    <a:pt x="2349" y="608"/>
                    <a:pt x="2372" y="417"/>
                    <a:pt x="2241" y="358"/>
                  </a:cubicBezTo>
                  <a:lnTo>
                    <a:pt x="217" y="12"/>
                  </a:lnTo>
                  <a:cubicBezTo>
                    <a:pt x="201" y="4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7">
              <a:extLst>
                <a:ext uri="{FF2B5EF4-FFF2-40B4-BE49-F238E27FC236}">
                  <a16:creationId xmlns:a16="http://schemas.microsoft.com/office/drawing/2014/main" id="{06BCAD9D-8D36-AFBB-F735-71065D437078}"/>
                </a:ext>
              </a:extLst>
            </p:cNvPr>
            <p:cNvSpPr/>
            <p:nvPr/>
          </p:nvSpPr>
          <p:spPr>
            <a:xfrm>
              <a:off x="7191226" y="3395068"/>
              <a:ext cx="51949" cy="8824"/>
            </a:xfrm>
            <a:custGeom>
              <a:avLst/>
              <a:gdLst/>
              <a:ahLst/>
              <a:cxnLst/>
              <a:rect l="l" t="t" r="r" b="b"/>
              <a:pathLst>
                <a:path w="2037" h="346" extrusionOk="0">
                  <a:moveTo>
                    <a:pt x="1" y="1"/>
                  </a:moveTo>
                  <a:lnTo>
                    <a:pt x="2037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7">
              <a:extLst>
                <a:ext uri="{FF2B5EF4-FFF2-40B4-BE49-F238E27FC236}">
                  <a16:creationId xmlns:a16="http://schemas.microsoft.com/office/drawing/2014/main" id="{4B08410D-7359-132E-017B-10616FE56B16}"/>
                </a:ext>
              </a:extLst>
            </p:cNvPr>
            <p:cNvSpPr/>
            <p:nvPr/>
          </p:nvSpPr>
          <p:spPr>
            <a:xfrm>
              <a:off x="7185845" y="3391599"/>
              <a:ext cx="60976" cy="15684"/>
            </a:xfrm>
            <a:custGeom>
              <a:avLst/>
              <a:gdLst/>
              <a:ahLst/>
              <a:cxnLst/>
              <a:rect l="l" t="t" r="r" b="b"/>
              <a:pathLst>
                <a:path w="2391" h="615" extrusionOk="0">
                  <a:moveTo>
                    <a:pt x="196" y="1"/>
                  </a:moveTo>
                  <a:cubicBezTo>
                    <a:pt x="38" y="1"/>
                    <a:pt x="1" y="258"/>
                    <a:pt x="188" y="280"/>
                  </a:cubicBezTo>
                  <a:lnTo>
                    <a:pt x="2212" y="613"/>
                  </a:lnTo>
                  <a:lnTo>
                    <a:pt x="2236" y="613"/>
                  </a:lnTo>
                  <a:cubicBezTo>
                    <a:pt x="2242" y="614"/>
                    <a:pt x="2248" y="614"/>
                    <a:pt x="2254" y="614"/>
                  </a:cubicBezTo>
                  <a:cubicBezTo>
                    <a:pt x="2317" y="614"/>
                    <a:pt x="2368" y="560"/>
                    <a:pt x="2379" y="506"/>
                  </a:cubicBezTo>
                  <a:cubicBezTo>
                    <a:pt x="2391" y="422"/>
                    <a:pt x="2331" y="351"/>
                    <a:pt x="2260" y="339"/>
                  </a:cubicBezTo>
                  <a:lnTo>
                    <a:pt x="236" y="6"/>
                  </a:lnTo>
                  <a:cubicBezTo>
                    <a:pt x="222" y="2"/>
                    <a:pt x="20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7">
              <a:extLst>
                <a:ext uri="{FF2B5EF4-FFF2-40B4-BE49-F238E27FC236}">
                  <a16:creationId xmlns:a16="http://schemas.microsoft.com/office/drawing/2014/main" id="{04FD839B-CB9C-1A2B-4E20-B496F871D909}"/>
                </a:ext>
              </a:extLst>
            </p:cNvPr>
            <p:cNvSpPr/>
            <p:nvPr/>
          </p:nvSpPr>
          <p:spPr>
            <a:xfrm>
              <a:off x="7336080" y="2943265"/>
              <a:ext cx="320974" cy="518925"/>
            </a:xfrm>
            <a:custGeom>
              <a:avLst/>
              <a:gdLst/>
              <a:ahLst/>
              <a:cxnLst/>
              <a:rect l="l" t="t" r="r" b="b"/>
              <a:pathLst>
                <a:path w="12586" h="20348" extrusionOk="0">
                  <a:moveTo>
                    <a:pt x="12585" y="0"/>
                  </a:moveTo>
                  <a:lnTo>
                    <a:pt x="12133" y="5441"/>
                  </a:lnTo>
                  <a:lnTo>
                    <a:pt x="5048" y="4858"/>
                  </a:lnTo>
                  <a:lnTo>
                    <a:pt x="2286" y="9263"/>
                  </a:lnTo>
                  <a:lnTo>
                    <a:pt x="857" y="9156"/>
                  </a:lnTo>
                  <a:lnTo>
                    <a:pt x="0" y="19443"/>
                  </a:lnTo>
                  <a:lnTo>
                    <a:pt x="10894" y="20348"/>
                  </a:lnTo>
                  <a:lnTo>
                    <a:pt x="125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>
              <a:extLst>
                <a:ext uri="{FF2B5EF4-FFF2-40B4-BE49-F238E27FC236}">
                  <a16:creationId xmlns:a16="http://schemas.microsoft.com/office/drawing/2014/main" id="{801A562A-C09F-F544-D25C-0FC1FFFBB155}"/>
                </a:ext>
              </a:extLst>
            </p:cNvPr>
            <p:cNvSpPr/>
            <p:nvPr/>
          </p:nvSpPr>
          <p:spPr>
            <a:xfrm>
              <a:off x="7464205" y="2808612"/>
              <a:ext cx="203459" cy="273438"/>
            </a:xfrm>
            <a:custGeom>
              <a:avLst/>
              <a:gdLst/>
              <a:ahLst/>
              <a:cxnLst/>
              <a:rect l="l" t="t" r="r" b="b"/>
              <a:pathLst>
                <a:path w="7978" h="10722" extrusionOk="0">
                  <a:moveTo>
                    <a:pt x="5407" y="0"/>
                  </a:moveTo>
                  <a:cubicBezTo>
                    <a:pt x="2856" y="0"/>
                    <a:pt x="680" y="1955"/>
                    <a:pt x="465" y="4542"/>
                  </a:cubicBezTo>
                  <a:lnTo>
                    <a:pt x="1" y="10126"/>
                  </a:lnTo>
                  <a:lnTo>
                    <a:pt x="24" y="10126"/>
                  </a:lnTo>
                  <a:lnTo>
                    <a:pt x="7109" y="10721"/>
                  </a:lnTo>
                  <a:lnTo>
                    <a:pt x="7561" y="5280"/>
                  </a:lnTo>
                  <a:lnTo>
                    <a:pt x="7978" y="196"/>
                  </a:lnTo>
                  <a:lnTo>
                    <a:pt x="5823" y="18"/>
                  </a:lnTo>
                  <a:cubicBezTo>
                    <a:pt x="5683" y="6"/>
                    <a:pt x="5545" y="0"/>
                    <a:pt x="5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7">
              <a:extLst>
                <a:ext uri="{FF2B5EF4-FFF2-40B4-BE49-F238E27FC236}">
                  <a16:creationId xmlns:a16="http://schemas.microsoft.com/office/drawing/2014/main" id="{A800D5E2-03B5-C1D3-5E9D-39B8C5B9A9FD}"/>
                </a:ext>
              </a:extLst>
            </p:cNvPr>
            <p:cNvSpPr/>
            <p:nvPr/>
          </p:nvSpPr>
          <p:spPr>
            <a:xfrm>
              <a:off x="7403483" y="3262302"/>
              <a:ext cx="149955" cy="127283"/>
            </a:xfrm>
            <a:custGeom>
              <a:avLst/>
              <a:gdLst/>
              <a:ahLst/>
              <a:cxnLst/>
              <a:rect l="l" t="t" r="r" b="b"/>
              <a:pathLst>
                <a:path w="5880" h="4991" extrusionOk="0">
                  <a:moveTo>
                    <a:pt x="2614" y="1"/>
                  </a:moveTo>
                  <a:cubicBezTo>
                    <a:pt x="1407" y="1"/>
                    <a:pt x="234" y="872"/>
                    <a:pt x="119" y="2290"/>
                  </a:cubicBezTo>
                  <a:cubicBezTo>
                    <a:pt x="0" y="3671"/>
                    <a:pt x="1024" y="4873"/>
                    <a:pt x="2394" y="4980"/>
                  </a:cubicBezTo>
                  <a:cubicBezTo>
                    <a:pt x="2471" y="4987"/>
                    <a:pt x="2548" y="4990"/>
                    <a:pt x="2624" y="4990"/>
                  </a:cubicBezTo>
                  <a:cubicBezTo>
                    <a:pt x="4698" y="4990"/>
                    <a:pt x="5880" y="2527"/>
                    <a:pt x="4501" y="885"/>
                  </a:cubicBezTo>
                  <a:cubicBezTo>
                    <a:pt x="3983" y="276"/>
                    <a:pt x="3293" y="1"/>
                    <a:pt x="2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7">
              <a:extLst>
                <a:ext uri="{FF2B5EF4-FFF2-40B4-BE49-F238E27FC236}">
                  <a16:creationId xmlns:a16="http://schemas.microsoft.com/office/drawing/2014/main" id="{BF90AF4E-73C2-DA50-207F-7038B2B00949}"/>
                </a:ext>
              </a:extLst>
            </p:cNvPr>
            <p:cNvSpPr/>
            <p:nvPr/>
          </p:nvSpPr>
          <p:spPr>
            <a:xfrm>
              <a:off x="7312694" y="2804965"/>
              <a:ext cx="359228" cy="660872"/>
            </a:xfrm>
            <a:custGeom>
              <a:avLst/>
              <a:gdLst/>
              <a:ahLst/>
              <a:cxnLst/>
              <a:rect l="l" t="t" r="r" b="b"/>
              <a:pathLst>
                <a:path w="14086" h="25914" extrusionOk="0">
                  <a:moveTo>
                    <a:pt x="11352" y="284"/>
                  </a:moveTo>
                  <a:cubicBezTo>
                    <a:pt x="11441" y="284"/>
                    <a:pt x="11531" y="287"/>
                    <a:pt x="11621" y="292"/>
                  </a:cubicBezTo>
                  <a:lnTo>
                    <a:pt x="10764" y="10531"/>
                  </a:lnTo>
                  <a:lnTo>
                    <a:pt x="6108" y="10150"/>
                  </a:lnTo>
                  <a:lnTo>
                    <a:pt x="6561" y="4697"/>
                  </a:lnTo>
                  <a:cubicBezTo>
                    <a:pt x="6768" y="2191"/>
                    <a:pt x="8861" y="284"/>
                    <a:pt x="11352" y="284"/>
                  </a:cubicBezTo>
                  <a:close/>
                  <a:moveTo>
                    <a:pt x="3797" y="7229"/>
                  </a:moveTo>
                  <a:cubicBezTo>
                    <a:pt x="4259" y="7229"/>
                    <a:pt x="4700" y="7493"/>
                    <a:pt x="4906" y="7947"/>
                  </a:cubicBezTo>
                  <a:cubicBezTo>
                    <a:pt x="5144" y="8566"/>
                    <a:pt x="5311" y="9209"/>
                    <a:pt x="5394" y="9876"/>
                  </a:cubicBezTo>
                  <a:cubicBezTo>
                    <a:pt x="5442" y="10210"/>
                    <a:pt x="5454" y="10543"/>
                    <a:pt x="5430" y="10876"/>
                  </a:cubicBezTo>
                  <a:lnTo>
                    <a:pt x="5073" y="11460"/>
                  </a:lnTo>
                  <a:cubicBezTo>
                    <a:pt x="5025" y="11448"/>
                    <a:pt x="4977" y="11436"/>
                    <a:pt x="4930" y="11412"/>
                  </a:cubicBezTo>
                  <a:cubicBezTo>
                    <a:pt x="4715" y="11210"/>
                    <a:pt x="4465" y="11031"/>
                    <a:pt x="4191" y="10900"/>
                  </a:cubicBezTo>
                  <a:cubicBezTo>
                    <a:pt x="4096" y="10805"/>
                    <a:pt x="3989" y="10710"/>
                    <a:pt x="3882" y="10591"/>
                  </a:cubicBezTo>
                  <a:cubicBezTo>
                    <a:pt x="3418" y="10114"/>
                    <a:pt x="3025" y="9579"/>
                    <a:pt x="2691" y="8995"/>
                  </a:cubicBezTo>
                  <a:cubicBezTo>
                    <a:pt x="2394" y="8388"/>
                    <a:pt x="2644" y="7638"/>
                    <a:pt x="3263" y="7352"/>
                  </a:cubicBezTo>
                  <a:cubicBezTo>
                    <a:pt x="3436" y="7269"/>
                    <a:pt x="3618" y="7229"/>
                    <a:pt x="3797" y="7229"/>
                  </a:cubicBezTo>
                  <a:close/>
                  <a:moveTo>
                    <a:pt x="1538" y="10376"/>
                  </a:moveTo>
                  <a:cubicBezTo>
                    <a:pt x="1546" y="10376"/>
                    <a:pt x="1553" y="10376"/>
                    <a:pt x="1560" y="10376"/>
                  </a:cubicBezTo>
                  <a:lnTo>
                    <a:pt x="1667" y="10376"/>
                  </a:lnTo>
                  <a:cubicBezTo>
                    <a:pt x="2167" y="10412"/>
                    <a:pt x="3251" y="10745"/>
                    <a:pt x="4013" y="11114"/>
                  </a:cubicBezTo>
                  <a:cubicBezTo>
                    <a:pt x="4239" y="11341"/>
                    <a:pt x="4489" y="11519"/>
                    <a:pt x="4775" y="11650"/>
                  </a:cubicBezTo>
                  <a:cubicBezTo>
                    <a:pt x="4811" y="11698"/>
                    <a:pt x="4834" y="11745"/>
                    <a:pt x="4846" y="11805"/>
                  </a:cubicBezTo>
                  <a:lnTo>
                    <a:pt x="4632" y="12150"/>
                  </a:lnTo>
                  <a:cubicBezTo>
                    <a:pt x="4263" y="12365"/>
                    <a:pt x="3858" y="12519"/>
                    <a:pt x="3453" y="12591"/>
                  </a:cubicBezTo>
                  <a:cubicBezTo>
                    <a:pt x="2840" y="12736"/>
                    <a:pt x="2216" y="12818"/>
                    <a:pt x="1591" y="12818"/>
                  </a:cubicBezTo>
                  <a:cubicBezTo>
                    <a:pt x="1549" y="12818"/>
                    <a:pt x="1507" y="12818"/>
                    <a:pt x="1465" y="12817"/>
                  </a:cubicBezTo>
                  <a:cubicBezTo>
                    <a:pt x="798" y="12781"/>
                    <a:pt x="298" y="12210"/>
                    <a:pt x="322" y="11555"/>
                  </a:cubicBezTo>
                  <a:cubicBezTo>
                    <a:pt x="357" y="10896"/>
                    <a:pt x="893" y="10376"/>
                    <a:pt x="1538" y="10376"/>
                  </a:cubicBezTo>
                  <a:close/>
                  <a:moveTo>
                    <a:pt x="6037" y="10424"/>
                  </a:moveTo>
                  <a:lnTo>
                    <a:pt x="9168" y="10686"/>
                  </a:lnTo>
                  <a:lnTo>
                    <a:pt x="10728" y="10817"/>
                  </a:lnTo>
                  <a:lnTo>
                    <a:pt x="9514" y="25438"/>
                  </a:lnTo>
                  <a:lnTo>
                    <a:pt x="1072" y="24735"/>
                  </a:lnTo>
                  <a:lnTo>
                    <a:pt x="1905" y="14722"/>
                  </a:lnTo>
                  <a:lnTo>
                    <a:pt x="3275" y="14841"/>
                  </a:lnTo>
                  <a:lnTo>
                    <a:pt x="4382" y="13067"/>
                  </a:lnTo>
                  <a:lnTo>
                    <a:pt x="6466" y="15377"/>
                  </a:lnTo>
                  <a:cubicBezTo>
                    <a:pt x="6489" y="15413"/>
                    <a:pt x="6537" y="15424"/>
                    <a:pt x="6573" y="15424"/>
                  </a:cubicBezTo>
                  <a:cubicBezTo>
                    <a:pt x="6608" y="15424"/>
                    <a:pt x="6644" y="15413"/>
                    <a:pt x="6668" y="15389"/>
                  </a:cubicBezTo>
                  <a:cubicBezTo>
                    <a:pt x="6727" y="15329"/>
                    <a:pt x="6727" y="15246"/>
                    <a:pt x="6680" y="15186"/>
                  </a:cubicBezTo>
                  <a:lnTo>
                    <a:pt x="4537" y="12829"/>
                  </a:lnTo>
                  <a:lnTo>
                    <a:pt x="4834" y="12353"/>
                  </a:lnTo>
                  <a:cubicBezTo>
                    <a:pt x="4965" y="12269"/>
                    <a:pt x="5061" y="12138"/>
                    <a:pt x="5120" y="11995"/>
                  </a:cubicBezTo>
                  <a:lnTo>
                    <a:pt x="7192" y="14293"/>
                  </a:lnTo>
                  <a:cubicBezTo>
                    <a:pt x="7216" y="14329"/>
                    <a:pt x="7251" y="14341"/>
                    <a:pt x="7287" y="14341"/>
                  </a:cubicBezTo>
                  <a:cubicBezTo>
                    <a:pt x="7406" y="14329"/>
                    <a:pt x="7466" y="14198"/>
                    <a:pt x="7394" y="14115"/>
                  </a:cubicBezTo>
                  <a:lnTo>
                    <a:pt x="5251" y="11734"/>
                  </a:lnTo>
                  <a:cubicBezTo>
                    <a:pt x="5287" y="11722"/>
                    <a:pt x="5311" y="11710"/>
                    <a:pt x="5334" y="11698"/>
                  </a:cubicBezTo>
                  <a:cubicBezTo>
                    <a:pt x="5537" y="11603"/>
                    <a:pt x="5668" y="11364"/>
                    <a:pt x="5704" y="10972"/>
                  </a:cubicBezTo>
                  <a:lnTo>
                    <a:pt x="5835" y="10769"/>
                  </a:lnTo>
                  <a:lnTo>
                    <a:pt x="8037" y="13222"/>
                  </a:lnTo>
                  <a:cubicBezTo>
                    <a:pt x="8073" y="13246"/>
                    <a:pt x="8109" y="13269"/>
                    <a:pt x="8144" y="13269"/>
                  </a:cubicBezTo>
                  <a:cubicBezTo>
                    <a:pt x="8180" y="13269"/>
                    <a:pt x="8216" y="13258"/>
                    <a:pt x="8240" y="13234"/>
                  </a:cubicBezTo>
                  <a:cubicBezTo>
                    <a:pt x="8299" y="13174"/>
                    <a:pt x="8299" y="13091"/>
                    <a:pt x="8251" y="13031"/>
                  </a:cubicBezTo>
                  <a:lnTo>
                    <a:pt x="6013" y="10555"/>
                  </a:lnTo>
                  <a:cubicBezTo>
                    <a:pt x="6013" y="10543"/>
                    <a:pt x="5989" y="10531"/>
                    <a:pt x="5977" y="10531"/>
                  </a:cubicBezTo>
                  <a:lnTo>
                    <a:pt x="6037" y="10424"/>
                  </a:lnTo>
                  <a:close/>
                  <a:moveTo>
                    <a:pt x="11358" y="1"/>
                  </a:moveTo>
                  <a:cubicBezTo>
                    <a:pt x="8737" y="1"/>
                    <a:pt x="6501" y="2004"/>
                    <a:pt x="6275" y="4673"/>
                  </a:cubicBezTo>
                  <a:lnTo>
                    <a:pt x="5811" y="10257"/>
                  </a:lnTo>
                  <a:lnTo>
                    <a:pt x="5811" y="10269"/>
                  </a:lnTo>
                  <a:lnTo>
                    <a:pt x="5715" y="10424"/>
                  </a:lnTo>
                  <a:cubicBezTo>
                    <a:pt x="5715" y="10245"/>
                    <a:pt x="5692" y="10055"/>
                    <a:pt x="5668" y="9852"/>
                  </a:cubicBezTo>
                  <a:cubicBezTo>
                    <a:pt x="5584" y="9150"/>
                    <a:pt x="5406" y="8471"/>
                    <a:pt x="5156" y="7828"/>
                  </a:cubicBezTo>
                  <a:cubicBezTo>
                    <a:pt x="4905" y="7257"/>
                    <a:pt x="4351" y="6918"/>
                    <a:pt x="3770" y="6918"/>
                  </a:cubicBezTo>
                  <a:cubicBezTo>
                    <a:pt x="3552" y="6918"/>
                    <a:pt x="3331" y="6966"/>
                    <a:pt x="3120" y="7066"/>
                  </a:cubicBezTo>
                  <a:cubicBezTo>
                    <a:pt x="2358" y="7435"/>
                    <a:pt x="2036" y="8364"/>
                    <a:pt x="2429" y="9114"/>
                  </a:cubicBezTo>
                  <a:cubicBezTo>
                    <a:pt x="2715" y="9650"/>
                    <a:pt x="3072" y="10138"/>
                    <a:pt x="3477" y="10591"/>
                  </a:cubicBezTo>
                  <a:cubicBezTo>
                    <a:pt x="2906" y="10352"/>
                    <a:pt x="2310" y="10186"/>
                    <a:pt x="1691" y="10102"/>
                  </a:cubicBezTo>
                  <a:cubicBezTo>
                    <a:pt x="1648" y="10099"/>
                    <a:pt x="1605" y="10097"/>
                    <a:pt x="1562" y="10097"/>
                  </a:cubicBezTo>
                  <a:cubicBezTo>
                    <a:pt x="795" y="10097"/>
                    <a:pt x="140" y="10693"/>
                    <a:pt x="72" y="11472"/>
                  </a:cubicBezTo>
                  <a:cubicBezTo>
                    <a:pt x="0" y="12305"/>
                    <a:pt x="620" y="13031"/>
                    <a:pt x="1441" y="13103"/>
                  </a:cubicBezTo>
                  <a:lnTo>
                    <a:pt x="1632" y="13103"/>
                  </a:lnTo>
                  <a:cubicBezTo>
                    <a:pt x="2275" y="13091"/>
                    <a:pt x="2894" y="13008"/>
                    <a:pt x="3513" y="12865"/>
                  </a:cubicBezTo>
                  <a:cubicBezTo>
                    <a:pt x="3799" y="12805"/>
                    <a:pt x="4072" y="12722"/>
                    <a:pt x="4334" y="12615"/>
                  </a:cubicBezTo>
                  <a:lnTo>
                    <a:pt x="4334" y="12615"/>
                  </a:lnTo>
                  <a:lnTo>
                    <a:pt x="4299" y="12674"/>
                  </a:lnTo>
                  <a:cubicBezTo>
                    <a:pt x="4287" y="12674"/>
                    <a:pt x="4263" y="12686"/>
                    <a:pt x="4251" y="12698"/>
                  </a:cubicBezTo>
                  <a:cubicBezTo>
                    <a:pt x="4215" y="12734"/>
                    <a:pt x="4203" y="12769"/>
                    <a:pt x="4203" y="12817"/>
                  </a:cubicBezTo>
                  <a:lnTo>
                    <a:pt x="3132" y="14543"/>
                  </a:lnTo>
                  <a:lnTo>
                    <a:pt x="1655" y="14412"/>
                  </a:lnTo>
                  <a:lnTo>
                    <a:pt x="774" y="24985"/>
                  </a:lnTo>
                  <a:lnTo>
                    <a:pt x="11931" y="25914"/>
                  </a:lnTo>
                  <a:lnTo>
                    <a:pt x="13169" y="11007"/>
                  </a:lnTo>
                  <a:lnTo>
                    <a:pt x="14086" y="208"/>
                  </a:lnTo>
                  <a:lnTo>
                    <a:pt x="11966" y="30"/>
                  </a:lnTo>
                  <a:lnTo>
                    <a:pt x="11776" y="18"/>
                  </a:lnTo>
                  <a:cubicBezTo>
                    <a:pt x="11636" y="6"/>
                    <a:pt x="11496" y="1"/>
                    <a:pt x="1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7">
              <a:extLst>
                <a:ext uri="{FF2B5EF4-FFF2-40B4-BE49-F238E27FC236}">
                  <a16:creationId xmlns:a16="http://schemas.microsoft.com/office/drawing/2014/main" id="{8D515938-635C-82A7-8668-405CA4CFBA27}"/>
                </a:ext>
              </a:extLst>
            </p:cNvPr>
            <p:cNvSpPr/>
            <p:nvPr/>
          </p:nvSpPr>
          <p:spPr>
            <a:xfrm>
              <a:off x="7398026" y="3258655"/>
              <a:ext cx="140901" cy="134628"/>
            </a:xfrm>
            <a:custGeom>
              <a:avLst/>
              <a:gdLst/>
              <a:ahLst/>
              <a:cxnLst/>
              <a:rect l="l" t="t" r="r" b="b"/>
              <a:pathLst>
                <a:path w="5525" h="5279" extrusionOk="0">
                  <a:moveTo>
                    <a:pt x="3012" y="290"/>
                  </a:moveTo>
                  <a:cubicBezTo>
                    <a:pt x="4298" y="397"/>
                    <a:pt x="5263" y="1540"/>
                    <a:pt x="5156" y="2837"/>
                  </a:cubicBezTo>
                  <a:cubicBezTo>
                    <a:pt x="5054" y="4068"/>
                    <a:pt x="4020" y="4989"/>
                    <a:pt x="2817" y="4989"/>
                  </a:cubicBezTo>
                  <a:cubicBezTo>
                    <a:pt x="2751" y="4989"/>
                    <a:pt x="2686" y="4986"/>
                    <a:pt x="2619" y="4981"/>
                  </a:cubicBezTo>
                  <a:cubicBezTo>
                    <a:pt x="1322" y="4873"/>
                    <a:pt x="357" y="3742"/>
                    <a:pt x="464" y="2445"/>
                  </a:cubicBezTo>
                  <a:cubicBezTo>
                    <a:pt x="572" y="1230"/>
                    <a:pt x="1584" y="290"/>
                    <a:pt x="2810" y="290"/>
                  </a:cubicBezTo>
                  <a:close/>
                  <a:moveTo>
                    <a:pt x="2746" y="1"/>
                  </a:moveTo>
                  <a:cubicBezTo>
                    <a:pt x="1397" y="1"/>
                    <a:pt x="243" y="1039"/>
                    <a:pt x="131" y="2421"/>
                  </a:cubicBezTo>
                  <a:cubicBezTo>
                    <a:pt x="0" y="3897"/>
                    <a:pt x="1119" y="5183"/>
                    <a:pt x="2596" y="5266"/>
                  </a:cubicBezTo>
                  <a:cubicBezTo>
                    <a:pt x="2667" y="5278"/>
                    <a:pt x="2739" y="5278"/>
                    <a:pt x="2810" y="5278"/>
                  </a:cubicBezTo>
                  <a:cubicBezTo>
                    <a:pt x="2817" y="5278"/>
                    <a:pt x="2825" y="5278"/>
                    <a:pt x="2832" y="5278"/>
                  </a:cubicBezTo>
                  <a:cubicBezTo>
                    <a:pt x="4239" y="5278"/>
                    <a:pt x="5406" y="4164"/>
                    <a:pt x="5465" y="2754"/>
                  </a:cubicBezTo>
                  <a:cubicBezTo>
                    <a:pt x="5525" y="1337"/>
                    <a:pt x="4441" y="123"/>
                    <a:pt x="3024" y="16"/>
                  </a:cubicBezTo>
                  <a:cubicBezTo>
                    <a:pt x="2931" y="6"/>
                    <a:pt x="2838" y="1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7">
              <a:extLst>
                <a:ext uri="{FF2B5EF4-FFF2-40B4-BE49-F238E27FC236}">
                  <a16:creationId xmlns:a16="http://schemas.microsoft.com/office/drawing/2014/main" id="{9A24C572-1B99-0392-784C-068AFA1EA062}"/>
                </a:ext>
              </a:extLst>
            </p:cNvPr>
            <p:cNvSpPr/>
            <p:nvPr/>
          </p:nvSpPr>
          <p:spPr>
            <a:xfrm>
              <a:off x="6556316" y="3958928"/>
              <a:ext cx="395365" cy="292131"/>
            </a:xfrm>
            <a:custGeom>
              <a:avLst/>
              <a:gdLst/>
              <a:ahLst/>
              <a:cxnLst/>
              <a:rect l="l" t="t" r="r" b="b"/>
              <a:pathLst>
                <a:path w="15503" h="11455" extrusionOk="0">
                  <a:moveTo>
                    <a:pt x="10312" y="1"/>
                  </a:moveTo>
                  <a:lnTo>
                    <a:pt x="1" y="548"/>
                  </a:lnTo>
                  <a:lnTo>
                    <a:pt x="572" y="11454"/>
                  </a:lnTo>
                  <a:lnTo>
                    <a:pt x="15503" y="10657"/>
                  </a:lnTo>
                  <a:lnTo>
                    <a:pt x="15134" y="3572"/>
                  </a:lnTo>
                  <a:lnTo>
                    <a:pt x="10383" y="1417"/>
                  </a:lnTo>
                  <a:lnTo>
                    <a:pt x="10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7">
              <a:extLst>
                <a:ext uri="{FF2B5EF4-FFF2-40B4-BE49-F238E27FC236}">
                  <a16:creationId xmlns:a16="http://schemas.microsoft.com/office/drawing/2014/main" id="{B8C33B4A-BB1C-FBFE-19C6-0669EE844590}"/>
                </a:ext>
              </a:extLst>
            </p:cNvPr>
            <p:cNvSpPr/>
            <p:nvPr/>
          </p:nvSpPr>
          <p:spPr>
            <a:xfrm>
              <a:off x="6942245" y="4041658"/>
              <a:ext cx="278768" cy="189356"/>
            </a:xfrm>
            <a:custGeom>
              <a:avLst/>
              <a:gdLst/>
              <a:ahLst/>
              <a:cxnLst/>
              <a:rect l="l" t="t" r="r" b="b"/>
              <a:pathLst>
                <a:path w="10931" h="7425" extrusionOk="0">
                  <a:moveTo>
                    <a:pt x="5861" y="0"/>
                  </a:moveTo>
                  <a:cubicBezTo>
                    <a:pt x="5773" y="0"/>
                    <a:pt x="5685" y="2"/>
                    <a:pt x="5597" y="7"/>
                  </a:cubicBezTo>
                  <a:lnTo>
                    <a:pt x="1" y="305"/>
                  </a:lnTo>
                  <a:lnTo>
                    <a:pt x="1" y="328"/>
                  </a:lnTo>
                  <a:lnTo>
                    <a:pt x="370" y="7425"/>
                  </a:lnTo>
                  <a:lnTo>
                    <a:pt x="10931" y="6865"/>
                  </a:lnTo>
                  <a:lnTo>
                    <a:pt x="10812" y="4698"/>
                  </a:lnTo>
                  <a:cubicBezTo>
                    <a:pt x="10673" y="2048"/>
                    <a:pt x="8484" y="0"/>
                    <a:pt x="5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7">
              <a:extLst>
                <a:ext uri="{FF2B5EF4-FFF2-40B4-BE49-F238E27FC236}">
                  <a16:creationId xmlns:a16="http://schemas.microsoft.com/office/drawing/2014/main" id="{B001C34E-BA94-EB05-8A88-CBC81EE3336B}"/>
                </a:ext>
              </a:extLst>
            </p:cNvPr>
            <p:cNvSpPr/>
            <p:nvPr/>
          </p:nvSpPr>
          <p:spPr>
            <a:xfrm>
              <a:off x="6621015" y="4026229"/>
              <a:ext cx="149496" cy="127283"/>
            </a:xfrm>
            <a:custGeom>
              <a:avLst/>
              <a:gdLst/>
              <a:ahLst/>
              <a:cxnLst/>
              <a:rect l="l" t="t" r="r" b="b"/>
              <a:pathLst>
                <a:path w="5862" h="4991" extrusionOk="0">
                  <a:moveTo>
                    <a:pt x="2574" y="1"/>
                  </a:moveTo>
                  <a:cubicBezTo>
                    <a:pt x="2526" y="1"/>
                    <a:pt x="2478" y="2"/>
                    <a:pt x="2429" y="5"/>
                  </a:cubicBezTo>
                  <a:cubicBezTo>
                    <a:pt x="1048" y="76"/>
                    <a:pt x="0" y="1243"/>
                    <a:pt x="71" y="2624"/>
                  </a:cubicBezTo>
                  <a:cubicBezTo>
                    <a:pt x="149" y="4072"/>
                    <a:pt x="1347" y="4991"/>
                    <a:pt x="2583" y="4991"/>
                  </a:cubicBezTo>
                  <a:cubicBezTo>
                    <a:pt x="3237" y="4991"/>
                    <a:pt x="3902" y="4733"/>
                    <a:pt x="4417" y="4160"/>
                  </a:cubicBezTo>
                  <a:cubicBezTo>
                    <a:pt x="5861" y="2542"/>
                    <a:pt x="4697" y="1"/>
                    <a:pt x="2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>
              <a:extLst>
                <a:ext uri="{FF2B5EF4-FFF2-40B4-BE49-F238E27FC236}">
                  <a16:creationId xmlns:a16="http://schemas.microsoft.com/office/drawing/2014/main" id="{EB60FCE9-5F78-C4AF-ED3D-BF1793355280}"/>
                </a:ext>
              </a:extLst>
            </p:cNvPr>
            <p:cNvSpPr/>
            <p:nvPr/>
          </p:nvSpPr>
          <p:spPr>
            <a:xfrm>
              <a:off x="6552694" y="3904812"/>
              <a:ext cx="671965" cy="349894"/>
            </a:xfrm>
            <a:custGeom>
              <a:avLst/>
              <a:gdLst/>
              <a:ahLst/>
              <a:cxnLst/>
              <a:rect l="l" t="t" r="r" b="b"/>
              <a:pathLst>
                <a:path w="26349" h="13720" extrusionOk="0">
                  <a:moveTo>
                    <a:pt x="13371" y="289"/>
                  </a:moveTo>
                  <a:cubicBezTo>
                    <a:pt x="14026" y="289"/>
                    <a:pt x="14561" y="801"/>
                    <a:pt x="14597" y="1444"/>
                  </a:cubicBezTo>
                  <a:cubicBezTo>
                    <a:pt x="14573" y="2111"/>
                    <a:pt x="14478" y="2777"/>
                    <a:pt x="14300" y="3420"/>
                  </a:cubicBezTo>
                  <a:cubicBezTo>
                    <a:pt x="14252" y="3587"/>
                    <a:pt x="14204" y="3742"/>
                    <a:pt x="14157" y="3873"/>
                  </a:cubicBezTo>
                  <a:cubicBezTo>
                    <a:pt x="13978" y="4123"/>
                    <a:pt x="13835" y="4397"/>
                    <a:pt x="13740" y="4682"/>
                  </a:cubicBezTo>
                  <a:cubicBezTo>
                    <a:pt x="13704" y="4718"/>
                    <a:pt x="13657" y="4754"/>
                    <a:pt x="13597" y="4778"/>
                  </a:cubicBezTo>
                  <a:lnTo>
                    <a:pt x="13216" y="4611"/>
                  </a:lnTo>
                  <a:cubicBezTo>
                    <a:pt x="12704" y="4028"/>
                    <a:pt x="12180" y="2254"/>
                    <a:pt x="12144" y="1575"/>
                  </a:cubicBezTo>
                  <a:cubicBezTo>
                    <a:pt x="12109" y="896"/>
                    <a:pt x="12633" y="313"/>
                    <a:pt x="13299" y="289"/>
                  </a:cubicBezTo>
                  <a:close/>
                  <a:moveTo>
                    <a:pt x="16815" y="2035"/>
                  </a:moveTo>
                  <a:cubicBezTo>
                    <a:pt x="17213" y="2035"/>
                    <a:pt x="17601" y="2228"/>
                    <a:pt x="17836" y="2587"/>
                  </a:cubicBezTo>
                  <a:cubicBezTo>
                    <a:pt x="18217" y="3170"/>
                    <a:pt x="18038" y="3956"/>
                    <a:pt x="17443" y="4313"/>
                  </a:cubicBezTo>
                  <a:cubicBezTo>
                    <a:pt x="16931" y="4647"/>
                    <a:pt x="15466" y="5182"/>
                    <a:pt x="14621" y="5242"/>
                  </a:cubicBezTo>
                  <a:lnTo>
                    <a:pt x="13978" y="4944"/>
                  </a:lnTo>
                  <a:cubicBezTo>
                    <a:pt x="13978" y="4897"/>
                    <a:pt x="13978" y="4861"/>
                    <a:pt x="13990" y="4825"/>
                  </a:cubicBezTo>
                  <a:cubicBezTo>
                    <a:pt x="14180" y="4575"/>
                    <a:pt x="14323" y="4301"/>
                    <a:pt x="14419" y="4004"/>
                  </a:cubicBezTo>
                  <a:cubicBezTo>
                    <a:pt x="14907" y="3313"/>
                    <a:pt x="15693" y="2539"/>
                    <a:pt x="16097" y="2265"/>
                  </a:cubicBezTo>
                  <a:cubicBezTo>
                    <a:pt x="16317" y="2110"/>
                    <a:pt x="16568" y="2035"/>
                    <a:pt x="16815" y="2035"/>
                  </a:cubicBezTo>
                  <a:close/>
                  <a:moveTo>
                    <a:pt x="21150" y="5509"/>
                  </a:moveTo>
                  <a:cubicBezTo>
                    <a:pt x="23630" y="5509"/>
                    <a:pt x="25725" y="7427"/>
                    <a:pt x="25932" y="9933"/>
                  </a:cubicBezTo>
                  <a:lnTo>
                    <a:pt x="15669" y="10469"/>
                  </a:lnTo>
                  <a:lnTo>
                    <a:pt x="15419" y="5802"/>
                  </a:lnTo>
                  <a:lnTo>
                    <a:pt x="20884" y="5516"/>
                  </a:lnTo>
                  <a:cubicBezTo>
                    <a:pt x="20973" y="5511"/>
                    <a:pt x="21061" y="5509"/>
                    <a:pt x="21150" y="5509"/>
                  </a:cubicBezTo>
                  <a:close/>
                  <a:moveTo>
                    <a:pt x="10323" y="2265"/>
                  </a:moveTo>
                  <a:lnTo>
                    <a:pt x="10394" y="3635"/>
                  </a:lnTo>
                  <a:lnTo>
                    <a:pt x="12299" y="4492"/>
                  </a:lnTo>
                  <a:lnTo>
                    <a:pt x="10287" y="6873"/>
                  </a:lnTo>
                  <a:cubicBezTo>
                    <a:pt x="10239" y="6933"/>
                    <a:pt x="10251" y="7016"/>
                    <a:pt x="10299" y="7076"/>
                  </a:cubicBezTo>
                  <a:cubicBezTo>
                    <a:pt x="10335" y="7087"/>
                    <a:pt x="10359" y="7099"/>
                    <a:pt x="10394" y="7099"/>
                  </a:cubicBezTo>
                  <a:cubicBezTo>
                    <a:pt x="10442" y="7099"/>
                    <a:pt x="10478" y="7087"/>
                    <a:pt x="10501" y="7052"/>
                  </a:cubicBezTo>
                  <a:lnTo>
                    <a:pt x="12561" y="4623"/>
                  </a:lnTo>
                  <a:lnTo>
                    <a:pt x="13073" y="4849"/>
                  </a:lnTo>
                  <a:cubicBezTo>
                    <a:pt x="13168" y="4956"/>
                    <a:pt x="13311" y="5040"/>
                    <a:pt x="13454" y="5075"/>
                  </a:cubicBezTo>
                  <a:lnTo>
                    <a:pt x="11466" y="7433"/>
                  </a:lnTo>
                  <a:cubicBezTo>
                    <a:pt x="11418" y="7492"/>
                    <a:pt x="11418" y="7588"/>
                    <a:pt x="11478" y="7635"/>
                  </a:cubicBezTo>
                  <a:cubicBezTo>
                    <a:pt x="11506" y="7658"/>
                    <a:pt x="11542" y="7670"/>
                    <a:pt x="11577" y="7670"/>
                  </a:cubicBezTo>
                  <a:cubicBezTo>
                    <a:pt x="11617" y="7670"/>
                    <a:pt x="11655" y="7655"/>
                    <a:pt x="11680" y="7623"/>
                  </a:cubicBezTo>
                  <a:lnTo>
                    <a:pt x="13740" y="5182"/>
                  </a:lnTo>
                  <a:cubicBezTo>
                    <a:pt x="13752" y="5206"/>
                    <a:pt x="13764" y="5230"/>
                    <a:pt x="13776" y="5242"/>
                  </a:cubicBezTo>
                  <a:cubicBezTo>
                    <a:pt x="13907" y="5444"/>
                    <a:pt x="14180" y="5516"/>
                    <a:pt x="14526" y="5516"/>
                  </a:cubicBezTo>
                  <a:lnTo>
                    <a:pt x="14561" y="5516"/>
                  </a:lnTo>
                  <a:lnTo>
                    <a:pt x="14776" y="5623"/>
                  </a:lnTo>
                  <a:lnTo>
                    <a:pt x="12645" y="8135"/>
                  </a:lnTo>
                  <a:cubicBezTo>
                    <a:pt x="12561" y="8230"/>
                    <a:pt x="12633" y="8373"/>
                    <a:pt x="12752" y="8373"/>
                  </a:cubicBezTo>
                  <a:cubicBezTo>
                    <a:pt x="12799" y="8373"/>
                    <a:pt x="12835" y="8350"/>
                    <a:pt x="12859" y="8326"/>
                  </a:cubicBezTo>
                  <a:lnTo>
                    <a:pt x="15014" y="5778"/>
                  </a:lnTo>
                  <a:cubicBezTo>
                    <a:pt x="15014" y="5766"/>
                    <a:pt x="15026" y="5754"/>
                    <a:pt x="15038" y="5742"/>
                  </a:cubicBezTo>
                  <a:lnTo>
                    <a:pt x="15145" y="5790"/>
                  </a:lnTo>
                  <a:lnTo>
                    <a:pt x="15395" y="10481"/>
                  </a:lnTo>
                  <a:lnTo>
                    <a:pt x="738" y="11255"/>
                  </a:lnTo>
                  <a:lnTo>
                    <a:pt x="286" y="2801"/>
                  </a:lnTo>
                  <a:lnTo>
                    <a:pt x="10323" y="2265"/>
                  </a:lnTo>
                  <a:close/>
                  <a:moveTo>
                    <a:pt x="13386" y="1"/>
                  </a:moveTo>
                  <a:cubicBezTo>
                    <a:pt x="13357" y="1"/>
                    <a:pt x="13328" y="2"/>
                    <a:pt x="13299" y="3"/>
                  </a:cubicBezTo>
                  <a:cubicBezTo>
                    <a:pt x="12466" y="39"/>
                    <a:pt x="11823" y="753"/>
                    <a:pt x="11871" y="1587"/>
                  </a:cubicBezTo>
                  <a:cubicBezTo>
                    <a:pt x="11954" y="2277"/>
                    <a:pt x="12133" y="2956"/>
                    <a:pt x="12383" y="3611"/>
                  </a:cubicBezTo>
                  <a:cubicBezTo>
                    <a:pt x="12490" y="3873"/>
                    <a:pt x="12609" y="4135"/>
                    <a:pt x="12740" y="4385"/>
                  </a:cubicBezTo>
                  <a:lnTo>
                    <a:pt x="12680" y="4361"/>
                  </a:lnTo>
                  <a:cubicBezTo>
                    <a:pt x="12680" y="4337"/>
                    <a:pt x="12668" y="4325"/>
                    <a:pt x="12645" y="4313"/>
                  </a:cubicBezTo>
                  <a:cubicBezTo>
                    <a:pt x="12627" y="4296"/>
                    <a:pt x="12597" y="4285"/>
                    <a:pt x="12563" y="4285"/>
                  </a:cubicBezTo>
                  <a:cubicBezTo>
                    <a:pt x="12551" y="4285"/>
                    <a:pt x="12538" y="4286"/>
                    <a:pt x="12525" y="4289"/>
                  </a:cubicBezTo>
                  <a:lnTo>
                    <a:pt x="10680" y="3444"/>
                  </a:lnTo>
                  <a:lnTo>
                    <a:pt x="10597" y="1968"/>
                  </a:lnTo>
                  <a:lnTo>
                    <a:pt x="0" y="2527"/>
                  </a:lnTo>
                  <a:lnTo>
                    <a:pt x="595" y="13719"/>
                  </a:lnTo>
                  <a:lnTo>
                    <a:pt x="750" y="13719"/>
                  </a:lnTo>
                  <a:lnTo>
                    <a:pt x="26230" y="12374"/>
                  </a:lnTo>
                  <a:lnTo>
                    <a:pt x="26349" y="12362"/>
                  </a:lnTo>
                  <a:lnTo>
                    <a:pt x="26230" y="10052"/>
                  </a:lnTo>
                  <a:cubicBezTo>
                    <a:pt x="26080" y="7331"/>
                    <a:pt x="23830" y="5223"/>
                    <a:pt x="21136" y="5223"/>
                  </a:cubicBezTo>
                  <a:cubicBezTo>
                    <a:pt x="21048" y="5223"/>
                    <a:pt x="20960" y="5226"/>
                    <a:pt x="20872" y="5230"/>
                  </a:cubicBezTo>
                  <a:lnTo>
                    <a:pt x="15264" y="5528"/>
                  </a:lnTo>
                  <a:lnTo>
                    <a:pt x="15121" y="5468"/>
                  </a:lnTo>
                  <a:cubicBezTo>
                    <a:pt x="15990" y="5290"/>
                    <a:pt x="16836" y="4980"/>
                    <a:pt x="17609" y="4551"/>
                  </a:cubicBezTo>
                  <a:cubicBezTo>
                    <a:pt x="18312" y="4099"/>
                    <a:pt x="18502" y="3158"/>
                    <a:pt x="18050" y="2468"/>
                  </a:cubicBezTo>
                  <a:cubicBezTo>
                    <a:pt x="17755" y="2022"/>
                    <a:pt x="17274" y="1782"/>
                    <a:pt x="16782" y="1782"/>
                  </a:cubicBezTo>
                  <a:cubicBezTo>
                    <a:pt x="16498" y="1782"/>
                    <a:pt x="16211" y="1862"/>
                    <a:pt x="15954" y="2027"/>
                  </a:cubicBezTo>
                  <a:cubicBezTo>
                    <a:pt x="15466" y="2396"/>
                    <a:pt x="15026" y="2813"/>
                    <a:pt x="14645" y="3277"/>
                  </a:cubicBezTo>
                  <a:cubicBezTo>
                    <a:pt x="14800" y="2670"/>
                    <a:pt x="14871" y="2051"/>
                    <a:pt x="14883" y="1432"/>
                  </a:cubicBezTo>
                  <a:cubicBezTo>
                    <a:pt x="14837" y="628"/>
                    <a:pt x="14181" y="1"/>
                    <a:pt x="13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>
              <a:extLst>
                <a:ext uri="{FF2B5EF4-FFF2-40B4-BE49-F238E27FC236}">
                  <a16:creationId xmlns:a16="http://schemas.microsoft.com/office/drawing/2014/main" id="{C2F79FB4-27CE-BED1-D618-7614959C825F}"/>
                </a:ext>
              </a:extLst>
            </p:cNvPr>
            <p:cNvSpPr/>
            <p:nvPr/>
          </p:nvSpPr>
          <p:spPr>
            <a:xfrm>
              <a:off x="6606887" y="4022557"/>
              <a:ext cx="168699" cy="134373"/>
            </a:xfrm>
            <a:custGeom>
              <a:avLst/>
              <a:gdLst/>
              <a:ahLst/>
              <a:cxnLst/>
              <a:rect l="l" t="t" r="r" b="b"/>
              <a:pathLst>
                <a:path w="6615" h="5269" extrusionOk="0">
                  <a:moveTo>
                    <a:pt x="3114" y="292"/>
                  </a:moveTo>
                  <a:cubicBezTo>
                    <a:pt x="4388" y="304"/>
                    <a:pt x="5412" y="1316"/>
                    <a:pt x="5447" y="2578"/>
                  </a:cubicBezTo>
                  <a:cubicBezTo>
                    <a:pt x="5483" y="3840"/>
                    <a:pt x="4507" y="4911"/>
                    <a:pt x="3233" y="4983"/>
                  </a:cubicBezTo>
                  <a:cubicBezTo>
                    <a:pt x="3189" y="4985"/>
                    <a:pt x="3145" y="4986"/>
                    <a:pt x="3102" y="4986"/>
                  </a:cubicBezTo>
                  <a:cubicBezTo>
                    <a:pt x="1101" y="4986"/>
                    <a:pt x="0" y="2592"/>
                    <a:pt x="1364" y="1066"/>
                  </a:cubicBezTo>
                  <a:cubicBezTo>
                    <a:pt x="1780" y="601"/>
                    <a:pt x="2364" y="315"/>
                    <a:pt x="2983" y="292"/>
                  </a:cubicBezTo>
                  <a:close/>
                  <a:moveTo>
                    <a:pt x="3128" y="1"/>
                  </a:moveTo>
                  <a:cubicBezTo>
                    <a:pt x="1725" y="1"/>
                    <a:pt x="399" y="1140"/>
                    <a:pt x="483" y="2780"/>
                  </a:cubicBezTo>
                  <a:cubicBezTo>
                    <a:pt x="554" y="4173"/>
                    <a:pt x="1709" y="5268"/>
                    <a:pt x="3114" y="5268"/>
                  </a:cubicBezTo>
                  <a:lnTo>
                    <a:pt x="3257" y="5268"/>
                  </a:lnTo>
                  <a:cubicBezTo>
                    <a:pt x="5590" y="5149"/>
                    <a:pt x="6614" y="2256"/>
                    <a:pt x="4876" y="685"/>
                  </a:cubicBezTo>
                  <a:cubicBezTo>
                    <a:pt x="4349" y="212"/>
                    <a:pt x="3731" y="1"/>
                    <a:pt x="3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>
              <a:extLst>
                <a:ext uri="{FF2B5EF4-FFF2-40B4-BE49-F238E27FC236}">
                  <a16:creationId xmlns:a16="http://schemas.microsoft.com/office/drawing/2014/main" id="{C909C595-5854-2EB2-2439-40A5BFF26017}"/>
                </a:ext>
              </a:extLst>
            </p:cNvPr>
            <p:cNvSpPr/>
            <p:nvPr/>
          </p:nvSpPr>
          <p:spPr>
            <a:xfrm>
              <a:off x="6192650" y="3042547"/>
              <a:ext cx="614202" cy="899091"/>
            </a:xfrm>
            <a:custGeom>
              <a:avLst/>
              <a:gdLst/>
              <a:ahLst/>
              <a:cxnLst/>
              <a:rect l="l" t="t" r="r" b="b"/>
              <a:pathLst>
                <a:path w="24084" h="35255" extrusionOk="0">
                  <a:moveTo>
                    <a:pt x="4843" y="1"/>
                  </a:moveTo>
                  <a:cubicBezTo>
                    <a:pt x="4843" y="1"/>
                    <a:pt x="1" y="15098"/>
                    <a:pt x="1419" y="15098"/>
                  </a:cubicBezTo>
                  <a:cubicBezTo>
                    <a:pt x="1422" y="15098"/>
                    <a:pt x="1424" y="15098"/>
                    <a:pt x="1426" y="15098"/>
                  </a:cubicBezTo>
                  <a:lnTo>
                    <a:pt x="10260" y="14812"/>
                  </a:lnTo>
                  <a:lnTo>
                    <a:pt x="14618" y="35255"/>
                  </a:lnTo>
                  <a:lnTo>
                    <a:pt x="23595" y="35064"/>
                  </a:lnTo>
                  <a:lnTo>
                    <a:pt x="24084" y="13336"/>
                  </a:lnTo>
                  <a:cubicBezTo>
                    <a:pt x="23953" y="6573"/>
                    <a:pt x="19845" y="1001"/>
                    <a:pt x="13106" y="548"/>
                  </a:cubicBezTo>
                  <a:lnTo>
                    <a:pt x="4843" y="1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>
              <a:extLst>
                <a:ext uri="{FF2B5EF4-FFF2-40B4-BE49-F238E27FC236}">
                  <a16:creationId xmlns:a16="http://schemas.microsoft.com/office/drawing/2014/main" id="{9CFFFF78-A4EE-3B8C-173B-F6B6B07F93BD}"/>
                </a:ext>
              </a:extLst>
            </p:cNvPr>
            <p:cNvSpPr/>
            <p:nvPr/>
          </p:nvSpPr>
          <p:spPr>
            <a:xfrm>
              <a:off x="6199561" y="3038849"/>
              <a:ext cx="610938" cy="906435"/>
            </a:xfrm>
            <a:custGeom>
              <a:avLst/>
              <a:gdLst/>
              <a:ahLst/>
              <a:cxnLst/>
              <a:rect l="l" t="t" r="r" b="b"/>
              <a:pathLst>
                <a:path w="23956" h="35543" extrusionOk="0">
                  <a:moveTo>
                    <a:pt x="4667" y="300"/>
                  </a:moveTo>
                  <a:lnTo>
                    <a:pt x="12823" y="836"/>
                  </a:lnTo>
                  <a:cubicBezTo>
                    <a:pt x="19181" y="1265"/>
                    <a:pt x="23539" y="6349"/>
                    <a:pt x="23670" y="13481"/>
                  </a:cubicBezTo>
                  <a:lnTo>
                    <a:pt x="23194" y="35078"/>
                  </a:lnTo>
                  <a:lnTo>
                    <a:pt x="14454" y="35269"/>
                  </a:lnTo>
                  <a:lnTo>
                    <a:pt x="10120" y="14921"/>
                  </a:lnTo>
                  <a:cubicBezTo>
                    <a:pt x="10109" y="14862"/>
                    <a:pt x="10049" y="14814"/>
                    <a:pt x="9989" y="14814"/>
                  </a:cubicBezTo>
                  <a:lnTo>
                    <a:pt x="9978" y="14814"/>
                  </a:lnTo>
                  <a:lnTo>
                    <a:pt x="1155" y="15100"/>
                  </a:lnTo>
                  <a:cubicBezTo>
                    <a:pt x="1143" y="15100"/>
                    <a:pt x="1131" y="15100"/>
                    <a:pt x="1119" y="15076"/>
                  </a:cubicBezTo>
                  <a:cubicBezTo>
                    <a:pt x="500" y="14278"/>
                    <a:pt x="2893" y="5837"/>
                    <a:pt x="4667" y="300"/>
                  </a:cubicBezTo>
                  <a:close/>
                  <a:moveTo>
                    <a:pt x="4562" y="1"/>
                  </a:moveTo>
                  <a:cubicBezTo>
                    <a:pt x="4501" y="1"/>
                    <a:pt x="4451" y="45"/>
                    <a:pt x="4429" y="98"/>
                  </a:cubicBezTo>
                  <a:cubicBezTo>
                    <a:pt x="3977" y="1527"/>
                    <a:pt x="0" y="14052"/>
                    <a:pt x="893" y="15243"/>
                  </a:cubicBezTo>
                  <a:cubicBezTo>
                    <a:pt x="953" y="15326"/>
                    <a:pt x="1048" y="15386"/>
                    <a:pt x="1155" y="15386"/>
                  </a:cubicBezTo>
                  <a:lnTo>
                    <a:pt x="9870" y="15100"/>
                  </a:lnTo>
                  <a:lnTo>
                    <a:pt x="14204" y="35436"/>
                  </a:lnTo>
                  <a:cubicBezTo>
                    <a:pt x="14216" y="35495"/>
                    <a:pt x="14276" y="35543"/>
                    <a:pt x="14347" y="35543"/>
                  </a:cubicBezTo>
                  <a:lnTo>
                    <a:pt x="23336" y="35352"/>
                  </a:lnTo>
                  <a:cubicBezTo>
                    <a:pt x="23408" y="35352"/>
                    <a:pt x="23467" y="35293"/>
                    <a:pt x="23467" y="35209"/>
                  </a:cubicBezTo>
                  <a:lnTo>
                    <a:pt x="23956" y="13469"/>
                  </a:lnTo>
                  <a:cubicBezTo>
                    <a:pt x="23896" y="10075"/>
                    <a:pt x="22813" y="6944"/>
                    <a:pt x="20919" y="4634"/>
                  </a:cubicBezTo>
                  <a:cubicBezTo>
                    <a:pt x="18907" y="2182"/>
                    <a:pt x="16109" y="777"/>
                    <a:pt x="12847" y="550"/>
                  </a:cubicBezTo>
                  <a:lnTo>
                    <a:pt x="4584" y="3"/>
                  </a:lnTo>
                  <a:cubicBezTo>
                    <a:pt x="4577" y="1"/>
                    <a:pt x="4569" y="1"/>
                    <a:pt x="4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>
              <a:extLst>
                <a:ext uri="{FF2B5EF4-FFF2-40B4-BE49-F238E27FC236}">
                  <a16:creationId xmlns:a16="http://schemas.microsoft.com/office/drawing/2014/main" id="{B30C1FF7-3172-81DF-E3D7-B362F4200E16}"/>
                </a:ext>
              </a:extLst>
            </p:cNvPr>
            <p:cNvSpPr/>
            <p:nvPr/>
          </p:nvSpPr>
          <p:spPr>
            <a:xfrm>
              <a:off x="6539331" y="3802547"/>
              <a:ext cx="259335" cy="169770"/>
            </a:xfrm>
            <a:custGeom>
              <a:avLst/>
              <a:gdLst/>
              <a:ahLst/>
              <a:cxnLst/>
              <a:rect l="l" t="t" r="r" b="b"/>
              <a:pathLst>
                <a:path w="10169" h="6657" extrusionOk="0">
                  <a:moveTo>
                    <a:pt x="10168" y="1"/>
                  </a:moveTo>
                  <a:lnTo>
                    <a:pt x="0" y="918"/>
                  </a:lnTo>
                  <a:lnTo>
                    <a:pt x="1024" y="6656"/>
                  </a:lnTo>
                  <a:lnTo>
                    <a:pt x="10061" y="6180"/>
                  </a:lnTo>
                  <a:lnTo>
                    <a:pt x="10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>
              <a:extLst>
                <a:ext uri="{FF2B5EF4-FFF2-40B4-BE49-F238E27FC236}">
                  <a16:creationId xmlns:a16="http://schemas.microsoft.com/office/drawing/2014/main" id="{0E54BD7C-A383-442C-B111-B2BF5B3E4A65}"/>
                </a:ext>
              </a:extLst>
            </p:cNvPr>
            <p:cNvSpPr/>
            <p:nvPr/>
          </p:nvSpPr>
          <p:spPr>
            <a:xfrm>
              <a:off x="6535684" y="3798900"/>
              <a:ext cx="266629" cy="177064"/>
            </a:xfrm>
            <a:custGeom>
              <a:avLst/>
              <a:gdLst/>
              <a:ahLst/>
              <a:cxnLst/>
              <a:rect l="l" t="t" r="r" b="b"/>
              <a:pathLst>
                <a:path w="10455" h="6943" extrusionOk="0">
                  <a:moveTo>
                    <a:pt x="10168" y="299"/>
                  </a:moveTo>
                  <a:lnTo>
                    <a:pt x="10061" y="6192"/>
                  </a:lnTo>
                  <a:lnTo>
                    <a:pt x="1286" y="6657"/>
                  </a:lnTo>
                  <a:lnTo>
                    <a:pt x="310" y="1192"/>
                  </a:lnTo>
                  <a:lnTo>
                    <a:pt x="10168" y="299"/>
                  </a:lnTo>
                  <a:close/>
                  <a:moveTo>
                    <a:pt x="10299" y="1"/>
                  </a:moveTo>
                  <a:lnTo>
                    <a:pt x="131" y="918"/>
                  </a:lnTo>
                  <a:cubicBezTo>
                    <a:pt x="96" y="918"/>
                    <a:pt x="60" y="942"/>
                    <a:pt x="36" y="977"/>
                  </a:cubicBezTo>
                  <a:cubicBezTo>
                    <a:pt x="12" y="1001"/>
                    <a:pt x="0" y="1049"/>
                    <a:pt x="12" y="1084"/>
                  </a:cubicBezTo>
                  <a:lnTo>
                    <a:pt x="1024" y="6823"/>
                  </a:lnTo>
                  <a:cubicBezTo>
                    <a:pt x="1036" y="6895"/>
                    <a:pt x="1096" y="6942"/>
                    <a:pt x="1167" y="6942"/>
                  </a:cubicBezTo>
                  <a:lnTo>
                    <a:pt x="10216" y="6466"/>
                  </a:lnTo>
                  <a:cubicBezTo>
                    <a:pt x="10287" y="6454"/>
                    <a:pt x="10347" y="6395"/>
                    <a:pt x="10347" y="6323"/>
                  </a:cubicBezTo>
                  <a:lnTo>
                    <a:pt x="10454" y="144"/>
                  </a:lnTo>
                  <a:cubicBezTo>
                    <a:pt x="10454" y="108"/>
                    <a:pt x="10442" y="61"/>
                    <a:pt x="10406" y="37"/>
                  </a:cubicBezTo>
                  <a:cubicBezTo>
                    <a:pt x="10383" y="13"/>
                    <a:pt x="10347" y="1"/>
                    <a:pt x="10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>
              <a:extLst>
                <a:ext uri="{FF2B5EF4-FFF2-40B4-BE49-F238E27FC236}">
                  <a16:creationId xmlns:a16="http://schemas.microsoft.com/office/drawing/2014/main" id="{06299066-C2F3-2B9D-36AA-85297BB1585F}"/>
                </a:ext>
              </a:extLst>
            </p:cNvPr>
            <p:cNvSpPr/>
            <p:nvPr/>
          </p:nvSpPr>
          <p:spPr>
            <a:xfrm>
              <a:off x="6539331" y="3802547"/>
              <a:ext cx="259335" cy="78063"/>
            </a:xfrm>
            <a:custGeom>
              <a:avLst/>
              <a:gdLst/>
              <a:ahLst/>
              <a:cxnLst/>
              <a:rect l="l" t="t" r="r" b="b"/>
              <a:pathLst>
                <a:path w="10169" h="3061" extrusionOk="0">
                  <a:moveTo>
                    <a:pt x="10168" y="1"/>
                  </a:moveTo>
                  <a:lnTo>
                    <a:pt x="0" y="918"/>
                  </a:lnTo>
                  <a:lnTo>
                    <a:pt x="381" y="3061"/>
                  </a:lnTo>
                  <a:lnTo>
                    <a:pt x="10132" y="2180"/>
                  </a:lnTo>
                  <a:lnTo>
                    <a:pt x="10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>
              <a:extLst>
                <a:ext uri="{FF2B5EF4-FFF2-40B4-BE49-F238E27FC236}">
                  <a16:creationId xmlns:a16="http://schemas.microsoft.com/office/drawing/2014/main" id="{6B440B88-7405-7C2A-601A-0D83145FFF53}"/>
                </a:ext>
              </a:extLst>
            </p:cNvPr>
            <p:cNvSpPr/>
            <p:nvPr/>
          </p:nvSpPr>
          <p:spPr>
            <a:xfrm>
              <a:off x="6535684" y="3798900"/>
              <a:ext cx="266629" cy="85357"/>
            </a:xfrm>
            <a:custGeom>
              <a:avLst/>
              <a:gdLst/>
              <a:ahLst/>
              <a:cxnLst/>
              <a:rect l="l" t="t" r="r" b="b"/>
              <a:pathLst>
                <a:path w="10455" h="3347" extrusionOk="0">
                  <a:moveTo>
                    <a:pt x="10168" y="299"/>
                  </a:moveTo>
                  <a:lnTo>
                    <a:pt x="10133" y="2192"/>
                  </a:lnTo>
                  <a:lnTo>
                    <a:pt x="643" y="3049"/>
                  </a:lnTo>
                  <a:lnTo>
                    <a:pt x="310" y="1192"/>
                  </a:lnTo>
                  <a:lnTo>
                    <a:pt x="10168" y="299"/>
                  </a:lnTo>
                  <a:close/>
                  <a:moveTo>
                    <a:pt x="10299" y="1"/>
                  </a:moveTo>
                  <a:lnTo>
                    <a:pt x="131" y="918"/>
                  </a:lnTo>
                  <a:cubicBezTo>
                    <a:pt x="96" y="918"/>
                    <a:pt x="60" y="942"/>
                    <a:pt x="36" y="977"/>
                  </a:cubicBezTo>
                  <a:cubicBezTo>
                    <a:pt x="12" y="1001"/>
                    <a:pt x="0" y="1049"/>
                    <a:pt x="12" y="1084"/>
                  </a:cubicBezTo>
                  <a:lnTo>
                    <a:pt x="393" y="3228"/>
                  </a:lnTo>
                  <a:cubicBezTo>
                    <a:pt x="405" y="3287"/>
                    <a:pt x="453" y="3335"/>
                    <a:pt x="524" y="3347"/>
                  </a:cubicBezTo>
                  <a:lnTo>
                    <a:pt x="536" y="3335"/>
                  </a:lnTo>
                  <a:lnTo>
                    <a:pt x="10287" y="2466"/>
                  </a:lnTo>
                  <a:cubicBezTo>
                    <a:pt x="10359" y="2454"/>
                    <a:pt x="10418" y="2394"/>
                    <a:pt x="10418" y="2323"/>
                  </a:cubicBezTo>
                  <a:lnTo>
                    <a:pt x="10454" y="144"/>
                  </a:lnTo>
                  <a:cubicBezTo>
                    <a:pt x="10454" y="108"/>
                    <a:pt x="10442" y="61"/>
                    <a:pt x="10406" y="37"/>
                  </a:cubicBezTo>
                  <a:cubicBezTo>
                    <a:pt x="10383" y="13"/>
                    <a:pt x="10347" y="1"/>
                    <a:pt x="10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>
              <a:extLst>
                <a:ext uri="{FF2B5EF4-FFF2-40B4-BE49-F238E27FC236}">
                  <a16:creationId xmlns:a16="http://schemas.microsoft.com/office/drawing/2014/main" id="{8140EF8B-9029-EF1B-7439-85D4A07581D3}"/>
                </a:ext>
              </a:extLst>
            </p:cNvPr>
            <p:cNvSpPr/>
            <p:nvPr/>
          </p:nvSpPr>
          <p:spPr>
            <a:xfrm>
              <a:off x="6579395" y="3823510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0"/>
                  </a:moveTo>
                  <a:lnTo>
                    <a:pt x="299" y="203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>
              <a:extLst>
                <a:ext uri="{FF2B5EF4-FFF2-40B4-BE49-F238E27FC236}">
                  <a16:creationId xmlns:a16="http://schemas.microsoft.com/office/drawing/2014/main" id="{C19A5DBC-C838-3464-9BCD-115028F11832}"/>
                </a:ext>
              </a:extLst>
            </p:cNvPr>
            <p:cNvSpPr/>
            <p:nvPr/>
          </p:nvSpPr>
          <p:spPr>
            <a:xfrm>
              <a:off x="6574550" y="3820118"/>
              <a:ext cx="16118" cy="58681"/>
            </a:xfrm>
            <a:custGeom>
              <a:avLst/>
              <a:gdLst/>
              <a:ahLst/>
              <a:cxnLst/>
              <a:rect l="l" t="t" r="r" b="b"/>
              <a:pathLst>
                <a:path w="632" h="2301" extrusionOk="0">
                  <a:moveTo>
                    <a:pt x="205" y="1"/>
                  </a:moveTo>
                  <a:cubicBezTo>
                    <a:pt x="110" y="1"/>
                    <a:pt x="0" y="61"/>
                    <a:pt x="48" y="157"/>
                  </a:cubicBezTo>
                  <a:lnTo>
                    <a:pt x="346" y="2181"/>
                  </a:lnTo>
                  <a:cubicBezTo>
                    <a:pt x="358" y="2253"/>
                    <a:pt x="417" y="2300"/>
                    <a:pt x="489" y="2300"/>
                  </a:cubicBezTo>
                  <a:lnTo>
                    <a:pt x="500" y="2300"/>
                  </a:lnTo>
                  <a:cubicBezTo>
                    <a:pt x="584" y="2288"/>
                    <a:pt x="631" y="2217"/>
                    <a:pt x="619" y="2146"/>
                  </a:cubicBezTo>
                  <a:lnTo>
                    <a:pt x="322" y="110"/>
                  </a:lnTo>
                  <a:cubicBezTo>
                    <a:pt x="337" y="34"/>
                    <a:pt x="275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>
              <a:extLst>
                <a:ext uri="{FF2B5EF4-FFF2-40B4-BE49-F238E27FC236}">
                  <a16:creationId xmlns:a16="http://schemas.microsoft.com/office/drawing/2014/main" id="{D35417A8-E29B-C88F-6EC3-D9115C627FAE}"/>
                </a:ext>
              </a:extLst>
            </p:cNvPr>
            <p:cNvSpPr/>
            <p:nvPr/>
          </p:nvSpPr>
          <p:spPr>
            <a:xfrm>
              <a:off x="6628590" y="3819557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1"/>
                  </a:moveTo>
                  <a:lnTo>
                    <a:pt x="298" y="2037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>
              <a:extLst>
                <a:ext uri="{FF2B5EF4-FFF2-40B4-BE49-F238E27FC236}">
                  <a16:creationId xmlns:a16="http://schemas.microsoft.com/office/drawing/2014/main" id="{C628D07C-7477-853C-4A8F-3942192E7B1E}"/>
                </a:ext>
              </a:extLst>
            </p:cNvPr>
            <p:cNvSpPr/>
            <p:nvPr/>
          </p:nvSpPr>
          <p:spPr>
            <a:xfrm>
              <a:off x="6624637" y="3815910"/>
              <a:ext cx="15225" cy="59242"/>
            </a:xfrm>
            <a:custGeom>
              <a:avLst/>
              <a:gdLst/>
              <a:ahLst/>
              <a:cxnLst/>
              <a:rect l="l" t="t" r="r" b="b"/>
              <a:pathLst>
                <a:path w="597" h="2323" extrusionOk="0">
                  <a:moveTo>
                    <a:pt x="132" y="1"/>
                  </a:moveTo>
                  <a:cubicBezTo>
                    <a:pt x="60" y="13"/>
                    <a:pt x="1" y="84"/>
                    <a:pt x="13" y="167"/>
                  </a:cubicBezTo>
                  <a:lnTo>
                    <a:pt x="310" y="2191"/>
                  </a:lnTo>
                  <a:cubicBezTo>
                    <a:pt x="322" y="2263"/>
                    <a:pt x="382" y="2311"/>
                    <a:pt x="453" y="2322"/>
                  </a:cubicBezTo>
                  <a:lnTo>
                    <a:pt x="477" y="2311"/>
                  </a:lnTo>
                  <a:cubicBezTo>
                    <a:pt x="549" y="2299"/>
                    <a:pt x="596" y="2227"/>
                    <a:pt x="596" y="2156"/>
                  </a:cubicBezTo>
                  <a:lnTo>
                    <a:pt x="299" y="120"/>
                  </a:lnTo>
                  <a:cubicBezTo>
                    <a:pt x="275" y="48"/>
                    <a:pt x="215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>
              <a:extLst>
                <a:ext uri="{FF2B5EF4-FFF2-40B4-BE49-F238E27FC236}">
                  <a16:creationId xmlns:a16="http://schemas.microsoft.com/office/drawing/2014/main" id="{FA7FF2D4-8901-F5ED-4F8D-8E8D56758235}"/>
                </a:ext>
              </a:extLst>
            </p:cNvPr>
            <p:cNvSpPr/>
            <p:nvPr/>
          </p:nvSpPr>
          <p:spPr>
            <a:xfrm>
              <a:off x="6676254" y="3815910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1"/>
                  </a:moveTo>
                  <a:lnTo>
                    <a:pt x="299" y="2037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>
              <a:extLst>
                <a:ext uri="{FF2B5EF4-FFF2-40B4-BE49-F238E27FC236}">
                  <a16:creationId xmlns:a16="http://schemas.microsoft.com/office/drawing/2014/main" id="{5DEDB143-D10D-51FA-168D-F06534D2CDD1}"/>
                </a:ext>
              </a:extLst>
            </p:cNvPr>
            <p:cNvSpPr/>
            <p:nvPr/>
          </p:nvSpPr>
          <p:spPr>
            <a:xfrm>
              <a:off x="6672327" y="3812544"/>
              <a:ext cx="15199" cy="58962"/>
            </a:xfrm>
            <a:custGeom>
              <a:avLst/>
              <a:gdLst/>
              <a:ahLst/>
              <a:cxnLst/>
              <a:rect l="l" t="t" r="r" b="b"/>
              <a:pathLst>
                <a:path w="596" h="2312" extrusionOk="0">
                  <a:moveTo>
                    <a:pt x="152" y="0"/>
                  </a:moveTo>
                  <a:cubicBezTo>
                    <a:pt x="145" y="0"/>
                    <a:pt x="138" y="1"/>
                    <a:pt x="131" y="2"/>
                  </a:cubicBezTo>
                  <a:cubicBezTo>
                    <a:pt x="60" y="14"/>
                    <a:pt x="0" y="85"/>
                    <a:pt x="12" y="157"/>
                  </a:cubicBezTo>
                  <a:lnTo>
                    <a:pt x="310" y="2193"/>
                  </a:lnTo>
                  <a:cubicBezTo>
                    <a:pt x="322" y="2252"/>
                    <a:pt x="381" y="2312"/>
                    <a:pt x="453" y="2312"/>
                  </a:cubicBezTo>
                  <a:lnTo>
                    <a:pt x="476" y="2312"/>
                  </a:lnTo>
                  <a:cubicBezTo>
                    <a:pt x="548" y="2300"/>
                    <a:pt x="595" y="2228"/>
                    <a:pt x="595" y="2145"/>
                  </a:cubicBezTo>
                  <a:lnTo>
                    <a:pt x="298" y="121"/>
                  </a:lnTo>
                  <a:cubicBezTo>
                    <a:pt x="287" y="56"/>
                    <a:pt x="226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>
              <a:extLst>
                <a:ext uri="{FF2B5EF4-FFF2-40B4-BE49-F238E27FC236}">
                  <a16:creationId xmlns:a16="http://schemas.microsoft.com/office/drawing/2014/main" id="{7B89F848-A872-DDE3-610B-1CF80B8C158B}"/>
                </a:ext>
              </a:extLst>
            </p:cNvPr>
            <p:cNvSpPr/>
            <p:nvPr/>
          </p:nvSpPr>
          <p:spPr>
            <a:xfrm>
              <a:off x="6723025" y="3811676"/>
              <a:ext cx="7625" cy="51923"/>
            </a:xfrm>
            <a:custGeom>
              <a:avLst/>
              <a:gdLst/>
              <a:ahLst/>
              <a:cxnLst/>
              <a:rect l="l" t="t" r="r" b="b"/>
              <a:pathLst>
                <a:path w="299" h="2036" extrusionOk="0">
                  <a:moveTo>
                    <a:pt x="1" y="0"/>
                  </a:moveTo>
                  <a:lnTo>
                    <a:pt x="298" y="203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>
              <a:extLst>
                <a:ext uri="{FF2B5EF4-FFF2-40B4-BE49-F238E27FC236}">
                  <a16:creationId xmlns:a16="http://schemas.microsoft.com/office/drawing/2014/main" id="{93DF68F4-F282-2E31-9995-0FAD87D1BCF2}"/>
                </a:ext>
              </a:extLst>
            </p:cNvPr>
            <p:cNvSpPr/>
            <p:nvPr/>
          </p:nvSpPr>
          <p:spPr>
            <a:xfrm>
              <a:off x="6718359" y="3808463"/>
              <a:ext cx="16220" cy="58783"/>
            </a:xfrm>
            <a:custGeom>
              <a:avLst/>
              <a:gdLst/>
              <a:ahLst/>
              <a:cxnLst/>
              <a:rect l="l" t="t" r="r" b="b"/>
              <a:pathLst>
                <a:path w="636" h="2305" extrusionOk="0">
                  <a:moveTo>
                    <a:pt x="200" y="1"/>
                  </a:moveTo>
                  <a:cubicBezTo>
                    <a:pt x="106" y="1"/>
                    <a:pt x="1" y="57"/>
                    <a:pt x="41" y="150"/>
                  </a:cubicBezTo>
                  <a:lnTo>
                    <a:pt x="338" y="2186"/>
                  </a:lnTo>
                  <a:cubicBezTo>
                    <a:pt x="350" y="2245"/>
                    <a:pt x="410" y="2293"/>
                    <a:pt x="481" y="2305"/>
                  </a:cubicBezTo>
                  <a:lnTo>
                    <a:pt x="505" y="2305"/>
                  </a:lnTo>
                  <a:cubicBezTo>
                    <a:pt x="576" y="2293"/>
                    <a:pt x="636" y="2222"/>
                    <a:pt x="624" y="2150"/>
                  </a:cubicBezTo>
                  <a:lnTo>
                    <a:pt x="326" y="114"/>
                  </a:lnTo>
                  <a:cubicBezTo>
                    <a:pt x="342" y="35"/>
                    <a:pt x="275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>
              <a:extLst>
                <a:ext uri="{FF2B5EF4-FFF2-40B4-BE49-F238E27FC236}">
                  <a16:creationId xmlns:a16="http://schemas.microsoft.com/office/drawing/2014/main" id="{274E3BE3-1C22-DFC4-249C-E71374FB404C}"/>
                </a:ext>
              </a:extLst>
            </p:cNvPr>
            <p:cNvSpPr/>
            <p:nvPr/>
          </p:nvSpPr>
          <p:spPr>
            <a:xfrm>
              <a:off x="6766762" y="3808336"/>
              <a:ext cx="7600" cy="51643"/>
            </a:xfrm>
            <a:custGeom>
              <a:avLst/>
              <a:gdLst/>
              <a:ahLst/>
              <a:cxnLst/>
              <a:rect l="l" t="t" r="r" b="b"/>
              <a:pathLst>
                <a:path w="298" h="2025" extrusionOk="0">
                  <a:moveTo>
                    <a:pt x="0" y="0"/>
                  </a:moveTo>
                  <a:lnTo>
                    <a:pt x="298" y="2024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>
              <a:extLst>
                <a:ext uri="{FF2B5EF4-FFF2-40B4-BE49-F238E27FC236}">
                  <a16:creationId xmlns:a16="http://schemas.microsoft.com/office/drawing/2014/main" id="{A4E1FD73-AB9A-164F-4CB4-2F7AD0DEB140}"/>
                </a:ext>
              </a:extLst>
            </p:cNvPr>
            <p:cNvSpPr/>
            <p:nvPr/>
          </p:nvSpPr>
          <p:spPr>
            <a:xfrm>
              <a:off x="6762809" y="3804638"/>
              <a:ext cx="15199" cy="58962"/>
            </a:xfrm>
            <a:custGeom>
              <a:avLst/>
              <a:gdLst/>
              <a:ahLst/>
              <a:cxnLst/>
              <a:rect l="l" t="t" r="r" b="b"/>
              <a:pathLst>
                <a:path w="596" h="2312" extrusionOk="0">
                  <a:moveTo>
                    <a:pt x="150" y="1"/>
                  </a:moveTo>
                  <a:cubicBezTo>
                    <a:pt x="144" y="1"/>
                    <a:pt x="137" y="1"/>
                    <a:pt x="131" y="2"/>
                  </a:cubicBezTo>
                  <a:cubicBezTo>
                    <a:pt x="60" y="14"/>
                    <a:pt x="0" y="86"/>
                    <a:pt x="12" y="157"/>
                  </a:cubicBezTo>
                  <a:lnTo>
                    <a:pt x="310" y="2193"/>
                  </a:lnTo>
                  <a:cubicBezTo>
                    <a:pt x="322" y="2264"/>
                    <a:pt x="381" y="2312"/>
                    <a:pt x="453" y="2312"/>
                  </a:cubicBezTo>
                  <a:lnTo>
                    <a:pt x="465" y="2312"/>
                  </a:lnTo>
                  <a:cubicBezTo>
                    <a:pt x="548" y="2300"/>
                    <a:pt x="596" y="2229"/>
                    <a:pt x="584" y="2145"/>
                  </a:cubicBezTo>
                  <a:lnTo>
                    <a:pt x="286" y="121"/>
                  </a:lnTo>
                  <a:cubicBezTo>
                    <a:pt x="275" y="56"/>
                    <a:pt x="215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>
              <a:extLst>
                <a:ext uri="{FF2B5EF4-FFF2-40B4-BE49-F238E27FC236}">
                  <a16:creationId xmlns:a16="http://schemas.microsoft.com/office/drawing/2014/main" id="{DEC32B73-4887-AC2A-77D5-A31FA0828CD5}"/>
                </a:ext>
              </a:extLst>
            </p:cNvPr>
            <p:cNvSpPr/>
            <p:nvPr/>
          </p:nvSpPr>
          <p:spPr>
            <a:xfrm>
              <a:off x="5844898" y="2979683"/>
              <a:ext cx="637971" cy="450196"/>
            </a:xfrm>
            <a:custGeom>
              <a:avLst/>
              <a:gdLst/>
              <a:ahLst/>
              <a:cxnLst/>
              <a:rect l="l" t="t" r="r" b="b"/>
              <a:pathLst>
                <a:path w="25016" h="17653" extrusionOk="0">
                  <a:moveTo>
                    <a:pt x="1025" y="1"/>
                  </a:moveTo>
                  <a:lnTo>
                    <a:pt x="525" y="3930"/>
                  </a:lnTo>
                  <a:cubicBezTo>
                    <a:pt x="1" y="8431"/>
                    <a:pt x="1906" y="12919"/>
                    <a:pt x="5632" y="15491"/>
                  </a:cubicBezTo>
                  <a:cubicBezTo>
                    <a:pt x="7679" y="16905"/>
                    <a:pt x="10113" y="17652"/>
                    <a:pt x="12607" y="17652"/>
                  </a:cubicBezTo>
                  <a:cubicBezTo>
                    <a:pt x="12738" y="17652"/>
                    <a:pt x="12870" y="17650"/>
                    <a:pt x="13002" y="17646"/>
                  </a:cubicBezTo>
                  <a:lnTo>
                    <a:pt x="20194" y="17491"/>
                  </a:lnTo>
                  <a:cubicBezTo>
                    <a:pt x="20194" y="17491"/>
                    <a:pt x="19265" y="12884"/>
                    <a:pt x="20491" y="9157"/>
                  </a:cubicBezTo>
                  <a:cubicBezTo>
                    <a:pt x="21682" y="5537"/>
                    <a:pt x="25016" y="2775"/>
                    <a:pt x="24944" y="2775"/>
                  </a:cubicBezTo>
                  <a:lnTo>
                    <a:pt x="16491" y="221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>
              <a:extLst>
                <a:ext uri="{FF2B5EF4-FFF2-40B4-BE49-F238E27FC236}">
                  <a16:creationId xmlns:a16="http://schemas.microsoft.com/office/drawing/2014/main" id="{C07C093C-55AA-05EB-0333-1987A5D160F7}"/>
                </a:ext>
              </a:extLst>
            </p:cNvPr>
            <p:cNvSpPr/>
            <p:nvPr/>
          </p:nvSpPr>
          <p:spPr>
            <a:xfrm>
              <a:off x="5840945" y="2976062"/>
              <a:ext cx="644040" cy="457311"/>
            </a:xfrm>
            <a:custGeom>
              <a:avLst/>
              <a:gdLst/>
              <a:ahLst/>
              <a:cxnLst/>
              <a:rect l="l" t="t" r="r" b="b"/>
              <a:pathLst>
                <a:path w="25254" h="17932" extrusionOk="0">
                  <a:moveTo>
                    <a:pt x="1299" y="310"/>
                  </a:moveTo>
                  <a:lnTo>
                    <a:pt x="16634" y="2500"/>
                  </a:lnTo>
                  <a:lnTo>
                    <a:pt x="24778" y="3036"/>
                  </a:lnTo>
                  <a:cubicBezTo>
                    <a:pt x="22623" y="5108"/>
                    <a:pt x="21182" y="7191"/>
                    <a:pt x="20503" y="9251"/>
                  </a:cubicBezTo>
                  <a:cubicBezTo>
                    <a:pt x="19420" y="12585"/>
                    <a:pt x="20027" y="16645"/>
                    <a:pt x="20182" y="17502"/>
                  </a:cubicBezTo>
                  <a:lnTo>
                    <a:pt x="13145" y="17645"/>
                  </a:lnTo>
                  <a:cubicBezTo>
                    <a:pt x="12999" y="17651"/>
                    <a:pt x="12853" y="17653"/>
                    <a:pt x="12707" y="17653"/>
                  </a:cubicBezTo>
                  <a:cubicBezTo>
                    <a:pt x="10273" y="17653"/>
                    <a:pt x="7881" y="16907"/>
                    <a:pt x="5871" y="15526"/>
                  </a:cubicBezTo>
                  <a:cubicBezTo>
                    <a:pt x="2227" y="13014"/>
                    <a:pt x="287" y="8632"/>
                    <a:pt x="810" y="4096"/>
                  </a:cubicBezTo>
                  <a:lnTo>
                    <a:pt x="1299" y="310"/>
                  </a:lnTo>
                  <a:close/>
                  <a:moveTo>
                    <a:pt x="1203" y="0"/>
                  </a:moveTo>
                  <a:cubicBezTo>
                    <a:pt x="1156" y="0"/>
                    <a:pt x="1120" y="12"/>
                    <a:pt x="1096" y="36"/>
                  </a:cubicBezTo>
                  <a:cubicBezTo>
                    <a:pt x="1061" y="60"/>
                    <a:pt x="1037" y="83"/>
                    <a:pt x="1037" y="131"/>
                  </a:cubicBezTo>
                  <a:lnTo>
                    <a:pt x="537" y="4060"/>
                  </a:lnTo>
                  <a:cubicBezTo>
                    <a:pt x="1" y="8704"/>
                    <a:pt x="1989" y="13180"/>
                    <a:pt x="5716" y="15752"/>
                  </a:cubicBezTo>
                  <a:cubicBezTo>
                    <a:pt x="7760" y="17170"/>
                    <a:pt x="10191" y="17931"/>
                    <a:pt x="12683" y="17931"/>
                  </a:cubicBezTo>
                  <a:cubicBezTo>
                    <a:pt x="12702" y="17931"/>
                    <a:pt x="12721" y="17931"/>
                    <a:pt x="12741" y="17931"/>
                  </a:cubicBezTo>
                  <a:lnTo>
                    <a:pt x="13145" y="17931"/>
                  </a:lnTo>
                  <a:lnTo>
                    <a:pt x="20337" y="17776"/>
                  </a:lnTo>
                  <a:cubicBezTo>
                    <a:pt x="20384" y="17776"/>
                    <a:pt x="20420" y="17764"/>
                    <a:pt x="20444" y="17728"/>
                  </a:cubicBezTo>
                  <a:cubicBezTo>
                    <a:pt x="20468" y="17693"/>
                    <a:pt x="20480" y="17645"/>
                    <a:pt x="20480" y="17609"/>
                  </a:cubicBezTo>
                  <a:cubicBezTo>
                    <a:pt x="20480" y="17562"/>
                    <a:pt x="19587" y="13002"/>
                    <a:pt x="20777" y="9346"/>
                  </a:cubicBezTo>
                  <a:cubicBezTo>
                    <a:pt x="21444" y="7311"/>
                    <a:pt x="22861" y="5239"/>
                    <a:pt x="25016" y="3191"/>
                  </a:cubicBezTo>
                  <a:cubicBezTo>
                    <a:pt x="25230" y="2977"/>
                    <a:pt x="25254" y="2965"/>
                    <a:pt x="25218" y="2870"/>
                  </a:cubicBezTo>
                  <a:cubicBezTo>
                    <a:pt x="25206" y="2810"/>
                    <a:pt x="25159" y="2774"/>
                    <a:pt x="25099" y="2774"/>
                  </a:cubicBezTo>
                  <a:lnTo>
                    <a:pt x="16658" y="2215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>
              <a:extLst>
                <a:ext uri="{FF2B5EF4-FFF2-40B4-BE49-F238E27FC236}">
                  <a16:creationId xmlns:a16="http://schemas.microsoft.com/office/drawing/2014/main" id="{D69BEC4E-FB44-8588-505C-3FF5515CD846}"/>
                </a:ext>
              </a:extLst>
            </p:cNvPr>
            <p:cNvSpPr/>
            <p:nvPr/>
          </p:nvSpPr>
          <p:spPr>
            <a:xfrm>
              <a:off x="6305218" y="3045887"/>
              <a:ext cx="224422" cy="379885"/>
            </a:xfrm>
            <a:custGeom>
              <a:avLst/>
              <a:gdLst/>
              <a:ahLst/>
              <a:cxnLst/>
              <a:rect l="l" t="t" r="r" b="b"/>
              <a:pathLst>
                <a:path w="8800" h="14896" extrusionOk="0">
                  <a:moveTo>
                    <a:pt x="5335" y="1"/>
                  </a:moveTo>
                  <a:lnTo>
                    <a:pt x="5335" y="1"/>
                  </a:lnTo>
                  <a:lnTo>
                    <a:pt x="5335" y="1"/>
                  </a:lnTo>
                  <a:cubicBezTo>
                    <a:pt x="5335" y="1"/>
                    <a:pt x="5335" y="1"/>
                    <a:pt x="5335" y="1"/>
                  </a:cubicBezTo>
                  <a:close/>
                  <a:moveTo>
                    <a:pt x="5335" y="1"/>
                  </a:moveTo>
                  <a:cubicBezTo>
                    <a:pt x="5398" y="8"/>
                    <a:pt x="2154" y="2993"/>
                    <a:pt x="1144" y="6656"/>
                  </a:cubicBezTo>
                  <a:cubicBezTo>
                    <a:pt x="1" y="10835"/>
                    <a:pt x="846" y="14895"/>
                    <a:pt x="846" y="14895"/>
                  </a:cubicBezTo>
                  <a:lnTo>
                    <a:pt x="3977" y="14895"/>
                  </a:lnTo>
                  <a:cubicBezTo>
                    <a:pt x="3977" y="14895"/>
                    <a:pt x="3049" y="10288"/>
                    <a:pt x="4275" y="6561"/>
                  </a:cubicBezTo>
                  <a:cubicBezTo>
                    <a:pt x="5465" y="2941"/>
                    <a:pt x="8799" y="179"/>
                    <a:pt x="8728" y="179"/>
                  </a:cubicBezTo>
                  <a:lnTo>
                    <a:pt x="5335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>
              <a:extLst>
                <a:ext uri="{FF2B5EF4-FFF2-40B4-BE49-F238E27FC236}">
                  <a16:creationId xmlns:a16="http://schemas.microsoft.com/office/drawing/2014/main" id="{EF49ED49-CC72-2899-AB06-CE1291D7BA13}"/>
                </a:ext>
              </a:extLst>
            </p:cNvPr>
            <p:cNvSpPr/>
            <p:nvPr/>
          </p:nvSpPr>
          <p:spPr>
            <a:xfrm>
              <a:off x="6301877" y="3042189"/>
              <a:ext cx="230186" cy="387230"/>
            </a:xfrm>
            <a:custGeom>
              <a:avLst/>
              <a:gdLst/>
              <a:ahLst/>
              <a:cxnLst/>
              <a:rect l="l" t="t" r="r" b="b"/>
              <a:pathLst>
                <a:path w="9026" h="15184" extrusionOk="0">
                  <a:moveTo>
                    <a:pt x="5525" y="288"/>
                  </a:moveTo>
                  <a:lnTo>
                    <a:pt x="8537" y="443"/>
                  </a:lnTo>
                  <a:cubicBezTo>
                    <a:pt x="6382" y="2515"/>
                    <a:pt x="4942" y="4598"/>
                    <a:pt x="4275" y="6658"/>
                  </a:cubicBezTo>
                  <a:cubicBezTo>
                    <a:pt x="3191" y="9980"/>
                    <a:pt x="3787" y="14028"/>
                    <a:pt x="3942" y="14897"/>
                  </a:cubicBezTo>
                  <a:lnTo>
                    <a:pt x="1096" y="14897"/>
                  </a:lnTo>
                  <a:cubicBezTo>
                    <a:pt x="977" y="14219"/>
                    <a:pt x="393" y="10563"/>
                    <a:pt x="1417" y="6849"/>
                  </a:cubicBezTo>
                  <a:cubicBezTo>
                    <a:pt x="1977" y="4789"/>
                    <a:pt x="3322" y="2634"/>
                    <a:pt x="5394" y="431"/>
                  </a:cubicBezTo>
                  <a:cubicBezTo>
                    <a:pt x="5454" y="372"/>
                    <a:pt x="5489" y="324"/>
                    <a:pt x="5525" y="288"/>
                  </a:cubicBezTo>
                  <a:close/>
                  <a:moveTo>
                    <a:pt x="5446" y="0"/>
                  </a:moveTo>
                  <a:cubicBezTo>
                    <a:pt x="5403" y="0"/>
                    <a:pt x="5355" y="33"/>
                    <a:pt x="5335" y="74"/>
                  </a:cubicBezTo>
                  <a:lnTo>
                    <a:pt x="5192" y="241"/>
                  </a:lnTo>
                  <a:cubicBezTo>
                    <a:pt x="3084" y="2467"/>
                    <a:pt x="1727" y="4670"/>
                    <a:pt x="1144" y="6765"/>
                  </a:cubicBezTo>
                  <a:cubicBezTo>
                    <a:pt x="1" y="10933"/>
                    <a:pt x="846" y="15028"/>
                    <a:pt x="846" y="15076"/>
                  </a:cubicBezTo>
                  <a:cubicBezTo>
                    <a:pt x="858" y="15135"/>
                    <a:pt x="917" y="15183"/>
                    <a:pt x="989" y="15183"/>
                  </a:cubicBezTo>
                  <a:lnTo>
                    <a:pt x="4108" y="15183"/>
                  </a:lnTo>
                  <a:cubicBezTo>
                    <a:pt x="4156" y="15183"/>
                    <a:pt x="4192" y="15159"/>
                    <a:pt x="4215" y="15135"/>
                  </a:cubicBezTo>
                  <a:cubicBezTo>
                    <a:pt x="4239" y="15100"/>
                    <a:pt x="4251" y="15052"/>
                    <a:pt x="4251" y="15016"/>
                  </a:cubicBezTo>
                  <a:cubicBezTo>
                    <a:pt x="4251" y="14969"/>
                    <a:pt x="3358" y="10409"/>
                    <a:pt x="4549" y="6753"/>
                  </a:cubicBezTo>
                  <a:cubicBezTo>
                    <a:pt x="5215" y="4718"/>
                    <a:pt x="6632" y="2646"/>
                    <a:pt x="8787" y="598"/>
                  </a:cubicBezTo>
                  <a:cubicBezTo>
                    <a:pt x="9002" y="384"/>
                    <a:pt x="9025" y="372"/>
                    <a:pt x="8990" y="277"/>
                  </a:cubicBezTo>
                  <a:cubicBezTo>
                    <a:pt x="8978" y="217"/>
                    <a:pt x="8918" y="181"/>
                    <a:pt x="8871" y="181"/>
                  </a:cubicBezTo>
                  <a:lnTo>
                    <a:pt x="5466" y="3"/>
                  </a:lnTo>
                  <a:cubicBezTo>
                    <a:pt x="5459" y="1"/>
                    <a:pt x="5453" y="0"/>
                    <a:pt x="5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2114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>
          <a:extLst>
            <a:ext uri="{FF2B5EF4-FFF2-40B4-BE49-F238E27FC236}">
              <a16:creationId xmlns:a16="http://schemas.microsoft.com/office/drawing/2014/main" id="{03681A16-1311-4EBC-281A-B24D64962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7">
            <a:extLst>
              <a:ext uri="{FF2B5EF4-FFF2-40B4-BE49-F238E27FC236}">
                <a16:creationId xmlns:a16="http://schemas.microsoft.com/office/drawing/2014/main" id="{8538FA39-4474-53B0-CAD1-0AE2EF3DC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5375" y="630866"/>
            <a:ext cx="5308800" cy="1493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Olympics Data Analysis</a:t>
            </a:r>
            <a:endParaRPr sz="4800" dirty="0">
              <a:solidFill>
                <a:schemeClr val="dk1"/>
              </a:solidFill>
            </a:endParaRPr>
          </a:p>
        </p:txBody>
      </p:sp>
      <p:sp>
        <p:nvSpPr>
          <p:cNvPr id="1111" name="Google Shape;1111;p37">
            <a:extLst>
              <a:ext uri="{FF2B5EF4-FFF2-40B4-BE49-F238E27FC236}">
                <a16:creationId xmlns:a16="http://schemas.microsoft.com/office/drawing/2014/main" id="{721EDF01-170C-F08D-A57C-7E1DC221D9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5375" y="2124207"/>
            <a:ext cx="4276500" cy="522900"/>
          </a:xfrm>
          <a:prstGeom prst="rect">
            <a:avLst/>
          </a:prstGeom>
        </p:spPr>
        <p:txBody>
          <a:bodyPr spcFirstLastPara="1" wrap="square" lIns="1097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Historical Analysis of Olympic Games Data</a:t>
            </a:r>
            <a:endParaRPr sz="1600" dirty="0"/>
          </a:p>
        </p:txBody>
      </p:sp>
      <p:grpSp>
        <p:nvGrpSpPr>
          <p:cNvPr id="1112" name="Google Shape;1112;p37">
            <a:extLst>
              <a:ext uri="{FF2B5EF4-FFF2-40B4-BE49-F238E27FC236}">
                <a16:creationId xmlns:a16="http://schemas.microsoft.com/office/drawing/2014/main" id="{F5E525D1-EBD3-F698-E8DC-28C86C4DAA4A}"/>
              </a:ext>
            </a:extLst>
          </p:cNvPr>
          <p:cNvGrpSpPr/>
          <p:nvPr/>
        </p:nvGrpSpPr>
        <p:grpSpPr>
          <a:xfrm>
            <a:off x="4412594" y="2041610"/>
            <a:ext cx="5081006" cy="3102582"/>
            <a:chOff x="4169715" y="1722971"/>
            <a:chExt cx="4719493" cy="2881834"/>
          </a:xfrm>
        </p:grpSpPr>
        <p:sp>
          <p:nvSpPr>
            <p:cNvPr id="1113" name="Google Shape;1113;p37">
              <a:extLst>
                <a:ext uri="{FF2B5EF4-FFF2-40B4-BE49-F238E27FC236}">
                  <a16:creationId xmlns:a16="http://schemas.microsoft.com/office/drawing/2014/main" id="{9CD1A735-16EE-86AA-21B5-593824C9E306}"/>
                </a:ext>
              </a:extLst>
            </p:cNvPr>
            <p:cNvSpPr/>
            <p:nvPr/>
          </p:nvSpPr>
          <p:spPr>
            <a:xfrm>
              <a:off x="6334259" y="2177183"/>
              <a:ext cx="1118642" cy="1118922"/>
            </a:xfrm>
            <a:custGeom>
              <a:avLst/>
              <a:gdLst/>
              <a:ahLst/>
              <a:cxnLst/>
              <a:rect l="l" t="t" r="r" b="b"/>
              <a:pathLst>
                <a:path w="43864" h="43875" extrusionOk="0">
                  <a:moveTo>
                    <a:pt x="21932" y="2834"/>
                  </a:moveTo>
                  <a:cubicBezTo>
                    <a:pt x="32481" y="2846"/>
                    <a:pt x="41030" y="11394"/>
                    <a:pt x="41042" y="21931"/>
                  </a:cubicBezTo>
                  <a:cubicBezTo>
                    <a:pt x="41042" y="29659"/>
                    <a:pt x="36386" y="36624"/>
                    <a:pt x="29242" y="39588"/>
                  </a:cubicBezTo>
                  <a:cubicBezTo>
                    <a:pt x="26882" y="40566"/>
                    <a:pt x="24402" y="41041"/>
                    <a:pt x="21942" y="41041"/>
                  </a:cubicBezTo>
                  <a:cubicBezTo>
                    <a:pt x="16973" y="41041"/>
                    <a:pt x="12086" y="39101"/>
                    <a:pt x="8430" y="35445"/>
                  </a:cubicBezTo>
                  <a:cubicBezTo>
                    <a:pt x="2965" y="29980"/>
                    <a:pt x="1322" y="21765"/>
                    <a:pt x="4287" y="14621"/>
                  </a:cubicBezTo>
                  <a:cubicBezTo>
                    <a:pt x="7240" y="7489"/>
                    <a:pt x="14205" y="2834"/>
                    <a:pt x="21932" y="2834"/>
                  </a:cubicBezTo>
                  <a:close/>
                  <a:moveTo>
                    <a:pt x="21932" y="0"/>
                  </a:moveTo>
                  <a:cubicBezTo>
                    <a:pt x="9847" y="0"/>
                    <a:pt x="1" y="9847"/>
                    <a:pt x="1" y="21931"/>
                  </a:cubicBezTo>
                  <a:cubicBezTo>
                    <a:pt x="1" y="34028"/>
                    <a:pt x="9847" y="43875"/>
                    <a:pt x="21932" y="43875"/>
                  </a:cubicBezTo>
                  <a:cubicBezTo>
                    <a:pt x="34029" y="43875"/>
                    <a:pt x="43863" y="34028"/>
                    <a:pt x="43863" y="21931"/>
                  </a:cubicBezTo>
                  <a:cubicBezTo>
                    <a:pt x="43863" y="9847"/>
                    <a:pt x="34029" y="0"/>
                    <a:pt x="21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>
              <a:extLst>
                <a:ext uri="{FF2B5EF4-FFF2-40B4-BE49-F238E27FC236}">
                  <a16:creationId xmlns:a16="http://schemas.microsoft.com/office/drawing/2014/main" id="{097A5A3E-E796-398C-F185-A0AC2D47F4AC}"/>
                </a:ext>
              </a:extLst>
            </p:cNvPr>
            <p:cNvSpPr/>
            <p:nvPr/>
          </p:nvSpPr>
          <p:spPr>
            <a:xfrm>
              <a:off x="4998216" y="2583724"/>
              <a:ext cx="1118634" cy="1118972"/>
            </a:xfrm>
            <a:custGeom>
              <a:avLst/>
              <a:gdLst/>
              <a:ahLst/>
              <a:cxnLst/>
              <a:rect l="l" t="t" r="r" b="b"/>
              <a:pathLst>
                <a:path w="39756" h="39768" extrusionOk="0">
                  <a:moveTo>
                    <a:pt x="19884" y="2835"/>
                  </a:moveTo>
                  <a:cubicBezTo>
                    <a:pt x="29290" y="2847"/>
                    <a:pt x="36910" y="10478"/>
                    <a:pt x="36922" y="19884"/>
                  </a:cubicBezTo>
                  <a:cubicBezTo>
                    <a:pt x="36922" y="26778"/>
                    <a:pt x="32766" y="32993"/>
                    <a:pt x="26397" y="35636"/>
                  </a:cubicBezTo>
                  <a:cubicBezTo>
                    <a:pt x="24289" y="36511"/>
                    <a:pt x="22075" y="36936"/>
                    <a:pt x="19879" y="36936"/>
                  </a:cubicBezTo>
                  <a:cubicBezTo>
                    <a:pt x="15441" y="36936"/>
                    <a:pt x="11077" y="35199"/>
                    <a:pt x="7811" y="31933"/>
                  </a:cubicBezTo>
                  <a:cubicBezTo>
                    <a:pt x="2941" y="27064"/>
                    <a:pt x="1477" y="19730"/>
                    <a:pt x="4120" y="13360"/>
                  </a:cubicBezTo>
                  <a:cubicBezTo>
                    <a:pt x="6763" y="6978"/>
                    <a:pt x="12978" y="2835"/>
                    <a:pt x="19884" y="2835"/>
                  </a:cubicBezTo>
                  <a:close/>
                  <a:moveTo>
                    <a:pt x="19884" y="1"/>
                  </a:moveTo>
                  <a:cubicBezTo>
                    <a:pt x="8906" y="1"/>
                    <a:pt x="0" y="8919"/>
                    <a:pt x="0" y="19884"/>
                  </a:cubicBezTo>
                  <a:cubicBezTo>
                    <a:pt x="0" y="30850"/>
                    <a:pt x="8918" y="39768"/>
                    <a:pt x="19884" y="39768"/>
                  </a:cubicBezTo>
                  <a:cubicBezTo>
                    <a:pt x="30838" y="39768"/>
                    <a:pt x="39755" y="30850"/>
                    <a:pt x="39755" y="19884"/>
                  </a:cubicBezTo>
                  <a:cubicBezTo>
                    <a:pt x="39755" y="8919"/>
                    <a:pt x="30850" y="1"/>
                    <a:pt x="19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>
              <a:extLst>
                <a:ext uri="{FF2B5EF4-FFF2-40B4-BE49-F238E27FC236}">
                  <a16:creationId xmlns:a16="http://schemas.microsoft.com/office/drawing/2014/main" id="{73F4C110-F443-AB66-6522-6F39CAB0CD62}"/>
                </a:ext>
              </a:extLst>
            </p:cNvPr>
            <p:cNvSpPr/>
            <p:nvPr/>
          </p:nvSpPr>
          <p:spPr>
            <a:xfrm>
              <a:off x="4780641" y="2109130"/>
              <a:ext cx="508010" cy="488857"/>
            </a:xfrm>
            <a:custGeom>
              <a:avLst/>
              <a:gdLst/>
              <a:ahLst/>
              <a:cxnLst/>
              <a:rect l="l" t="t" r="r" b="b"/>
              <a:pathLst>
                <a:path w="19920" h="19169" extrusionOk="0">
                  <a:moveTo>
                    <a:pt x="10335" y="2261"/>
                  </a:moveTo>
                  <a:cubicBezTo>
                    <a:pt x="14371" y="2273"/>
                    <a:pt x="17646" y="5547"/>
                    <a:pt x="17657" y="9584"/>
                  </a:cubicBezTo>
                  <a:cubicBezTo>
                    <a:pt x="17657" y="12548"/>
                    <a:pt x="15871" y="15215"/>
                    <a:pt x="13133" y="16346"/>
                  </a:cubicBezTo>
                  <a:cubicBezTo>
                    <a:pt x="12232" y="16720"/>
                    <a:pt x="11284" y="16902"/>
                    <a:pt x="10343" y="16902"/>
                  </a:cubicBezTo>
                  <a:cubicBezTo>
                    <a:pt x="8436" y="16902"/>
                    <a:pt x="6559" y="16158"/>
                    <a:pt x="5156" y="14763"/>
                  </a:cubicBezTo>
                  <a:cubicBezTo>
                    <a:pt x="3072" y="12667"/>
                    <a:pt x="2441" y="9512"/>
                    <a:pt x="3572" y="6786"/>
                  </a:cubicBezTo>
                  <a:cubicBezTo>
                    <a:pt x="4703" y="4047"/>
                    <a:pt x="7370" y="2261"/>
                    <a:pt x="10335" y="2261"/>
                  </a:cubicBezTo>
                  <a:close/>
                  <a:moveTo>
                    <a:pt x="10345" y="1"/>
                  </a:moveTo>
                  <a:cubicBezTo>
                    <a:pt x="7848" y="1"/>
                    <a:pt x="5394" y="975"/>
                    <a:pt x="3560" y="2809"/>
                  </a:cubicBezTo>
                  <a:cubicBezTo>
                    <a:pt x="822" y="5547"/>
                    <a:pt x="0" y="9667"/>
                    <a:pt x="1477" y="13251"/>
                  </a:cubicBezTo>
                  <a:cubicBezTo>
                    <a:pt x="2965" y="16835"/>
                    <a:pt x="6454" y="19168"/>
                    <a:pt x="10335" y="19168"/>
                  </a:cubicBezTo>
                  <a:cubicBezTo>
                    <a:pt x="15621" y="19156"/>
                    <a:pt x="19908" y="14870"/>
                    <a:pt x="19920" y="9584"/>
                  </a:cubicBezTo>
                  <a:cubicBezTo>
                    <a:pt x="19920" y="5702"/>
                    <a:pt x="17586" y="2214"/>
                    <a:pt x="14002" y="725"/>
                  </a:cubicBezTo>
                  <a:cubicBezTo>
                    <a:pt x="12819" y="238"/>
                    <a:pt x="11576" y="1"/>
                    <a:pt x="10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>
              <a:extLst>
                <a:ext uri="{FF2B5EF4-FFF2-40B4-BE49-F238E27FC236}">
                  <a16:creationId xmlns:a16="http://schemas.microsoft.com/office/drawing/2014/main" id="{35B17A4B-BC2A-636D-60D2-A401BC6852CB}"/>
                </a:ext>
              </a:extLst>
            </p:cNvPr>
            <p:cNvSpPr/>
            <p:nvPr/>
          </p:nvSpPr>
          <p:spPr>
            <a:xfrm>
              <a:off x="7351254" y="3457217"/>
              <a:ext cx="549604" cy="528769"/>
            </a:xfrm>
            <a:custGeom>
              <a:avLst/>
              <a:gdLst/>
              <a:ahLst/>
              <a:cxnLst/>
              <a:rect l="l" t="t" r="r" b="b"/>
              <a:pathLst>
                <a:path w="21551" h="20734" extrusionOk="0">
                  <a:moveTo>
                    <a:pt x="11181" y="2267"/>
                  </a:moveTo>
                  <a:cubicBezTo>
                    <a:pt x="15657" y="2267"/>
                    <a:pt x="19277" y="5898"/>
                    <a:pt x="19289" y="10363"/>
                  </a:cubicBezTo>
                  <a:cubicBezTo>
                    <a:pt x="19289" y="13649"/>
                    <a:pt x="17312" y="16602"/>
                    <a:pt x="14288" y="17852"/>
                  </a:cubicBezTo>
                  <a:cubicBezTo>
                    <a:pt x="13283" y="18266"/>
                    <a:pt x="12229" y="18467"/>
                    <a:pt x="11185" y="18467"/>
                  </a:cubicBezTo>
                  <a:cubicBezTo>
                    <a:pt x="9076" y="18467"/>
                    <a:pt x="7006" y="17647"/>
                    <a:pt x="5454" y="16102"/>
                  </a:cubicBezTo>
                  <a:cubicBezTo>
                    <a:pt x="3132" y="13780"/>
                    <a:pt x="2441" y="10291"/>
                    <a:pt x="3691" y="7267"/>
                  </a:cubicBezTo>
                  <a:cubicBezTo>
                    <a:pt x="4954" y="4243"/>
                    <a:pt x="7906" y="2267"/>
                    <a:pt x="11181" y="2267"/>
                  </a:cubicBezTo>
                  <a:close/>
                  <a:moveTo>
                    <a:pt x="11188" y="0"/>
                  </a:moveTo>
                  <a:cubicBezTo>
                    <a:pt x="8491" y="0"/>
                    <a:pt x="5838" y="1057"/>
                    <a:pt x="3846" y="3041"/>
                  </a:cubicBezTo>
                  <a:cubicBezTo>
                    <a:pt x="882" y="6005"/>
                    <a:pt x="1" y="10458"/>
                    <a:pt x="1608" y="14328"/>
                  </a:cubicBezTo>
                  <a:cubicBezTo>
                    <a:pt x="3203" y="18209"/>
                    <a:pt x="6990" y="20733"/>
                    <a:pt x="11181" y="20733"/>
                  </a:cubicBezTo>
                  <a:cubicBezTo>
                    <a:pt x="16907" y="20733"/>
                    <a:pt x="21539" y="16090"/>
                    <a:pt x="21551" y="10363"/>
                  </a:cubicBezTo>
                  <a:cubicBezTo>
                    <a:pt x="21551" y="6172"/>
                    <a:pt x="19027" y="2398"/>
                    <a:pt x="15145" y="790"/>
                  </a:cubicBezTo>
                  <a:cubicBezTo>
                    <a:pt x="13865" y="259"/>
                    <a:pt x="12521" y="0"/>
                    <a:pt x="111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>
              <a:extLst>
                <a:ext uri="{FF2B5EF4-FFF2-40B4-BE49-F238E27FC236}">
                  <a16:creationId xmlns:a16="http://schemas.microsoft.com/office/drawing/2014/main" id="{1771B784-51DD-1852-2DA1-1874DEFCE34A}"/>
                </a:ext>
              </a:extLst>
            </p:cNvPr>
            <p:cNvSpPr/>
            <p:nvPr/>
          </p:nvSpPr>
          <p:spPr>
            <a:xfrm>
              <a:off x="7886271" y="2924801"/>
              <a:ext cx="368639" cy="273234"/>
            </a:xfrm>
            <a:custGeom>
              <a:avLst/>
              <a:gdLst/>
              <a:ahLst/>
              <a:cxnLst/>
              <a:rect l="l" t="t" r="r" b="b"/>
              <a:pathLst>
                <a:path w="14455" h="10714" extrusionOk="0">
                  <a:moveTo>
                    <a:pt x="1982" y="1"/>
                  </a:moveTo>
                  <a:cubicBezTo>
                    <a:pt x="1322" y="1"/>
                    <a:pt x="661" y="236"/>
                    <a:pt x="0" y="796"/>
                  </a:cubicBezTo>
                  <a:lnTo>
                    <a:pt x="0" y="10714"/>
                  </a:lnTo>
                  <a:cubicBezTo>
                    <a:pt x="1496" y="8424"/>
                    <a:pt x="2991" y="7794"/>
                    <a:pt x="4485" y="7794"/>
                  </a:cubicBezTo>
                  <a:cubicBezTo>
                    <a:pt x="6312" y="7794"/>
                    <a:pt x="8138" y="8735"/>
                    <a:pt x="9965" y="8735"/>
                  </a:cubicBezTo>
                  <a:cubicBezTo>
                    <a:pt x="11461" y="8735"/>
                    <a:pt x="12957" y="8104"/>
                    <a:pt x="14455" y="5808"/>
                  </a:cubicBezTo>
                  <a:lnTo>
                    <a:pt x="14455" y="5808"/>
                  </a:lnTo>
                  <a:cubicBezTo>
                    <a:pt x="13794" y="6368"/>
                    <a:pt x="13133" y="6603"/>
                    <a:pt x="12472" y="6603"/>
                  </a:cubicBezTo>
                  <a:cubicBezTo>
                    <a:pt x="8974" y="6603"/>
                    <a:pt x="5481" y="1"/>
                    <a:pt x="1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>
              <a:extLst>
                <a:ext uri="{FF2B5EF4-FFF2-40B4-BE49-F238E27FC236}">
                  <a16:creationId xmlns:a16="http://schemas.microsoft.com/office/drawing/2014/main" id="{A5A987E3-6D24-106C-92A3-B5F3B7783D3F}"/>
                </a:ext>
              </a:extLst>
            </p:cNvPr>
            <p:cNvSpPr/>
            <p:nvPr/>
          </p:nvSpPr>
          <p:spPr>
            <a:xfrm>
              <a:off x="7882624" y="2921180"/>
              <a:ext cx="376952" cy="280502"/>
            </a:xfrm>
            <a:custGeom>
              <a:avLst/>
              <a:gdLst/>
              <a:ahLst/>
              <a:cxnLst/>
              <a:rect l="l" t="t" r="r" b="b"/>
              <a:pathLst>
                <a:path w="14781" h="10999" extrusionOk="0">
                  <a:moveTo>
                    <a:pt x="2138" y="284"/>
                  </a:moveTo>
                  <a:cubicBezTo>
                    <a:pt x="3818" y="284"/>
                    <a:pt x="5508" y="1883"/>
                    <a:pt x="7275" y="3545"/>
                  </a:cubicBezTo>
                  <a:cubicBezTo>
                    <a:pt x="9026" y="5201"/>
                    <a:pt x="10822" y="6888"/>
                    <a:pt x="12628" y="6888"/>
                  </a:cubicBezTo>
                  <a:cubicBezTo>
                    <a:pt x="13093" y="6888"/>
                    <a:pt x="13560" y="6776"/>
                    <a:pt x="14026" y="6522"/>
                  </a:cubicBezTo>
                  <a:lnTo>
                    <a:pt x="14026" y="6522"/>
                  </a:lnTo>
                  <a:cubicBezTo>
                    <a:pt x="12721" y="8238"/>
                    <a:pt x="11428" y="8738"/>
                    <a:pt x="10116" y="8738"/>
                  </a:cubicBezTo>
                  <a:cubicBezTo>
                    <a:pt x="9225" y="8738"/>
                    <a:pt x="8325" y="8508"/>
                    <a:pt x="7406" y="8272"/>
                  </a:cubicBezTo>
                  <a:cubicBezTo>
                    <a:pt x="6489" y="8033"/>
                    <a:pt x="5560" y="7793"/>
                    <a:pt x="4626" y="7793"/>
                  </a:cubicBezTo>
                  <a:cubicBezTo>
                    <a:pt x="3185" y="7793"/>
                    <a:pt x="1731" y="8366"/>
                    <a:pt x="286" y="10403"/>
                  </a:cubicBezTo>
                  <a:lnTo>
                    <a:pt x="286" y="1009"/>
                  </a:lnTo>
                  <a:cubicBezTo>
                    <a:pt x="904" y="500"/>
                    <a:pt x="1520" y="284"/>
                    <a:pt x="2138" y="284"/>
                  </a:cubicBezTo>
                  <a:close/>
                  <a:moveTo>
                    <a:pt x="2121" y="1"/>
                  </a:moveTo>
                  <a:cubicBezTo>
                    <a:pt x="1433" y="1"/>
                    <a:pt x="741" y="246"/>
                    <a:pt x="48" y="831"/>
                  </a:cubicBezTo>
                  <a:cubicBezTo>
                    <a:pt x="24" y="854"/>
                    <a:pt x="0" y="902"/>
                    <a:pt x="0" y="938"/>
                  </a:cubicBezTo>
                  <a:lnTo>
                    <a:pt x="0" y="10867"/>
                  </a:lnTo>
                  <a:cubicBezTo>
                    <a:pt x="0" y="10927"/>
                    <a:pt x="48" y="10987"/>
                    <a:pt x="108" y="10998"/>
                  </a:cubicBezTo>
                  <a:lnTo>
                    <a:pt x="143" y="10998"/>
                  </a:lnTo>
                  <a:cubicBezTo>
                    <a:pt x="191" y="10998"/>
                    <a:pt x="239" y="10975"/>
                    <a:pt x="262" y="10939"/>
                  </a:cubicBezTo>
                  <a:cubicBezTo>
                    <a:pt x="1727" y="8698"/>
                    <a:pt x="3168" y="8074"/>
                    <a:pt x="4629" y="8074"/>
                  </a:cubicBezTo>
                  <a:cubicBezTo>
                    <a:pt x="5520" y="8074"/>
                    <a:pt x="6419" y="8307"/>
                    <a:pt x="7335" y="8546"/>
                  </a:cubicBezTo>
                  <a:cubicBezTo>
                    <a:pt x="8249" y="8780"/>
                    <a:pt x="9175" y="9018"/>
                    <a:pt x="10107" y="9018"/>
                  </a:cubicBezTo>
                  <a:cubicBezTo>
                    <a:pt x="11638" y="9018"/>
                    <a:pt x="13184" y="8376"/>
                    <a:pt x="14717" y="6022"/>
                  </a:cubicBezTo>
                  <a:cubicBezTo>
                    <a:pt x="14780" y="5921"/>
                    <a:pt x="14691" y="5807"/>
                    <a:pt x="14592" y="5807"/>
                  </a:cubicBezTo>
                  <a:cubicBezTo>
                    <a:pt x="14561" y="5807"/>
                    <a:pt x="14530" y="5818"/>
                    <a:pt x="14502" y="5843"/>
                  </a:cubicBezTo>
                  <a:cubicBezTo>
                    <a:pt x="13872" y="6379"/>
                    <a:pt x="13241" y="6606"/>
                    <a:pt x="12607" y="6606"/>
                  </a:cubicBezTo>
                  <a:cubicBezTo>
                    <a:pt x="10919" y="6606"/>
                    <a:pt x="9214" y="4996"/>
                    <a:pt x="7466" y="3343"/>
                  </a:cubicBezTo>
                  <a:cubicBezTo>
                    <a:pt x="5716" y="1687"/>
                    <a:pt x="3928" y="1"/>
                    <a:pt x="2121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>
              <a:extLst>
                <a:ext uri="{FF2B5EF4-FFF2-40B4-BE49-F238E27FC236}">
                  <a16:creationId xmlns:a16="http://schemas.microsoft.com/office/drawing/2014/main" id="{C0099A54-0553-5C8C-C707-9F384720AB1C}"/>
                </a:ext>
              </a:extLst>
            </p:cNvPr>
            <p:cNvSpPr/>
            <p:nvPr/>
          </p:nvSpPr>
          <p:spPr>
            <a:xfrm>
              <a:off x="7871097" y="2920186"/>
              <a:ext cx="13669" cy="1668221"/>
            </a:xfrm>
            <a:custGeom>
              <a:avLst/>
              <a:gdLst/>
              <a:ahLst/>
              <a:cxnLst/>
              <a:rect l="l" t="t" r="r" b="b"/>
              <a:pathLst>
                <a:path w="536" h="65414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65151"/>
                  </a:lnTo>
                  <a:cubicBezTo>
                    <a:pt x="0" y="65294"/>
                    <a:pt x="119" y="65413"/>
                    <a:pt x="274" y="65413"/>
                  </a:cubicBezTo>
                  <a:cubicBezTo>
                    <a:pt x="417" y="65413"/>
                    <a:pt x="536" y="65306"/>
                    <a:pt x="536" y="65163"/>
                  </a:cubicBezTo>
                  <a:lnTo>
                    <a:pt x="536" y="274"/>
                  </a:ln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>
              <a:extLst>
                <a:ext uri="{FF2B5EF4-FFF2-40B4-BE49-F238E27FC236}">
                  <a16:creationId xmlns:a16="http://schemas.microsoft.com/office/drawing/2014/main" id="{28A41B98-102D-4949-9209-C6CE98ED1C5A}"/>
                </a:ext>
              </a:extLst>
            </p:cNvPr>
            <p:cNvSpPr/>
            <p:nvPr/>
          </p:nvSpPr>
          <p:spPr>
            <a:xfrm>
              <a:off x="7867450" y="2916692"/>
              <a:ext cx="20963" cy="1675361"/>
            </a:xfrm>
            <a:custGeom>
              <a:avLst/>
              <a:gdLst/>
              <a:ahLst/>
              <a:cxnLst/>
              <a:rect l="l" t="t" r="r" b="b"/>
              <a:pathLst>
                <a:path w="822" h="65694" extrusionOk="0">
                  <a:moveTo>
                    <a:pt x="417" y="280"/>
                  </a:moveTo>
                  <a:cubicBezTo>
                    <a:pt x="488" y="280"/>
                    <a:pt x="536" y="340"/>
                    <a:pt x="536" y="411"/>
                  </a:cubicBezTo>
                  <a:lnTo>
                    <a:pt x="536" y="65300"/>
                  </a:lnTo>
                  <a:cubicBezTo>
                    <a:pt x="536" y="65378"/>
                    <a:pt x="473" y="65416"/>
                    <a:pt x="411" y="65416"/>
                  </a:cubicBezTo>
                  <a:cubicBezTo>
                    <a:pt x="348" y="65416"/>
                    <a:pt x="286" y="65378"/>
                    <a:pt x="286" y="65300"/>
                  </a:cubicBezTo>
                  <a:lnTo>
                    <a:pt x="286" y="399"/>
                  </a:lnTo>
                  <a:cubicBezTo>
                    <a:pt x="286" y="328"/>
                    <a:pt x="345" y="280"/>
                    <a:pt x="417" y="280"/>
                  </a:cubicBezTo>
                  <a:close/>
                  <a:moveTo>
                    <a:pt x="411" y="0"/>
                  </a:moveTo>
                  <a:cubicBezTo>
                    <a:pt x="206" y="0"/>
                    <a:pt x="0" y="137"/>
                    <a:pt x="0" y="411"/>
                  </a:cubicBezTo>
                  <a:lnTo>
                    <a:pt x="0" y="65288"/>
                  </a:lnTo>
                  <a:cubicBezTo>
                    <a:pt x="0" y="65514"/>
                    <a:pt x="191" y="65693"/>
                    <a:pt x="417" y="65693"/>
                  </a:cubicBezTo>
                  <a:cubicBezTo>
                    <a:pt x="631" y="65693"/>
                    <a:pt x="822" y="65514"/>
                    <a:pt x="822" y="65300"/>
                  </a:cubicBezTo>
                  <a:lnTo>
                    <a:pt x="822" y="411"/>
                  </a:lnTo>
                  <a:cubicBezTo>
                    <a:pt x="822" y="137"/>
                    <a:pt x="616" y="0"/>
                    <a:pt x="411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>
              <a:extLst>
                <a:ext uri="{FF2B5EF4-FFF2-40B4-BE49-F238E27FC236}">
                  <a16:creationId xmlns:a16="http://schemas.microsoft.com/office/drawing/2014/main" id="{682A3D0A-609D-5B56-73AF-6F9C55DCFDC1}"/>
                </a:ext>
              </a:extLst>
            </p:cNvPr>
            <p:cNvSpPr/>
            <p:nvPr/>
          </p:nvSpPr>
          <p:spPr>
            <a:xfrm>
              <a:off x="7856510" y="2905012"/>
              <a:ext cx="37667" cy="32184"/>
            </a:xfrm>
            <a:custGeom>
              <a:avLst/>
              <a:gdLst/>
              <a:ahLst/>
              <a:cxnLst/>
              <a:rect l="l" t="t" r="r" b="b"/>
              <a:pathLst>
                <a:path w="1477" h="1262" extrusionOk="0">
                  <a:moveTo>
                    <a:pt x="858" y="0"/>
                  </a:moveTo>
                  <a:cubicBezTo>
                    <a:pt x="286" y="0"/>
                    <a:pt x="1" y="679"/>
                    <a:pt x="405" y="1072"/>
                  </a:cubicBezTo>
                  <a:cubicBezTo>
                    <a:pt x="533" y="1203"/>
                    <a:pt x="691" y="1262"/>
                    <a:pt x="846" y="1262"/>
                  </a:cubicBezTo>
                  <a:cubicBezTo>
                    <a:pt x="1168" y="1262"/>
                    <a:pt x="1477" y="1009"/>
                    <a:pt x="1477" y="631"/>
                  </a:cubicBezTo>
                  <a:cubicBezTo>
                    <a:pt x="1477" y="274"/>
                    <a:pt x="1203" y="0"/>
                    <a:pt x="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>
              <a:extLst>
                <a:ext uri="{FF2B5EF4-FFF2-40B4-BE49-F238E27FC236}">
                  <a16:creationId xmlns:a16="http://schemas.microsoft.com/office/drawing/2014/main" id="{41BC1581-E5E9-474F-82C0-8060E07595A5}"/>
                </a:ext>
              </a:extLst>
            </p:cNvPr>
            <p:cNvSpPr/>
            <p:nvPr/>
          </p:nvSpPr>
          <p:spPr>
            <a:xfrm>
              <a:off x="7851945" y="2901288"/>
              <a:ext cx="45879" cy="39554"/>
            </a:xfrm>
            <a:custGeom>
              <a:avLst/>
              <a:gdLst/>
              <a:ahLst/>
              <a:cxnLst/>
              <a:rect l="l" t="t" r="r" b="b"/>
              <a:pathLst>
                <a:path w="1799" h="1551" extrusionOk="0">
                  <a:moveTo>
                    <a:pt x="1037" y="289"/>
                  </a:moveTo>
                  <a:cubicBezTo>
                    <a:pt x="1299" y="289"/>
                    <a:pt x="1513" y="503"/>
                    <a:pt x="1525" y="777"/>
                  </a:cubicBezTo>
                  <a:cubicBezTo>
                    <a:pt x="1525" y="1068"/>
                    <a:pt x="1278" y="1266"/>
                    <a:pt x="1022" y="1266"/>
                  </a:cubicBezTo>
                  <a:cubicBezTo>
                    <a:pt x="902" y="1266"/>
                    <a:pt x="779" y="1222"/>
                    <a:pt x="680" y="1122"/>
                  </a:cubicBezTo>
                  <a:cubicBezTo>
                    <a:pt x="370" y="813"/>
                    <a:pt x="596" y="289"/>
                    <a:pt x="1037" y="289"/>
                  </a:cubicBezTo>
                  <a:close/>
                  <a:moveTo>
                    <a:pt x="1019" y="1"/>
                  </a:moveTo>
                  <a:cubicBezTo>
                    <a:pt x="829" y="1"/>
                    <a:pt x="635" y="71"/>
                    <a:pt x="477" y="229"/>
                  </a:cubicBezTo>
                  <a:cubicBezTo>
                    <a:pt x="1" y="718"/>
                    <a:pt x="346" y="1551"/>
                    <a:pt x="1037" y="1551"/>
                  </a:cubicBezTo>
                  <a:cubicBezTo>
                    <a:pt x="1454" y="1539"/>
                    <a:pt x="1799" y="1194"/>
                    <a:pt x="1799" y="777"/>
                  </a:cubicBezTo>
                  <a:cubicBezTo>
                    <a:pt x="1799" y="310"/>
                    <a:pt x="1417" y="1"/>
                    <a:pt x="101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>
              <a:extLst>
                <a:ext uri="{FF2B5EF4-FFF2-40B4-BE49-F238E27FC236}">
                  <a16:creationId xmlns:a16="http://schemas.microsoft.com/office/drawing/2014/main" id="{183DE8DC-5745-8D21-252B-3D082B2960EC}"/>
                </a:ext>
              </a:extLst>
            </p:cNvPr>
            <p:cNvSpPr/>
            <p:nvPr/>
          </p:nvSpPr>
          <p:spPr>
            <a:xfrm>
              <a:off x="5039656" y="2689235"/>
              <a:ext cx="522572" cy="387638"/>
            </a:xfrm>
            <a:custGeom>
              <a:avLst/>
              <a:gdLst/>
              <a:ahLst/>
              <a:cxnLst/>
              <a:rect l="l" t="t" r="r" b="b"/>
              <a:pathLst>
                <a:path w="20491" h="15200" extrusionOk="0">
                  <a:moveTo>
                    <a:pt x="2805" y="0"/>
                  </a:moveTo>
                  <a:cubicBezTo>
                    <a:pt x="1870" y="0"/>
                    <a:pt x="935" y="334"/>
                    <a:pt x="0" y="1127"/>
                  </a:cubicBezTo>
                  <a:lnTo>
                    <a:pt x="0" y="15200"/>
                  </a:lnTo>
                  <a:cubicBezTo>
                    <a:pt x="2119" y="11942"/>
                    <a:pt x="4239" y="11047"/>
                    <a:pt x="6360" y="11047"/>
                  </a:cubicBezTo>
                  <a:cubicBezTo>
                    <a:pt x="8949" y="11047"/>
                    <a:pt x="11538" y="12380"/>
                    <a:pt x="14128" y="12380"/>
                  </a:cubicBezTo>
                  <a:cubicBezTo>
                    <a:pt x="16249" y="12380"/>
                    <a:pt x="18370" y="11486"/>
                    <a:pt x="20491" y="8235"/>
                  </a:cubicBezTo>
                  <a:lnTo>
                    <a:pt x="20491" y="8235"/>
                  </a:lnTo>
                  <a:cubicBezTo>
                    <a:pt x="19554" y="9028"/>
                    <a:pt x="18618" y="9361"/>
                    <a:pt x="17682" y="9361"/>
                  </a:cubicBezTo>
                  <a:cubicBezTo>
                    <a:pt x="12720" y="9361"/>
                    <a:pt x="7760" y="0"/>
                    <a:pt x="2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>
              <a:extLst>
                <a:ext uri="{FF2B5EF4-FFF2-40B4-BE49-F238E27FC236}">
                  <a16:creationId xmlns:a16="http://schemas.microsoft.com/office/drawing/2014/main" id="{7366BE9F-633F-02DE-F1C4-5FE4085EEF30}"/>
                </a:ext>
              </a:extLst>
            </p:cNvPr>
            <p:cNvSpPr/>
            <p:nvPr/>
          </p:nvSpPr>
          <p:spPr>
            <a:xfrm>
              <a:off x="5036010" y="2685639"/>
              <a:ext cx="530222" cy="394881"/>
            </a:xfrm>
            <a:custGeom>
              <a:avLst/>
              <a:gdLst/>
              <a:ahLst/>
              <a:cxnLst/>
              <a:rect l="l" t="t" r="r" b="b"/>
              <a:pathLst>
                <a:path w="20791" h="15484" extrusionOk="0">
                  <a:moveTo>
                    <a:pt x="2964" y="281"/>
                  </a:moveTo>
                  <a:cubicBezTo>
                    <a:pt x="5363" y="281"/>
                    <a:pt x="7774" y="2557"/>
                    <a:pt x="10299" y="4935"/>
                  </a:cubicBezTo>
                  <a:cubicBezTo>
                    <a:pt x="12765" y="7262"/>
                    <a:pt x="15296" y="9654"/>
                    <a:pt x="17841" y="9654"/>
                  </a:cubicBezTo>
                  <a:cubicBezTo>
                    <a:pt x="18576" y="9654"/>
                    <a:pt x="19313" y="9454"/>
                    <a:pt x="20051" y="8995"/>
                  </a:cubicBezTo>
                  <a:lnTo>
                    <a:pt x="20051" y="8995"/>
                  </a:lnTo>
                  <a:cubicBezTo>
                    <a:pt x="18118" y="11638"/>
                    <a:pt x="16216" y="12397"/>
                    <a:pt x="14287" y="12397"/>
                  </a:cubicBezTo>
                  <a:cubicBezTo>
                    <a:pt x="13019" y="12397"/>
                    <a:pt x="11739" y="12069"/>
                    <a:pt x="10430" y="11733"/>
                  </a:cubicBezTo>
                  <a:cubicBezTo>
                    <a:pt x="9140" y="11396"/>
                    <a:pt x="7834" y="11058"/>
                    <a:pt x="6520" y="11058"/>
                  </a:cubicBezTo>
                  <a:cubicBezTo>
                    <a:pt x="4450" y="11058"/>
                    <a:pt x="2362" y="11896"/>
                    <a:pt x="286" y="14889"/>
                  </a:cubicBezTo>
                  <a:lnTo>
                    <a:pt x="286" y="1339"/>
                  </a:lnTo>
                  <a:cubicBezTo>
                    <a:pt x="1181" y="597"/>
                    <a:pt x="2072" y="281"/>
                    <a:pt x="2964" y="281"/>
                  </a:cubicBezTo>
                  <a:close/>
                  <a:moveTo>
                    <a:pt x="2942" y="1"/>
                  </a:moveTo>
                  <a:cubicBezTo>
                    <a:pt x="1978" y="1"/>
                    <a:pt x="1013" y="343"/>
                    <a:pt x="48" y="1161"/>
                  </a:cubicBezTo>
                  <a:cubicBezTo>
                    <a:pt x="12" y="1184"/>
                    <a:pt x="0" y="1232"/>
                    <a:pt x="0" y="1268"/>
                  </a:cubicBezTo>
                  <a:lnTo>
                    <a:pt x="0" y="15341"/>
                  </a:lnTo>
                  <a:cubicBezTo>
                    <a:pt x="0" y="15412"/>
                    <a:pt x="36" y="15460"/>
                    <a:pt x="96" y="15484"/>
                  </a:cubicBezTo>
                  <a:lnTo>
                    <a:pt x="143" y="15484"/>
                  </a:lnTo>
                  <a:cubicBezTo>
                    <a:pt x="191" y="15484"/>
                    <a:pt x="227" y="15460"/>
                    <a:pt x="262" y="15424"/>
                  </a:cubicBezTo>
                  <a:cubicBezTo>
                    <a:pt x="2347" y="12215"/>
                    <a:pt x="4396" y="11325"/>
                    <a:pt x="6478" y="11325"/>
                  </a:cubicBezTo>
                  <a:cubicBezTo>
                    <a:pt x="7750" y="11325"/>
                    <a:pt x="9034" y="11657"/>
                    <a:pt x="10347" y="11995"/>
                  </a:cubicBezTo>
                  <a:cubicBezTo>
                    <a:pt x="11642" y="12329"/>
                    <a:pt x="12950" y="12666"/>
                    <a:pt x="14265" y="12666"/>
                  </a:cubicBezTo>
                  <a:cubicBezTo>
                    <a:pt x="16421" y="12666"/>
                    <a:pt x="18594" y="11760"/>
                    <a:pt x="20753" y="8447"/>
                  </a:cubicBezTo>
                  <a:cubicBezTo>
                    <a:pt x="20791" y="8344"/>
                    <a:pt x="20709" y="8247"/>
                    <a:pt x="20614" y="8247"/>
                  </a:cubicBezTo>
                  <a:cubicBezTo>
                    <a:pt x="20589" y="8247"/>
                    <a:pt x="20563" y="8254"/>
                    <a:pt x="20539" y="8269"/>
                  </a:cubicBezTo>
                  <a:cubicBezTo>
                    <a:pt x="19625" y="9041"/>
                    <a:pt x="18715" y="9368"/>
                    <a:pt x="17804" y="9368"/>
                  </a:cubicBezTo>
                  <a:cubicBezTo>
                    <a:pt x="15402" y="9368"/>
                    <a:pt x="12990" y="7095"/>
                    <a:pt x="10478" y="4721"/>
                  </a:cubicBezTo>
                  <a:cubicBezTo>
                    <a:pt x="8017" y="2389"/>
                    <a:pt x="5486" y="1"/>
                    <a:pt x="2942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>
              <a:extLst>
                <a:ext uri="{FF2B5EF4-FFF2-40B4-BE49-F238E27FC236}">
                  <a16:creationId xmlns:a16="http://schemas.microsoft.com/office/drawing/2014/main" id="{8B95EBC9-36D2-AF26-B2AB-CCF4DC73459E}"/>
                </a:ext>
              </a:extLst>
            </p:cNvPr>
            <p:cNvSpPr/>
            <p:nvPr/>
          </p:nvSpPr>
          <p:spPr>
            <a:xfrm>
              <a:off x="5018081" y="2698212"/>
              <a:ext cx="20070" cy="1897463"/>
            </a:xfrm>
            <a:custGeom>
              <a:avLst/>
              <a:gdLst/>
              <a:ahLst/>
              <a:cxnLst/>
              <a:rect l="l" t="t" r="r" b="b"/>
              <a:pathLst>
                <a:path w="787" h="74403" extrusionOk="0">
                  <a:moveTo>
                    <a:pt x="374" y="0"/>
                  </a:moveTo>
                  <a:cubicBezTo>
                    <a:pt x="168" y="0"/>
                    <a:pt x="1" y="174"/>
                    <a:pt x="1" y="382"/>
                  </a:cubicBezTo>
                  <a:lnTo>
                    <a:pt x="1" y="74010"/>
                  </a:lnTo>
                  <a:cubicBezTo>
                    <a:pt x="1" y="74224"/>
                    <a:pt x="180" y="74403"/>
                    <a:pt x="394" y="74403"/>
                  </a:cubicBezTo>
                  <a:cubicBezTo>
                    <a:pt x="608" y="74391"/>
                    <a:pt x="787" y="74224"/>
                    <a:pt x="787" y="74010"/>
                  </a:cubicBezTo>
                  <a:lnTo>
                    <a:pt x="787" y="382"/>
                  </a:lnTo>
                  <a:cubicBezTo>
                    <a:pt x="787" y="168"/>
                    <a:pt x="608" y="1"/>
                    <a:pt x="394" y="1"/>
                  </a:cubicBezTo>
                  <a:cubicBezTo>
                    <a:pt x="387" y="1"/>
                    <a:pt x="380" y="0"/>
                    <a:pt x="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>
              <a:extLst>
                <a:ext uri="{FF2B5EF4-FFF2-40B4-BE49-F238E27FC236}">
                  <a16:creationId xmlns:a16="http://schemas.microsoft.com/office/drawing/2014/main" id="{C0ADAEBA-22E5-2668-9ECB-C6072BD413F3}"/>
                </a:ext>
              </a:extLst>
            </p:cNvPr>
            <p:cNvSpPr/>
            <p:nvPr/>
          </p:nvSpPr>
          <p:spPr>
            <a:xfrm>
              <a:off x="5014001" y="2693596"/>
              <a:ext cx="28257" cy="1905419"/>
            </a:xfrm>
            <a:custGeom>
              <a:avLst/>
              <a:gdLst/>
              <a:ahLst/>
              <a:cxnLst/>
              <a:rect l="l" t="t" r="r" b="b"/>
              <a:pathLst>
                <a:path w="1108" h="74715" extrusionOk="0">
                  <a:moveTo>
                    <a:pt x="554" y="313"/>
                  </a:moveTo>
                  <a:cubicBezTo>
                    <a:pt x="697" y="313"/>
                    <a:pt x="804" y="432"/>
                    <a:pt x="804" y="563"/>
                  </a:cubicBezTo>
                  <a:lnTo>
                    <a:pt x="804" y="74191"/>
                  </a:lnTo>
                  <a:cubicBezTo>
                    <a:pt x="792" y="74346"/>
                    <a:pt x="673" y="74423"/>
                    <a:pt x="554" y="74423"/>
                  </a:cubicBezTo>
                  <a:cubicBezTo>
                    <a:pt x="435" y="74423"/>
                    <a:pt x="316" y="74346"/>
                    <a:pt x="304" y="74191"/>
                  </a:cubicBezTo>
                  <a:lnTo>
                    <a:pt x="304" y="563"/>
                  </a:lnTo>
                  <a:cubicBezTo>
                    <a:pt x="304" y="432"/>
                    <a:pt x="423" y="313"/>
                    <a:pt x="554" y="313"/>
                  </a:cubicBezTo>
                  <a:close/>
                  <a:moveTo>
                    <a:pt x="554" y="0"/>
                  </a:moveTo>
                  <a:cubicBezTo>
                    <a:pt x="277" y="0"/>
                    <a:pt x="0" y="188"/>
                    <a:pt x="18" y="563"/>
                  </a:cubicBezTo>
                  <a:lnTo>
                    <a:pt x="18" y="74191"/>
                  </a:lnTo>
                  <a:cubicBezTo>
                    <a:pt x="18" y="74477"/>
                    <a:pt x="256" y="74715"/>
                    <a:pt x="554" y="74715"/>
                  </a:cubicBezTo>
                  <a:cubicBezTo>
                    <a:pt x="851" y="74715"/>
                    <a:pt x="1090" y="74489"/>
                    <a:pt x="1090" y="74191"/>
                  </a:cubicBezTo>
                  <a:lnTo>
                    <a:pt x="1090" y="563"/>
                  </a:lnTo>
                  <a:cubicBezTo>
                    <a:pt x="1107" y="188"/>
                    <a:pt x="831" y="0"/>
                    <a:pt x="554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>
              <a:extLst>
                <a:ext uri="{FF2B5EF4-FFF2-40B4-BE49-F238E27FC236}">
                  <a16:creationId xmlns:a16="http://schemas.microsoft.com/office/drawing/2014/main" id="{E922F927-B3C5-0C3D-BBD1-14EC25D06395}"/>
                </a:ext>
              </a:extLst>
            </p:cNvPr>
            <p:cNvSpPr/>
            <p:nvPr/>
          </p:nvSpPr>
          <p:spPr>
            <a:xfrm>
              <a:off x="4997756" y="2661182"/>
              <a:ext cx="53147" cy="45522"/>
            </a:xfrm>
            <a:custGeom>
              <a:avLst/>
              <a:gdLst/>
              <a:ahLst/>
              <a:cxnLst/>
              <a:rect l="l" t="t" r="r" b="b"/>
              <a:pathLst>
                <a:path w="2084" h="1785" extrusionOk="0">
                  <a:moveTo>
                    <a:pt x="1191" y="0"/>
                  </a:moveTo>
                  <a:cubicBezTo>
                    <a:pt x="393" y="0"/>
                    <a:pt x="0" y="953"/>
                    <a:pt x="560" y="1524"/>
                  </a:cubicBezTo>
                  <a:cubicBezTo>
                    <a:pt x="740" y="1704"/>
                    <a:pt x="961" y="1784"/>
                    <a:pt x="1179" y="1784"/>
                  </a:cubicBezTo>
                  <a:cubicBezTo>
                    <a:pt x="1640" y="1784"/>
                    <a:pt x="2084" y="1427"/>
                    <a:pt x="2084" y="893"/>
                  </a:cubicBezTo>
                  <a:cubicBezTo>
                    <a:pt x="2084" y="393"/>
                    <a:pt x="1691" y="0"/>
                    <a:pt x="1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>
              <a:extLst>
                <a:ext uri="{FF2B5EF4-FFF2-40B4-BE49-F238E27FC236}">
                  <a16:creationId xmlns:a16="http://schemas.microsoft.com/office/drawing/2014/main" id="{8BFE1654-165D-7142-8FF0-4F69FD8A2C60}"/>
                </a:ext>
              </a:extLst>
            </p:cNvPr>
            <p:cNvSpPr/>
            <p:nvPr/>
          </p:nvSpPr>
          <p:spPr>
            <a:xfrm>
              <a:off x="4992579" y="2657000"/>
              <a:ext cx="62277" cy="53402"/>
            </a:xfrm>
            <a:custGeom>
              <a:avLst/>
              <a:gdLst/>
              <a:ahLst/>
              <a:cxnLst/>
              <a:rect l="l" t="t" r="r" b="b"/>
              <a:pathLst>
                <a:path w="2442" h="2094" extrusionOk="0">
                  <a:moveTo>
                    <a:pt x="1394" y="295"/>
                  </a:moveTo>
                  <a:cubicBezTo>
                    <a:pt x="1811" y="307"/>
                    <a:pt x="2144" y="641"/>
                    <a:pt x="2144" y="1057"/>
                  </a:cubicBezTo>
                  <a:cubicBezTo>
                    <a:pt x="2144" y="1507"/>
                    <a:pt x="1770" y="1805"/>
                    <a:pt x="1380" y="1805"/>
                  </a:cubicBezTo>
                  <a:cubicBezTo>
                    <a:pt x="1192" y="1805"/>
                    <a:pt x="1001" y="1736"/>
                    <a:pt x="846" y="1581"/>
                  </a:cubicBezTo>
                  <a:cubicBezTo>
                    <a:pt x="385" y="1108"/>
                    <a:pt x="722" y="307"/>
                    <a:pt x="1379" y="307"/>
                  </a:cubicBezTo>
                  <a:cubicBezTo>
                    <a:pt x="1384" y="307"/>
                    <a:pt x="1389" y="307"/>
                    <a:pt x="1394" y="307"/>
                  </a:cubicBezTo>
                  <a:lnTo>
                    <a:pt x="1394" y="295"/>
                  </a:lnTo>
                  <a:close/>
                  <a:moveTo>
                    <a:pt x="1385" y="1"/>
                  </a:moveTo>
                  <a:cubicBezTo>
                    <a:pt x="1128" y="1"/>
                    <a:pt x="867" y="96"/>
                    <a:pt x="656" y="307"/>
                  </a:cubicBezTo>
                  <a:cubicBezTo>
                    <a:pt x="1" y="962"/>
                    <a:pt x="465" y="2093"/>
                    <a:pt x="1394" y="2093"/>
                  </a:cubicBezTo>
                  <a:cubicBezTo>
                    <a:pt x="1965" y="2093"/>
                    <a:pt x="2442" y="1617"/>
                    <a:pt x="2442" y="1045"/>
                  </a:cubicBezTo>
                  <a:cubicBezTo>
                    <a:pt x="2442" y="417"/>
                    <a:pt x="1923" y="1"/>
                    <a:pt x="1385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>
              <a:extLst>
                <a:ext uri="{FF2B5EF4-FFF2-40B4-BE49-F238E27FC236}">
                  <a16:creationId xmlns:a16="http://schemas.microsoft.com/office/drawing/2014/main" id="{ED57CED2-8631-160F-9D92-F6BDF0FD0C46}"/>
                </a:ext>
              </a:extLst>
            </p:cNvPr>
            <p:cNvSpPr/>
            <p:nvPr/>
          </p:nvSpPr>
          <p:spPr>
            <a:xfrm>
              <a:off x="4527719" y="2924801"/>
              <a:ext cx="368639" cy="273234"/>
            </a:xfrm>
            <a:custGeom>
              <a:avLst/>
              <a:gdLst/>
              <a:ahLst/>
              <a:cxnLst/>
              <a:rect l="l" t="t" r="r" b="b"/>
              <a:pathLst>
                <a:path w="14455" h="10714" extrusionOk="0">
                  <a:moveTo>
                    <a:pt x="1983" y="1"/>
                  </a:moveTo>
                  <a:cubicBezTo>
                    <a:pt x="1322" y="1"/>
                    <a:pt x="661" y="236"/>
                    <a:pt x="0" y="796"/>
                  </a:cubicBezTo>
                  <a:lnTo>
                    <a:pt x="0" y="10714"/>
                  </a:lnTo>
                  <a:cubicBezTo>
                    <a:pt x="1496" y="8424"/>
                    <a:pt x="2992" y="7794"/>
                    <a:pt x="4487" y="7794"/>
                  </a:cubicBezTo>
                  <a:cubicBezTo>
                    <a:pt x="6316" y="7794"/>
                    <a:pt x="8144" y="8735"/>
                    <a:pt x="9970" y="8735"/>
                  </a:cubicBezTo>
                  <a:cubicBezTo>
                    <a:pt x="11466" y="8735"/>
                    <a:pt x="12961" y="8104"/>
                    <a:pt x="14455" y="5808"/>
                  </a:cubicBezTo>
                  <a:lnTo>
                    <a:pt x="14455" y="5808"/>
                  </a:lnTo>
                  <a:cubicBezTo>
                    <a:pt x="13795" y="6368"/>
                    <a:pt x="13136" y="6603"/>
                    <a:pt x="12476" y="6603"/>
                  </a:cubicBezTo>
                  <a:cubicBezTo>
                    <a:pt x="8982" y="6603"/>
                    <a:pt x="5483" y="1"/>
                    <a:pt x="19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>
              <a:extLst>
                <a:ext uri="{FF2B5EF4-FFF2-40B4-BE49-F238E27FC236}">
                  <a16:creationId xmlns:a16="http://schemas.microsoft.com/office/drawing/2014/main" id="{41E4F1D9-7520-C362-0820-671189A09513}"/>
                </a:ext>
              </a:extLst>
            </p:cNvPr>
            <p:cNvSpPr/>
            <p:nvPr/>
          </p:nvSpPr>
          <p:spPr>
            <a:xfrm>
              <a:off x="4524378" y="2921180"/>
              <a:ext cx="376646" cy="280502"/>
            </a:xfrm>
            <a:custGeom>
              <a:avLst/>
              <a:gdLst/>
              <a:ahLst/>
              <a:cxnLst/>
              <a:rect l="l" t="t" r="r" b="b"/>
              <a:pathLst>
                <a:path w="14769" h="10999" extrusionOk="0">
                  <a:moveTo>
                    <a:pt x="2128" y="284"/>
                  </a:moveTo>
                  <a:cubicBezTo>
                    <a:pt x="3810" y="284"/>
                    <a:pt x="5505" y="1883"/>
                    <a:pt x="7263" y="3545"/>
                  </a:cubicBezTo>
                  <a:cubicBezTo>
                    <a:pt x="9014" y="5201"/>
                    <a:pt x="10803" y="6888"/>
                    <a:pt x="12611" y="6888"/>
                  </a:cubicBezTo>
                  <a:cubicBezTo>
                    <a:pt x="13077" y="6888"/>
                    <a:pt x="13545" y="6776"/>
                    <a:pt x="14014" y="6522"/>
                  </a:cubicBezTo>
                  <a:lnTo>
                    <a:pt x="14014" y="6522"/>
                  </a:lnTo>
                  <a:cubicBezTo>
                    <a:pt x="12709" y="8238"/>
                    <a:pt x="11416" y="8738"/>
                    <a:pt x="10104" y="8738"/>
                  </a:cubicBezTo>
                  <a:cubicBezTo>
                    <a:pt x="9213" y="8738"/>
                    <a:pt x="8313" y="8508"/>
                    <a:pt x="7394" y="8272"/>
                  </a:cubicBezTo>
                  <a:cubicBezTo>
                    <a:pt x="6477" y="8033"/>
                    <a:pt x="5548" y="7793"/>
                    <a:pt x="4614" y="7793"/>
                  </a:cubicBezTo>
                  <a:cubicBezTo>
                    <a:pt x="3173" y="7793"/>
                    <a:pt x="1719" y="8366"/>
                    <a:pt x="274" y="10403"/>
                  </a:cubicBezTo>
                  <a:lnTo>
                    <a:pt x="274" y="1009"/>
                  </a:lnTo>
                  <a:cubicBezTo>
                    <a:pt x="892" y="500"/>
                    <a:pt x="1509" y="284"/>
                    <a:pt x="2128" y="284"/>
                  </a:cubicBezTo>
                  <a:close/>
                  <a:moveTo>
                    <a:pt x="2115" y="1"/>
                  </a:moveTo>
                  <a:cubicBezTo>
                    <a:pt x="1428" y="1"/>
                    <a:pt x="738" y="246"/>
                    <a:pt x="48" y="831"/>
                  </a:cubicBezTo>
                  <a:cubicBezTo>
                    <a:pt x="12" y="854"/>
                    <a:pt x="0" y="902"/>
                    <a:pt x="0" y="938"/>
                  </a:cubicBezTo>
                  <a:lnTo>
                    <a:pt x="0" y="10867"/>
                  </a:lnTo>
                  <a:cubicBezTo>
                    <a:pt x="0" y="10927"/>
                    <a:pt x="36" y="10987"/>
                    <a:pt x="96" y="10998"/>
                  </a:cubicBezTo>
                  <a:lnTo>
                    <a:pt x="131" y="10998"/>
                  </a:lnTo>
                  <a:cubicBezTo>
                    <a:pt x="179" y="10998"/>
                    <a:pt x="227" y="10975"/>
                    <a:pt x="262" y="10939"/>
                  </a:cubicBezTo>
                  <a:cubicBezTo>
                    <a:pt x="1718" y="8699"/>
                    <a:pt x="3161" y="8080"/>
                    <a:pt x="4623" y="8080"/>
                  </a:cubicBezTo>
                  <a:cubicBezTo>
                    <a:pt x="5517" y="8080"/>
                    <a:pt x="6418" y="8311"/>
                    <a:pt x="7335" y="8546"/>
                  </a:cubicBezTo>
                  <a:cubicBezTo>
                    <a:pt x="8244" y="8780"/>
                    <a:pt x="9168" y="9018"/>
                    <a:pt x="10098" y="9018"/>
                  </a:cubicBezTo>
                  <a:cubicBezTo>
                    <a:pt x="11626" y="9018"/>
                    <a:pt x="13172" y="8376"/>
                    <a:pt x="14705" y="6022"/>
                  </a:cubicBezTo>
                  <a:cubicBezTo>
                    <a:pt x="14768" y="5921"/>
                    <a:pt x="14686" y="5807"/>
                    <a:pt x="14585" y="5807"/>
                  </a:cubicBezTo>
                  <a:cubicBezTo>
                    <a:pt x="14554" y="5807"/>
                    <a:pt x="14521" y="5818"/>
                    <a:pt x="14490" y="5843"/>
                  </a:cubicBezTo>
                  <a:cubicBezTo>
                    <a:pt x="13860" y="6379"/>
                    <a:pt x="13230" y="6606"/>
                    <a:pt x="12597" y="6606"/>
                  </a:cubicBezTo>
                  <a:cubicBezTo>
                    <a:pt x="10912" y="6606"/>
                    <a:pt x="9211" y="4996"/>
                    <a:pt x="7454" y="3343"/>
                  </a:cubicBezTo>
                  <a:cubicBezTo>
                    <a:pt x="5712" y="1687"/>
                    <a:pt x="3921" y="1"/>
                    <a:pt x="2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>
              <a:extLst>
                <a:ext uri="{FF2B5EF4-FFF2-40B4-BE49-F238E27FC236}">
                  <a16:creationId xmlns:a16="http://schemas.microsoft.com/office/drawing/2014/main" id="{11F0C55B-5A85-ED8F-73F0-182E51B5FDA4}"/>
                </a:ext>
              </a:extLst>
            </p:cNvPr>
            <p:cNvSpPr/>
            <p:nvPr/>
          </p:nvSpPr>
          <p:spPr>
            <a:xfrm>
              <a:off x="4512826" y="2920186"/>
              <a:ext cx="13389" cy="1668221"/>
            </a:xfrm>
            <a:custGeom>
              <a:avLst/>
              <a:gdLst/>
              <a:ahLst/>
              <a:cxnLst/>
              <a:rect l="l" t="t" r="r" b="b"/>
              <a:pathLst>
                <a:path w="525" h="65414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65163"/>
                  </a:lnTo>
                  <a:cubicBezTo>
                    <a:pt x="1" y="65306"/>
                    <a:pt x="120" y="65413"/>
                    <a:pt x="263" y="65413"/>
                  </a:cubicBezTo>
                  <a:cubicBezTo>
                    <a:pt x="406" y="65413"/>
                    <a:pt x="525" y="65306"/>
                    <a:pt x="525" y="65163"/>
                  </a:cubicBezTo>
                  <a:lnTo>
                    <a:pt x="525" y="274"/>
                  </a:lnTo>
                  <a:cubicBezTo>
                    <a:pt x="525" y="119"/>
                    <a:pt x="406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>
              <a:extLst>
                <a:ext uri="{FF2B5EF4-FFF2-40B4-BE49-F238E27FC236}">
                  <a16:creationId xmlns:a16="http://schemas.microsoft.com/office/drawing/2014/main" id="{8C95533A-7078-4123-C247-9FC7018713B5}"/>
                </a:ext>
              </a:extLst>
            </p:cNvPr>
            <p:cNvSpPr/>
            <p:nvPr/>
          </p:nvSpPr>
          <p:spPr>
            <a:xfrm>
              <a:off x="4508745" y="2916003"/>
              <a:ext cx="21575" cy="1676050"/>
            </a:xfrm>
            <a:custGeom>
              <a:avLst/>
              <a:gdLst/>
              <a:ahLst/>
              <a:cxnLst/>
              <a:rect l="l" t="t" r="r" b="b"/>
              <a:pathLst>
                <a:path w="846" h="65721" extrusionOk="0">
                  <a:moveTo>
                    <a:pt x="423" y="307"/>
                  </a:moveTo>
                  <a:cubicBezTo>
                    <a:pt x="494" y="307"/>
                    <a:pt x="554" y="367"/>
                    <a:pt x="554" y="438"/>
                  </a:cubicBezTo>
                  <a:lnTo>
                    <a:pt x="554" y="65327"/>
                  </a:lnTo>
                  <a:cubicBezTo>
                    <a:pt x="554" y="65387"/>
                    <a:pt x="494" y="65446"/>
                    <a:pt x="423" y="65446"/>
                  </a:cubicBezTo>
                  <a:cubicBezTo>
                    <a:pt x="351" y="65446"/>
                    <a:pt x="304" y="65387"/>
                    <a:pt x="304" y="65327"/>
                  </a:cubicBezTo>
                  <a:lnTo>
                    <a:pt x="304" y="426"/>
                  </a:lnTo>
                  <a:cubicBezTo>
                    <a:pt x="304" y="355"/>
                    <a:pt x="351" y="307"/>
                    <a:pt x="423" y="307"/>
                  </a:cubicBezTo>
                  <a:close/>
                  <a:moveTo>
                    <a:pt x="423" y="1"/>
                  </a:moveTo>
                  <a:cubicBezTo>
                    <a:pt x="212" y="1"/>
                    <a:pt x="0" y="147"/>
                    <a:pt x="18" y="438"/>
                  </a:cubicBezTo>
                  <a:lnTo>
                    <a:pt x="18" y="65315"/>
                  </a:lnTo>
                  <a:cubicBezTo>
                    <a:pt x="18" y="65541"/>
                    <a:pt x="197" y="65720"/>
                    <a:pt x="423" y="65720"/>
                  </a:cubicBezTo>
                  <a:cubicBezTo>
                    <a:pt x="649" y="65720"/>
                    <a:pt x="828" y="65541"/>
                    <a:pt x="828" y="65327"/>
                  </a:cubicBezTo>
                  <a:lnTo>
                    <a:pt x="828" y="438"/>
                  </a:lnTo>
                  <a:cubicBezTo>
                    <a:pt x="846" y="147"/>
                    <a:pt x="634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>
              <a:extLst>
                <a:ext uri="{FF2B5EF4-FFF2-40B4-BE49-F238E27FC236}">
                  <a16:creationId xmlns:a16="http://schemas.microsoft.com/office/drawing/2014/main" id="{05D5A59A-B009-3D03-97CB-A4E6F5EEDB8E}"/>
                </a:ext>
              </a:extLst>
            </p:cNvPr>
            <p:cNvSpPr/>
            <p:nvPr/>
          </p:nvSpPr>
          <p:spPr>
            <a:xfrm>
              <a:off x="4498264" y="2905012"/>
              <a:ext cx="37667" cy="32184"/>
            </a:xfrm>
            <a:custGeom>
              <a:avLst/>
              <a:gdLst/>
              <a:ahLst/>
              <a:cxnLst/>
              <a:rect l="l" t="t" r="r" b="b"/>
              <a:pathLst>
                <a:path w="1477" h="1262" extrusionOk="0">
                  <a:moveTo>
                    <a:pt x="846" y="0"/>
                  </a:moveTo>
                  <a:cubicBezTo>
                    <a:pt x="286" y="0"/>
                    <a:pt x="0" y="679"/>
                    <a:pt x="393" y="1072"/>
                  </a:cubicBezTo>
                  <a:cubicBezTo>
                    <a:pt x="525" y="1203"/>
                    <a:pt x="685" y="1262"/>
                    <a:pt x="842" y="1262"/>
                  </a:cubicBezTo>
                  <a:cubicBezTo>
                    <a:pt x="1168" y="1262"/>
                    <a:pt x="1477" y="1009"/>
                    <a:pt x="1477" y="631"/>
                  </a:cubicBezTo>
                  <a:cubicBezTo>
                    <a:pt x="1477" y="274"/>
                    <a:pt x="1191" y="0"/>
                    <a:pt x="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>
              <a:extLst>
                <a:ext uri="{FF2B5EF4-FFF2-40B4-BE49-F238E27FC236}">
                  <a16:creationId xmlns:a16="http://schemas.microsoft.com/office/drawing/2014/main" id="{74FE3A0F-A2F0-1ED0-66A0-37A4BB2EDE15}"/>
                </a:ext>
              </a:extLst>
            </p:cNvPr>
            <p:cNvSpPr/>
            <p:nvPr/>
          </p:nvSpPr>
          <p:spPr>
            <a:xfrm>
              <a:off x="4493393" y="2901288"/>
              <a:ext cx="46185" cy="39554"/>
            </a:xfrm>
            <a:custGeom>
              <a:avLst/>
              <a:gdLst/>
              <a:ahLst/>
              <a:cxnLst/>
              <a:rect l="l" t="t" r="r" b="b"/>
              <a:pathLst>
                <a:path w="1811" h="1551" extrusionOk="0">
                  <a:moveTo>
                    <a:pt x="1037" y="289"/>
                  </a:moveTo>
                  <a:cubicBezTo>
                    <a:pt x="1311" y="289"/>
                    <a:pt x="1525" y="503"/>
                    <a:pt x="1525" y="777"/>
                  </a:cubicBezTo>
                  <a:cubicBezTo>
                    <a:pt x="1525" y="1068"/>
                    <a:pt x="1283" y="1266"/>
                    <a:pt x="1031" y="1266"/>
                  </a:cubicBezTo>
                  <a:cubicBezTo>
                    <a:pt x="912" y="1266"/>
                    <a:pt x="791" y="1222"/>
                    <a:pt x="691" y="1122"/>
                  </a:cubicBezTo>
                  <a:cubicBezTo>
                    <a:pt x="382" y="813"/>
                    <a:pt x="596" y="289"/>
                    <a:pt x="1037" y="289"/>
                  </a:cubicBezTo>
                  <a:close/>
                  <a:moveTo>
                    <a:pt x="1031" y="1"/>
                  </a:moveTo>
                  <a:cubicBezTo>
                    <a:pt x="841" y="1"/>
                    <a:pt x="647" y="71"/>
                    <a:pt x="489" y="229"/>
                  </a:cubicBezTo>
                  <a:cubicBezTo>
                    <a:pt x="1" y="718"/>
                    <a:pt x="346" y="1551"/>
                    <a:pt x="1037" y="1551"/>
                  </a:cubicBezTo>
                  <a:cubicBezTo>
                    <a:pt x="1465" y="1539"/>
                    <a:pt x="1811" y="1194"/>
                    <a:pt x="1811" y="777"/>
                  </a:cubicBezTo>
                  <a:cubicBezTo>
                    <a:pt x="1811" y="310"/>
                    <a:pt x="1429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>
              <a:extLst>
                <a:ext uri="{FF2B5EF4-FFF2-40B4-BE49-F238E27FC236}">
                  <a16:creationId xmlns:a16="http://schemas.microsoft.com/office/drawing/2014/main" id="{8B4B6538-0D55-A8A7-9F2A-DD4F7B1EEBDE}"/>
                </a:ext>
              </a:extLst>
            </p:cNvPr>
            <p:cNvSpPr/>
            <p:nvPr/>
          </p:nvSpPr>
          <p:spPr>
            <a:xfrm>
              <a:off x="4731153" y="3774009"/>
              <a:ext cx="1137156" cy="821665"/>
            </a:xfrm>
            <a:custGeom>
              <a:avLst/>
              <a:gdLst/>
              <a:ahLst/>
              <a:cxnLst/>
              <a:rect l="l" t="t" r="r" b="b"/>
              <a:pathLst>
                <a:path w="44590" h="32219" extrusionOk="0">
                  <a:moveTo>
                    <a:pt x="1" y="1"/>
                  </a:moveTo>
                  <a:lnTo>
                    <a:pt x="1" y="32219"/>
                  </a:lnTo>
                  <a:lnTo>
                    <a:pt x="44589" y="32219"/>
                  </a:lnTo>
                  <a:lnTo>
                    <a:pt x="445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>
              <a:extLst>
                <a:ext uri="{FF2B5EF4-FFF2-40B4-BE49-F238E27FC236}">
                  <a16:creationId xmlns:a16="http://schemas.microsoft.com/office/drawing/2014/main" id="{62C9B13B-C639-CDE8-213F-8C990B38B914}"/>
                </a:ext>
              </a:extLst>
            </p:cNvPr>
            <p:cNvSpPr/>
            <p:nvPr/>
          </p:nvSpPr>
          <p:spPr>
            <a:xfrm>
              <a:off x="4727506" y="3770362"/>
              <a:ext cx="1144450" cy="828959"/>
            </a:xfrm>
            <a:custGeom>
              <a:avLst/>
              <a:gdLst/>
              <a:ahLst/>
              <a:cxnLst/>
              <a:rect l="l" t="t" r="r" b="b"/>
              <a:pathLst>
                <a:path w="44876" h="32505" extrusionOk="0">
                  <a:moveTo>
                    <a:pt x="44590" y="287"/>
                  </a:moveTo>
                  <a:lnTo>
                    <a:pt x="44590" y="32219"/>
                  </a:lnTo>
                  <a:lnTo>
                    <a:pt x="286" y="32219"/>
                  </a:lnTo>
                  <a:lnTo>
                    <a:pt x="286" y="287"/>
                  </a:lnTo>
                  <a:close/>
                  <a:moveTo>
                    <a:pt x="144" y="1"/>
                  </a:moveTo>
                  <a:cubicBezTo>
                    <a:pt x="72" y="1"/>
                    <a:pt x="13" y="60"/>
                    <a:pt x="1" y="144"/>
                  </a:cubicBezTo>
                  <a:lnTo>
                    <a:pt x="1" y="32362"/>
                  </a:lnTo>
                  <a:cubicBezTo>
                    <a:pt x="1" y="32433"/>
                    <a:pt x="60" y="32505"/>
                    <a:pt x="144" y="32505"/>
                  </a:cubicBezTo>
                  <a:lnTo>
                    <a:pt x="44732" y="32505"/>
                  </a:lnTo>
                  <a:cubicBezTo>
                    <a:pt x="44804" y="32505"/>
                    <a:pt x="44875" y="32445"/>
                    <a:pt x="44875" y="32362"/>
                  </a:cubicBezTo>
                  <a:lnTo>
                    <a:pt x="44875" y="144"/>
                  </a:lnTo>
                  <a:cubicBezTo>
                    <a:pt x="44875" y="60"/>
                    <a:pt x="44804" y="1"/>
                    <a:pt x="44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>
              <a:extLst>
                <a:ext uri="{FF2B5EF4-FFF2-40B4-BE49-F238E27FC236}">
                  <a16:creationId xmlns:a16="http://schemas.microsoft.com/office/drawing/2014/main" id="{039F7C06-7F38-278A-5C96-19B7DA60A9B5}"/>
                </a:ext>
              </a:extLst>
            </p:cNvPr>
            <p:cNvSpPr/>
            <p:nvPr/>
          </p:nvSpPr>
          <p:spPr>
            <a:xfrm>
              <a:off x="5158371" y="4017839"/>
              <a:ext cx="273616" cy="377437"/>
            </a:xfrm>
            <a:custGeom>
              <a:avLst/>
              <a:gdLst/>
              <a:ahLst/>
              <a:cxnLst/>
              <a:rect l="l" t="t" r="r" b="b"/>
              <a:pathLst>
                <a:path w="10729" h="14800" extrusionOk="0">
                  <a:moveTo>
                    <a:pt x="5299" y="0"/>
                  </a:moveTo>
                  <a:cubicBezTo>
                    <a:pt x="2144" y="0"/>
                    <a:pt x="227" y="1929"/>
                    <a:pt x="227" y="4846"/>
                  </a:cubicBezTo>
                  <a:lnTo>
                    <a:pt x="227" y="5108"/>
                  </a:lnTo>
                  <a:lnTo>
                    <a:pt x="4049" y="5108"/>
                  </a:lnTo>
                  <a:lnTo>
                    <a:pt x="4049" y="4834"/>
                  </a:lnTo>
                  <a:cubicBezTo>
                    <a:pt x="4049" y="3965"/>
                    <a:pt x="4537" y="3417"/>
                    <a:pt x="5347" y="3417"/>
                  </a:cubicBezTo>
                  <a:cubicBezTo>
                    <a:pt x="6085" y="3417"/>
                    <a:pt x="6597" y="3941"/>
                    <a:pt x="6597" y="4727"/>
                  </a:cubicBezTo>
                  <a:cubicBezTo>
                    <a:pt x="6597" y="5965"/>
                    <a:pt x="5799" y="7073"/>
                    <a:pt x="1" y="13919"/>
                  </a:cubicBezTo>
                  <a:lnTo>
                    <a:pt x="1" y="14800"/>
                  </a:lnTo>
                  <a:lnTo>
                    <a:pt x="10728" y="14800"/>
                  </a:lnTo>
                  <a:lnTo>
                    <a:pt x="10728" y="11371"/>
                  </a:lnTo>
                  <a:lnTo>
                    <a:pt x="6716" y="11371"/>
                  </a:lnTo>
                  <a:cubicBezTo>
                    <a:pt x="9799" y="7799"/>
                    <a:pt x="10478" y="6406"/>
                    <a:pt x="10478" y="4596"/>
                  </a:cubicBezTo>
                  <a:cubicBezTo>
                    <a:pt x="10478" y="1882"/>
                    <a:pt x="8359" y="0"/>
                    <a:pt x="5299" y="0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>
              <a:extLst>
                <a:ext uri="{FF2B5EF4-FFF2-40B4-BE49-F238E27FC236}">
                  <a16:creationId xmlns:a16="http://schemas.microsoft.com/office/drawing/2014/main" id="{9B9FE437-2642-E438-2527-F0DB8B73C76B}"/>
                </a:ext>
              </a:extLst>
            </p:cNvPr>
            <p:cNvSpPr/>
            <p:nvPr/>
          </p:nvSpPr>
          <p:spPr>
            <a:xfrm>
              <a:off x="5154418" y="4013886"/>
              <a:ext cx="281191" cy="384731"/>
            </a:xfrm>
            <a:custGeom>
              <a:avLst/>
              <a:gdLst/>
              <a:ahLst/>
              <a:cxnLst/>
              <a:rect l="l" t="t" r="r" b="b"/>
              <a:pathLst>
                <a:path w="11026" h="15086" extrusionOk="0">
                  <a:moveTo>
                    <a:pt x="5454" y="298"/>
                  </a:moveTo>
                  <a:cubicBezTo>
                    <a:pt x="8419" y="298"/>
                    <a:pt x="10478" y="2120"/>
                    <a:pt x="10478" y="4739"/>
                  </a:cubicBezTo>
                  <a:cubicBezTo>
                    <a:pt x="10478" y="6418"/>
                    <a:pt x="9966" y="7716"/>
                    <a:pt x="6764" y="11431"/>
                  </a:cubicBezTo>
                  <a:cubicBezTo>
                    <a:pt x="6692" y="11526"/>
                    <a:pt x="6752" y="11657"/>
                    <a:pt x="6871" y="11669"/>
                  </a:cubicBezTo>
                  <a:lnTo>
                    <a:pt x="10740" y="11669"/>
                  </a:lnTo>
                  <a:lnTo>
                    <a:pt x="10740" y="14800"/>
                  </a:lnTo>
                  <a:lnTo>
                    <a:pt x="298" y="14800"/>
                  </a:lnTo>
                  <a:lnTo>
                    <a:pt x="298" y="14121"/>
                  </a:lnTo>
                  <a:cubicBezTo>
                    <a:pt x="6156" y="7204"/>
                    <a:pt x="6895" y="6168"/>
                    <a:pt x="6895" y="4882"/>
                  </a:cubicBezTo>
                  <a:cubicBezTo>
                    <a:pt x="6895" y="4025"/>
                    <a:pt x="6323" y="3430"/>
                    <a:pt x="5502" y="3430"/>
                  </a:cubicBezTo>
                  <a:cubicBezTo>
                    <a:pt x="4620" y="3430"/>
                    <a:pt x="4061" y="4037"/>
                    <a:pt x="4061" y="4989"/>
                  </a:cubicBezTo>
                  <a:lnTo>
                    <a:pt x="4061" y="5120"/>
                  </a:lnTo>
                  <a:lnTo>
                    <a:pt x="525" y="5120"/>
                  </a:lnTo>
                  <a:lnTo>
                    <a:pt x="525" y="5001"/>
                  </a:lnTo>
                  <a:cubicBezTo>
                    <a:pt x="525" y="2096"/>
                    <a:pt x="2418" y="298"/>
                    <a:pt x="5454" y="298"/>
                  </a:cubicBezTo>
                  <a:close/>
                  <a:moveTo>
                    <a:pt x="5442" y="1"/>
                  </a:moveTo>
                  <a:cubicBezTo>
                    <a:pt x="2287" y="1"/>
                    <a:pt x="239" y="1965"/>
                    <a:pt x="239" y="4989"/>
                  </a:cubicBezTo>
                  <a:lnTo>
                    <a:pt x="239" y="5263"/>
                  </a:lnTo>
                  <a:cubicBezTo>
                    <a:pt x="239" y="5335"/>
                    <a:pt x="310" y="5394"/>
                    <a:pt x="382" y="5394"/>
                  </a:cubicBezTo>
                  <a:lnTo>
                    <a:pt x="4192" y="5394"/>
                  </a:lnTo>
                  <a:cubicBezTo>
                    <a:pt x="4275" y="5394"/>
                    <a:pt x="4335" y="5335"/>
                    <a:pt x="4335" y="5263"/>
                  </a:cubicBezTo>
                  <a:lnTo>
                    <a:pt x="4335" y="4977"/>
                  </a:lnTo>
                  <a:cubicBezTo>
                    <a:pt x="4335" y="4180"/>
                    <a:pt x="4775" y="3703"/>
                    <a:pt x="5502" y="3703"/>
                  </a:cubicBezTo>
                  <a:cubicBezTo>
                    <a:pt x="6168" y="3703"/>
                    <a:pt x="6609" y="4180"/>
                    <a:pt x="6609" y="4870"/>
                  </a:cubicBezTo>
                  <a:cubicBezTo>
                    <a:pt x="6609" y="6061"/>
                    <a:pt x="5811" y="7168"/>
                    <a:pt x="48" y="13967"/>
                  </a:cubicBezTo>
                  <a:cubicBezTo>
                    <a:pt x="25" y="13990"/>
                    <a:pt x="13" y="14026"/>
                    <a:pt x="13" y="14062"/>
                  </a:cubicBezTo>
                  <a:lnTo>
                    <a:pt x="13" y="14943"/>
                  </a:lnTo>
                  <a:cubicBezTo>
                    <a:pt x="1" y="15014"/>
                    <a:pt x="72" y="15086"/>
                    <a:pt x="156" y="15086"/>
                  </a:cubicBezTo>
                  <a:lnTo>
                    <a:pt x="10883" y="15086"/>
                  </a:lnTo>
                  <a:cubicBezTo>
                    <a:pt x="10955" y="15086"/>
                    <a:pt x="11014" y="15014"/>
                    <a:pt x="11026" y="14943"/>
                  </a:cubicBezTo>
                  <a:lnTo>
                    <a:pt x="11026" y="11514"/>
                  </a:lnTo>
                  <a:cubicBezTo>
                    <a:pt x="11015" y="11448"/>
                    <a:pt x="10963" y="11382"/>
                    <a:pt x="10889" y="11382"/>
                  </a:cubicBezTo>
                  <a:cubicBezTo>
                    <a:pt x="10883" y="11382"/>
                    <a:pt x="10877" y="11382"/>
                    <a:pt x="10871" y="11383"/>
                  </a:cubicBezTo>
                  <a:lnTo>
                    <a:pt x="7168" y="11383"/>
                  </a:lnTo>
                  <a:cubicBezTo>
                    <a:pt x="9978" y="8097"/>
                    <a:pt x="10764" y="6644"/>
                    <a:pt x="10764" y="4739"/>
                  </a:cubicBezTo>
                  <a:cubicBezTo>
                    <a:pt x="10764" y="1953"/>
                    <a:pt x="8573" y="1"/>
                    <a:pt x="5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>
              <a:extLst>
                <a:ext uri="{FF2B5EF4-FFF2-40B4-BE49-F238E27FC236}">
                  <a16:creationId xmlns:a16="http://schemas.microsoft.com/office/drawing/2014/main" id="{4C4E573B-AA6F-7D5A-FA17-457D723F357A}"/>
                </a:ext>
              </a:extLst>
            </p:cNvPr>
            <p:cNvSpPr/>
            <p:nvPr/>
          </p:nvSpPr>
          <p:spPr>
            <a:xfrm>
              <a:off x="4731153" y="3774009"/>
              <a:ext cx="1137156" cy="125727"/>
            </a:xfrm>
            <a:custGeom>
              <a:avLst/>
              <a:gdLst/>
              <a:ahLst/>
              <a:cxnLst/>
              <a:rect l="l" t="t" r="r" b="b"/>
              <a:pathLst>
                <a:path w="44590" h="4930" extrusionOk="0">
                  <a:moveTo>
                    <a:pt x="1" y="1"/>
                  </a:moveTo>
                  <a:lnTo>
                    <a:pt x="1" y="4930"/>
                  </a:lnTo>
                  <a:lnTo>
                    <a:pt x="44589" y="4930"/>
                  </a:lnTo>
                  <a:lnTo>
                    <a:pt x="44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>
              <a:extLst>
                <a:ext uri="{FF2B5EF4-FFF2-40B4-BE49-F238E27FC236}">
                  <a16:creationId xmlns:a16="http://schemas.microsoft.com/office/drawing/2014/main" id="{CB4769A2-D94C-0875-CFAD-39E8D4963370}"/>
                </a:ext>
              </a:extLst>
            </p:cNvPr>
            <p:cNvSpPr/>
            <p:nvPr/>
          </p:nvSpPr>
          <p:spPr>
            <a:xfrm>
              <a:off x="4727506" y="3770362"/>
              <a:ext cx="1144450" cy="133021"/>
            </a:xfrm>
            <a:custGeom>
              <a:avLst/>
              <a:gdLst/>
              <a:ahLst/>
              <a:cxnLst/>
              <a:rect l="l" t="t" r="r" b="b"/>
              <a:pathLst>
                <a:path w="44876" h="5216" extrusionOk="0">
                  <a:moveTo>
                    <a:pt x="44590" y="287"/>
                  </a:moveTo>
                  <a:lnTo>
                    <a:pt x="44590" y="4942"/>
                  </a:lnTo>
                  <a:lnTo>
                    <a:pt x="286" y="4942"/>
                  </a:lnTo>
                  <a:lnTo>
                    <a:pt x="286" y="287"/>
                  </a:lnTo>
                  <a:close/>
                  <a:moveTo>
                    <a:pt x="1" y="1"/>
                  </a:moveTo>
                  <a:lnTo>
                    <a:pt x="1" y="5216"/>
                  </a:lnTo>
                  <a:lnTo>
                    <a:pt x="44875" y="5216"/>
                  </a:lnTo>
                  <a:lnTo>
                    <a:pt x="448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>
              <a:extLst>
                <a:ext uri="{FF2B5EF4-FFF2-40B4-BE49-F238E27FC236}">
                  <a16:creationId xmlns:a16="http://schemas.microsoft.com/office/drawing/2014/main" id="{F4538A2B-0065-052D-83E9-32563D0A8D53}"/>
                </a:ext>
              </a:extLst>
            </p:cNvPr>
            <p:cNvSpPr/>
            <p:nvPr/>
          </p:nvSpPr>
          <p:spPr>
            <a:xfrm>
              <a:off x="7051855" y="4057623"/>
              <a:ext cx="1137156" cy="538052"/>
            </a:xfrm>
            <a:custGeom>
              <a:avLst/>
              <a:gdLst/>
              <a:ahLst/>
              <a:cxnLst/>
              <a:rect l="l" t="t" r="r" b="b"/>
              <a:pathLst>
                <a:path w="44590" h="21098" extrusionOk="0">
                  <a:moveTo>
                    <a:pt x="1" y="0"/>
                  </a:moveTo>
                  <a:lnTo>
                    <a:pt x="1" y="21098"/>
                  </a:lnTo>
                  <a:lnTo>
                    <a:pt x="44590" y="21098"/>
                  </a:lnTo>
                  <a:lnTo>
                    <a:pt x="445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>
              <a:extLst>
                <a:ext uri="{FF2B5EF4-FFF2-40B4-BE49-F238E27FC236}">
                  <a16:creationId xmlns:a16="http://schemas.microsoft.com/office/drawing/2014/main" id="{676627D0-135B-5089-8A75-6624B2613B4E}"/>
                </a:ext>
              </a:extLst>
            </p:cNvPr>
            <p:cNvSpPr/>
            <p:nvPr/>
          </p:nvSpPr>
          <p:spPr>
            <a:xfrm>
              <a:off x="7048233" y="4053670"/>
              <a:ext cx="1144425" cy="545651"/>
            </a:xfrm>
            <a:custGeom>
              <a:avLst/>
              <a:gdLst/>
              <a:ahLst/>
              <a:cxnLst/>
              <a:rect l="l" t="t" r="r" b="b"/>
              <a:pathLst>
                <a:path w="44875" h="21396" extrusionOk="0">
                  <a:moveTo>
                    <a:pt x="44589" y="298"/>
                  </a:moveTo>
                  <a:lnTo>
                    <a:pt x="44589" y="21110"/>
                  </a:lnTo>
                  <a:lnTo>
                    <a:pt x="286" y="21110"/>
                  </a:lnTo>
                  <a:lnTo>
                    <a:pt x="286" y="298"/>
                  </a:lnTo>
                  <a:close/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21253"/>
                  </a:lnTo>
                  <a:cubicBezTo>
                    <a:pt x="0" y="21324"/>
                    <a:pt x="60" y="21396"/>
                    <a:pt x="143" y="21396"/>
                  </a:cubicBezTo>
                  <a:lnTo>
                    <a:pt x="44732" y="21396"/>
                  </a:lnTo>
                  <a:cubicBezTo>
                    <a:pt x="44803" y="21396"/>
                    <a:pt x="44875" y="21336"/>
                    <a:pt x="44875" y="21253"/>
                  </a:cubicBezTo>
                  <a:lnTo>
                    <a:pt x="44875" y="155"/>
                  </a:lnTo>
                  <a:cubicBezTo>
                    <a:pt x="44875" y="72"/>
                    <a:pt x="44815" y="0"/>
                    <a:pt x="44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>
              <a:extLst>
                <a:ext uri="{FF2B5EF4-FFF2-40B4-BE49-F238E27FC236}">
                  <a16:creationId xmlns:a16="http://schemas.microsoft.com/office/drawing/2014/main" id="{1ADD029B-00F0-84E7-1710-D26860528581}"/>
                </a:ext>
              </a:extLst>
            </p:cNvPr>
            <p:cNvSpPr/>
            <p:nvPr/>
          </p:nvSpPr>
          <p:spPr>
            <a:xfrm>
              <a:off x="7526762" y="4148998"/>
              <a:ext cx="254770" cy="349512"/>
            </a:xfrm>
            <a:custGeom>
              <a:avLst/>
              <a:gdLst/>
              <a:ahLst/>
              <a:cxnLst/>
              <a:rect l="l" t="t" r="r" b="b"/>
              <a:pathLst>
                <a:path w="9990" h="13705" extrusionOk="0">
                  <a:moveTo>
                    <a:pt x="334" y="1"/>
                  </a:moveTo>
                  <a:lnTo>
                    <a:pt x="334" y="3049"/>
                  </a:lnTo>
                  <a:lnTo>
                    <a:pt x="4834" y="3049"/>
                  </a:lnTo>
                  <a:lnTo>
                    <a:pt x="2644" y="6633"/>
                  </a:lnTo>
                  <a:lnTo>
                    <a:pt x="2644" y="7383"/>
                  </a:lnTo>
                  <a:lnTo>
                    <a:pt x="4799" y="7383"/>
                  </a:lnTo>
                  <a:cubicBezTo>
                    <a:pt x="5834" y="7383"/>
                    <a:pt x="6501" y="7990"/>
                    <a:pt x="6501" y="8966"/>
                  </a:cubicBezTo>
                  <a:cubicBezTo>
                    <a:pt x="6501" y="9954"/>
                    <a:pt x="5858" y="10621"/>
                    <a:pt x="4941" y="10621"/>
                  </a:cubicBezTo>
                  <a:cubicBezTo>
                    <a:pt x="4060" y="10621"/>
                    <a:pt x="3477" y="9990"/>
                    <a:pt x="3429" y="9050"/>
                  </a:cubicBezTo>
                  <a:lnTo>
                    <a:pt x="0" y="9050"/>
                  </a:lnTo>
                  <a:cubicBezTo>
                    <a:pt x="84" y="11824"/>
                    <a:pt x="2060" y="13705"/>
                    <a:pt x="4941" y="13705"/>
                  </a:cubicBezTo>
                  <a:cubicBezTo>
                    <a:pt x="7870" y="13705"/>
                    <a:pt x="9990" y="11752"/>
                    <a:pt x="9990" y="9026"/>
                  </a:cubicBezTo>
                  <a:cubicBezTo>
                    <a:pt x="9990" y="6954"/>
                    <a:pt x="8751" y="5394"/>
                    <a:pt x="6835" y="4918"/>
                  </a:cubicBezTo>
                  <a:lnTo>
                    <a:pt x="9525" y="608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>
              <a:extLst>
                <a:ext uri="{FF2B5EF4-FFF2-40B4-BE49-F238E27FC236}">
                  <a16:creationId xmlns:a16="http://schemas.microsoft.com/office/drawing/2014/main" id="{0B438632-1D9C-EAE2-42A2-E63FD922FBE1}"/>
                </a:ext>
              </a:extLst>
            </p:cNvPr>
            <p:cNvSpPr/>
            <p:nvPr/>
          </p:nvSpPr>
          <p:spPr>
            <a:xfrm>
              <a:off x="7523115" y="4144765"/>
              <a:ext cx="261758" cy="357086"/>
            </a:xfrm>
            <a:custGeom>
              <a:avLst/>
              <a:gdLst/>
              <a:ahLst/>
              <a:cxnLst/>
              <a:rect l="l" t="t" r="r" b="b"/>
              <a:pathLst>
                <a:path w="10264" h="14002" extrusionOk="0">
                  <a:moveTo>
                    <a:pt x="9537" y="298"/>
                  </a:moveTo>
                  <a:lnTo>
                    <a:pt x="9537" y="738"/>
                  </a:lnTo>
                  <a:lnTo>
                    <a:pt x="6870" y="5001"/>
                  </a:lnTo>
                  <a:cubicBezTo>
                    <a:pt x="6847" y="5037"/>
                    <a:pt x="6847" y="5084"/>
                    <a:pt x="6858" y="5132"/>
                  </a:cubicBezTo>
                  <a:cubicBezTo>
                    <a:pt x="6870" y="5179"/>
                    <a:pt x="6906" y="5203"/>
                    <a:pt x="6954" y="5215"/>
                  </a:cubicBezTo>
                  <a:cubicBezTo>
                    <a:pt x="8835" y="5691"/>
                    <a:pt x="10002" y="7203"/>
                    <a:pt x="10002" y="9192"/>
                  </a:cubicBezTo>
                  <a:cubicBezTo>
                    <a:pt x="10002" y="11811"/>
                    <a:pt x="7930" y="13716"/>
                    <a:pt x="5084" y="13716"/>
                  </a:cubicBezTo>
                  <a:cubicBezTo>
                    <a:pt x="2346" y="13716"/>
                    <a:pt x="441" y="11978"/>
                    <a:pt x="298" y="9358"/>
                  </a:cubicBezTo>
                  <a:lnTo>
                    <a:pt x="3453" y="9358"/>
                  </a:lnTo>
                  <a:cubicBezTo>
                    <a:pt x="3537" y="10299"/>
                    <a:pt x="4180" y="10918"/>
                    <a:pt x="5084" y="10918"/>
                  </a:cubicBezTo>
                  <a:cubicBezTo>
                    <a:pt x="6085" y="10918"/>
                    <a:pt x="6787" y="10180"/>
                    <a:pt x="6787" y="9132"/>
                  </a:cubicBezTo>
                  <a:cubicBezTo>
                    <a:pt x="6787" y="8085"/>
                    <a:pt x="6061" y="7406"/>
                    <a:pt x="4942" y="7406"/>
                  </a:cubicBezTo>
                  <a:lnTo>
                    <a:pt x="2929" y="7406"/>
                  </a:lnTo>
                  <a:lnTo>
                    <a:pt x="2929" y="6834"/>
                  </a:lnTo>
                  <a:lnTo>
                    <a:pt x="5096" y="3286"/>
                  </a:lnTo>
                  <a:cubicBezTo>
                    <a:pt x="5144" y="3191"/>
                    <a:pt x="5073" y="3084"/>
                    <a:pt x="4977" y="3072"/>
                  </a:cubicBezTo>
                  <a:lnTo>
                    <a:pt x="620" y="3072"/>
                  </a:lnTo>
                  <a:lnTo>
                    <a:pt x="620" y="298"/>
                  </a:lnTo>
                  <a:close/>
                  <a:moveTo>
                    <a:pt x="477" y="0"/>
                  </a:moveTo>
                  <a:cubicBezTo>
                    <a:pt x="393" y="0"/>
                    <a:pt x="322" y="72"/>
                    <a:pt x="322" y="155"/>
                  </a:cubicBezTo>
                  <a:lnTo>
                    <a:pt x="322" y="3203"/>
                  </a:lnTo>
                  <a:cubicBezTo>
                    <a:pt x="322" y="3286"/>
                    <a:pt x="393" y="3346"/>
                    <a:pt x="477" y="3346"/>
                  </a:cubicBezTo>
                  <a:lnTo>
                    <a:pt x="4715" y="3346"/>
                  </a:lnTo>
                  <a:lnTo>
                    <a:pt x="2667" y="6715"/>
                  </a:lnTo>
                  <a:cubicBezTo>
                    <a:pt x="2656" y="6739"/>
                    <a:pt x="2644" y="6763"/>
                    <a:pt x="2644" y="6787"/>
                  </a:cubicBezTo>
                  <a:lnTo>
                    <a:pt x="2644" y="7537"/>
                  </a:lnTo>
                  <a:cubicBezTo>
                    <a:pt x="2644" y="7620"/>
                    <a:pt x="2715" y="7680"/>
                    <a:pt x="2787" y="7680"/>
                  </a:cubicBezTo>
                  <a:lnTo>
                    <a:pt x="4942" y="7680"/>
                  </a:lnTo>
                  <a:cubicBezTo>
                    <a:pt x="5918" y="7680"/>
                    <a:pt x="6513" y="8227"/>
                    <a:pt x="6513" y="9132"/>
                  </a:cubicBezTo>
                  <a:cubicBezTo>
                    <a:pt x="6513" y="10037"/>
                    <a:pt x="5942" y="10644"/>
                    <a:pt x="5096" y="10644"/>
                  </a:cubicBezTo>
                  <a:cubicBezTo>
                    <a:pt x="4299" y="10644"/>
                    <a:pt x="3763" y="10073"/>
                    <a:pt x="3727" y="9204"/>
                  </a:cubicBezTo>
                  <a:cubicBezTo>
                    <a:pt x="3715" y="9132"/>
                    <a:pt x="3656" y="9073"/>
                    <a:pt x="3584" y="9073"/>
                  </a:cubicBezTo>
                  <a:lnTo>
                    <a:pt x="143" y="9073"/>
                  </a:lnTo>
                  <a:cubicBezTo>
                    <a:pt x="108" y="9073"/>
                    <a:pt x="72" y="9085"/>
                    <a:pt x="48" y="9108"/>
                  </a:cubicBezTo>
                  <a:cubicBezTo>
                    <a:pt x="24" y="9144"/>
                    <a:pt x="0" y="9180"/>
                    <a:pt x="12" y="9216"/>
                  </a:cubicBezTo>
                  <a:cubicBezTo>
                    <a:pt x="96" y="12085"/>
                    <a:pt x="2132" y="14002"/>
                    <a:pt x="5084" y="14002"/>
                  </a:cubicBezTo>
                  <a:cubicBezTo>
                    <a:pt x="8085" y="14002"/>
                    <a:pt x="10264" y="11978"/>
                    <a:pt x="10264" y="9180"/>
                  </a:cubicBezTo>
                  <a:cubicBezTo>
                    <a:pt x="10264" y="7132"/>
                    <a:pt x="9097" y="5537"/>
                    <a:pt x="7204" y="4977"/>
                  </a:cubicBezTo>
                  <a:lnTo>
                    <a:pt x="9787" y="834"/>
                  </a:lnTo>
                  <a:cubicBezTo>
                    <a:pt x="9799" y="822"/>
                    <a:pt x="9811" y="786"/>
                    <a:pt x="9811" y="762"/>
                  </a:cubicBezTo>
                  <a:lnTo>
                    <a:pt x="9811" y="155"/>
                  </a:lnTo>
                  <a:cubicBezTo>
                    <a:pt x="9811" y="72"/>
                    <a:pt x="9740" y="0"/>
                    <a:pt x="9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>
              <a:extLst>
                <a:ext uri="{FF2B5EF4-FFF2-40B4-BE49-F238E27FC236}">
                  <a16:creationId xmlns:a16="http://schemas.microsoft.com/office/drawing/2014/main" id="{EB8A977D-D87C-83D4-08F1-B8FA0F1DCF8E}"/>
                </a:ext>
              </a:extLst>
            </p:cNvPr>
            <p:cNvSpPr/>
            <p:nvPr/>
          </p:nvSpPr>
          <p:spPr>
            <a:xfrm>
              <a:off x="7053385" y="3985961"/>
              <a:ext cx="1135932" cy="96578"/>
            </a:xfrm>
            <a:custGeom>
              <a:avLst/>
              <a:gdLst/>
              <a:ahLst/>
              <a:cxnLst/>
              <a:rect l="l" t="t" r="r" b="b"/>
              <a:pathLst>
                <a:path w="44542" h="3787" extrusionOk="0">
                  <a:moveTo>
                    <a:pt x="1" y="0"/>
                  </a:moveTo>
                  <a:lnTo>
                    <a:pt x="1" y="3786"/>
                  </a:lnTo>
                  <a:lnTo>
                    <a:pt x="44542" y="3786"/>
                  </a:lnTo>
                  <a:lnTo>
                    <a:pt x="44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>
              <a:extLst>
                <a:ext uri="{FF2B5EF4-FFF2-40B4-BE49-F238E27FC236}">
                  <a16:creationId xmlns:a16="http://schemas.microsoft.com/office/drawing/2014/main" id="{607DC770-E82C-5256-744E-28AF34828505}"/>
                </a:ext>
              </a:extLst>
            </p:cNvPr>
            <p:cNvSpPr/>
            <p:nvPr/>
          </p:nvSpPr>
          <p:spPr>
            <a:xfrm>
              <a:off x="7049738" y="3982314"/>
              <a:ext cx="1143226" cy="103872"/>
            </a:xfrm>
            <a:custGeom>
              <a:avLst/>
              <a:gdLst/>
              <a:ahLst/>
              <a:cxnLst/>
              <a:rect l="l" t="t" r="r" b="b"/>
              <a:pathLst>
                <a:path w="44828" h="4073" extrusionOk="0">
                  <a:moveTo>
                    <a:pt x="44542" y="298"/>
                  </a:moveTo>
                  <a:lnTo>
                    <a:pt x="44542" y="3787"/>
                  </a:lnTo>
                  <a:lnTo>
                    <a:pt x="286" y="3787"/>
                  </a:lnTo>
                  <a:lnTo>
                    <a:pt x="286" y="298"/>
                  </a:lnTo>
                  <a:close/>
                  <a:moveTo>
                    <a:pt x="1" y="0"/>
                  </a:moveTo>
                  <a:lnTo>
                    <a:pt x="1" y="4072"/>
                  </a:lnTo>
                  <a:lnTo>
                    <a:pt x="44828" y="4072"/>
                  </a:lnTo>
                  <a:lnTo>
                    <a:pt x="44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>
              <a:extLst>
                <a:ext uri="{FF2B5EF4-FFF2-40B4-BE49-F238E27FC236}">
                  <a16:creationId xmlns:a16="http://schemas.microsoft.com/office/drawing/2014/main" id="{35B47E15-492B-9E30-2E09-70044CF377A2}"/>
                </a:ext>
              </a:extLst>
            </p:cNvPr>
            <p:cNvSpPr/>
            <p:nvPr/>
          </p:nvSpPr>
          <p:spPr>
            <a:xfrm>
              <a:off x="5791776" y="3422712"/>
              <a:ext cx="1332072" cy="1172962"/>
            </a:xfrm>
            <a:custGeom>
              <a:avLst/>
              <a:gdLst/>
              <a:ahLst/>
              <a:cxnLst/>
              <a:rect l="l" t="t" r="r" b="b"/>
              <a:pathLst>
                <a:path w="52233" h="45994" extrusionOk="0">
                  <a:moveTo>
                    <a:pt x="0" y="0"/>
                  </a:moveTo>
                  <a:lnTo>
                    <a:pt x="0" y="45994"/>
                  </a:lnTo>
                  <a:lnTo>
                    <a:pt x="52233" y="45994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>
              <a:extLst>
                <a:ext uri="{FF2B5EF4-FFF2-40B4-BE49-F238E27FC236}">
                  <a16:creationId xmlns:a16="http://schemas.microsoft.com/office/drawing/2014/main" id="{A5A69B5B-E10B-440F-D341-435386AE01A8}"/>
                </a:ext>
              </a:extLst>
            </p:cNvPr>
            <p:cNvSpPr/>
            <p:nvPr/>
          </p:nvSpPr>
          <p:spPr>
            <a:xfrm>
              <a:off x="5787823" y="3419065"/>
              <a:ext cx="1339672" cy="1180256"/>
            </a:xfrm>
            <a:custGeom>
              <a:avLst/>
              <a:gdLst/>
              <a:ahLst/>
              <a:cxnLst/>
              <a:rect l="l" t="t" r="r" b="b"/>
              <a:pathLst>
                <a:path w="52531" h="46280" extrusionOk="0">
                  <a:moveTo>
                    <a:pt x="52245" y="286"/>
                  </a:moveTo>
                  <a:lnTo>
                    <a:pt x="52245" y="45994"/>
                  </a:lnTo>
                  <a:lnTo>
                    <a:pt x="298" y="45994"/>
                  </a:lnTo>
                  <a:lnTo>
                    <a:pt x="298" y="286"/>
                  </a:lnTo>
                  <a:close/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46137"/>
                  </a:lnTo>
                  <a:cubicBezTo>
                    <a:pt x="0" y="46208"/>
                    <a:pt x="72" y="46280"/>
                    <a:pt x="155" y="46280"/>
                  </a:cubicBezTo>
                  <a:lnTo>
                    <a:pt x="52388" y="46280"/>
                  </a:lnTo>
                  <a:cubicBezTo>
                    <a:pt x="52471" y="46280"/>
                    <a:pt x="52531" y="46208"/>
                    <a:pt x="52531" y="46137"/>
                  </a:cubicBezTo>
                  <a:lnTo>
                    <a:pt x="52531" y="143"/>
                  </a:lnTo>
                  <a:cubicBezTo>
                    <a:pt x="52531" y="60"/>
                    <a:pt x="52471" y="0"/>
                    <a:pt x="52388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>
              <a:extLst>
                <a:ext uri="{FF2B5EF4-FFF2-40B4-BE49-F238E27FC236}">
                  <a16:creationId xmlns:a16="http://schemas.microsoft.com/office/drawing/2014/main" id="{12893B65-F3FB-0583-95DD-6D71D6314EF5}"/>
                </a:ext>
              </a:extLst>
            </p:cNvPr>
            <p:cNvSpPr/>
            <p:nvPr/>
          </p:nvSpPr>
          <p:spPr>
            <a:xfrm>
              <a:off x="5787823" y="3428782"/>
              <a:ext cx="1339672" cy="1171457"/>
            </a:xfrm>
            <a:custGeom>
              <a:avLst/>
              <a:gdLst/>
              <a:ahLst/>
              <a:cxnLst/>
              <a:rect l="l" t="t" r="r" b="b"/>
              <a:pathLst>
                <a:path w="52531" h="45935" extrusionOk="0">
                  <a:moveTo>
                    <a:pt x="52245" y="298"/>
                  </a:moveTo>
                  <a:lnTo>
                    <a:pt x="52245" y="45649"/>
                  </a:lnTo>
                  <a:lnTo>
                    <a:pt x="298" y="45649"/>
                  </a:lnTo>
                  <a:lnTo>
                    <a:pt x="298" y="298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45792"/>
                  </a:lnTo>
                  <a:cubicBezTo>
                    <a:pt x="0" y="45863"/>
                    <a:pt x="72" y="45935"/>
                    <a:pt x="155" y="45935"/>
                  </a:cubicBezTo>
                  <a:lnTo>
                    <a:pt x="52388" y="45935"/>
                  </a:lnTo>
                  <a:cubicBezTo>
                    <a:pt x="52459" y="45923"/>
                    <a:pt x="52531" y="45863"/>
                    <a:pt x="52531" y="45792"/>
                  </a:cubicBezTo>
                  <a:lnTo>
                    <a:pt x="52531" y="155"/>
                  </a:lnTo>
                  <a:cubicBezTo>
                    <a:pt x="52531" y="72"/>
                    <a:pt x="52471" y="0"/>
                    <a:pt x="52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>
              <a:extLst>
                <a:ext uri="{FF2B5EF4-FFF2-40B4-BE49-F238E27FC236}">
                  <a16:creationId xmlns:a16="http://schemas.microsoft.com/office/drawing/2014/main" id="{C8509DE3-80FD-8E66-FCE6-024B0F35DCBA}"/>
                </a:ext>
              </a:extLst>
            </p:cNvPr>
            <p:cNvSpPr/>
            <p:nvPr/>
          </p:nvSpPr>
          <p:spPr>
            <a:xfrm>
              <a:off x="5956956" y="3432735"/>
              <a:ext cx="993526" cy="1157482"/>
            </a:xfrm>
            <a:custGeom>
              <a:avLst/>
              <a:gdLst/>
              <a:ahLst/>
              <a:cxnLst/>
              <a:rect l="l" t="t" r="r" b="b"/>
              <a:pathLst>
                <a:path w="38958" h="45387" extrusionOk="0">
                  <a:moveTo>
                    <a:pt x="0" y="0"/>
                  </a:moveTo>
                  <a:lnTo>
                    <a:pt x="0" y="45387"/>
                  </a:lnTo>
                  <a:lnTo>
                    <a:pt x="38957" y="45387"/>
                  </a:lnTo>
                  <a:lnTo>
                    <a:pt x="389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>
              <a:extLst>
                <a:ext uri="{FF2B5EF4-FFF2-40B4-BE49-F238E27FC236}">
                  <a16:creationId xmlns:a16="http://schemas.microsoft.com/office/drawing/2014/main" id="{2F26C4D2-5E6E-028E-93EA-52305DF3744C}"/>
                </a:ext>
              </a:extLst>
            </p:cNvPr>
            <p:cNvSpPr/>
            <p:nvPr/>
          </p:nvSpPr>
          <p:spPr>
            <a:xfrm>
              <a:off x="6327380" y="3653459"/>
              <a:ext cx="225621" cy="539607"/>
            </a:xfrm>
            <a:custGeom>
              <a:avLst/>
              <a:gdLst/>
              <a:ahLst/>
              <a:cxnLst/>
              <a:rect l="l" t="t" r="r" b="b"/>
              <a:pathLst>
                <a:path w="8847" h="21159" extrusionOk="0">
                  <a:moveTo>
                    <a:pt x="1" y="1"/>
                  </a:moveTo>
                  <a:lnTo>
                    <a:pt x="1" y="4787"/>
                  </a:lnTo>
                  <a:lnTo>
                    <a:pt x="3144" y="4787"/>
                  </a:lnTo>
                  <a:lnTo>
                    <a:pt x="3144" y="21158"/>
                  </a:lnTo>
                  <a:lnTo>
                    <a:pt x="8847" y="21158"/>
                  </a:lnTo>
                  <a:lnTo>
                    <a:pt x="8847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>
              <a:extLst>
                <a:ext uri="{FF2B5EF4-FFF2-40B4-BE49-F238E27FC236}">
                  <a16:creationId xmlns:a16="http://schemas.microsoft.com/office/drawing/2014/main" id="{D905F683-1862-4B52-64E5-223B8CFF2D0E}"/>
                </a:ext>
              </a:extLst>
            </p:cNvPr>
            <p:cNvSpPr/>
            <p:nvPr/>
          </p:nvSpPr>
          <p:spPr>
            <a:xfrm>
              <a:off x="6323733" y="3649532"/>
              <a:ext cx="232914" cy="547182"/>
            </a:xfrm>
            <a:custGeom>
              <a:avLst/>
              <a:gdLst/>
              <a:ahLst/>
              <a:cxnLst/>
              <a:rect l="l" t="t" r="r" b="b"/>
              <a:pathLst>
                <a:path w="9133" h="21456" extrusionOk="0">
                  <a:moveTo>
                    <a:pt x="8847" y="298"/>
                  </a:moveTo>
                  <a:lnTo>
                    <a:pt x="8847" y="21169"/>
                  </a:lnTo>
                  <a:lnTo>
                    <a:pt x="3430" y="21169"/>
                  </a:lnTo>
                  <a:lnTo>
                    <a:pt x="3430" y="4953"/>
                  </a:lnTo>
                  <a:cubicBezTo>
                    <a:pt x="3430" y="4870"/>
                    <a:pt x="3370" y="4810"/>
                    <a:pt x="3287" y="4810"/>
                  </a:cubicBezTo>
                  <a:lnTo>
                    <a:pt x="287" y="4810"/>
                  </a:lnTo>
                  <a:lnTo>
                    <a:pt x="287" y="298"/>
                  </a:lnTo>
                  <a:close/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4953"/>
                  </a:lnTo>
                  <a:cubicBezTo>
                    <a:pt x="1" y="5025"/>
                    <a:pt x="72" y="5096"/>
                    <a:pt x="144" y="5096"/>
                  </a:cubicBezTo>
                  <a:lnTo>
                    <a:pt x="3144" y="5096"/>
                  </a:lnTo>
                  <a:lnTo>
                    <a:pt x="3144" y="21312"/>
                  </a:lnTo>
                  <a:cubicBezTo>
                    <a:pt x="3144" y="21396"/>
                    <a:pt x="3204" y="21455"/>
                    <a:pt x="3287" y="21455"/>
                  </a:cubicBezTo>
                  <a:lnTo>
                    <a:pt x="8990" y="21455"/>
                  </a:lnTo>
                  <a:cubicBezTo>
                    <a:pt x="9061" y="21455"/>
                    <a:pt x="9121" y="21396"/>
                    <a:pt x="9133" y="21312"/>
                  </a:cubicBezTo>
                  <a:lnTo>
                    <a:pt x="9133" y="155"/>
                  </a:lnTo>
                  <a:cubicBezTo>
                    <a:pt x="9133" y="72"/>
                    <a:pt x="9073" y="0"/>
                    <a:pt x="8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>
              <a:extLst>
                <a:ext uri="{FF2B5EF4-FFF2-40B4-BE49-F238E27FC236}">
                  <a16:creationId xmlns:a16="http://schemas.microsoft.com/office/drawing/2014/main" id="{BDB1CBEB-CF06-6AF0-2324-D71DF146443E}"/>
                </a:ext>
              </a:extLst>
            </p:cNvPr>
            <p:cNvSpPr/>
            <p:nvPr/>
          </p:nvSpPr>
          <p:spPr>
            <a:xfrm>
              <a:off x="5784176" y="3427252"/>
              <a:ext cx="1351530" cy="128176"/>
            </a:xfrm>
            <a:custGeom>
              <a:avLst/>
              <a:gdLst/>
              <a:ahLst/>
              <a:cxnLst/>
              <a:rect l="l" t="t" r="r" b="b"/>
              <a:pathLst>
                <a:path w="52996" h="5026" extrusionOk="0">
                  <a:moveTo>
                    <a:pt x="0" y="1"/>
                  </a:moveTo>
                  <a:lnTo>
                    <a:pt x="0" y="5025"/>
                  </a:lnTo>
                  <a:lnTo>
                    <a:pt x="52995" y="5025"/>
                  </a:lnTo>
                  <a:lnTo>
                    <a:pt x="52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>
              <a:extLst>
                <a:ext uri="{FF2B5EF4-FFF2-40B4-BE49-F238E27FC236}">
                  <a16:creationId xmlns:a16="http://schemas.microsoft.com/office/drawing/2014/main" id="{D10E8DA9-0192-53C1-C41B-11634D36DEBF}"/>
                </a:ext>
              </a:extLst>
            </p:cNvPr>
            <p:cNvSpPr/>
            <p:nvPr/>
          </p:nvSpPr>
          <p:spPr>
            <a:xfrm>
              <a:off x="5780530" y="3423605"/>
              <a:ext cx="1358799" cy="135163"/>
            </a:xfrm>
            <a:custGeom>
              <a:avLst/>
              <a:gdLst/>
              <a:ahLst/>
              <a:cxnLst/>
              <a:rect l="l" t="t" r="r" b="b"/>
              <a:pathLst>
                <a:path w="53281" h="5300" extrusionOk="0">
                  <a:moveTo>
                    <a:pt x="53007" y="287"/>
                  </a:moveTo>
                  <a:lnTo>
                    <a:pt x="53007" y="5025"/>
                  </a:lnTo>
                  <a:lnTo>
                    <a:pt x="286" y="5025"/>
                  </a:lnTo>
                  <a:lnTo>
                    <a:pt x="286" y="287"/>
                  </a:lnTo>
                  <a:close/>
                  <a:moveTo>
                    <a:pt x="1" y="1"/>
                  </a:moveTo>
                  <a:lnTo>
                    <a:pt x="1" y="5299"/>
                  </a:lnTo>
                  <a:lnTo>
                    <a:pt x="53281" y="5299"/>
                  </a:lnTo>
                  <a:lnTo>
                    <a:pt x="53281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>
              <a:extLst>
                <a:ext uri="{FF2B5EF4-FFF2-40B4-BE49-F238E27FC236}">
                  <a16:creationId xmlns:a16="http://schemas.microsoft.com/office/drawing/2014/main" id="{D8D2BEBD-7609-1C01-48C3-8BD5FE355989}"/>
                </a:ext>
              </a:extLst>
            </p:cNvPr>
            <p:cNvSpPr/>
            <p:nvPr/>
          </p:nvSpPr>
          <p:spPr>
            <a:xfrm>
              <a:off x="4169715" y="4590191"/>
              <a:ext cx="4719493" cy="14613"/>
            </a:xfrm>
            <a:custGeom>
              <a:avLst/>
              <a:gdLst/>
              <a:ahLst/>
              <a:cxnLst/>
              <a:rect l="l" t="t" r="r" b="b"/>
              <a:pathLst>
                <a:path w="185060" h="573" extrusionOk="0">
                  <a:moveTo>
                    <a:pt x="382" y="1"/>
                  </a:moveTo>
                  <a:cubicBezTo>
                    <a:pt x="1" y="1"/>
                    <a:pt x="1" y="560"/>
                    <a:pt x="382" y="572"/>
                  </a:cubicBezTo>
                  <a:lnTo>
                    <a:pt x="184679" y="572"/>
                  </a:lnTo>
                  <a:cubicBezTo>
                    <a:pt x="185060" y="572"/>
                    <a:pt x="185060" y="1"/>
                    <a:pt x="184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>
              <a:extLst>
                <a:ext uri="{FF2B5EF4-FFF2-40B4-BE49-F238E27FC236}">
                  <a16:creationId xmlns:a16="http://schemas.microsoft.com/office/drawing/2014/main" id="{37525C03-7BC5-11C6-1507-1C1D914BC6BF}"/>
                </a:ext>
              </a:extLst>
            </p:cNvPr>
            <p:cNvSpPr/>
            <p:nvPr/>
          </p:nvSpPr>
          <p:spPr>
            <a:xfrm>
              <a:off x="5835181" y="1950963"/>
              <a:ext cx="556592" cy="339081"/>
            </a:xfrm>
            <a:custGeom>
              <a:avLst/>
              <a:gdLst/>
              <a:ahLst/>
              <a:cxnLst/>
              <a:rect l="l" t="t" r="r" b="b"/>
              <a:pathLst>
                <a:path w="21825" h="13296" extrusionOk="0">
                  <a:moveTo>
                    <a:pt x="9341" y="0"/>
                  </a:moveTo>
                  <a:cubicBezTo>
                    <a:pt x="8569" y="0"/>
                    <a:pt x="7783" y="116"/>
                    <a:pt x="7085" y="394"/>
                  </a:cubicBezTo>
                  <a:cubicBezTo>
                    <a:pt x="4501" y="1310"/>
                    <a:pt x="3037" y="4037"/>
                    <a:pt x="3703" y="6704"/>
                  </a:cubicBezTo>
                  <a:lnTo>
                    <a:pt x="3811" y="7073"/>
                  </a:lnTo>
                  <a:cubicBezTo>
                    <a:pt x="4180" y="8252"/>
                    <a:pt x="3882" y="9538"/>
                    <a:pt x="3025" y="10442"/>
                  </a:cubicBezTo>
                  <a:cubicBezTo>
                    <a:pt x="2953" y="10514"/>
                    <a:pt x="2870" y="10585"/>
                    <a:pt x="2787" y="10657"/>
                  </a:cubicBezTo>
                  <a:cubicBezTo>
                    <a:pt x="2365" y="10986"/>
                    <a:pt x="1673" y="11094"/>
                    <a:pt x="1014" y="11094"/>
                  </a:cubicBezTo>
                  <a:cubicBezTo>
                    <a:pt x="649" y="11094"/>
                    <a:pt x="294" y="11061"/>
                    <a:pt x="1" y="11014"/>
                  </a:cubicBezTo>
                  <a:lnTo>
                    <a:pt x="1" y="11014"/>
                  </a:lnTo>
                  <a:cubicBezTo>
                    <a:pt x="822" y="12205"/>
                    <a:pt x="2120" y="13086"/>
                    <a:pt x="3549" y="13264"/>
                  </a:cubicBezTo>
                  <a:cubicBezTo>
                    <a:pt x="3718" y="13285"/>
                    <a:pt x="3890" y="13296"/>
                    <a:pt x="4061" y="13296"/>
                  </a:cubicBezTo>
                  <a:cubicBezTo>
                    <a:pt x="5335" y="13296"/>
                    <a:pt x="6624" y="12719"/>
                    <a:pt x="7359" y="11681"/>
                  </a:cubicBezTo>
                  <a:cubicBezTo>
                    <a:pt x="7835" y="11014"/>
                    <a:pt x="8097" y="10145"/>
                    <a:pt x="8776" y="9657"/>
                  </a:cubicBezTo>
                  <a:cubicBezTo>
                    <a:pt x="9311" y="9264"/>
                    <a:pt x="10002" y="9180"/>
                    <a:pt x="10645" y="8990"/>
                  </a:cubicBezTo>
                  <a:cubicBezTo>
                    <a:pt x="11181" y="8823"/>
                    <a:pt x="11681" y="8585"/>
                    <a:pt x="12121" y="8264"/>
                  </a:cubicBezTo>
                  <a:lnTo>
                    <a:pt x="12121" y="9597"/>
                  </a:lnTo>
                  <a:lnTo>
                    <a:pt x="12121" y="9800"/>
                  </a:lnTo>
                  <a:cubicBezTo>
                    <a:pt x="12121" y="9811"/>
                    <a:pt x="12133" y="9811"/>
                    <a:pt x="12145" y="9823"/>
                  </a:cubicBezTo>
                  <a:cubicBezTo>
                    <a:pt x="12205" y="9942"/>
                    <a:pt x="12252" y="10061"/>
                    <a:pt x="12312" y="10169"/>
                  </a:cubicBezTo>
                  <a:cubicBezTo>
                    <a:pt x="12312" y="10169"/>
                    <a:pt x="16384" y="8978"/>
                    <a:pt x="17693" y="5692"/>
                  </a:cubicBezTo>
                  <a:cubicBezTo>
                    <a:pt x="19074" y="6716"/>
                    <a:pt x="20718" y="7144"/>
                    <a:pt x="21825" y="7311"/>
                  </a:cubicBezTo>
                  <a:cubicBezTo>
                    <a:pt x="21789" y="7097"/>
                    <a:pt x="21741" y="6882"/>
                    <a:pt x="21682" y="6680"/>
                  </a:cubicBezTo>
                  <a:lnTo>
                    <a:pt x="21646" y="6561"/>
                  </a:lnTo>
                  <a:cubicBezTo>
                    <a:pt x="21610" y="6478"/>
                    <a:pt x="21575" y="6394"/>
                    <a:pt x="21539" y="6299"/>
                  </a:cubicBezTo>
                  <a:lnTo>
                    <a:pt x="21491" y="6204"/>
                  </a:lnTo>
                  <a:cubicBezTo>
                    <a:pt x="21372" y="5918"/>
                    <a:pt x="21218" y="5656"/>
                    <a:pt x="21039" y="5394"/>
                  </a:cubicBezTo>
                  <a:cubicBezTo>
                    <a:pt x="21015" y="5370"/>
                    <a:pt x="21003" y="5347"/>
                    <a:pt x="20979" y="5323"/>
                  </a:cubicBezTo>
                  <a:cubicBezTo>
                    <a:pt x="20920" y="5239"/>
                    <a:pt x="20860" y="5168"/>
                    <a:pt x="20801" y="5085"/>
                  </a:cubicBezTo>
                  <a:lnTo>
                    <a:pt x="20741" y="5025"/>
                  </a:lnTo>
                  <a:cubicBezTo>
                    <a:pt x="20539" y="4787"/>
                    <a:pt x="20313" y="4573"/>
                    <a:pt x="20063" y="4382"/>
                  </a:cubicBezTo>
                  <a:lnTo>
                    <a:pt x="20003" y="4323"/>
                  </a:lnTo>
                  <a:cubicBezTo>
                    <a:pt x="19920" y="4263"/>
                    <a:pt x="19836" y="4204"/>
                    <a:pt x="19753" y="4144"/>
                  </a:cubicBezTo>
                  <a:lnTo>
                    <a:pt x="19717" y="4120"/>
                  </a:lnTo>
                  <a:cubicBezTo>
                    <a:pt x="19444" y="3942"/>
                    <a:pt x="19158" y="3799"/>
                    <a:pt x="18848" y="3680"/>
                  </a:cubicBezTo>
                  <a:lnTo>
                    <a:pt x="18765" y="3644"/>
                  </a:lnTo>
                  <a:cubicBezTo>
                    <a:pt x="18670" y="3608"/>
                    <a:pt x="18574" y="3573"/>
                    <a:pt x="18467" y="3549"/>
                  </a:cubicBezTo>
                  <a:lnTo>
                    <a:pt x="18443" y="3537"/>
                  </a:lnTo>
                  <a:cubicBezTo>
                    <a:pt x="18336" y="3501"/>
                    <a:pt x="18229" y="3477"/>
                    <a:pt x="18122" y="3454"/>
                  </a:cubicBezTo>
                  <a:lnTo>
                    <a:pt x="18086" y="3442"/>
                  </a:lnTo>
                  <a:cubicBezTo>
                    <a:pt x="17991" y="3418"/>
                    <a:pt x="17884" y="3406"/>
                    <a:pt x="17789" y="3382"/>
                  </a:cubicBezTo>
                  <a:lnTo>
                    <a:pt x="17753" y="3382"/>
                  </a:lnTo>
                  <a:cubicBezTo>
                    <a:pt x="17670" y="3370"/>
                    <a:pt x="17586" y="3358"/>
                    <a:pt x="17503" y="3358"/>
                  </a:cubicBezTo>
                  <a:cubicBezTo>
                    <a:pt x="17419" y="3346"/>
                    <a:pt x="17300" y="3334"/>
                    <a:pt x="17205" y="3334"/>
                  </a:cubicBezTo>
                  <a:lnTo>
                    <a:pt x="16634" y="3334"/>
                  </a:lnTo>
                  <a:cubicBezTo>
                    <a:pt x="16491" y="3346"/>
                    <a:pt x="16360" y="3370"/>
                    <a:pt x="16229" y="3394"/>
                  </a:cubicBezTo>
                  <a:cubicBezTo>
                    <a:pt x="16098" y="3406"/>
                    <a:pt x="15991" y="3430"/>
                    <a:pt x="15884" y="3465"/>
                  </a:cubicBezTo>
                  <a:cubicBezTo>
                    <a:pt x="15443" y="3561"/>
                    <a:pt x="15026" y="3715"/>
                    <a:pt x="14633" y="3930"/>
                  </a:cubicBezTo>
                  <a:cubicBezTo>
                    <a:pt x="14741" y="1537"/>
                    <a:pt x="12169" y="239"/>
                    <a:pt x="10097" y="36"/>
                  </a:cubicBezTo>
                  <a:cubicBezTo>
                    <a:pt x="9849" y="13"/>
                    <a:pt x="9596" y="0"/>
                    <a:pt x="9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>
              <a:extLst>
                <a:ext uri="{FF2B5EF4-FFF2-40B4-BE49-F238E27FC236}">
                  <a16:creationId xmlns:a16="http://schemas.microsoft.com/office/drawing/2014/main" id="{9004B539-71AD-2ED7-A6BD-17701D0B2346}"/>
                </a:ext>
              </a:extLst>
            </p:cNvPr>
            <p:cNvSpPr/>
            <p:nvPr/>
          </p:nvSpPr>
          <p:spPr>
            <a:xfrm>
              <a:off x="5827888" y="1946832"/>
              <a:ext cx="569369" cy="346375"/>
            </a:xfrm>
            <a:custGeom>
              <a:avLst/>
              <a:gdLst/>
              <a:ahLst/>
              <a:cxnLst/>
              <a:rect l="l" t="t" r="r" b="b"/>
              <a:pathLst>
                <a:path w="22326" h="13582" extrusionOk="0">
                  <a:moveTo>
                    <a:pt x="12526" y="9938"/>
                  </a:moveTo>
                  <a:lnTo>
                    <a:pt x="12455" y="9973"/>
                  </a:lnTo>
                  <a:lnTo>
                    <a:pt x="12455" y="9973"/>
                  </a:lnTo>
                  <a:lnTo>
                    <a:pt x="12491" y="9938"/>
                  </a:lnTo>
                  <a:close/>
                  <a:moveTo>
                    <a:pt x="9629" y="285"/>
                  </a:moveTo>
                  <a:cubicBezTo>
                    <a:pt x="9880" y="285"/>
                    <a:pt x="10132" y="299"/>
                    <a:pt x="10383" y="329"/>
                  </a:cubicBezTo>
                  <a:cubicBezTo>
                    <a:pt x="12217" y="508"/>
                    <a:pt x="14908" y="1651"/>
                    <a:pt x="14800" y="4080"/>
                  </a:cubicBezTo>
                  <a:lnTo>
                    <a:pt x="14788" y="4318"/>
                  </a:lnTo>
                  <a:lnTo>
                    <a:pt x="14788" y="4318"/>
                  </a:lnTo>
                  <a:lnTo>
                    <a:pt x="15003" y="4211"/>
                  </a:lnTo>
                  <a:cubicBezTo>
                    <a:pt x="15384" y="3997"/>
                    <a:pt x="15789" y="3842"/>
                    <a:pt x="16205" y="3746"/>
                  </a:cubicBezTo>
                  <a:lnTo>
                    <a:pt x="16336" y="3711"/>
                  </a:lnTo>
                  <a:cubicBezTo>
                    <a:pt x="16408" y="3699"/>
                    <a:pt x="16479" y="3687"/>
                    <a:pt x="16551" y="3675"/>
                  </a:cubicBezTo>
                  <a:cubicBezTo>
                    <a:pt x="16693" y="3651"/>
                    <a:pt x="16813" y="3639"/>
                    <a:pt x="16943" y="3627"/>
                  </a:cubicBezTo>
                  <a:cubicBezTo>
                    <a:pt x="17063" y="3616"/>
                    <a:pt x="17194" y="3616"/>
                    <a:pt x="17348" y="3616"/>
                  </a:cubicBezTo>
                  <a:lnTo>
                    <a:pt x="17479" y="3616"/>
                  </a:lnTo>
                  <a:cubicBezTo>
                    <a:pt x="17586" y="3616"/>
                    <a:pt x="17694" y="3627"/>
                    <a:pt x="17777" y="3639"/>
                  </a:cubicBezTo>
                  <a:cubicBezTo>
                    <a:pt x="17860" y="3651"/>
                    <a:pt x="17944" y="3663"/>
                    <a:pt x="18027" y="3675"/>
                  </a:cubicBezTo>
                  <a:lnTo>
                    <a:pt x="18051" y="3532"/>
                  </a:lnTo>
                  <a:lnTo>
                    <a:pt x="18063" y="3675"/>
                  </a:lnTo>
                  <a:cubicBezTo>
                    <a:pt x="18146" y="3687"/>
                    <a:pt x="18217" y="3711"/>
                    <a:pt x="18289" y="3723"/>
                  </a:cubicBezTo>
                  <a:lnTo>
                    <a:pt x="18384" y="3746"/>
                  </a:lnTo>
                  <a:cubicBezTo>
                    <a:pt x="18491" y="3770"/>
                    <a:pt x="18598" y="3794"/>
                    <a:pt x="18718" y="3830"/>
                  </a:cubicBezTo>
                  <a:cubicBezTo>
                    <a:pt x="18813" y="3866"/>
                    <a:pt x="18908" y="3901"/>
                    <a:pt x="19003" y="3937"/>
                  </a:cubicBezTo>
                  <a:lnTo>
                    <a:pt x="19087" y="3961"/>
                  </a:lnTo>
                  <a:cubicBezTo>
                    <a:pt x="19372" y="4080"/>
                    <a:pt x="19658" y="4235"/>
                    <a:pt x="19920" y="4401"/>
                  </a:cubicBezTo>
                  <a:lnTo>
                    <a:pt x="20003" y="4282"/>
                  </a:lnTo>
                  <a:lnTo>
                    <a:pt x="19956" y="4425"/>
                  </a:lnTo>
                  <a:cubicBezTo>
                    <a:pt x="20039" y="4485"/>
                    <a:pt x="20122" y="4544"/>
                    <a:pt x="20194" y="4604"/>
                  </a:cubicBezTo>
                  <a:lnTo>
                    <a:pt x="20265" y="4651"/>
                  </a:lnTo>
                  <a:cubicBezTo>
                    <a:pt x="20503" y="4842"/>
                    <a:pt x="20718" y="5056"/>
                    <a:pt x="20920" y="5282"/>
                  </a:cubicBezTo>
                  <a:lnTo>
                    <a:pt x="20980" y="5342"/>
                  </a:lnTo>
                  <a:cubicBezTo>
                    <a:pt x="21039" y="5413"/>
                    <a:pt x="21099" y="5485"/>
                    <a:pt x="21146" y="5568"/>
                  </a:cubicBezTo>
                  <a:lnTo>
                    <a:pt x="21206" y="5640"/>
                  </a:lnTo>
                  <a:cubicBezTo>
                    <a:pt x="21373" y="5890"/>
                    <a:pt x="21527" y="6152"/>
                    <a:pt x="21646" y="6413"/>
                  </a:cubicBezTo>
                  <a:lnTo>
                    <a:pt x="21694" y="6521"/>
                  </a:lnTo>
                  <a:cubicBezTo>
                    <a:pt x="21730" y="6604"/>
                    <a:pt x="21766" y="6687"/>
                    <a:pt x="21801" y="6783"/>
                  </a:cubicBezTo>
                  <a:lnTo>
                    <a:pt x="21825" y="6854"/>
                  </a:lnTo>
                  <a:lnTo>
                    <a:pt x="21837" y="6878"/>
                  </a:lnTo>
                  <a:cubicBezTo>
                    <a:pt x="21885" y="7021"/>
                    <a:pt x="21920" y="7152"/>
                    <a:pt x="21956" y="7283"/>
                  </a:cubicBezTo>
                  <a:cubicBezTo>
                    <a:pt x="20849" y="7104"/>
                    <a:pt x="19360" y="6675"/>
                    <a:pt x="18098" y="5723"/>
                  </a:cubicBezTo>
                  <a:lnTo>
                    <a:pt x="17944" y="5616"/>
                  </a:lnTo>
                  <a:lnTo>
                    <a:pt x="17872" y="5782"/>
                  </a:lnTo>
                  <a:cubicBezTo>
                    <a:pt x="16717" y="8676"/>
                    <a:pt x="13336" y="9926"/>
                    <a:pt x="12693" y="10152"/>
                  </a:cubicBezTo>
                  <a:cubicBezTo>
                    <a:pt x="12657" y="10069"/>
                    <a:pt x="12610" y="9997"/>
                    <a:pt x="12574" y="9914"/>
                  </a:cubicBezTo>
                  <a:lnTo>
                    <a:pt x="12574" y="8152"/>
                  </a:lnTo>
                  <a:lnTo>
                    <a:pt x="12348" y="8295"/>
                  </a:lnTo>
                  <a:cubicBezTo>
                    <a:pt x="11907" y="8604"/>
                    <a:pt x="11431" y="8842"/>
                    <a:pt x="10907" y="8997"/>
                  </a:cubicBezTo>
                  <a:cubicBezTo>
                    <a:pt x="10752" y="9045"/>
                    <a:pt x="10586" y="9092"/>
                    <a:pt x="10419" y="9128"/>
                  </a:cubicBezTo>
                  <a:cubicBezTo>
                    <a:pt x="9931" y="9247"/>
                    <a:pt x="9419" y="9378"/>
                    <a:pt x="8990" y="9688"/>
                  </a:cubicBezTo>
                  <a:cubicBezTo>
                    <a:pt x="8526" y="10033"/>
                    <a:pt x="8252" y="10533"/>
                    <a:pt x="7978" y="11021"/>
                  </a:cubicBezTo>
                  <a:cubicBezTo>
                    <a:pt x="7847" y="11271"/>
                    <a:pt x="7704" y="11509"/>
                    <a:pt x="7549" y="11747"/>
                  </a:cubicBezTo>
                  <a:cubicBezTo>
                    <a:pt x="6864" y="12707"/>
                    <a:pt x="5629" y="13302"/>
                    <a:pt x="4363" y="13302"/>
                  </a:cubicBezTo>
                  <a:cubicBezTo>
                    <a:pt x="4199" y="13302"/>
                    <a:pt x="4034" y="13292"/>
                    <a:pt x="3870" y="13271"/>
                  </a:cubicBezTo>
                  <a:cubicBezTo>
                    <a:pt x="2656" y="13117"/>
                    <a:pt x="1453" y="12402"/>
                    <a:pt x="620" y="11355"/>
                  </a:cubicBezTo>
                  <a:lnTo>
                    <a:pt x="620" y="11355"/>
                  </a:lnTo>
                  <a:cubicBezTo>
                    <a:pt x="834" y="11378"/>
                    <a:pt x="1062" y="11391"/>
                    <a:pt x="1293" y="11391"/>
                  </a:cubicBezTo>
                  <a:cubicBezTo>
                    <a:pt x="1998" y="11391"/>
                    <a:pt x="2728" y="11267"/>
                    <a:pt x="3168" y="10926"/>
                  </a:cubicBezTo>
                  <a:cubicBezTo>
                    <a:pt x="3263" y="10854"/>
                    <a:pt x="3347" y="10771"/>
                    <a:pt x="3430" y="10688"/>
                  </a:cubicBezTo>
                  <a:cubicBezTo>
                    <a:pt x="4311" y="9759"/>
                    <a:pt x="4632" y="8414"/>
                    <a:pt x="4251" y="7187"/>
                  </a:cubicBezTo>
                  <a:lnTo>
                    <a:pt x="4144" y="6818"/>
                  </a:lnTo>
                  <a:cubicBezTo>
                    <a:pt x="3489" y="4223"/>
                    <a:pt x="4918" y="1556"/>
                    <a:pt x="7442" y="675"/>
                  </a:cubicBezTo>
                  <a:cubicBezTo>
                    <a:pt x="8146" y="416"/>
                    <a:pt x="8884" y="285"/>
                    <a:pt x="9629" y="285"/>
                  </a:cubicBezTo>
                  <a:close/>
                  <a:moveTo>
                    <a:pt x="9669" y="1"/>
                  </a:moveTo>
                  <a:cubicBezTo>
                    <a:pt x="8882" y="1"/>
                    <a:pt x="8097" y="142"/>
                    <a:pt x="7347" y="413"/>
                  </a:cubicBezTo>
                  <a:cubicBezTo>
                    <a:pt x="4692" y="1353"/>
                    <a:pt x="3192" y="4163"/>
                    <a:pt x="3882" y="6902"/>
                  </a:cubicBezTo>
                  <a:lnTo>
                    <a:pt x="3989" y="7259"/>
                  </a:lnTo>
                  <a:cubicBezTo>
                    <a:pt x="4335" y="8402"/>
                    <a:pt x="4049" y="9628"/>
                    <a:pt x="3227" y="10485"/>
                  </a:cubicBezTo>
                  <a:cubicBezTo>
                    <a:pt x="3156" y="10569"/>
                    <a:pt x="3085" y="10628"/>
                    <a:pt x="3001" y="10700"/>
                  </a:cubicBezTo>
                  <a:cubicBezTo>
                    <a:pt x="2622" y="10990"/>
                    <a:pt x="1954" y="11105"/>
                    <a:pt x="1274" y="11105"/>
                  </a:cubicBezTo>
                  <a:cubicBezTo>
                    <a:pt x="949" y="11105"/>
                    <a:pt x="622" y="11079"/>
                    <a:pt x="322" y="11033"/>
                  </a:cubicBezTo>
                  <a:lnTo>
                    <a:pt x="1" y="10974"/>
                  </a:lnTo>
                  <a:lnTo>
                    <a:pt x="191" y="11247"/>
                  </a:lnTo>
                  <a:cubicBezTo>
                    <a:pt x="1072" y="12509"/>
                    <a:pt x="2442" y="13379"/>
                    <a:pt x="3835" y="13545"/>
                  </a:cubicBezTo>
                  <a:cubicBezTo>
                    <a:pt x="4013" y="13569"/>
                    <a:pt x="4192" y="13581"/>
                    <a:pt x="4370" y="13581"/>
                  </a:cubicBezTo>
                  <a:cubicBezTo>
                    <a:pt x="5716" y="13581"/>
                    <a:pt x="7037" y="12950"/>
                    <a:pt x="7788" y="11914"/>
                  </a:cubicBezTo>
                  <a:cubicBezTo>
                    <a:pt x="7954" y="11676"/>
                    <a:pt x="8109" y="11414"/>
                    <a:pt x="8240" y="11164"/>
                  </a:cubicBezTo>
                  <a:cubicBezTo>
                    <a:pt x="8514" y="10676"/>
                    <a:pt x="8764" y="10223"/>
                    <a:pt x="9169" y="9926"/>
                  </a:cubicBezTo>
                  <a:cubicBezTo>
                    <a:pt x="9550" y="9640"/>
                    <a:pt x="10014" y="9521"/>
                    <a:pt x="10502" y="9402"/>
                  </a:cubicBezTo>
                  <a:cubicBezTo>
                    <a:pt x="10669" y="9366"/>
                    <a:pt x="10847" y="9319"/>
                    <a:pt x="11002" y="9271"/>
                  </a:cubicBezTo>
                  <a:cubicBezTo>
                    <a:pt x="11467" y="9128"/>
                    <a:pt x="11907" y="8938"/>
                    <a:pt x="12312" y="8676"/>
                  </a:cubicBezTo>
                  <a:lnTo>
                    <a:pt x="12312" y="9938"/>
                  </a:lnTo>
                  <a:lnTo>
                    <a:pt x="12336" y="10033"/>
                  </a:lnTo>
                  <a:cubicBezTo>
                    <a:pt x="12395" y="10152"/>
                    <a:pt x="12455" y="10271"/>
                    <a:pt x="12514" y="10378"/>
                  </a:cubicBezTo>
                  <a:lnTo>
                    <a:pt x="12574" y="10485"/>
                  </a:lnTo>
                  <a:lnTo>
                    <a:pt x="12681" y="10450"/>
                  </a:lnTo>
                  <a:cubicBezTo>
                    <a:pt x="12729" y="10438"/>
                    <a:pt x="16693" y="9247"/>
                    <a:pt x="18086" y="6056"/>
                  </a:cubicBezTo>
                  <a:cubicBezTo>
                    <a:pt x="19444" y="7021"/>
                    <a:pt x="21015" y="7425"/>
                    <a:pt x="22123" y="7592"/>
                  </a:cubicBezTo>
                  <a:lnTo>
                    <a:pt x="22325" y="7628"/>
                  </a:lnTo>
                  <a:lnTo>
                    <a:pt x="22289" y="7425"/>
                  </a:lnTo>
                  <a:cubicBezTo>
                    <a:pt x="22242" y="7211"/>
                    <a:pt x="22182" y="6997"/>
                    <a:pt x="22111" y="6783"/>
                  </a:cubicBezTo>
                  <a:lnTo>
                    <a:pt x="22099" y="6759"/>
                  </a:lnTo>
                  <a:cubicBezTo>
                    <a:pt x="22099" y="6735"/>
                    <a:pt x="22087" y="6699"/>
                    <a:pt x="22075" y="6675"/>
                  </a:cubicBezTo>
                  <a:cubicBezTo>
                    <a:pt x="22039" y="6580"/>
                    <a:pt x="22004" y="6497"/>
                    <a:pt x="21968" y="6402"/>
                  </a:cubicBezTo>
                  <a:lnTo>
                    <a:pt x="21920" y="6294"/>
                  </a:lnTo>
                  <a:cubicBezTo>
                    <a:pt x="21789" y="6009"/>
                    <a:pt x="21623" y="5735"/>
                    <a:pt x="21444" y="5473"/>
                  </a:cubicBezTo>
                  <a:lnTo>
                    <a:pt x="21385" y="5390"/>
                  </a:lnTo>
                  <a:cubicBezTo>
                    <a:pt x="21325" y="5306"/>
                    <a:pt x="21265" y="5235"/>
                    <a:pt x="21206" y="5151"/>
                  </a:cubicBezTo>
                  <a:lnTo>
                    <a:pt x="21146" y="5092"/>
                  </a:lnTo>
                  <a:cubicBezTo>
                    <a:pt x="20932" y="4842"/>
                    <a:pt x="20706" y="4628"/>
                    <a:pt x="20444" y="4425"/>
                  </a:cubicBezTo>
                  <a:lnTo>
                    <a:pt x="20384" y="4366"/>
                  </a:lnTo>
                  <a:cubicBezTo>
                    <a:pt x="20301" y="4306"/>
                    <a:pt x="20218" y="4247"/>
                    <a:pt x="20122" y="4187"/>
                  </a:cubicBezTo>
                  <a:lnTo>
                    <a:pt x="20051" y="4306"/>
                  </a:lnTo>
                  <a:lnTo>
                    <a:pt x="20087" y="4163"/>
                  </a:lnTo>
                  <a:cubicBezTo>
                    <a:pt x="19801" y="3973"/>
                    <a:pt x="19503" y="3818"/>
                    <a:pt x="19194" y="3699"/>
                  </a:cubicBezTo>
                  <a:lnTo>
                    <a:pt x="19110" y="3663"/>
                  </a:lnTo>
                  <a:cubicBezTo>
                    <a:pt x="19015" y="3627"/>
                    <a:pt x="18920" y="3592"/>
                    <a:pt x="18813" y="3556"/>
                  </a:cubicBezTo>
                  <a:lnTo>
                    <a:pt x="18789" y="3556"/>
                  </a:lnTo>
                  <a:cubicBezTo>
                    <a:pt x="18706" y="3520"/>
                    <a:pt x="18610" y="3496"/>
                    <a:pt x="18527" y="3473"/>
                  </a:cubicBezTo>
                  <a:lnTo>
                    <a:pt x="18408" y="3449"/>
                  </a:lnTo>
                  <a:cubicBezTo>
                    <a:pt x="18313" y="3425"/>
                    <a:pt x="18217" y="3413"/>
                    <a:pt x="18110" y="3389"/>
                  </a:cubicBezTo>
                  <a:lnTo>
                    <a:pt x="18086" y="3389"/>
                  </a:lnTo>
                  <a:cubicBezTo>
                    <a:pt x="17991" y="3377"/>
                    <a:pt x="17920" y="3365"/>
                    <a:pt x="17825" y="3365"/>
                  </a:cubicBezTo>
                  <a:cubicBezTo>
                    <a:pt x="17717" y="3354"/>
                    <a:pt x="17610" y="3330"/>
                    <a:pt x="17515" y="3330"/>
                  </a:cubicBezTo>
                  <a:lnTo>
                    <a:pt x="17360" y="3330"/>
                  </a:lnTo>
                  <a:cubicBezTo>
                    <a:pt x="17194" y="3330"/>
                    <a:pt x="17063" y="3330"/>
                    <a:pt x="16932" y="3342"/>
                  </a:cubicBezTo>
                  <a:cubicBezTo>
                    <a:pt x="16801" y="3354"/>
                    <a:pt x="16658" y="3365"/>
                    <a:pt x="16515" y="3401"/>
                  </a:cubicBezTo>
                  <a:cubicBezTo>
                    <a:pt x="16396" y="3413"/>
                    <a:pt x="16277" y="3437"/>
                    <a:pt x="16158" y="3473"/>
                  </a:cubicBezTo>
                  <a:lnTo>
                    <a:pt x="15991" y="3520"/>
                  </a:lnTo>
                  <a:cubicBezTo>
                    <a:pt x="15681" y="3604"/>
                    <a:pt x="15384" y="3711"/>
                    <a:pt x="15098" y="3854"/>
                  </a:cubicBezTo>
                  <a:cubicBezTo>
                    <a:pt x="15038" y="1401"/>
                    <a:pt x="12300" y="234"/>
                    <a:pt x="10419" y="44"/>
                  </a:cubicBezTo>
                  <a:cubicBezTo>
                    <a:pt x="10169" y="15"/>
                    <a:pt x="9919" y="1"/>
                    <a:pt x="966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>
              <a:extLst>
                <a:ext uri="{FF2B5EF4-FFF2-40B4-BE49-F238E27FC236}">
                  <a16:creationId xmlns:a16="http://schemas.microsoft.com/office/drawing/2014/main" id="{B13EC266-8580-7348-0A37-65588EEE0044}"/>
                </a:ext>
              </a:extLst>
            </p:cNvPr>
            <p:cNvSpPr/>
            <p:nvPr/>
          </p:nvSpPr>
          <p:spPr>
            <a:xfrm>
              <a:off x="6081128" y="2163220"/>
              <a:ext cx="72912" cy="111140"/>
            </a:xfrm>
            <a:custGeom>
              <a:avLst/>
              <a:gdLst/>
              <a:ahLst/>
              <a:cxnLst/>
              <a:rect l="l" t="t" r="r" b="b"/>
              <a:pathLst>
                <a:path w="2859" h="4358" extrusionOk="0">
                  <a:moveTo>
                    <a:pt x="2180" y="0"/>
                  </a:moveTo>
                  <a:cubicBezTo>
                    <a:pt x="977" y="12"/>
                    <a:pt x="1" y="988"/>
                    <a:pt x="13" y="2191"/>
                  </a:cubicBezTo>
                  <a:cubicBezTo>
                    <a:pt x="25" y="3393"/>
                    <a:pt x="1001" y="4358"/>
                    <a:pt x="2203" y="4358"/>
                  </a:cubicBezTo>
                  <a:lnTo>
                    <a:pt x="2858" y="435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>
              <a:extLst>
                <a:ext uri="{FF2B5EF4-FFF2-40B4-BE49-F238E27FC236}">
                  <a16:creationId xmlns:a16="http://schemas.microsoft.com/office/drawing/2014/main" id="{F78460E9-ECAE-4EE1-ADCC-827AEE228A47}"/>
                </a:ext>
              </a:extLst>
            </p:cNvPr>
            <p:cNvSpPr/>
            <p:nvPr/>
          </p:nvSpPr>
          <p:spPr>
            <a:xfrm>
              <a:off x="6067458" y="2159573"/>
              <a:ext cx="90228" cy="118434"/>
            </a:xfrm>
            <a:custGeom>
              <a:avLst/>
              <a:gdLst/>
              <a:ahLst/>
              <a:cxnLst/>
              <a:rect l="l" t="t" r="r" b="b"/>
              <a:pathLst>
                <a:path w="3538" h="4644" extrusionOk="0">
                  <a:moveTo>
                    <a:pt x="2989" y="286"/>
                  </a:moveTo>
                  <a:lnTo>
                    <a:pt x="3239" y="4358"/>
                  </a:lnTo>
                  <a:lnTo>
                    <a:pt x="2739" y="4358"/>
                  </a:lnTo>
                  <a:cubicBezTo>
                    <a:pt x="2204" y="4358"/>
                    <a:pt x="1680" y="4144"/>
                    <a:pt x="1299" y="3775"/>
                  </a:cubicBezTo>
                  <a:cubicBezTo>
                    <a:pt x="1" y="2501"/>
                    <a:pt x="894" y="298"/>
                    <a:pt x="2716" y="286"/>
                  </a:cubicBezTo>
                  <a:close/>
                  <a:moveTo>
                    <a:pt x="2716" y="0"/>
                  </a:moveTo>
                  <a:cubicBezTo>
                    <a:pt x="1453" y="36"/>
                    <a:pt x="453" y="1072"/>
                    <a:pt x="453" y="2334"/>
                  </a:cubicBezTo>
                  <a:cubicBezTo>
                    <a:pt x="465" y="3596"/>
                    <a:pt x="1465" y="4620"/>
                    <a:pt x="2727" y="4644"/>
                  </a:cubicBezTo>
                  <a:lnTo>
                    <a:pt x="3394" y="4644"/>
                  </a:lnTo>
                  <a:cubicBezTo>
                    <a:pt x="3430" y="4644"/>
                    <a:pt x="3466" y="4632"/>
                    <a:pt x="3501" y="4596"/>
                  </a:cubicBezTo>
                  <a:cubicBezTo>
                    <a:pt x="3525" y="4572"/>
                    <a:pt x="3537" y="4537"/>
                    <a:pt x="3537" y="4501"/>
                  </a:cubicBezTo>
                  <a:lnTo>
                    <a:pt x="3263" y="131"/>
                  </a:lnTo>
                  <a:cubicBezTo>
                    <a:pt x="3263" y="60"/>
                    <a:pt x="3192" y="0"/>
                    <a:pt x="3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>
              <a:extLst>
                <a:ext uri="{FF2B5EF4-FFF2-40B4-BE49-F238E27FC236}">
                  <a16:creationId xmlns:a16="http://schemas.microsoft.com/office/drawing/2014/main" id="{373AA9A8-5804-BA9C-0315-39F74DCC5EDB}"/>
                </a:ext>
              </a:extLst>
            </p:cNvPr>
            <p:cNvSpPr/>
            <p:nvPr/>
          </p:nvSpPr>
          <p:spPr>
            <a:xfrm>
              <a:off x="6164929" y="2298027"/>
              <a:ext cx="169158" cy="159748"/>
            </a:xfrm>
            <a:custGeom>
              <a:avLst/>
              <a:gdLst/>
              <a:ahLst/>
              <a:cxnLst/>
              <a:rect l="l" t="t" r="r" b="b"/>
              <a:pathLst>
                <a:path w="6633" h="6264" extrusionOk="0">
                  <a:moveTo>
                    <a:pt x="48" y="1"/>
                  </a:moveTo>
                  <a:lnTo>
                    <a:pt x="1" y="6216"/>
                  </a:lnTo>
                  <a:lnTo>
                    <a:pt x="6585" y="6263"/>
                  </a:lnTo>
                  <a:lnTo>
                    <a:pt x="6633" y="48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>
              <a:extLst>
                <a:ext uri="{FF2B5EF4-FFF2-40B4-BE49-F238E27FC236}">
                  <a16:creationId xmlns:a16="http://schemas.microsoft.com/office/drawing/2014/main" id="{12622124-7738-32CF-ED1F-DDE0ED979453}"/>
                </a:ext>
              </a:extLst>
            </p:cNvPr>
            <p:cNvSpPr/>
            <p:nvPr/>
          </p:nvSpPr>
          <p:spPr>
            <a:xfrm>
              <a:off x="6161282" y="2294380"/>
              <a:ext cx="176452" cy="167041"/>
            </a:xfrm>
            <a:custGeom>
              <a:avLst/>
              <a:gdLst/>
              <a:ahLst/>
              <a:cxnLst/>
              <a:rect l="l" t="t" r="r" b="b"/>
              <a:pathLst>
                <a:path w="6919" h="6550" extrusionOk="0">
                  <a:moveTo>
                    <a:pt x="334" y="286"/>
                  </a:moveTo>
                  <a:lnTo>
                    <a:pt x="6633" y="322"/>
                  </a:lnTo>
                  <a:lnTo>
                    <a:pt x="6597" y="6263"/>
                  </a:lnTo>
                  <a:lnTo>
                    <a:pt x="299" y="6216"/>
                  </a:lnTo>
                  <a:lnTo>
                    <a:pt x="334" y="286"/>
                  </a:lnTo>
                  <a:close/>
                  <a:moveTo>
                    <a:pt x="191" y="1"/>
                  </a:moveTo>
                  <a:cubicBezTo>
                    <a:pt x="108" y="1"/>
                    <a:pt x="49" y="60"/>
                    <a:pt x="49" y="132"/>
                  </a:cubicBezTo>
                  <a:lnTo>
                    <a:pt x="1" y="6359"/>
                  </a:lnTo>
                  <a:cubicBezTo>
                    <a:pt x="1" y="6430"/>
                    <a:pt x="60" y="6501"/>
                    <a:pt x="144" y="6501"/>
                  </a:cubicBezTo>
                  <a:lnTo>
                    <a:pt x="6728" y="6549"/>
                  </a:lnTo>
                  <a:cubicBezTo>
                    <a:pt x="6764" y="6537"/>
                    <a:pt x="6799" y="6525"/>
                    <a:pt x="6835" y="6501"/>
                  </a:cubicBezTo>
                  <a:cubicBezTo>
                    <a:pt x="6859" y="6478"/>
                    <a:pt x="6871" y="6442"/>
                    <a:pt x="6871" y="6394"/>
                  </a:cubicBezTo>
                  <a:lnTo>
                    <a:pt x="6918" y="179"/>
                  </a:lnTo>
                  <a:cubicBezTo>
                    <a:pt x="6918" y="144"/>
                    <a:pt x="6895" y="108"/>
                    <a:pt x="6871" y="84"/>
                  </a:cubicBezTo>
                  <a:cubicBezTo>
                    <a:pt x="6847" y="60"/>
                    <a:pt x="6811" y="36"/>
                    <a:pt x="6776" y="3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>
              <a:extLst>
                <a:ext uri="{FF2B5EF4-FFF2-40B4-BE49-F238E27FC236}">
                  <a16:creationId xmlns:a16="http://schemas.microsoft.com/office/drawing/2014/main" id="{ECED9873-6397-A5FC-023B-BE6D3A724D0B}"/>
                </a:ext>
              </a:extLst>
            </p:cNvPr>
            <p:cNvSpPr/>
            <p:nvPr/>
          </p:nvSpPr>
          <p:spPr>
            <a:xfrm>
              <a:off x="6212006" y="2366042"/>
              <a:ext cx="122693" cy="67123"/>
            </a:xfrm>
            <a:custGeom>
              <a:avLst/>
              <a:gdLst/>
              <a:ahLst/>
              <a:cxnLst/>
              <a:rect l="l" t="t" r="r" b="b"/>
              <a:pathLst>
                <a:path w="4811" h="2632" extrusionOk="0">
                  <a:moveTo>
                    <a:pt x="0" y="1"/>
                  </a:moveTo>
                  <a:cubicBezTo>
                    <a:pt x="1" y="1"/>
                    <a:pt x="2334" y="2382"/>
                    <a:pt x="4799" y="2632"/>
                  </a:cubicBezTo>
                  <a:lnTo>
                    <a:pt x="4810" y="524"/>
                  </a:lnTo>
                  <a:lnTo>
                    <a:pt x="4810" y="524"/>
                  </a:lnTo>
                  <a:cubicBezTo>
                    <a:pt x="4326" y="667"/>
                    <a:pt x="3826" y="741"/>
                    <a:pt x="3317" y="741"/>
                  </a:cubicBezTo>
                  <a:cubicBezTo>
                    <a:pt x="3189" y="741"/>
                    <a:pt x="3059" y="736"/>
                    <a:pt x="2929" y="727"/>
                  </a:cubicBezTo>
                  <a:cubicBezTo>
                    <a:pt x="2815" y="735"/>
                    <a:pt x="2701" y="739"/>
                    <a:pt x="2587" y="739"/>
                  </a:cubicBezTo>
                  <a:cubicBezTo>
                    <a:pt x="1679" y="739"/>
                    <a:pt x="783" y="4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>
              <a:extLst>
                <a:ext uri="{FF2B5EF4-FFF2-40B4-BE49-F238E27FC236}">
                  <a16:creationId xmlns:a16="http://schemas.microsoft.com/office/drawing/2014/main" id="{D60D7201-7F16-9D24-8E3A-03DA61D1C924}"/>
                </a:ext>
              </a:extLst>
            </p:cNvPr>
            <p:cNvSpPr/>
            <p:nvPr/>
          </p:nvSpPr>
          <p:spPr>
            <a:xfrm>
              <a:off x="6148837" y="2097322"/>
              <a:ext cx="262982" cy="288357"/>
            </a:xfrm>
            <a:custGeom>
              <a:avLst/>
              <a:gdLst/>
              <a:ahLst/>
              <a:cxnLst/>
              <a:rect l="l" t="t" r="r" b="b"/>
              <a:pathLst>
                <a:path w="10312" h="11307" extrusionOk="0">
                  <a:moveTo>
                    <a:pt x="5478" y="0"/>
                  </a:moveTo>
                  <a:cubicBezTo>
                    <a:pt x="4180" y="3239"/>
                    <a:pt x="167" y="4418"/>
                    <a:pt x="167" y="4418"/>
                  </a:cubicBezTo>
                  <a:cubicBezTo>
                    <a:pt x="108" y="4311"/>
                    <a:pt x="48" y="4203"/>
                    <a:pt x="1" y="4084"/>
                  </a:cubicBezTo>
                  <a:lnTo>
                    <a:pt x="1" y="4084"/>
                  </a:lnTo>
                  <a:lnTo>
                    <a:pt x="191" y="6763"/>
                  </a:lnTo>
                  <a:cubicBezTo>
                    <a:pt x="298" y="8168"/>
                    <a:pt x="1013" y="9466"/>
                    <a:pt x="2144" y="10311"/>
                  </a:cubicBezTo>
                  <a:cubicBezTo>
                    <a:pt x="3092" y="11022"/>
                    <a:pt x="4247" y="11306"/>
                    <a:pt x="5408" y="11306"/>
                  </a:cubicBezTo>
                  <a:cubicBezTo>
                    <a:pt x="5822" y="11306"/>
                    <a:pt x="6238" y="11270"/>
                    <a:pt x="6644" y="11204"/>
                  </a:cubicBezTo>
                  <a:cubicBezTo>
                    <a:pt x="6895" y="11157"/>
                    <a:pt x="7145" y="11097"/>
                    <a:pt x="7383" y="11026"/>
                  </a:cubicBezTo>
                  <a:cubicBezTo>
                    <a:pt x="9133" y="10478"/>
                    <a:pt x="10312" y="8930"/>
                    <a:pt x="10181" y="7085"/>
                  </a:cubicBezTo>
                  <a:lnTo>
                    <a:pt x="9633" y="2179"/>
                  </a:lnTo>
                  <a:cubicBezTo>
                    <a:pt x="9616" y="1980"/>
                    <a:pt x="9588" y="1786"/>
                    <a:pt x="9549" y="1596"/>
                  </a:cubicBezTo>
                  <a:lnTo>
                    <a:pt x="9549" y="1596"/>
                  </a:lnTo>
                  <a:cubicBezTo>
                    <a:pt x="9549" y="1596"/>
                    <a:pt x="9549" y="1596"/>
                    <a:pt x="9550" y="1596"/>
                  </a:cubicBezTo>
                  <a:cubicBezTo>
                    <a:pt x="9514" y="1394"/>
                    <a:pt x="9454" y="1179"/>
                    <a:pt x="9383" y="989"/>
                  </a:cubicBezTo>
                  <a:lnTo>
                    <a:pt x="9383" y="989"/>
                  </a:lnTo>
                  <a:cubicBezTo>
                    <a:pt x="9451" y="1187"/>
                    <a:pt x="9506" y="1389"/>
                    <a:pt x="9549" y="1596"/>
                  </a:cubicBezTo>
                  <a:lnTo>
                    <a:pt x="9549" y="1596"/>
                  </a:lnTo>
                  <a:cubicBezTo>
                    <a:pt x="8465" y="1429"/>
                    <a:pt x="6835" y="1012"/>
                    <a:pt x="547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>
              <a:extLst>
                <a:ext uri="{FF2B5EF4-FFF2-40B4-BE49-F238E27FC236}">
                  <a16:creationId xmlns:a16="http://schemas.microsoft.com/office/drawing/2014/main" id="{D2E512F4-CDD4-C89A-0CE7-23C1605A73EC}"/>
                </a:ext>
              </a:extLst>
            </p:cNvPr>
            <p:cNvSpPr/>
            <p:nvPr/>
          </p:nvSpPr>
          <p:spPr>
            <a:xfrm>
              <a:off x="6145190" y="2093675"/>
              <a:ext cx="270275" cy="295472"/>
            </a:xfrm>
            <a:custGeom>
              <a:avLst/>
              <a:gdLst/>
              <a:ahLst/>
              <a:cxnLst/>
              <a:rect l="l" t="t" r="r" b="b"/>
              <a:pathLst>
                <a:path w="10598" h="11586" extrusionOk="0">
                  <a:moveTo>
                    <a:pt x="5680" y="358"/>
                  </a:moveTo>
                  <a:cubicBezTo>
                    <a:pt x="6990" y="1286"/>
                    <a:pt x="8490" y="1691"/>
                    <a:pt x="9574" y="1870"/>
                  </a:cubicBezTo>
                  <a:cubicBezTo>
                    <a:pt x="9609" y="2025"/>
                    <a:pt x="9621" y="2179"/>
                    <a:pt x="9633" y="2334"/>
                  </a:cubicBezTo>
                  <a:lnTo>
                    <a:pt x="10181" y="7240"/>
                  </a:lnTo>
                  <a:cubicBezTo>
                    <a:pt x="10312" y="8966"/>
                    <a:pt x="9216" y="10490"/>
                    <a:pt x="7478" y="11026"/>
                  </a:cubicBezTo>
                  <a:cubicBezTo>
                    <a:pt x="7252" y="11097"/>
                    <a:pt x="7014" y="11157"/>
                    <a:pt x="6764" y="11192"/>
                  </a:cubicBezTo>
                  <a:cubicBezTo>
                    <a:pt x="6340" y="11263"/>
                    <a:pt x="5926" y="11298"/>
                    <a:pt x="5526" y="11298"/>
                  </a:cubicBezTo>
                  <a:cubicBezTo>
                    <a:pt x="4309" y="11298"/>
                    <a:pt x="3222" y="10974"/>
                    <a:pt x="2370" y="10347"/>
                  </a:cubicBezTo>
                  <a:cubicBezTo>
                    <a:pt x="1275" y="9526"/>
                    <a:pt x="584" y="8264"/>
                    <a:pt x="477" y="6894"/>
                  </a:cubicBezTo>
                  <a:cubicBezTo>
                    <a:pt x="477" y="6894"/>
                    <a:pt x="477" y="6894"/>
                    <a:pt x="322" y="4704"/>
                  </a:cubicBezTo>
                  <a:lnTo>
                    <a:pt x="346" y="4692"/>
                  </a:lnTo>
                  <a:cubicBezTo>
                    <a:pt x="513" y="4644"/>
                    <a:pt x="4311" y="3513"/>
                    <a:pt x="5680" y="358"/>
                  </a:cubicBezTo>
                  <a:close/>
                  <a:moveTo>
                    <a:pt x="5622" y="0"/>
                  </a:moveTo>
                  <a:cubicBezTo>
                    <a:pt x="5567" y="0"/>
                    <a:pt x="5513" y="29"/>
                    <a:pt x="5490" y="84"/>
                  </a:cubicBezTo>
                  <a:cubicBezTo>
                    <a:pt x="4359" y="2930"/>
                    <a:pt x="1025" y="4168"/>
                    <a:pt x="382" y="4382"/>
                  </a:cubicBezTo>
                  <a:cubicBezTo>
                    <a:pt x="346" y="4311"/>
                    <a:pt x="310" y="4239"/>
                    <a:pt x="263" y="4156"/>
                  </a:cubicBezTo>
                  <a:cubicBezTo>
                    <a:pt x="243" y="4106"/>
                    <a:pt x="190" y="4081"/>
                    <a:pt x="139" y="4081"/>
                  </a:cubicBezTo>
                  <a:cubicBezTo>
                    <a:pt x="128" y="4081"/>
                    <a:pt x="118" y="4082"/>
                    <a:pt x="108" y="4084"/>
                  </a:cubicBezTo>
                  <a:cubicBezTo>
                    <a:pt x="37" y="4096"/>
                    <a:pt x="1" y="4168"/>
                    <a:pt x="1" y="4227"/>
                  </a:cubicBezTo>
                  <a:cubicBezTo>
                    <a:pt x="1" y="4227"/>
                    <a:pt x="191" y="6882"/>
                    <a:pt x="191" y="6906"/>
                  </a:cubicBezTo>
                  <a:cubicBezTo>
                    <a:pt x="299" y="8359"/>
                    <a:pt x="1037" y="9692"/>
                    <a:pt x="2204" y="10573"/>
                  </a:cubicBezTo>
                  <a:cubicBezTo>
                    <a:pt x="3108" y="11240"/>
                    <a:pt x="4263" y="11585"/>
                    <a:pt x="5549" y="11585"/>
                  </a:cubicBezTo>
                  <a:cubicBezTo>
                    <a:pt x="5978" y="11585"/>
                    <a:pt x="6395" y="11538"/>
                    <a:pt x="6823" y="11466"/>
                  </a:cubicBezTo>
                  <a:cubicBezTo>
                    <a:pt x="7073" y="11419"/>
                    <a:pt x="7323" y="11371"/>
                    <a:pt x="7561" y="11288"/>
                  </a:cubicBezTo>
                  <a:cubicBezTo>
                    <a:pt x="9431" y="10716"/>
                    <a:pt x="10597" y="9073"/>
                    <a:pt x="10455" y="7204"/>
                  </a:cubicBezTo>
                  <a:lnTo>
                    <a:pt x="9919" y="2310"/>
                  </a:lnTo>
                  <a:cubicBezTo>
                    <a:pt x="9895" y="2060"/>
                    <a:pt x="9859" y="1810"/>
                    <a:pt x="9812" y="1572"/>
                  </a:cubicBezTo>
                  <a:cubicBezTo>
                    <a:pt x="9764" y="1406"/>
                    <a:pt x="9716" y="1239"/>
                    <a:pt x="9669" y="1072"/>
                  </a:cubicBezTo>
                  <a:cubicBezTo>
                    <a:pt x="9634" y="1029"/>
                    <a:pt x="9588" y="1009"/>
                    <a:pt x="9544" y="1009"/>
                  </a:cubicBezTo>
                  <a:cubicBezTo>
                    <a:pt x="9467" y="1009"/>
                    <a:pt x="9395" y="1069"/>
                    <a:pt x="9395" y="1167"/>
                  </a:cubicBezTo>
                  <a:cubicBezTo>
                    <a:pt x="9443" y="1298"/>
                    <a:pt x="9478" y="1429"/>
                    <a:pt x="9514" y="1560"/>
                  </a:cubicBezTo>
                  <a:cubicBezTo>
                    <a:pt x="8431" y="1370"/>
                    <a:pt x="6954" y="965"/>
                    <a:pt x="5704" y="24"/>
                  </a:cubicBezTo>
                  <a:cubicBezTo>
                    <a:pt x="5679" y="8"/>
                    <a:pt x="5651" y="0"/>
                    <a:pt x="5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>
              <a:extLst>
                <a:ext uri="{FF2B5EF4-FFF2-40B4-BE49-F238E27FC236}">
                  <a16:creationId xmlns:a16="http://schemas.microsoft.com/office/drawing/2014/main" id="{F25DCD86-ACF0-875B-F8D1-126E0C2D96B8}"/>
                </a:ext>
              </a:extLst>
            </p:cNvPr>
            <p:cNvSpPr/>
            <p:nvPr/>
          </p:nvSpPr>
          <p:spPr>
            <a:xfrm>
              <a:off x="6265434" y="2295247"/>
              <a:ext cx="57508" cy="25911"/>
            </a:xfrm>
            <a:custGeom>
              <a:avLst/>
              <a:gdLst/>
              <a:ahLst/>
              <a:cxnLst/>
              <a:rect l="l" t="t" r="r" b="b"/>
              <a:pathLst>
                <a:path w="2255" h="1016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50"/>
                    <a:pt x="1" y="145"/>
                    <a:pt x="37" y="217"/>
                  </a:cubicBezTo>
                  <a:cubicBezTo>
                    <a:pt x="227" y="645"/>
                    <a:pt x="513" y="907"/>
                    <a:pt x="858" y="991"/>
                  </a:cubicBezTo>
                  <a:cubicBezTo>
                    <a:pt x="934" y="1007"/>
                    <a:pt x="1011" y="1015"/>
                    <a:pt x="1089" y="1015"/>
                  </a:cubicBezTo>
                  <a:cubicBezTo>
                    <a:pt x="1231" y="1015"/>
                    <a:pt x="1374" y="989"/>
                    <a:pt x="1513" y="943"/>
                  </a:cubicBezTo>
                  <a:cubicBezTo>
                    <a:pt x="1739" y="872"/>
                    <a:pt x="1942" y="752"/>
                    <a:pt x="2132" y="598"/>
                  </a:cubicBezTo>
                  <a:cubicBezTo>
                    <a:pt x="2255" y="503"/>
                    <a:pt x="2160" y="333"/>
                    <a:pt x="2038" y="333"/>
                  </a:cubicBezTo>
                  <a:cubicBezTo>
                    <a:pt x="2007" y="333"/>
                    <a:pt x="1973" y="345"/>
                    <a:pt x="1942" y="371"/>
                  </a:cubicBezTo>
                  <a:cubicBezTo>
                    <a:pt x="1942" y="382"/>
                    <a:pt x="1518" y="722"/>
                    <a:pt x="1089" y="722"/>
                  </a:cubicBezTo>
                  <a:cubicBezTo>
                    <a:pt x="1036" y="722"/>
                    <a:pt x="982" y="717"/>
                    <a:pt x="929" y="705"/>
                  </a:cubicBezTo>
                  <a:cubicBezTo>
                    <a:pt x="668" y="645"/>
                    <a:pt x="453" y="431"/>
                    <a:pt x="310" y="98"/>
                  </a:cubicBezTo>
                  <a:cubicBezTo>
                    <a:pt x="284" y="36"/>
                    <a:pt x="225" y="0"/>
                    <a:pt x="167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>
              <a:extLst>
                <a:ext uri="{FF2B5EF4-FFF2-40B4-BE49-F238E27FC236}">
                  <a16:creationId xmlns:a16="http://schemas.microsoft.com/office/drawing/2014/main" id="{410E31BA-387B-1AFB-3109-D51E74E6333A}"/>
                </a:ext>
              </a:extLst>
            </p:cNvPr>
            <p:cNvSpPr/>
            <p:nvPr/>
          </p:nvSpPr>
          <p:spPr>
            <a:xfrm>
              <a:off x="6619485" y="2528314"/>
              <a:ext cx="116317" cy="326891"/>
            </a:xfrm>
            <a:custGeom>
              <a:avLst/>
              <a:gdLst/>
              <a:ahLst/>
              <a:cxnLst/>
              <a:rect l="l" t="t" r="r" b="b"/>
              <a:pathLst>
                <a:path w="4561" h="12818" extrusionOk="0">
                  <a:moveTo>
                    <a:pt x="3110" y="0"/>
                  </a:moveTo>
                  <a:cubicBezTo>
                    <a:pt x="1687" y="0"/>
                    <a:pt x="1" y="12818"/>
                    <a:pt x="2024" y="12818"/>
                  </a:cubicBezTo>
                  <a:cubicBezTo>
                    <a:pt x="2084" y="12818"/>
                    <a:pt x="2148" y="12806"/>
                    <a:pt x="2215" y="12783"/>
                  </a:cubicBezTo>
                  <a:cubicBezTo>
                    <a:pt x="4561" y="11973"/>
                    <a:pt x="3477" y="1257"/>
                    <a:pt x="3299" y="174"/>
                  </a:cubicBezTo>
                  <a:cubicBezTo>
                    <a:pt x="3287" y="91"/>
                    <a:pt x="3239" y="31"/>
                    <a:pt x="3168" y="7"/>
                  </a:cubicBezTo>
                  <a:cubicBezTo>
                    <a:pt x="3148" y="3"/>
                    <a:pt x="3129" y="0"/>
                    <a:pt x="3110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>
              <a:extLst>
                <a:ext uri="{FF2B5EF4-FFF2-40B4-BE49-F238E27FC236}">
                  <a16:creationId xmlns:a16="http://schemas.microsoft.com/office/drawing/2014/main" id="{C4D5C71F-0F2A-5936-D8B3-1013CCFD54DD}"/>
                </a:ext>
              </a:extLst>
            </p:cNvPr>
            <p:cNvSpPr/>
            <p:nvPr/>
          </p:nvSpPr>
          <p:spPr>
            <a:xfrm>
              <a:off x="6624637" y="2524591"/>
              <a:ext cx="119658" cy="334287"/>
            </a:xfrm>
            <a:custGeom>
              <a:avLst/>
              <a:gdLst/>
              <a:ahLst/>
              <a:cxnLst/>
              <a:rect l="l" t="t" r="r" b="b"/>
              <a:pathLst>
                <a:path w="4692" h="13108" extrusionOk="0">
                  <a:moveTo>
                    <a:pt x="2906" y="284"/>
                  </a:moveTo>
                  <a:cubicBezTo>
                    <a:pt x="2918" y="296"/>
                    <a:pt x="2942" y="320"/>
                    <a:pt x="2942" y="344"/>
                  </a:cubicBezTo>
                  <a:cubicBezTo>
                    <a:pt x="3227" y="2035"/>
                    <a:pt x="4049" y="12060"/>
                    <a:pt x="1954" y="12798"/>
                  </a:cubicBezTo>
                  <a:cubicBezTo>
                    <a:pt x="1911" y="12813"/>
                    <a:pt x="1866" y="12820"/>
                    <a:pt x="1823" y="12820"/>
                  </a:cubicBezTo>
                  <a:cubicBezTo>
                    <a:pt x="1695" y="12820"/>
                    <a:pt x="1572" y="12758"/>
                    <a:pt x="1501" y="12643"/>
                  </a:cubicBezTo>
                  <a:cubicBezTo>
                    <a:pt x="382" y="11214"/>
                    <a:pt x="1382" y="2439"/>
                    <a:pt x="2596" y="546"/>
                  </a:cubicBezTo>
                  <a:cubicBezTo>
                    <a:pt x="2716" y="380"/>
                    <a:pt x="2823" y="284"/>
                    <a:pt x="2894" y="284"/>
                  </a:cubicBezTo>
                  <a:close/>
                  <a:moveTo>
                    <a:pt x="2899" y="0"/>
                  </a:moveTo>
                  <a:cubicBezTo>
                    <a:pt x="2718" y="0"/>
                    <a:pt x="2544" y="126"/>
                    <a:pt x="2370" y="391"/>
                  </a:cubicBezTo>
                  <a:cubicBezTo>
                    <a:pt x="1215" y="2177"/>
                    <a:pt x="1" y="11179"/>
                    <a:pt x="1287" y="12822"/>
                  </a:cubicBezTo>
                  <a:cubicBezTo>
                    <a:pt x="1406" y="12988"/>
                    <a:pt x="1608" y="13095"/>
                    <a:pt x="1811" y="13107"/>
                  </a:cubicBezTo>
                  <a:cubicBezTo>
                    <a:pt x="1894" y="13095"/>
                    <a:pt x="1977" y="13083"/>
                    <a:pt x="2049" y="13060"/>
                  </a:cubicBezTo>
                  <a:cubicBezTo>
                    <a:pt x="4692" y="12143"/>
                    <a:pt x="3251" y="403"/>
                    <a:pt x="3227" y="296"/>
                  </a:cubicBezTo>
                  <a:cubicBezTo>
                    <a:pt x="3216" y="153"/>
                    <a:pt x="3120" y="46"/>
                    <a:pt x="2989" y="10"/>
                  </a:cubicBezTo>
                  <a:cubicBezTo>
                    <a:pt x="2959" y="4"/>
                    <a:pt x="2929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>
              <a:extLst>
                <a:ext uri="{FF2B5EF4-FFF2-40B4-BE49-F238E27FC236}">
                  <a16:creationId xmlns:a16="http://schemas.microsoft.com/office/drawing/2014/main" id="{7E46EB93-43A8-41D1-9C89-0E712A196E97}"/>
                </a:ext>
              </a:extLst>
            </p:cNvPr>
            <p:cNvSpPr/>
            <p:nvPr/>
          </p:nvSpPr>
          <p:spPr>
            <a:xfrm>
              <a:off x="6554199" y="2032979"/>
              <a:ext cx="487684" cy="811158"/>
            </a:xfrm>
            <a:custGeom>
              <a:avLst/>
              <a:gdLst/>
              <a:ahLst/>
              <a:cxnLst/>
              <a:rect l="l" t="t" r="r" b="b"/>
              <a:pathLst>
                <a:path w="19123" h="31807" extrusionOk="0">
                  <a:moveTo>
                    <a:pt x="17178" y="0"/>
                  </a:moveTo>
                  <a:cubicBezTo>
                    <a:pt x="16782" y="0"/>
                    <a:pt x="16308" y="266"/>
                    <a:pt x="15729" y="904"/>
                  </a:cubicBezTo>
                  <a:cubicBezTo>
                    <a:pt x="15729" y="904"/>
                    <a:pt x="12919" y="4619"/>
                    <a:pt x="12514" y="4869"/>
                  </a:cubicBezTo>
                  <a:cubicBezTo>
                    <a:pt x="9276" y="6798"/>
                    <a:pt x="8811" y="12060"/>
                    <a:pt x="8811" y="12060"/>
                  </a:cubicBezTo>
                  <a:lnTo>
                    <a:pt x="6799" y="20323"/>
                  </a:lnTo>
                  <a:lnTo>
                    <a:pt x="1" y="18645"/>
                  </a:lnTo>
                  <a:lnTo>
                    <a:pt x="1" y="18645"/>
                  </a:lnTo>
                  <a:lnTo>
                    <a:pt x="667" y="30086"/>
                  </a:lnTo>
                  <a:lnTo>
                    <a:pt x="7633" y="31682"/>
                  </a:lnTo>
                  <a:cubicBezTo>
                    <a:pt x="8007" y="31766"/>
                    <a:pt x="8380" y="31807"/>
                    <a:pt x="8747" y="31807"/>
                  </a:cubicBezTo>
                  <a:cubicBezTo>
                    <a:pt x="11173" y="31807"/>
                    <a:pt x="13331" y="30039"/>
                    <a:pt x="13693" y="27527"/>
                  </a:cubicBezTo>
                  <a:lnTo>
                    <a:pt x="16634" y="12227"/>
                  </a:lnTo>
                  <a:lnTo>
                    <a:pt x="17943" y="10786"/>
                  </a:lnTo>
                  <a:cubicBezTo>
                    <a:pt x="19086" y="9512"/>
                    <a:pt x="19122" y="7584"/>
                    <a:pt x="18027" y="6274"/>
                  </a:cubicBezTo>
                  <a:cubicBezTo>
                    <a:pt x="18027" y="6274"/>
                    <a:pt x="17467" y="4857"/>
                    <a:pt x="16491" y="4047"/>
                  </a:cubicBezTo>
                  <a:lnTo>
                    <a:pt x="17824" y="1857"/>
                  </a:lnTo>
                  <a:cubicBezTo>
                    <a:pt x="18253" y="1166"/>
                    <a:pt x="18074" y="238"/>
                    <a:pt x="17419" y="35"/>
                  </a:cubicBezTo>
                  <a:cubicBezTo>
                    <a:pt x="17342" y="12"/>
                    <a:pt x="17262" y="0"/>
                    <a:pt x="1717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>
              <a:extLst>
                <a:ext uri="{FF2B5EF4-FFF2-40B4-BE49-F238E27FC236}">
                  <a16:creationId xmlns:a16="http://schemas.microsoft.com/office/drawing/2014/main" id="{5DACB3F6-CD9D-6947-90F2-03D640D63C2E}"/>
                </a:ext>
              </a:extLst>
            </p:cNvPr>
            <p:cNvSpPr/>
            <p:nvPr/>
          </p:nvSpPr>
          <p:spPr>
            <a:xfrm>
              <a:off x="6550552" y="2029383"/>
              <a:ext cx="495259" cy="818248"/>
            </a:xfrm>
            <a:custGeom>
              <a:avLst/>
              <a:gdLst/>
              <a:ahLst/>
              <a:cxnLst/>
              <a:rect l="l" t="t" r="r" b="b"/>
              <a:pathLst>
                <a:path w="19420" h="32085" extrusionOk="0">
                  <a:moveTo>
                    <a:pt x="17308" y="286"/>
                  </a:moveTo>
                  <a:cubicBezTo>
                    <a:pt x="17383" y="286"/>
                    <a:pt x="17456" y="297"/>
                    <a:pt x="17527" y="319"/>
                  </a:cubicBezTo>
                  <a:cubicBezTo>
                    <a:pt x="17741" y="390"/>
                    <a:pt x="17908" y="557"/>
                    <a:pt x="17991" y="783"/>
                  </a:cubicBezTo>
                  <a:cubicBezTo>
                    <a:pt x="18110" y="1164"/>
                    <a:pt x="18063" y="1581"/>
                    <a:pt x="17848" y="1926"/>
                  </a:cubicBezTo>
                  <a:lnTo>
                    <a:pt x="16503" y="4117"/>
                  </a:lnTo>
                  <a:cubicBezTo>
                    <a:pt x="16479" y="4177"/>
                    <a:pt x="16491" y="4248"/>
                    <a:pt x="16539" y="4296"/>
                  </a:cubicBezTo>
                  <a:cubicBezTo>
                    <a:pt x="17467" y="5070"/>
                    <a:pt x="18027" y="6451"/>
                    <a:pt x="18027" y="6463"/>
                  </a:cubicBezTo>
                  <a:cubicBezTo>
                    <a:pt x="18027" y="6486"/>
                    <a:pt x="18039" y="6498"/>
                    <a:pt x="18051" y="6510"/>
                  </a:cubicBezTo>
                  <a:cubicBezTo>
                    <a:pt x="19110" y="7760"/>
                    <a:pt x="19075" y="9618"/>
                    <a:pt x="17967" y="10832"/>
                  </a:cubicBezTo>
                  <a:lnTo>
                    <a:pt x="16670" y="12273"/>
                  </a:lnTo>
                  <a:cubicBezTo>
                    <a:pt x="16658" y="12297"/>
                    <a:pt x="16646" y="12320"/>
                    <a:pt x="16634" y="12344"/>
                  </a:cubicBezTo>
                  <a:lnTo>
                    <a:pt x="13693" y="27656"/>
                  </a:lnTo>
                  <a:cubicBezTo>
                    <a:pt x="13332" y="30080"/>
                    <a:pt x="11246" y="31807"/>
                    <a:pt x="8898" y="31807"/>
                  </a:cubicBezTo>
                  <a:cubicBezTo>
                    <a:pt x="8536" y="31807"/>
                    <a:pt x="8168" y="31766"/>
                    <a:pt x="7799" y="31680"/>
                  </a:cubicBezTo>
                  <a:lnTo>
                    <a:pt x="953" y="30120"/>
                  </a:lnTo>
                  <a:lnTo>
                    <a:pt x="287" y="18976"/>
                  </a:lnTo>
                  <a:lnTo>
                    <a:pt x="6906" y="20607"/>
                  </a:lnTo>
                  <a:cubicBezTo>
                    <a:pt x="6917" y="20611"/>
                    <a:pt x="6927" y="20612"/>
                    <a:pt x="6938" y="20612"/>
                  </a:cubicBezTo>
                  <a:cubicBezTo>
                    <a:pt x="6963" y="20612"/>
                    <a:pt x="6988" y="20604"/>
                    <a:pt x="7014" y="20595"/>
                  </a:cubicBezTo>
                  <a:cubicBezTo>
                    <a:pt x="7037" y="20571"/>
                    <a:pt x="7061" y="20536"/>
                    <a:pt x="7073" y="20500"/>
                  </a:cubicBezTo>
                  <a:lnTo>
                    <a:pt x="9085" y="12213"/>
                  </a:lnTo>
                  <a:cubicBezTo>
                    <a:pt x="9097" y="12166"/>
                    <a:pt x="9597" y="6998"/>
                    <a:pt x="12729" y="5129"/>
                  </a:cubicBezTo>
                  <a:cubicBezTo>
                    <a:pt x="13145" y="4879"/>
                    <a:pt x="15693" y="1510"/>
                    <a:pt x="15967" y="1141"/>
                  </a:cubicBezTo>
                  <a:cubicBezTo>
                    <a:pt x="16494" y="564"/>
                    <a:pt x="16929" y="286"/>
                    <a:pt x="17308" y="286"/>
                  </a:cubicBezTo>
                  <a:close/>
                  <a:moveTo>
                    <a:pt x="17316" y="0"/>
                  </a:moveTo>
                  <a:cubicBezTo>
                    <a:pt x="16854" y="0"/>
                    <a:pt x="16339" y="316"/>
                    <a:pt x="15753" y="962"/>
                  </a:cubicBezTo>
                  <a:cubicBezTo>
                    <a:pt x="14669" y="2391"/>
                    <a:pt x="12871" y="4712"/>
                    <a:pt x="12586" y="4879"/>
                  </a:cubicBezTo>
                  <a:cubicBezTo>
                    <a:pt x="9323" y="6832"/>
                    <a:pt x="8835" y="11975"/>
                    <a:pt x="8811" y="12166"/>
                  </a:cubicBezTo>
                  <a:lnTo>
                    <a:pt x="6835" y="20298"/>
                  </a:lnTo>
                  <a:lnTo>
                    <a:pt x="179" y="18643"/>
                  </a:lnTo>
                  <a:cubicBezTo>
                    <a:pt x="167" y="18640"/>
                    <a:pt x="156" y="18638"/>
                    <a:pt x="144" y="18638"/>
                  </a:cubicBezTo>
                  <a:cubicBezTo>
                    <a:pt x="109" y="18638"/>
                    <a:pt x="75" y="18652"/>
                    <a:pt x="48" y="18678"/>
                  </a:cubicBezTo>
                  <a:cubicBezTo>
                    <a:pt x="13" y="18702"/>
                    <a:pt x="1" y="18750"/>
                    <a:pt x="1" y="18797"/>
                  </a:cubicBezTo>
                  <a:lnTo>
                    <a:pt x="679" y="30239"/>
                  </a:lnTo>
                  <a:cubicBezTo>
                    <a:pt x="679" y="30299"/>
                    <a:pt x="727" y="30346"/>
                    <a:pt x="787" y="30370"/>
                  </a:cubicBezTo>
                  <a:lnTo>
                    <a:pt x="7740" y="31966"/>
                  </a:lnTo>
                  <a:cubicBezTo>
                    <a:pt x="8121" y="32049"/>
                    <a:pt x="8502" y="32085"/>
                    <a:pt x="8883" y="32085"/>
                  </a:cubicBezTo>
                  <a:cubicBezTo>
                    <a:pt x="8891" y="32085"/>
                    <a:pt x="8899" y="32085"/>
                    <a:pt x="8907" y="32085"/>
                  </a:cubicBezTo>
                  <a:cubicBezTo>
                    <a:pt x="11445" y="32085"/>
                    <a:pt x="13611" y="30219"/>
                    <a:pt x="13979" y="27703"/>
                  </a:cubicBezTo>
                  <a:lnTo>
                    <a:pt x="16908" y="12440"/>
                  </a:lnTo>
                  <a:lnTo>
                    <a:pt x="18194" y="11023"/>
                  </a:lnTo>
                  <a:cubicBezTo>
                    <a:pt x="19384" y="9701"/>
                    <a:pt x="19420" y="7713"/>
                    <a:pt x="18289" y="6344"/>
                  </a:cubicBezTo>
                  <a:cubicBezTo>
                    <a:pt x="18217" y="6153"/>
                    <a:pt x="17693" y="4939"/>
                    <a:pt x="16812" y="4165"/>
                  </a:cubicBezTo>
                  <a:lnTo>
                    <a:pt x="18098" y="2069"/>
                  </a:lnTo>
                  <a:cubicBezTo>
                    <a:pt x="18360" y="1652"/>
                    <a:pt x="18420" y="1141"/>
                    <a:pt x="18253" y="676"/>
                  </a:cubicBezTo>
                  <a:cubicBezTo>
                    <a:pt x="18158" y="379"/>
                    <a:pt x="17920" y="140"/>
                    <a:pt x="17610" y="45"/>
                  </a:cubicBezTo>
                  <a:cubicBezTo>
                    <a:pt x="17514" y="15"/>
                    <a:pt x="17416" y="0"/>
                    <a:pt x="17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>
              <a:extLst>
                <a:ext uri="{FF2B5EF4-FFF2-40B4-BE49-F238E27FC236}">
                  <a16:creationId xmlns:a16="http://schemas.microsoft.com/office/drawing/2014/main" id="{8831CB7D-8598-35F0-7232-FC4B9A72680E}"/>
                </a:ext>
              </a:extLst>
            </p:cNvPr>
            <p:cNvSpPr/>
            <p:nvPr/>
          </p:nvSpPr>
          <p:spPr>
            <a:xfrm>
              <a:off x="6784971" y="1726567"/>
              <a:ext cx="309422" cy="366522"/>
            </a:xfrm>
            <a:custGeom>
              <a:avLst/>
              <a:gdLst/>
              <a:ahLst/>
              <a:cxnLst/>
              <a:rect l="l" t="t" r="r" b="b"/>
              <a:pathLst>
                <a:path w="12133" h="14372" extrusionOk="0">
                  <a:moveTo>
                    <a:pt x="3382" y="1"/>
                  </a:moveTo>
                  <a:cubicBezTo>
                    <a:pt x="4144" y="1168"/>
                    <a:pt x="4549" y="2632"/>
                    <a:pt x="4132" y="3954"/>
                  </a:cubicBezTo>
                  <a:cubicBezTo>
                    <a:pt x="3906" y="4621"/>
                    <a:pt x="3501" y="5216"/>
                    <a:pt x="2953" y="5668"/>
                  </a:cubicBezTo>
                  <a:cubicBezTo>
                    <a:pt x="3239" y="4811"/>
                    <a:pt x="3132" y="3882"/>
                    <a:pt x="2632" y="3132"/>
                  </a:cubicBezTo>
                  <a:lnTo>
                    <a:pt x="2632" y="3132"/>
                  </a:lnTo>
                  <a:cubicBezTo>
                    <a:pt x="2703" y="3847"/>
                    <a:pt x="2215" y="4478"/>
                    <a:pt x="1786" y="5073"/>
                  </a:cubicBezTo>
                  <a:cubicBezTo>
                    <a:pt x="810" y="6442"/>
                    <a:pt x="0" y="8014"/>
                    <a:pt x="84" y="9669"/>
                  </a:cubicBezTo>
                  <a:cubicBezTo>
                    <a:pt x="143" y="10669"/>
                    <a:pt x="500" y="11621"/>
                    <a:pt x="1120" y="12419"/>
                  </a:cubicBezTo>
                  <a:cubicBezTo>
                    <a:pt x="1367" y="12742"/>
                    <a:pt x="2429" y="14064"/>
                    <a:pt x="3071" y="14064"/>
                  </a:cubicBezTo>
                  <a:cubicBezTo>
                    <a:pt x="3141" y="14064"/>
                    <a:pt x="3205" y="14048"/>
                    <a:pt x="3263" y="14015"/>
                  </a:cubicBezTo>
                  <a:cubicBezTo>
                    <a:pt x="3386" y="13945"/>
                    <a:pt x="3965" y="13906"/>
                    <a:pt x="4651" y="13906"/>
                  </a:cubicBezTo>
                  <a:cubicBezTo>
                    <a:pt x="5952" y="13906"/>
                    <a:pt x="7639" y="14045"/>
                    <a:pt x="7358" y="14372"/>
                  </a:cubicBezTo>
                  <a:cubicBezTo>
                    <a:pt x="8525" y="14288"/>
                    <a:pt x="9621" y="13788"/>
                    <a:pt x="10430" y="12943"/>
                  </a:cubicBezTo>
                  <a:cubicBezTo>
                    <a:pt x="11204" y="12122"/>
                    <a:pt x="11716" y="11086"/>
                    <a:pt x="11895" y="9967"/>
                  </a:cubicBezTo>
                  <a:cubicBezTo>
                    <a:pt x="12133" y="8573"/>
                    <a:pt x="11919" y="7145"/>
                    <a:pt x="11276" y="5883"/>
                  </a:cubicBezTo>
                  <a:cubicBezTo>
                    <a:pt x="10526" y="4430"/>
                    <a:pt x="9252" y="3263"/>
                    <a:pt x="7847" y="2358"/>
                  </a:cubicBezTo>
                  <a:cubicBezTo>
                    <a:pt x="6442" y="1442"/>
                    <a:pt x="4894" y="739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>
              <a:extLst>
                <a:ext uri="{FF2B5EF4-FFF2-40B4-BE49-F238E27FC236}">
                  <a16:creationId xmlns:a16="http://schemas.microsoft.com/office/drawing/2014/main" id="{30593F54-2CE2-7CCC-5A0C-18FF209AAE85}"/>
                </a:ext>
              </a:extLst>
            </p:cNvPr>
            <p:cNvSpPr/>
            <p:nvPr/>
          </p:nvSpPr>
          <p:spPr>
            <a:xfrm>
              <a:off x="6781630" y="1722971"/>
              <a:ext cx="316410" cy="373765"/>
            </a:xfrm>
            <a:custGeom>
              <a:avLst/>
              <a:gdLst/>
              <a:ahLst/>
              <a:cxnLst/>
              <a:rect l="l" t="t" r="r" b="b"/>
              <a:pathLst>
                <a:path w="12407" h="14656" extrusionOk="0">
                  <a:moveTo>
                    <a:pt x="3882" y="487"/>
                  </a:moveTo>
                  <a:lnTo>
                    <a:pt x="4322" y="702"/>
                  </a:lnTo>
                  <a:cubicBezTo>
                    <a:pt x="5525" y="1273"/>
                    <a:pt x="6763" y="1880"/>
                    <a:pt x="7894" y="2618"/>
                  </a:cubicBezTo>
                  <a:cubicBezTo>
                    <a:pt x="9490" y="3654"/>
                    <a:pt x="10621" y="4821"/>
                    <a:pt x="11276" y="6095"/>
                  </a:cubicBezTo>
                  <a:cubicBezTo>
                    <a:pt x="11907" y="7321"/>
                    <a:pt x="12121" y="8726"/>
                    <a:pt x="11883" y="10096"/>
                  </a:cubicBezTo>
                  <a:cubicBezTo>
                    <a:pt x="11716" y="11179"/>
                    <a:pt x="11216" y="12191"/>
                    <a:pt x="10454" y="12989"/>
                  </a:cubicBezTo>
                  <a:cubicBezTo>
                    <a:pt x="9716" y="13763"/>
                    <a:pt x="8716" y="14251"/>
                    <a:pt x="7644" y="14358"/>
                  </a:cubicBezTo>
                  <a:cubicBezTo>
                    <a:pt x="7632" y="14334"/>
                    <a:pt x="7620" y="14310"/>
                    <a:pt x="7609" y="14287"/>
                  </a:cubicBezTo>
                  <a:cubicBezTo>
                    <a:pt x="7370" y="14013"/>
                    <a:pt x="5977" y="13894"/>
                    <a:pt x="4846" y="13894"/>
                  </a:cubicBezTo>
                  <a:cubicBezTo>
                    <a:pt x="4108" y="13894"/>
                    <a:pt x="3477" y="13953"/>
                    <a:pt x="3322" y="14037"/>
                  </a:cubicBezTo>
                  <a:cubicBezTo>
                    <a:pt x="3284" y="14058"/>
                    <a:pt x="3240" y="14069"/>
                    <a:pt x="3192" y="14069"/>
                  </a:cubicBezTo>
                  <a:cubicBezTo>
                    <a:pt x="2742" y="14069"/>
                    <a:pt x="1885" y="13176"/>
                    <a:pt x="1358" y="12477"/>
                  </a:cubicBezTo>
                  <a:cubicBezTo>
                    <a:pt x="762" y="11703"/>
                    <a:pt x="405" y="10774"/>
                    <a:pt x="346" y="9810"/>
                  </a:cubicBezTo>
                  <a:cubicBezTo>
                    <a:pt x="286" y="8441"/>
                    <a:pt x="846" y="6964"/>
                    <a:pt x="2036" y="5297"/>
                  </a:cubicBezTo>
                  <a:lnTo>
                    <a:pt x="2084" y="5226"/>
                  </a:lnTo>
                  <a:cubicBezTo>
                    <a:pt x="2405" y="4785"/>
                    <a:pt x="2751" y="4297"/>
                    <a:pt x="2870" y="3761"/>
                  </a:cubicBezTo>
                  <a:cubicBezTo>
                    <a:pt x="3144" y="4393"/>
                    <a:pt x="3167" y="5107"/>
                    <a:pt x="2941" y="5762"/>
                  </a:cubicBezTo>
                  <a:cubicBezTo>
                    <a:pt x="2929" y="5821"/>
                    <a:pt x="2941" y="5893"/>
                    <a:pt x="2989" y="5928"/>
                  </a:cubicBezTo>
                  <a:cubicBezTo>
                    <a:pt x="3019" y="5946"/>
                    <a:pt x="3051" y="5955"/>
                    <a:pt x="3083" y="5955"/>
                  </a:cubicBezTo>
                  <a:cubicBezTo>
                    <a:pt x="3114" y="5955"/>
                    <a:pt x="3144" y="5946"/>
                    <a:pt x="3167" y="5928"/>
                  </a:cubicBezTo>
                  <a:cubicBezTo>
                    <a:pt x="3739" y="5464"/>
                    <a:pt x="4156" y="4845"/>
                    <a:pt x="4382" y="4142"/>
                  </a:cubicBezTo>
                  <a:cubicBezTo>
                    <a:pt x="4739" y="3035"/>
                    <a:pt x="4561" y="1714"/>
                    <a:pt x="3882" y="487"/>
                  </a:cubicBezTo>
                  <a:close/>
                  <a:moveTo>
                    <a:pt x="3529" y="1"/>
                  </a:moveTo>
                  <a:cubicBezTo>
                    <a:pt x="3425" y="1"/>
                    <a:pt x="3353" y="112"/>
                    <a:pt x="3394" y="213"/>
                  </a:cubicBezTo>
                  <a:cubicBezTo>
                    <a:pt x="4227" y="1499"/>
                    <a:pt x="4489" y="2892"/>
                    <a:pt x="4120" y="4047"/>
                  </a:cubicBezTo>
                  <a:cubicBezTo>
                    <a:pt x="3965" y="4535"/>
                    <a:pt x="3691" y="4988"/>
                    <a:pt x="3346" y="5369"/>
                  </a:cubicBezTo>
                  <a:cubicBezTo>
                    <a:pt x="3477" y="4607"/>
                    <a:pt x="3310" y="3833"/>
                    <a:pt x="2882" y="3190"/>
                  </a:cubicBezTo>
                  <a:cubicBezTo>
                    <a:pt x="2854" y="3144"/>
                    <a:pt x="2812" y="3126"/>
                    <a:pt x="2767" y="3126"/>
                  </a:cubicBezTo>
                  <a:cubicBezTo>
                    <a:pt x="2754" y="3126"/>
                    <a:pt x="2740" y="3128"/>
                    <a:pt x="2727" y="3130"/>
                  </a:cubicBezTo>
                  <a:cubicBezTo>
                    <a:pt x="2656" y="3154"/>
                    <a:pt x="2620" y="3214"/>
                    <a:pt x="2632" y="3285"/>
                  </a:cubicBezTo>
                  <a:cubicBezTo>
                    <a:pt x="2679" y="3916"/>
                    <a:pt x="2263" y="4500"/>
                    <a:pt x="1858" y="5059"/>
                  </a:cubicBezTo>
                  <a:lnTo>
                    <a:pt x="1810" y="5131"/>
                  </a:lnTo>
                  <a:cubicBezTo>
                    <a:pt x="572" y="6845"/>
                    <a:pt x="0" y="8381"/>
                    <a:pt x="72" y="9810"/>
                  </a:cubicBezTo>
                  <a:cubicBezTo>
                    <a:pt x="131" y="10846"/>
                    <a:pt x="500" y="11834"/>
                    <a:pt x="1132" y="12644"/>
                  </a:cubicBezTo>
                  <a:cubicBezTo>
                    <a:pt x="1365" y="12951"/>
                    <a:pt x="2447" y="14343"/>
                    <a:pt x="3202" y="14343"/>
                  </a:cubicBezTo>
                  <a:cubicBezTo>
                    <a:pt x="3296" y="14343"/>
                    <a:pt x="3384" y="14322"/>
                    <a:pt x="3465" y="14275"/>
                  </a:cubicBezTo>
                  <a:cubicBezTo>
                    <a:pt x="3581" y="14215"/>
                    <a:pt x="4066" y="14186"/>
                    <a:pt x="4659" y="14186"/>
                  </a:cubicBezTo>
                  <a:cubicBezTo>
                    <a:pt x="5713" y="14186"/>
                    <a:pt x="7107" y="14278"/>
                    <a:pt x="7358" y="14453"/>
                  </a:cubicBezTo>
                  <a:cubicBezTo>
                    <a:pt x="7347" y="14489"/>
                    <a:pt x="7347" y="14537"/>
                    <a:pt x="7358" y="14572"/>
                  </a:cubicBezTo>
                  <a:cubicBezTo>
                    <a:pt x="7382" y="14620"/>
                    <a:pt x="7442" y="14644"/>
                    <a:pt x="7489" y="14656"/>
                  </a:cubicBezTo>
                  <a:lnTo>
                    <a:pt x="7501" y="14632"/>
                  </a:lnTo>
                  <a:cubicBezTo>
                    <a:pt x="8704" y="14560"/>
                    <a:pt x="9835" y="14048"/>
                    <a:pt x="10668" y="13179"/>
                  </a:cubicBezTo>
                  <a:cubicBezTo>
                    <a:pt x="11466" y="12334"/>
                    <a:pt x="11990" y="11274"/>
                    <a:pt x="12169" y="10131"/>
                  </a:cubicBezTo>
                  <a:cubicBezTo>
                    <a:pt x="12407" y="8703"/>
                    <a:pt x="12181" y="7238"/>
                    <a:pt x="11526" y="5952"/>
                  </a:cubicBezTo>
                  <a:cubicBezTo>
                    <a:pt x="10847" y="4631"/>
                    <a:pt x="9680" y="3428"/>
                    <a:pt x="8049" y="2368"/>
                  </a:cubicBezTo>
                  <a:cubicBezTo>
                    <a:pt x="6906" y="1618"/>
                    <a:pt x="5656" y="1023"/>
                    <a:pt x="4441" y="428"/>
                  </a:cubicBezTo>
                  <a:cubicBezTo>
                    <a:pt x="4156" y="297"/>
                    <a:pt x="3870" y="154"/>
                    <a:pt x="3584" y="11"/>
                  </a:cubicBezTo>
                  <a:cubicBezTo>
                    <a:pt x="3565" y="4"/>
                    <a:pt x="3547" y="1"/>
                    <a:pt x="3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>
              <a:extLst>
                <a:ext uri="{FF2B5EF4-FFF2-40B4-BE49-F238E27FC236}">
                  <a16:creationId xmlns:a16="http://schemas.microsoft.com/office/drawing/2014/main" id="{667BC735-EEDA-3BE3-499C-52545051E752}"/>
                </a:ext>
              </a:extLst>
            </p:cNvPr>
            <p:cNvSpPr/>
            <p:nvPr/>
          </p:nvSpPr>
          <p:spPr>
            <a:xfrm>
              <a:off x="6848727" y="1878102"/>
              <a:ext cx="181297" cy="214986"/>
            </a:xfrm>
            <a:custGeom>
              <a:avLst/>
              <a:gdLst/>
              <a:ahLst/>
              <a:cxnLst/>
              <a:rect l="l" t="t" r="r" b="b"/>
              <a:pathLst>
                <a:path w="7109" h="8430" extrusionOk="0">
                  <a:moveTo>
                    <a:pt x="1977" y="0"/>
                  </a:moveTo>
                  <a:lnTo>
                    <a:pt x="1977" y="0"/>
                  </a:lnTo>
                  <a:cubicBezTo>
                    <a:pt x="2430" y="679"/>
                    <a:pt x="2668" y="1548"/>
                    <a:pt x="2418" y="2322"/>
                  </a:cubicBezTo>
                  <a:cubicBezTo>
                    <a:pt x="2287" y="2715"/>
                    <a:pt x="2049" y="3060"/>
                    <a:pt x="1727" y="3322"/>
                  </a:cubicBezTo>
                  <a:cubicBezTo>
                    <a:pt x="1894" y="2834"/>
                    <a:pt x="1834" y="2274"/>
                    <a:pt x="1537" y="1834"/>
                  </a:cubicBezTo>
                  <a:lnTo>
                    <a:pt x="1537" y="1834"/>
                  </a:lnTo>
                  <a:cubicBezTo>
                    <a:pt x="1572" y="2262"/>
                    <a:pt x="1298" y="2631"/>
                    <a:pt x="1048" y="2977"/>
                  </a:cubicBezTo>
                  <a:cubicBezTo>
                    <a:pt x="465" y="3774"/>
                    <a:pt x="1" y="4703"/>
                    <a:pt x="36" y="5679"/>
                  </a:cubicBezTo>
                  <a:cubicBezTo>
                    <a:pt x="72" y="6263"/>
                    <a:pt x="286" y="6822"/>
                    <a:pt x="644" y="7287"/>
                  </a:cubicBezTo>
                  <a:cubicBezTo>
                    <a:pt x="794" y="7480"/>
                    <a:pt x="1420" y="8256"/>
                    <a:pt x="1794" y="8256"/>
                  </a:cubicBezTo>
                  <a:cubicBezTo>
                    <a:pt x="1835" y="8256"/>
                    <a:pt x="1872" y="8247"/>
                    <a:pt x="1906" y="8227"/>
                  </a:cubicBezTo>
                  <a:cubicBezTo>
                    <a:pt x="1982" y="8185"/>
                    <a:pt x="2344" y="8160"/>
                    <a:pt x="2766" y="8160"/>
                  </a:cubicBezTo>
                  <a:cubicBezTo>
                    <a:pt x="3523" y="8160"/>
                    <a:pt x="4471" y="8239"/>
                    <a:pt x="4311" y="8430"/>
                  </a:cubicBezTo>
                  <a:cubicBezTo>
                    <a:pt x="4989" y="8394"/>
                    <a:pt x="5632" y="8096"/>
                    <a:pt x="6109" y="7596"/>
                  </a:cubicBezTo>
                  <a:cubicBezTo>
                    <a:pt x="6561" y="7120"/>
                    <a:pt x="6871" y="6513"/>
                    <a:pt x="6978" y="5858"/>
                  </a:cubicBezTo>
                  <a:cubicBezTo>
                    <a:pt x="7109" y="5037"/>
                    <a:pt x="6978" y="4191"/>
                    <a:pt x="6597" y="3453"/>
                  </a:cubicBezTo>
                  <a:cubicBezTo>
                    <a:pt x="6168" y="2596"/>
                    <a:pt x="5418" y="1917"/>
                    <a:pt x="4597" y="1381"/>
                  </a:cubicBezTo>
                  <a:cubicBezTo>
                    <a:pt x="3763" y="846"/>
                    <a:pt x="2870" y="441"/>
                    <a:pt x="1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>
              <a:extLst>
                <a:ext uri="{FF2B5EF4-FFF2-40B4-BE49-F238E27FC236}">
                  <a16:creationId xmlns:a16="http://schemas.microsoft.com/office/drawing/2014/main" id="{2A01C213-A390-6971-AC9C-1A94612AE4D4}"/>
                </a:ext>
              </a:extLst>
            </p:cNvPr>
            <p:cNvSpPr/>
            <p:nvPr/>
          </p:nvSpPr>
          <p:spPr>
            <a:xfrm>
              <a:off x="6845080" y="1874813"/>
              <a:ext cx="188897" cy="221923"/>
            </a:xfrm>
            <a:custGeom>
              <a:avLst/>
              <a:gdLst/>
              <a:ahLst/>
              <a:cxnLst/>
              <a:rect l="l" t="t" r="r" b="b"/>
              <a:pathLst>
                <a:path w="7407" h="8702" extrusionOk="0">
                  <a:moveTo>
                    <a:pt x="2477" y="463"/>
                  </a:moveTo>
                  <a:lnTo>
                    <a:pt x="2573" y="510"/>
                  </a:lnTo>
                  <a:cubicBezTo>
                    <a:pt x="3299" y="844"/>
                    <a:pt x="3989" y="1213"/>
                    <a:pt x="4656" y="1629"/>
                  </a:cubicBezTo>
                  <a:cubicBezTo>
                    <a:pt x="5573" y="2237"/>
                    <a:pt x="6240" y="2903"/>
                    <a:pt x="6621" y="3642"/>
                  </a:cubicBezTo>
                  <a:cubicBezTo>
                    <a:pt x="6990" y="4356"/>
                    <a:pt x="7109" y="5166"/>
                    <a:pt x="6978" y="5951"/>
                  </a:cubicBezTo>
                  <a:cubicBezTo>
                    <a:pt x="6871" y="6582"/>
                    <a:pt x="6585" y="7166"/>
                    <a:pt x="6156" y="7618"/>
                  </a:cubicBezTo>
                  <a:cubicBezTo>
                    <a:pt x="5728" y="8059"/>
                    <a:pt x="5180" y="8333"/>
                    <a:pt x="4573" y="8404"/>
                  </a:cubicBezTo>
                  <a:lnTo>
                    <a:pt x="4561" y="8392"/>
                  </a:lnTo>
                  <a:cubicBezTo>
                    <a:pt x="4418" y="8214"/>
                    <a:pt x="3585" y="8142"/>
                    <a:pt x="2894" y="8142"/>
                  </a:cubicBezTo>
                  <a:cubicBezTo>
                    <a:pt x="2454" y="8142"/>
                    <a:pt x="2073" y="8178"/>
                    <a:pt x="1989" y="8214"/>
                  </a:cubicBezTo>
                  <a:cubicBezTo>
                    <a:pt x="1975" y="8223"/>
                    <a:pt x="1957" y="8227"/>
                    <a:pt x="1937" y="8227"/>
                  </a:cubicBezTo>
                  <a:cubicBezTo>
                    <a:pt x="1741" y="8227"/>
                    <a:pt x="1294" y="7827"/>
                    <a:pt x="906" y="7321"/>
                  </a:cubicBezTo>
                  <a:cubicBezTo>
                    <a:pt x="560" y="6880"/>
                    <a:pt x="370" y="6344"/>
                    <a:pt x="334" y="5785"/>
                  </a:cubicBezTo>
                  <a:cubicBezTo>
                    <a:pt x="298" y="4999"/>
                    <a:pt x="608" y="4154"/>
                    <a:pt x="1311" y="3189"/>
                  </a:cubicBezTo>
                  <a:lnTo>
                    <a:pt x="1334" y="3141"/>
                  </a:lnTo>
                  <a:cubicBezTo>
                    <a:pt x="1513" y="2927"/>
                    <a:pt x="1644" y="2689"/>
                    <a:pt x="1751" y="2439"/>
                  </a:cubicBezTo>
                  <a:lnTo>
                    <a:pt x="1751" y="2439"/>
                  </a:lnTo>
                  <a:cubicBezTo>
                    <a:pt x="1858" y="2749"/>
                    <a:pt x="1846" y="3094"/>
                    <a:pt x="1739" y="3403"/>
                  </a:cubicBezTo>
                  <a:cubicBezTo>
                    <a:pt x="1715" y="3463"/>
                    <a:pt x="1739" y="3522"/>
                    <a:pt x="1787" y="3558"/>
                  </a:cubicBezTo>
                  <a:cubicBezTo>
                    <a:pt x="1817" y="3582"/>
                    <a:pt x="1846" y="3594"/>
                    <a:pt x="1876" y="3594"/>
                  </a:cubicBezTo>
                  <a:cubicBezTo>
                    <a:pt x="1906" y="3594"/>
                    <a:pt x="1936" y="3582"/>
                    <a:pt x="1965" y="3558"/>
                  </a:cubicBezTo>
                  <a:cubicBezTo>
                    <a:pt x="2299" y="3284"/>
                    <a:pt x="2561" y="2915"/>
                    <a:pt x="2692" y="2487"/>
                  </a:cubicBezTo>
                  <a:cubicBezTo>
                    <a:pt x="2894" y="1868"/>
                    <a:pt x="2811" y="1153"/>
                    <a:pt x="2477" y="463"/>
                  </a:cubicBezTo>
                  <a:close/>
                  <a:moveTo>
                    <a:pt x="2137" y="0"/>
                  </a:moveTo>
                  <a:cubicBezTo>
                    <a:pt x="2033" y="0"/>
                    <a:pt x="1962" y="111"/>
                    <a:pt x="2013" y="213"/>
                  </a:cubicBezTo>
                  <a:cubicBezTo>
                    <a:pt x="2489" y="951"/>
                    <a:pt x="2632" y="1748"/>
                    <a:pt x="2430" y="2403"/>
                  </a:cubicBezTo>
                  <a:cubicBezTo>
                    <a:pt x="2358" y="2630"/>
                    <a:pt x="2251" y="2832"/>
                    <a:pt x="2108" y="3011"/>
                  </a:cubicBezTo>
                  <a:cubicBezTo>
                    <a:pt x="2132" y="2618"/>
                    <a:pt x="2025" y="2225"/>
                    <a:pt x="1811" y="1891"/>
                  </a:cubicBezTo>
                  <a:cubicBezTo>
                    <a:pt x="1776" y="1857"/>
                    <a:pt x="1734" y="1841"/>
                    <a:pt x="1694" y="1841"/>
                  </a:cubicBezTo>
                  <a:cubicBezTo>
                    <a:pt x="1622" y="1841"/>
                    <a:pt x="1556" y="1891"/>
                    <a:pt x="1549" y="1975"/>
                  </a:cubicBezTo>
                  <a:cubicBezTo>
                    <a:pt x="1572" y="2332"/>
                    <a:pt x="1334" y="2665"/>
                    <a:pt x="1108" y="2987"/>
                  </a:cubicBezTo>
                  <a:lnTo>
                    <a:pt x="1072" y="3022"/>
                  </a:lnTo>
                  <a:cubicBezTo>
                    <a:pt x="346" y="4046"/>
                    <a:pt x="1" y="4951"/>
                    <a:pt x="48" y="5808"/>
                  </a:cubicBezTo>
                  <a:cubicBezTo>
                    <a:pt x="84" y="6428"/>
                    <a:pt x="298" y="7011"/>
                    <a:pt x="679" y="7499"/>
                  </a:cubicBezTo>
                  <a:cubicBezTo>
                    <a:pt x="879" y="7761"/>
                    <a:pt x="1493" y="8521"/>
                    <a:pt x="1945" y="8521"/>
                  </a:cubicBezTo>
                  <a:cubicBezTo>
                    <a:pt x="2007" y="8521"/>
                    <a:pt x="2066" y="8507"/>
                    <a:pt x="2120" y="8475"/>
                  </a:cubicBezTo>
                  <a:cubicBezTo>
                    <a:pt x="2201" y="8440"/>
                    <a:pt x="2484" y="8422"/>
                    <a:pt x="2824" y="8422"/>
                  </a:cubicBezTo>
                  <a:cubicBezTo>
                    <a:pt x="3386" y="8422"/>
                    <a:pt x="4103" y="8470"/>
                    <a:pt x="4311" y="8559"/>
                  </a:cubicBezTo>
                  <a:cubicBezTo>
                    <a:pt x="4311" y="8571"/>
                    <a:pt x="4311" y="8595"/>
                    <a:pt x="4323" y="8618"/>
                  </a:cubicBezTo>
                  <a:cubicBezTo>
                    <a:pt x="4347" y="8666"/>
                    <a:pt x="4394" y="8690"/>
                    <a:pt x="4454" y="8702"/>
                  </a:cubicBezTo>
                  <a:lnTo>
                    <a:pt x="4466" y="8690"/>
                  </a:lnTo>
                  <a:cubicBezTo>
                    <a:pt x="5192" y="8654"/>
                    <a:pt x="5859" y="8345"/>
                    <a:pt x="6371" y="7821"/>
                  </a:cubicBezTo>
                  <a:cubicBezTo>
                    <a:pt x="6835" y="7321"/>
                    <a:pt x="7145" y="6690"/>
                    <a:pt x="7264" y="5999"/>
                  </a:cubicBezTo>
                  <a:cubicBezTo>
                    <a:pt x="7407" y="5154"/>
                    <a:pt x="7264" y="4284"/>
                    <a:pt x="6871" y="3522"/>
                  </a:cubicBezTo>
                  <a:cubicBezTo>
                    <a:pt x="6478" y="2737"/>
                    <a:pt x="5787" y="2022"/>
                    <a:pt x="4823" y="1391"/>
                  </a:cubicBezTo>
                  <a:cubicBezTo>
                    <a:pt x="4132" y="975"/>
                    <a:pt x="3430" y="594"/>
                    <a:pt x="2704" y="260"/>
                  </a:cubicBezTo>
                  <a:cubicBezTo>
                    <a:pt x="2525" y="177"/>
                    <a:pt x="2358" y="93"/>
                    <a:pt x="2192" y="10"/>
                  </a:cubicBezTo>
                  <a:cubicBezTo>
                    <a:pt x="2173" y="3"/>
                    <a:pt x="2154" y="0"/>
                    <a:pt x="2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>
              <a:extLst>
                <a:ext uri="{FF2B5EF4-FFF2-40B4-BE49-F238E27FC236}">
                  <a16:creationId xmlns:a16="http://schemas.microsoft.com/office/drawing/2014/main" id="{D3A0E7A6-1F43-BCD4-54A5-93A4D3248B78}"/>
                </a:ext>
              </a:extLst>
            </p:cNvPr>
            <p:cNvSpPr/>
            <p:nvPr/>
          </p:nvSpPr>
          <p:spPr>
            <a:xfrm>
              <a:off x="6874587" y="2156513"/>
              <a:ext cx="129604" cy="241815"/>
            </a:xfrm>
            <a:custGeom>
              <a:avLst/>
              <a:gdLst/>
              <a:ahLst/>
              <a:cxnLst/>
              <a:rect l="l" t="t" r="r" b="b"/>
              <a:pathLst>
                <a:path w="5082" h="9482" extrusionOk="0">
                  <a:moveTo>
                    <a:pt x="670" y="1"/>
                  </a:moveTo>
                  <a:cubicBezTo>
                    <a:pt x="287" y="1"/>
                    <a:pt x="0" y="353"/>
                    <a:pt x="94" y="727"/>
                  </a:cubicBezTo>
                  <a:lnTo>
                    <a:pt x="1856" y="8931"/>
                  </a:lnTo>
                  <a:cubicBezTo>
                    <a:pt x="1886" y="9297"/>
                    <a:pt x="2170" y="9482"/>
                    <a:pt x="2454" y="9482"/>
                  </a:cubicBezTo>
                  <a:cubicBezTo>
                    <a:pt x="2733" y="9482"/>
                    <a:pt x="3011" y="9303"/>
                    <a:pt x="3047" y="8943"/>
                  </a:cubicBezTo>
                  <a:lnTo>
                    <a:pt x="4987" y="739"/>
                  </a:lnTo>
                  <a:cubicBezTo>
                    <a:pt x="5081" y="364"/>
                    <a:pt x="4794" y="1"/>
                    <a:pt x="4411" y="1"/>
                  </a:cubicBezTo>
                  <a:cubicBezTo>
                    <a:pt x="4404" y="1"/>
                    <a:pt x="4398" y="1"/>
                    <a:pt x="4392" y="1"/>
                  </a:cubicBezTo>
                  <a:lnTo>
                    <a:pt x="689" y="1"/>
                  </a:lnTo>
                  <a:cubicBezTo>
                    <a:pt x="683" y="1"/>
                    <a:pt x="677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>
              <a:extLst>
                <a:ext uri="{FF2B5EF4-FFF2-40B4-BE49-F238E27FC236}">
                  <a16:creationId xmlns:a16="http://schemas.microsoft.com/office/drawing/2014/main" id="{BD1C9C12-775F-C584-7E26-8EFEE4477136}"/>
                </a:ext>
              </a:extLst>
            </p:cNvPr>
            <p:cNvSpPr/>
            <p:nvPr/>
          </p:nvSpPr>
          <p:spPr>
            <a:xfrm>
              <a:off x="6870889" y="2152892"/>
              <a:ext cx="136974" cy="247170"/>
            </a:xfrm>
            <a:custGeom>
              <a:avLst/>
              <a:gdLst/>
              <a:ahLst/>
              <a:cxnLst/>
              <a:rect l="l" t="t" r="r" b="b"/>
              <a:pathLst>
                <a:path w="5371" h="9692" extrusionOk="0">
                  <a:moveTo>
                    <a:pt x="4525" y="286"/>
                  </a:moveTo>
                  <a:cubicBezTo>
                    <a:pt x="4823" y="286"/>
                    <a:pt x="5037" y="560"/>
                    <a:pt x="4978" y="846"/>
                  </a:cubicBezTo>
                  <a:lnTo>
                    <a:pt x="3037" y="9049"/>
                  </a:lnTo>
                  <a:cubicBezTo>
                    <a:pt x="3001" y="9263"/>
                    <a:pt x="2811" y="9406"/>
                    <a:pt x="2596" y="9406"/>
                  </a:cubicBezTo>
                  <a:cubicBezTo>
                    <a:pt x="2370" y="9406"/>
                    <a:pt x="2192" y="9251"/>
                    <a:pt x="2144" y="9037"/>
                  </a:cubicBezTo>
                  <a:lnTo>
                    <a:pt x="382" y="834"/>
                  </a:lnTo>
                  <a:cubicBezTo>
                    <a:pt x="322" y="548"/>
                    <a:pt x="537" y="286"/>
                    <a:pt x="822" y="286"/>
                  </a:cubicBezTo>
                  <a:close/>
                  <a:moveTo>
                    <a:pt x="822" y="0"/>
                  </a:moveTo>
                  <a:cubicBezTo>
                    <a:pt x="346" y="0"/>
                    <a:pt x="1" y="441"/>
                    <a:pt x="96" y="893"/>
                  </a:cubicBezTo>
                  <a:lnTo>
                    <a:pt x="1870" y="9097"/>
                  </a:lnTo>
                  <a:cubicBezTo>
                    <a:pt x="1942" y="9442"/>
                    <a:pt x="2239" y="9692"/>
                    <a:pt x="2585" y="9692"/>
                  </a:cubicBezTo>
                  <a:lnTo>
                    <a:pt x="2596" y="9692"/>
                  </a:lnTo>
                  <a:cubicBezTo>
                    <a:pt x="2942" y="9692"/>
                    <a:pt x="3251" y="9454"/>
                    <a:pt x="3323" y="9121"/>
                  </a:cubicBezTo>
                  <a:lnTo>
                    <a:pt x="5263" y="917"/>
                  </a:lnTo>
                  <a:cubicBezTo>
                    <a:pt x="5371" y="441"/>
                    <a:pt x="5013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>
              <a:extLst>
                <a:ext uri="{FF2B5EF4-FFF2-40B4-BE49-F238E27FC236}">
                  <a16:creationId xmlns:a16="http://schemas.microsoft.com/office/drawing/2014/main" id="{9E165530-F762-8712-F904-DD79F90D05BC}"/>
                </a:ext>
              </a:extLst>
            </p:cNvPr>
            <p:cNvSpPr/>
            <p:nvPr/>
          </p:nvSpPr>
          <p:spPr>
            <a:xfrm>
              <a:off x="6853904" y="2121600"/>
              <a:ext cx="169439" cy="50138"/>
            </a:xfrm>
            <a:custGeom>
              <a:avLst/>
              <a:gdLst/>
              <a:ahLst/>
              <a:cxnLst/>
              <a:rect l="l" t="t" r="r" b="b"/>
              <a:pathLst>
                <a:path w="6644" h="1966" extrusionOk="0">
                  <a:moveTo>
                    <a:pt x="655" y="1"/>
                  </a:moveTo>
                  <a:cubicBezTo>
                    <a:pt x="286" y="1"/>
                    <a:pt x="0" y="358"/>
                    <a:pt x="83" y="715"/>
                  </a:cubicBezTo>
                  <a:lnTo>
                    <a:pt x="262" y="1513"/>
                  </a:lnTo>
                  <a:cubicBezTo>
                    <a:pt x="322" y="1775"/>
                    <a:pt x="560" y="1966"/>
                    <a:pt x="834" y="1966"/>
                  </a:cubicBezTo>
                  <a:lnTo>
                    <a:pt x="5822" y="1966"/>
                  </a:lnTo>
                  <a:cubicBezTo>
                    <a:pt x="6096" y="1966"/>
                    <a:pt x="6334" y="1775"/>
                    <a:pt x="6394" y="1513"/>
                  </a:cubicBezTo>
                  <a:lnTo>
                    <a:pt x="6572" y="715"/>
                  </a:lnTo>
                  <a:cubicBezTo>
                    <a:pt x="6644" y="358"/>
                    <a:pt x="6370" y="13"/>
                    <a:pt x="6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>
              <a:extLst>
                <a:ext uri="{FF2B5EF4-FFF2-40B4-BE49-F238E27FC236}">
                  <a16:creationId xmlns:a16="http://schemas.microsoft.com/office/drawing/2014/main" id="{99B6CAFA-0ACE-F198-FDD8-C34A05BA979A}"/>
                </a:ext>
              </a:extLst>
            </p:cNvPr>
            <p:cNvSpPr/>
            <p:nvPr/>
          </p:nvSpPr>
          <p:spPr>
            <a:xfrm>
              <a:off x="6849951" y="2117979"/>
              <a:ext cx="177956" cy="57406"/>
            </a:xfrm>
            <a:custGeom>
              <a:avLst/>
              <a:gdLst/>
              <a:ahLst/>
              <a:cxnLst/>
              <a:rect l="l" t="t" r="r" b="b"/>
              <a:pathLst>
                <a:path w="6978" h="2251" extrusionOk="0">
                  <a:moveTo>
                    <a:pt x="6156" y="286"/>
                  </a:moveTo>
                  <a:cubicBezTo>
                    <a:pt x="6442" y="286"/>
                    <a:pt x="6656" y="548"/>
                    <a:pt x="6596" y="834"/>
                  </a:cubicBezTo>
                  <a:lnTo>
                    <a:pt x="6418" y="1619"/>
                  </a:lnTo>
                  <a:cubicBezTo>
                    <a:pt x="6370" y="1822"/>
                    <a:pt x="6180" y="1965"/>
                    <a:pt x="5977" y="1965"/>
                  </a:cubicBezTo>
                  <a:lnTo>
                    <a:pt x="989" y="1965"/>
                  </a:lnTo>
                  <a:cubicBezTo>
                    <a:pt x="786" y="1965"/>
                    <a:pt x="608" y="1822"/>
                    <a:pt x="560" y="1619"/>
                  </a:cubicBezTo>
                  <a:lnTo>
                    <a:pt x="381" y="834"/>
                  </a:lnTo>
                  <a:cubicBezTo>
                    <a:pt x="322" y="548"/>
                    <a:pt x="524" y="286"/>
                    <a:pt x="810" y="286"/>
                  </a:cubicBezTo>
                  <a:close/>
                  <a:moveTo>
                    <a:pt x="810" y="0"/>
                  </a:moveTo>
                  <a:cubicBezTo>
                    <a:pt x="346" y="0"/>
                    <a:pt x="0" y="441"/>
                    <a:pt x="107" y="893"/>
                  </a:cubicBezTo>
                  <a:lnTo>
                    <a:pt x="286" y="1679"/>
                  </a:lnTo>
                  <a:cubicBezTo>
                    <a:pt x="358" y="2012"/>
                    <a:pt x="655" y="2250"/>
                    <a:pt x="989" y="2250"/>
                  </a:cubicBezTo>
                  <a:lnTo>
                    <a:pt x="5977" y="2250"/>
                  </a:lnTo>
                  <a:cubicBezTo>
                    <a:pt x="6323" y="2250"/>
                    <a:pt x="6620" y="2012"/>
                    <a:pt x="6692" y="1679"/>
                  </a:cubicBezTo>
                  <a:lnTo>
                    <a:pt x="6870" y="893"/>
                  </a:lnTo>
                  <a:cubicBezTo>
                    <a:pt x="6977" y="441"/>
                    <a:pt x="6620" y="0"/>
                    <a:pt x="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>
              <a:extLst>
                <a:ext uri="{FF2B5EF4-FFF2-40B4-BE49-F238E27FC236}">
                  <a16:creationId xmlns:a16="http://schemas.microsoft.com/office/drawing/2014/main" id="{5B32155E-451D-5440-CBBD-7ADD243A526D}"/>
                </a:ext>
              </a:extLst>
            </p:cNvPr>
            <p:cNvSpPr/>
            <p:nvPr/>
          </p:nvSpPr>
          <p:spPr>
            <a:xfrm>
              <a:off x="6792265" y="2055115"/>
              <a:ext cx="293024" cy="85357"/>
            </a:xfrm>
            <a:custGeom>
              <a:avLst/>
              <a:gdLst/>
              <a:ahLst/>
              <a:cxnLst/>
              <a:rect l="l" t="t" r="r" b="b"/>
              <a:pathLst>
                <a:path w="11490" h="3347" extrusionOk="0">
                  <a:moveTo>
                    <a:pt x="512" y="1"/>
                  </a:moveTo>
                  <a:cubicBezTo>
                    <a:pt x="214" y="1"/>
                    <a:pt x="0" y="274"/>
                    <a:pt x="60" y="572"/>
                  </a:cubicBezTo>
                  <a:lnTo>
                    <a:pt x="607" y="2989"/>
                  </a:lnTo>
                  <a:cubicBezTo>
                    <a:pt x="655" y="3203"/>
                    <a:pt x="845" y="3346"/>
                    <a:pt x="1060" y="3346"/>
                  </a:cubicBezTo>
                  <a:lnTo>
                    <a:pt x="10430" y="3346"/>
                  </a:lnTo>
                  <a:cubicBezTo>
                    <a:pt x="10644" y="3346"/>
                    <a:pt x="10823" y="3191"/>
                    <a:pt x="10871" y="2989"/>
                  </a:cubicBezTo>
                  <a:lnTo>
                    <a:pt x="11418" y="572"/>
                  </a:lnTo>
                  <a:cubicBezTo>
                    <a:pt x="11490" y="274"/>
                    <a:pt x="11275" y="1"/>
                    <a:pt x="10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>
              <a:extLst>
                <a:ext uri="{FF2B5EF4-FFF2-40B4-BE49-F238E27FC236}">
                  <a16:creationId xmlns:a16="http://schemas.microsoft.com/office/drawing/2014/main" id="{063ADD22-1A71-A248-8ED9-08D3E8B93B79}"/>
                </a:ext>
              </a:extLst>
            </p:cNvPr>
            <p:cNvSpPr/>
            <p:nvPr/>
          </p:nvSpPr>
          <p:spPr>
            <a:xfrm>
              <a:off x="6787751" y="2051468"/>
              <a:ext cx="301771" cy="92651"/>
            </a:xfrm>
            <a:custGeom>
              <a:avLst/>
              <a:gdLst/>
              <a:ahLst/>
              <a:cxnLst/>
              <a:rect l="l" t="t" r="r" b="b"/>
              <a:pathLst>
                <a:path w="11833" h="3633" extrusionOk="0">
                  <a:moveTo>
                    <a:pt x="11155" y="286"/>
                  </a:moveTo>
                  <a:cubicBezTo>
                    <a:pt x="11262" y="286"/>
                    <a:pt x="11345" y="334"/>
                    <a:pt x="11417" y="405"/>
                  </a:cubicBezTo>
                  <a:cubicBezTo>
                    <a:pt x="11476" y="489"/>
                    <a:pt x="11500" y="584"/>
                    <a:pt x="11476" y="679"/>
                  </a:cubicBezTo>
                  <a:lnTo>
                    <a:pt x="10928" y="3096"/>
                  </a:lnTo>
                  <a:cubicBezTo>
                    <a:pt x="10895" y="3243"/>
                    <a:pt x="10775" y="3347"/>
                    <a:pt x="10641" y="3347"/>
                  </a:cubicBezTo>
                  <a:cubicBezTo>
                    <a:pt x="10633" y="3347"/>
                    <a:pt x="10626" y="3347"/>
                    <a:pt x="10619" y="3346"/>
                  </a:cubicBezTo>
                  <a:lnTo>
                    <a:pt x="1237" y="3346"/>
                  </a:lnTo>
                  <a:cubicBezTo>
                    <a:pt x="1229" y="3347"/>
                    <a:pt x="1221" y="3347"/>
                    <a:pt x="1213" y="3347"/>
                  </a:cubicBezTo>
                  <a:cubicBezTo>
                    <a:pt x="1069" y="3347"/>
                    <a:pt x="950" y="3243"/>
                    <a:pt x="927" y="3096"/>
                  </a:cubicBezTo>
                  <a:lnTo>
                    <a:pt x="380" y="679"/>
                  </a:lnTo>
                  <a:cubicBezTo>
                    <a:pt x="332" y="477"/>
                    <a:pt x="487" y="286"/>
                    <a:pt x="689" y="286"/>
                  </a:cubicBezTo>
                  <a:close/>
                  <a:moveTo>
                    <a:pt x="671" y="0"/>
                  </a:moveTo>
                  <a:cubicBezTo>
                    <a:pt x="287" y="0"/>
                    <a:pt x="0" y="364"/>
                    <a:pt x="94" y="739"/>
                  </a:cubicBezTo>
                  <a:lnTo>
                    <a:pt x="641" y="3168"/>
                  </a:lnTo>
                  <a:cubicBezTo>
                    <a:pt x="699" y="3434"/>
                    <a:pt x="937" y="3633"/>
                    <a:pt x="1213" y="3633"/>
                  </a:cubicBezTo>
                  <a:cubicBezTo>
                    <a:pt x="1221" y="3633"/>
                    <a:pt x="1229" y="3632"/>
                    <a:pt x="1237" y="3632"/>
                  </a:cubicBezTo>
                  <a:lnTo>
                    <a:pt x="10607" y="3632"/>
                  </a:lnTo>
                  <a:cubicBezTo>
                    <a:pt x="10615" y="3632"/>
                    <a:pt x="10623" y="3633"/>
                    <a:pt x="10631" y="3633"/>
                  </a:cubicBezTo>
                  <a:cubicBezTo>
                    <a:pt x="10907" y="3633"/>
                    <a:pt x="11144" y="3434"/>
                    <a:pt x="11202" y="3168"/>
                  </a:cubicBezTo>
                  <a:lnTo>
                    <a:pt x="11750" y="739"/>
                  </a:lnTo>
                  <a:cubicBezTo>
                    <a:pt x="11832" y="364"/>
                    <a:pt x="11557" y="0"/>
                    <a:pt x="11173" y="0"/>
                  </a:cubicBezTo>
                  <a:cubicBezTo>
                    <a:pt x="11167" y="0"/>
                    <a:pt x="11161" y="0"/>
                    <a:pt x="11155" y="1"/>
                  </a:cubicBezTo>
                  <a:lnTo>
                    <a:pt x="689" y="1"/>
                  </a:lnTo>
                  <a:cubicBezTo>
                    <a:pt x="683" y="0"/>
                    <a:pt x="677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>
              <a:extLst>
                <a:ext uri="{FF2B5EF4-FFF2-40B4-BE49-F238E27FC236}">
                  <a16:creationId xmlns:a16="http://schemas.microsoft.com/office/drawing/2014/main" id="{6A45A7E9-D96D-291A-4B26-ED263F43F072}"/>
                </a:ext>
              </a:extLst>
            </p:cNvPr>
            <p:cNvSpPr/>
            <p:nvPr/>
          </p:nvSpPr>
          <p:spPr>
            <a:xfrm>
              <a:off x="6834165" y="2079700"/>
              <a:ext cx="45573" cy="59548"/>
            </a:xfrm>
            <a:custGeom>
              <a:avLst/>
              <a:gdLst/>
              <a:ahLst/>
              <a:cxnLst/>
              <a:rect l="l" t="t" r="r" b="b"/>
              <a:pathLst>
                <a:path w="1787" h="2335" extrusionOk="0">
                  <a:moveTo>
                    <a:pt x="872" y="1"/>
                  </a:moveTo>
                  <a:cubicBezTo>
                    <a:pt x="393" y="1"/>
                    <a:pt x="0" y="401"/>
                    <a:pt x="0" y="882"/>
                  </a:cubicBezTo>
                  <a:lnTo>
                    <a:pt x="0" y="2335"/>
                  </a:lnTo>
                  <a:lnTo>
                    <a:pt x="1774" y="2335"/>
                  </a:lnTo>
                  <a:lnTo>
                    <a:pt x="1786" y="882"/>
                  </a:lnTo>
                  <a:cubicBezTo>
                    <a:pt x="1786" y="401"/>
                    <a:pt x="1393" y="1"/>
                    <a:pt x="914" y="1"/>
                  </a:cubicBezTo>
                  <a:cubicBezTo>
                    <a:pt x="907" y="1"/>
                    <a:pt x="900" y="1"/>
                    <a:pt x="893" y="1"/>
                  </a:cubicBezTo>
                  <a:cubicBezTo>
                    <a:pt x="886" y="1"/>
                    <a:pt x="879" y="1"/>
                    <a:pt x="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>
              <a:extLst>
                <a:ext uri="{FF2B5EF4-FFF2-40B4-BE49-F238E27FC236}">
                  <a16:creationId xmlns:a16="http://schemas.microsoft.com/office/drawing/2014/main" id="{7AD03115-10F5-E997-D08B-4B632569A867}"/>
                </a:ext>
              </a:extLst>
            </p:cNvPr>
            <p:cNvSpPr/>
            <p:nvPr/>
          </p:nvSpPr>
          <p:spPr>
            <a:xfrm>
              <a:off x="6830238" y="2076078"/>
              <a:ext cx="52535" cy="66842"/>
            </a:xfrm>
            <a:custGeom>
              <a:avLst/>
              <a:gdLst/>
              <a:ahLst/>
              <a:cxnLst/>
              <a:rect l="l" t="t" r="r" b="b"/>
              <a:pathLst>
                <a:path w="2060" h="2621" extrusionOk="0">
                  <a:moveTo>
                    <a:pt x="1029" y="283"/>
                  </a:moveTo>
                  <a:cubicBezTo>
                    <a:pt x="1401" y="283"/>
                    <a:pt x="1773" y="530"/>
                    <a:pt x="1773" y="1024"/>
                  </a:cubicBezTo>
                  <a:lnTo>
                    <a:pt x="1773" y="2346"/>
                  </a:lnTo>
                  <a:lnTo>
                    <a:pt x="285" y="2346"/>
                  </a:lnTo>
                  <a:lnTo>
                    <a:pt x="285" y="1024"/>
                  </a:lnTo>
                  <a:cubicBezTo>
                    <a:pt x="285" y="530"/>
                    <a:pt x="657" y="283"/>
                    <a:pt x="1029" y="283"/>
                  </a:cubicBezTo>
                  <a:close/>
                  <a:moveTo>
                    <a:pt x="1035" y="0"/>
                  </a:moveTo>
                  <a:cubicBezTo>
                    <a:pt x="464" y="0"/>
                    <a:pt x="11" y="453"/>
                    <a:pt x="11" y="1024"/>
                  </a:cubicBezTo>
                  <a:lnTo>
                    <a:pt x="11" y="2477"/>
                  </a:lnTo>
                  <a:cubicBezTo>
                    <a:pt x="0" y="2554"/>
                    <a:pt x="61" y="2621"/>
                    <a:pt x="136" y="2621"/>
                  </a:cubicBezTo>
                  <a:cubicBezTo>
                    <a:pt x="142" y="2621"/>
                    <a:pt x="148" y="2620"/>
                    <a:pt x="154" y="2619"/>
                  </a:cubicBezTo>
                  <a:lnTo>
                    <a:pt x="1928" y="2619"/>
                  </a:lnTo>
                  <a:cubicBezTo>
                    <a:pt x="2000" y="2619"/>
                    <a:pt x="2059" y="2560"/>
                    <a:pt x="2059" y="2477"/>
                  </a:cubicBezTo>
                  <a:lnTo>
                    <a:pt x="2059" y="1024"/>
                  </a:lnTo>
                  <a:cubicBezTo>
                    <a:pt x="2059" y="453"/>
                    <a:pt x="1595" y="0"/>
                    <a:pt x="1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>
              <a:extLst>
                <a:ext uri="{FF2B5EF4-FFF2-40B4-BE49-F238E27FC236}">
                  <a16:creationId xmlns:a16="http://schemas.microsoft.com/office/drawing/2014/main" id="{783C5D1D-DA1D-F3AA-C8B2-FA79B23C87DE}"/>
                </a:ext>
              </a:extLst>
            </p:cNvPr>
            <p:cNvSpPr/>
            <p:nvPr/>
          </p:nvSpPr>
          <p:spPr>
            <a:xfrm>
              <a:off x="6998427" y="2079700"/>
              <a:ext cx="45267" cy="59548"/>
            </a:xfrm>
            <a:custGeom>
              <a:avLst/>
              <a:gdLst/>
              <a:ahLst/>
              <a:cxnLst/>
              <a:rect l="l" t="t" r="r" b="b"/>
              <a:pathLst>
                <a:path w="1775" h="2335" extrusionOk="0">
                  <a:moveTo>
                    <a:pt x="861" y="1"/>
                  </a:moveTo>
                  <a:cubicBezTo>
                    <a:pt x="382" y="1"/>
                    <a:pt x="0" y="401"/>
                    <a:pt x="0" y="882"/>
                  </a:cubicBezTo>
                  <a:lnTo>
                    <a:pt x="0" y="2335"/>
                  </a:lnTo>
                  <a:lnTo>
                    <a:pt x="1763" y="2335"/>
                  </a:lnTo>
                  <a:lnTo>
                    <a:pt x="1775" y="882"/>
                  </a:lnTo>
                  <a:cubicBezTo>
                    <a:pt x="1775" y="401"/>
                    <a:pt x="1381" y="1"/>
                    <a:pt x="903" y="1"/>
                  </a:cubicBezTo>
                  <a:cubicBezTo>
                    <a:pt x="896" y="1"/>
                    <a:pt x="889" y="1"/>
                    <a:pt x="882" y="1"/>
                  </a:cubicBezTo>
                  <a:cubicBezTo>
                    <a:pt x="875" y="1"/>
                    <a:pt x="868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>
              <a:extLst>
                <a:ext uri="{FF2B5EF4-FFF2-40B4-BE49-F238E27FC236}">
                  <a16:creationId xmlns:a16="http://schemas.microsoft.com/office/drawing/2014/main" id="{2DB1FEE7-4478-2805-5E4F-C3485DBE3F14}"/>
                </a:ext>
              </a:extLst>
            </p:cNvPr>
            <p:cNvSpPr/>
            <p:nvPr/>
          </p:nvSpPr>
          <p:spPr>
            <a:xfrm>
              <a:off x="6994474" y="2076078"/>
              <a:ext cx="52561" cy="66817"/>
            </a:xfrm>
            <a:custGeom>
              <a:avLst/>
              <a:gdLst/>
              <a:ahLst/>
              <a:cxnLst/>
              <a:rect l="l" t="t" r="r" b="b"/>
              <a:pathLst>
                <a:path w="2061" h="2620" extrusionOk="0">
                  <a:moveTo>
                    <a:pt x="1042" y="283"/>
                  </a:moveTo>
                  <a:cubicBezTo>
                    <a:pt x="1415" y="283"/>
                    <a:pt x="1787" y="530"/>
                    <a:pt x="1787" y="1024"/>
                  </a:cubicBezTo>
                  <a:lnTo>
                    <a:pt x="1787" y="2346"/>
                  </a:lnTo>
                  <a:lnTo>
                    <a:pt x="298" y="2346"/>
                  </a:lnTo>
                  <a:lnTo>
                    <a:pt x="298" y="1024"/>
                  </a:lnTo>
                  <a:cubicBezTo>
                    <a:pt x="298" y="530"/>
                    <a:pt x="670" y="283"/>
                    <a:pt x="1042" y="283"/>
                  </a:cubicBezTo>
                  <a:close/>
                  <a:moveTo>
                    <a:pt x="1025" y="0"/>
                  </a:moveTo>
                  <a:cubicBezTo>
                    <a:pt x="465" y="0"/>
                    <a:pt x="1" y="453"/>
                    <a:pt x="1" y="1024"/>
                  </a:cubicBezTo>
                  <a:lnTo>
                    <a:pt x="1" y="2477"/>
                  </a:lnTo>
                  <a:cubicBezTo>
                    <a:pt x="1" y="2560"/>
                    <a:pt x="72" y="2619"/>
                    <a:pt x="155" y="2619"/>
                  </a:cubicBezTo>
                  <a:lnTo>
                    <a:pt x="1918" y="2619"/>
                  </a:lnTo>
                  <a:cubicBezTo>
                    <a:pt x="2001" y="2619"/>
                    <a:pt x="2060" y="2560"/>
                    <a:pt x="2049" y="2477"/>
                  </a:cubicBezTo>
                  <a:lnTo>
                    <a:pt x="2049" y="1024"/>
                  </a:lnTo>
                  <a:cubicBezTo>
                    <a:pt x="2049" y="453"/>
                    <a:pt x="1596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>
              <a:extLst>
                <a:ext uri="{FF2B5EF4-FFF2-40B4-BE49-F238E27FC236}">
                  <a16:creationId xmlns:a16="http://schemas.microsoft.com/office/drawing/2014/main" id="{6F60232B-D5D8-6CE9-B6DA-2722B1BE88C3}"/>
                </a:ext>
              </a:extLst>
            </p:cNvPr>
            <p:cNvSpPr/>
            <p:nvPr/>
          </p:nvSpPr>
          <p:spPr>
            <a:xfrm>
              <a:off x="6916130" y="2079700"/>
              <a:ext cx="45573" cy="59548"/>
            </a:xfrm>
            <a:custGeom>
              <a:avLst/>
              <a:gdLst/>
              <a:ahLst/>
              <a:cxnLst/>
              <a:rect l="l" t="t" r="r" b="b"/>
              <a:pathLst>
                <a:path w="1787" h="2335" extrusionOk="0">
                  <a:moveTo>
                    <a:pt x="873" y="1"/>
                  </a:moveTo>
                  <a:cubicBezTo>
                    <a:pt x="394" y="1"/>
                    <a:pt x="13" y="401"/>
                    <a:pt x="1" y="882"/>
                  </a:cubicBezTo>
                  <a:lnTo>
                    <a:pt x="1" y="2335"/>
                  </a:lnTo>
                  <a:lnTo>
                    <a:pt x="1775" y="2335"/>
                  </a:lnTo>
                  <a:lnTo>
                    <a:pt x="1787" y="882"/>
                  </a:lnTo>
                  <a:cubicBezTo>
                    <a:pt x="1775" y="394"/>
                    <a:pt x="1382" y="1"/>
                    <a:pt x="894" y="1"/>
                  </a:cubicBezTo>
                  <a:cubicBezTo>
                    <a:pt x="887" y="1"/>
                    <a:pt x="880" y="1"/>
                    <a:pt x="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>
              <a:extLst>
                <a:ext uri="{FF2B5EF4-FFF2-40B4-BE49-F238E27FC236}">
                  <a16:creationId xmlns:a16="http://schemas.microsoft.com/office/drawing/2014/main" id="{E60B1D2A-C04D-EE50-76DE-59F1990E4D9D}"/>
                </a:ext>
              </a:extLst>
            </p:cNvPr>
            <p:cNvSpPr/>
            <p:nvPr/>
          </p:nvSpPr>
          <p:spPr>
            <a:xfrm>
              <a:off x="6912509" y="2076078"/>
              <a:ext cx="52229" cy="66817"/>
            </a:xfrm>
            <a:custGeom>
              <a:avLst/>
              <a:gdLst/>
              <a:ahLst/>
              <a:cxnLst/>
              <a:rect l="l" t="t" r="r" b="b"/>
              <a:pathLst>
                <a:path w="2048" h="2620" extrusionOk="0">
                  <a:moveTo>
                    <a:pt x="1030" y="283"/>
                  </a:moveTo>
                  <a:cubicBezTo>
                    <a:pt x="1402" y="283"/>
                    <a:pt x="1774" y="530"/>
                    <a:pt x="1774" y="1024"/>
                  </a:cubicBezTo>
                  <a:lnTo>
                    <a:pt x="1774" y="2346"/>
                  </a:lnTo>
                  <a:lnTo>
                    <a:pt x="286" y="2346"/>
                  </a:lnTo>
                  <a:lnTo>
                    <a:pt x="286" y="1024"/>
                  </a:lnTo>
                  <a:cubicBezTo>
                    <a:pt x="286" y="530"/>
                    <a:pt x="658" y="283"/>
                    <a:pt x="1030" y="283"/>
                  </a:cubicBezTo>
                  <a:close/>
                  <a:moveTo>
                    <a:pt x="1024" y="0"/>
                  </a:moveTo>
                  <a:cubicBezTo>
                    <a:pt x="452" y="0"/>
                    <a:pt x="0" y="453"/>
                    <a:pt x="0" y="1024"/>
                  </a:cubicBezTo>
                  <a:lnTo>
                    <a:pt x="0" y="2477"/>
                  </a:lnTo>
                  <a:cubicBezTo>
                    <a:pt x="0" y="2560"/>
                    <a:pt x="71" y="2619"/>
                    <a:pt x="143" y="2619"/>
                  </a:cubicBezTo>
                  <a:lnTo>
                    <a:pt x="1917" y="2619"/>
                  </a:lnTo>
                  <a:cubicBezTo>
                    <a:pt x="1988" y="2619"/>
                    <a:pt x="2048" y="2560"/>
                    <a:pt x="2048" y="2477"/>
                  </a:cubicBezTo>
                  <a:lnTo>
                    <a:pt x="2048" y="1024"/>
                  </a:lnTo>
                  <a:cubicBezTo>
                    <a:pt x="2048" y="453"/>
                    <a:pt x="1595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>
              <a:extLst>
                <a:ext uri="{FF2B5EF4-FFF2-40B4-BE49-F238E27FC236}">
                  <a16:creationId xmlns:a16="http://schemas.microsoft.com/office/drawing/2014/main" id="{EDECBA21-984F-73FE-8A31-9E666B6C4135}"/>
                </a:ext>
              </a:extLst>
            </p:cNvPr>
            <p:cNvSpPr/>
            <p:nvPr/>
          </p:nvSpPr>
          <p:spPr>
            <a:xfrm>
              <a:off x="6959255" y="2217617"/>
              <a:ext cx="103872" cy="77222"/>
            </a:xfrm>
            <a:custGeom>
              <a:avLst/>
              <a:gdLst/>
              <a:ahLst/>
              <a:cxnLst/>
              <a:rect l="l" t="t" r="r" b="b"/>
              <a:pathLst>
                <a:path w="4073" h="3028" extrusionOk="0">
                  <a:moveTo>
                    <a:pt x="3268" y="1"/>
                  </a:moveTo>
                  <a:cubicBezTo>
                    <a:pt x="3076" y="1"/>
                    <a:pt x="2836" y="56"/>
                    <a:pt x="2537" y="189"/>
                  </a:cubicBezTo>
                  <a:cubicBezTo>
                    <a:pt x="2441" y="236"/>
                    <a:pt x="2346" y="284"/>
                    <a:pt x="2251" y="356"/>
                  </a:cubicBezTo>
                  <a:lnTo>
                    <a:pt x="513" y="1546"/>
                  </a:lnTo>
                  <a:cubicBezTo>
                    <a:pt x="84" y="1844"/>
                    <a:pt x="1" y="2475"/>
                    <a:pt x="393" y="2832"/>
                  </a:cubicBezTo>
                  <a:cubicBezTo>
                    <a:pt x="539" y="2958"/>
                    <a:pt x="721" y="3028"/>
                    <a:pt x="956" y="3028"/>
                  </a:cubicBezTo>
                  <a:cubicBezTo>
                    <a:pt x="1164" y="3028"/>
                    <a:pt x="1413" y="2973"/>
                    <a:pt x="1715" y="2856"/>
                  </a:cubicBezTo>
                  <a:lnTo>
                    <a:pt x="3334" y="1915"/>
                  </a:lnTo>
                  <a:cubicBezTo>
                    <a:pt x="3834" y="1641"/>
                    <a:pt x="4073" y="1070"/>
                    <a:pt x="3930" y="534"/>
                  </a:cubicBezTo>
                  <a:cubicBezTo>
                    <a:pt x="3850" y="238"/>
                    <a:pt x="3662" y="1"/>
                    <a:pt x="3268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>
              <a:extLst>
                <a:ext uri="{FF2B5EF4-FFF2-40B4-BE49-F238E27FC236}">
                  <a16:creationId xmlns:a16="http://schemas.microsoft.com/office/drawing/2014/main" id="{ED12D75F-3552-D510-16D5-6D11EB0DDCF5}"/>
                </a:ext>
              </a:extLst>
            </p:cNvPr>
            <p:cNvSpPr/>
            <p:nvPr/>
          </p:nvSpPr>
          <p:spPr>
            <a:xfrm>
              <a:off x="6958643" y="2213894"/>
              <a:ext cx="108437" cy="84490"/>
            </a:xfrm>
            <a:custGeom>
              <a:avLst/>
              <a:gdLst/>
              <a:ahLst/>
              <a:cxnLst/>
              <a:rect l="l" t="t" r="r" b="b"/>
              <a:pathLst>
                <a:path w="4252" h="3313" extrusionOk="0">
                  <a:moveTo>
                    <a:pt x="3287" y="287"/>
                  </a:moveTo>
                  <a:cubicBezTo>
                    <a:pt x="3381" y="287"/>
                    <a:pt x="3464" y="303"/>
                    <a:pt x="3537" y="335"/>
                  </a:cubicBezTo>
                  <a:cubicBezTo>
                    <a:pt x="3680" y="418"/>
                    <a:pt x="3787" y="549"/>
                    <a:pt x="3811" y="716"/>
                  </a:cubicBezTo>
                  <a:cubicBezTo>
                    <a:pt x="3942" y="1192"/>
                    <a:pt x="3716" y="1692"/>
                    <a:pt x="3287" y="1942"/>
                  </a:cubicBezTo>
                  <a:lnTo>
                    <a:pt x="1680" y="2871"/>
                  </a:lnTo>
                  <a:cubicBezTo>
                    <a:pt x="1406" y="2978"/>
                    <a:pt x="1174" y="3032"/>
                    <a:pt x="979" y="3032"/>
                  </a:cubicBezTo>
                  <a:cubicBezTo>
                    <a:pt x="784" y="3032"/>
                    <a:pt x="626" y="2978"/>
                    <a:pt x="501" y="2871"/>
                  </a:cubicBezTo>
                  <a:cubicBezTo>
                    <a:pt x="358" y="2740"/>
                    <a:pt x="287" y="2549"/>
                    <a:pt x="298" y="2359"/>
                  </a:cubicBezTo>
                  <a:cubicBezTo>
                    <a:pt x="310" y="2133"/>
                    <a:pt x="429" y="1930"/>
                    <a:pt x="608" y="1799"/>
                  </a:cubicBezTo>
                  <a:lnTo>
                    <a:pt x="2346" y="609"/>
                  </a:lnTo>
                  <a:cubicBezTo>
                    <a:pt x="2430" y="561"/>
                    <a:pt x="2525" y="502"/>
                    <a:pt x="2608" y="466"/>
                  </a:cubicBezTo>
                  <a:cubicBezTo>
                    <a:pt x="2876" y="348"/>
                    <a:pt x="3102" y="287"/>
                    <a:pt x="3287" y="287"/>
                  </a:cubicBezTo>
                  <a:close/>
                  <a:moveTo>
                    <a:pt x="3303" y="0"/>
                  </a:moveTo>
                  <a:cubicBezTo>
                    <a:pt x="3077" y="0"/>
                    <a:pt x="2808" y="69"/>
                    <a:pt x="2501" y="204"/>
                  </a:cubicBezTo>
                  <a:cubicBezTo>
                    <a:pt x="2394" y="252"/>
                    <a:pt x="2299" y="311"/>
                    <a:pt x="2203" y="371"/>
                  </a:cubicBezTo>
                  <a:lnTo>
                    <a:pt x="465" y="1561"/>
                  </a:lnTo>
                  <a:cubicBezTo>
                    <a:pt x="203" y="1740"/>
                    <a:pt x="48" y="2026"/>
                    <a:pt x="25" y="2335"/>
                  </a:cubicBezTo>
                  <a:cubicBezTo>
                    <a:pt x="1" y="2609"/>
                    <a:pt x="108" y="2895"/>
                    <a:pt x="322" y="3073"/>
                  </a:cubicBezTo>
                  <a:cubicBezTo>
                    <a:pt x="490" y="3230"/>
                    <a:pt x="709" y="3313"/>
                    <a:pt x="932" y="3313"/>
                  </a:cubicBezTo>
                  <a:cubicBezTo>
                    <a:pt x="947" y="3313"/>
                    <a:pt x="962" y="3312"/>
                    <a:pt x="977" y="3311"/>
                  </a:cubicBezTo>
                  <a:cubicBezTo>
                    <a:pt x="1263" y="3300"/>
                    <a:pt x="1549" y="3228"/>
                    <a:pt x="1811" y="3109"/>
                  </a:cubicBezTo>
                  <a:lnTo>
                    <a:pt x="3442" y="2180"/>
                  </a:lnTo>
                  <a:cubicBezTo>
                    <a:pt x="3977" y="1871"/>
                    <a:pt x="4251" y="1240"/>
                    <a:pt x="4097" y="633"/>
                  </a:cubicBezTo>
                  <a:cubicBezTo>
                    <a:pt x="4037" y="382"/>
                    <a:pt x="3882" y="180"/>
                    <a:pt x="3656" y="73"/>
                  </a:cubicBezTo>
                  <a:cubicBezTo>
                    <a:pt x="3554" y="24"/>
                    <a:pt x="3436" y="0"/>
                    <a:pt x="3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>
              <a:extLst>
                <a:ext uri="{FF2B5EF4-FFF2-40B4-BE49-F238E27FC236}">
                  <a16:creationId xmlns:a16="http://schemas.microsoft.com/office/drawing/2014/main" id="{F3FC7666-2F60-69BC-BAD5-B58252FE7177}"/>
                </a:ext>
              </a:extLst>
            </p:cNvPr>
            <p:cNvSpPr/>
            <p:nvPr/>
          </p:nvSpPr>
          <p:spPr>
            <a:xfrm>
              <a:off x="6936175" y="2180486"/>
              <a:ext cx="103566" cy="77018"/>
            </a:xfrm>
            <a:custGeom>
              <a:avLst/>
              <a:gdLst/>
              <a:ahLst/>
              <a:cxnLst/>
              <a:rect l="l" t="t" r="r" b="b"/>
              <a:pathLst>
                <a:path w="4061" h="3020" extrusionOk="0">
                  <a:moveTo>
                    <a:pt x="3252" y="1"/>
                  </a:moveTo>
                  <a:cubicBezTo>
                    <a:pt x="3061" y="1"/>
                    <a:pt x="2822" y="57"/>
                    <a:pt x="2525" y="192"/>
                  </a:cubicBezTo>
                  <a:cubicBezTo>
                    <a:pt x="2430" y="228"/>
                    <a:pt x="2334" y="288"/>
                    <a:pt x="2239" y="347"/>
                  </a:cubicBezTo>
                  <a:lnTo>
                    <a:pt x="501" y="1538"/>
                  </a:lnTo>
                  <a:cubicBezTo>
                    <a:pt x="60" y="1835"/>
                    <a:pt x="1" y="2454"/>
                    <a:pt x="382" y="2824"/>
                  </a:cubicBezTo>
                  <a:cubicBezTo>
                    <a:pt x="527" y="2950"/>
                    <a:pt x="709" y="3019"/>
                    <a:pt x="944" y="3019"/>
                  </a:cubicBezTo>
                  <a:cubicBezTo>
                    <a:pt x="1152" y="3019"/>
                    <a:pt x="1401" y="2965"/>
                    <a:pt x="1703" y="2847"/>
                  </a:cubicBezTo>
                  <a:lnTo>
                    <a:pt x="3334" y="1907"/>
                  </a:lnTo>
                  <a:cubicBezTo>
                    <a:pt x="3823" y="1633"/>
                    <a:pt x="4061" y="1073"/>
                    <a:pt x="3930" y="526"/>
                  </a:cubicBezTo>
                  <a:cubicBezTo>
                    <a:pt x="3841" y="244"/>
                    <a:pt x="3650" y="1"/>
                    <a:pt x="3252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>
              <a:extLst>
                <a:ext uri="{FF2B5EF4-FFF2-40B4-BE49-F238E27FC236}">
                  <a16:creationId xmlns:a16="http://schemas.microsoft.com/office/drawing/2014/main" id="{5AFEA60F-65C2-D700-D7E0-8AD2B765B8BB}"/>
                </a:ext>
              </a:extLst>
            </p:cNvPr>
            <p:cNvSpPr/>
            <p:nvPr/>
          </p:nvSpPr>
          <p:spPr>
            <a:xfrm>
              <a:off x="6935257" y="2176609"/>
              <a:ext cx="108437" cy="84439"/>
            </a:xfrm>
            <a:custGeom>
              <a:avLst/>
              <a:gdLst/>
              <a:ahLst/>
              <a:cxnLst/>
              <a:rect l="l" t="t" r="r" b="b"/>
              <a:pathLst>
                <a:path w="4252" h="3311" extrusionOk="0">
                  <a:moveTo>
                    <a:pt x="3271" y="293"/>
                  </a:moveTo>
                  <a:cubicBezTo>
                    <a:pt x="3372" y="293"/>
                    <a:pt x="3460" y="310"/>
                    <a:pt x="3537" y="344"/>
                  </a:cubicBezTo>
                  <a:cubicBezTo>
                    <a:pt x="3680" y="416"/>
                    <a:pt x="3787" y="559"/>
                    <a:pt x="3823" y="713"/>
                  </a:cubicBezTo>
                  <a:cubicBezTo>
                    <a:pt x="3942" y="1202"/>
                    <a:pt x="3716" y="1702"/>
                    <a:pt x="3287" y="1940"/>
                  </a:cubicBezTo>
                  <a:lnTo>
                    <a:pt x="1680" y="2868"/>
                  </a:lnTo>
                  <a:cubicBezTo>
                    <a:pt x="1406" y="2976"/>
                    <a:pt x="1174" y="3029"/>
                    <a:pt x="979" y="3029"/>
                  </a:cubicBezTo>
                  <a:cubicBezTo>
                    <a:pt x="784" y="3029"/>
                    <a:pt x="626" y="2976"/>
                    <a:pt x="501" y="2868"/>
                  </a:cubicBezTo>
                  <a:cubicBezTo>
                    <a:pt x="358" y="2737"/>
                    <a:pt x="287" y="2547"/>
                    <a:pt x="299" y="2356"/>
                  </a:cubicBezTo>
                  <a:cubicBezTo>
                    <a:pt x="322" y="2142"/>
                    <a:pt x="430" y="1940"/>
                    <a:pt x="620" y="1809"/>
                  </a:cubicBezTo>
                  <a:lnTo>
                    <a:pt x="2358" y="618"/>
                  </a:lnTo>
                  <a:cubicBezTo>
                    <a:pt x="2430" y="559"/>
                    <a:pt x="2525" y="511"/>
                    <a:pt x="2620" y="463"/>
                  </a:cubicBezTo>
                  <a:cubicBezTo>
                    <a:pt x="2873" y="349"/>
                    <a:pt x="3091" y="293"/>
                    <a:pt x="3271" y="293"/>
                  </a:cubicBezTo>
                  <a:close/>
                  <a:moveTo>
                    <a:pt x="3284" y="1"/>
                  </a:moveTo>
                  <a:cubicBezTo>
                    <a:pt x="3062" y="1"/>
                    <a:pt x="2802" y="69"/>
                    <a:pt x="2501" y="201"/>
                  </a:cubicBezTo>
                  <a:cubicBezTo>
                    <a:pt x="2394" y="249"/>
                    <a:pt x="2299" y="309"/>
                    <a:pt x="2204" y="380"/>
                  </a:cubicBezTo>
                  <a:lnTo>
                    <a:pt x="465" y="1571"/>
                  </a:lnTo>
                  <a:cubicBezTo>
                    <a:pt x="203" y="1749"/>
                    <a:pt x="49" y="2023"/>
                    <a:pt x="25" y="2333"/>
                  </a:cubicBezTo>
                  <a:cubicBezTo>
                    <a:pt x="1" y="2618"/>
                    <a:pt x="120" y="2892"/>
                    <a:pt x="322" y="3083"/>
                  </a:cubicBezTo>
                  <a:cubicBezTo>
                    <a:pt x="490" y="3228"/>
                    <a:pt x="709" y="3310"/>
                    <a:pt x="932" y="3310"/>
                  </a:cubicBezTo>
                  <a:cubicBezTo>
                    <a:pt x="947" y="3310"/>
                    <a:pt x="962" y="3310"/>
                    <a:pt x="977" y="3309"/>
                  </a:cubicBezTo>
                  <a:cubicBezTo>
                    <a:pt x="1263" y="3309"/>
                    <a:pt x="1549" y="3238"/>
                    <a:pt x="1811" y="3130"/>
                  </a:cubicBezTo>
                  <a:lnTo>
                    <a:pt x="3430" y="2190"/>
                  </a:lnTo>
                  <a:cubicBezTo>
                    <a:pt x="3978" y="1880"/>
                    <a:pt x="4252" y="1237"/>
                    <a:pt x="4097" y="630"/>
                  </a:cubicBezTo>
                  <a:cubicBezTo>
                    <a:pt x="4037" y="392"/>
                    <a:pt x="3882" y="190"/>
                    <a:pt x="3656" y="82"/>
                  </a:cubicBezTo>
                  <a:cubicBezTo>
                    <a:pt x="3546" y="27"/>
                    <a:pt x="3423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>
              <a:extLst>
                <a:ext uri="{FF2B5EF4-FFF2-40B4-BE49-F238E27FC236}">
                  <a16:creationId xmlns:a16="http://schemas.microsoft.com/office/drawing/2014/main" id="{D37A42FA-1291-1352-C8EE-B228951E15EE}"/>
                </a:ext>
              </a:extLst>
            </p:cNvPr>
            <p:cNvSpPr/>
            <p:nvPr/>
          </p:nvSpPr>
          <p:spPr>
            <a:xfrm>
              <a:off x="6919777" y="2133816"/>
              <a:ext cx="103872" cy="77145"/>
            </a:xfrm>
            <a:custGeom>
              <a:avLst/>
              <a:gdLst/>
              <a:ahLst/>
              <a:cxnLst/>
              <a:rect l="l" t="t" r="r" b="b"/>
              <a:pathLst>
                <a:path w="4073" h="3025" extrusionOk="0">
                  <a:moveTo>
                    <a:pt x="3268" y="0"/>
                  </a:moveTo>
                  <a:cubicBezTo>
                    <a:pt x="3077" y="0"/>
                    <a:pt x="2837" y="56"/>
                    <a:pt x="2537" y="189"/>
                  </a:cubicBezTo>
                  <a:cubicBezTo>
                    <a:pt x="2442" y="236"/>
                    <a:pt x="2346" y="284"/>
                    <a:pt x="2251" y="355"/>
                  </a:cubicBezTo>
                  <a:lnTo>
                    <a:pt x="513" y="1546"/>
                  </a:lnTo>
                  <a:cubicBezTo>
                    <a:pt x="84" y="1844"/>
                    <a:pt x="1" y="2475"/>
                    <a:pt x="394" y="2820"/>
                  </a:cubicBezTo>
                  <a:cubicBezTo>
                    <a:pt x="539" y="2952"/>
                    <a:pt x="720" y="3025"/>
                    <a:pt x="954" y="3025"/>
                  </a:cubicBezTo>
                  <a:cubicBezTo>
                    <a:pt x="1162" y="3025"/>
                    <a:pt x="1412" y="2967"/>
                    <a:pt x="1715" y="2844"/>
                  </a:cubicBezTo>
                  <a:lnTo>
                    <a:pt x="3335" y="1915"/>
                  </a:lnTo>
                  <a:cubicBezTo>
                    <a:pt x="3835" y="1641"/>
                    <a:pt x="4073" y="1070"/>
                    <a:pt x="3930" y="534"/>
                  </a:cubicBezTo>
                  <a:cubicBezTo>
                    <a:pt x="3850" y="238"/>
                    <a:pt x="3662" y="0"/>
                    <a:pt x="326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>
              <a:extLst>
                <a:ext uri="{FF2B5EF4-FFF2-40B4-BE49-F238E27FC236}">
                  <a16:creationId xmlns:a16="http://schemas.microsoft.com/office/drawing/2014/main" id="{00F0930F-E75C-92D0-7806-F5FE8E789831}"/>
                </a:ext>
              </a:extLst>
            </p:cNvPr>
            <p:cNvSpPr/>
            <p:nvPr/>
          </p:nvSpPr>
          <p:spPr>
            <a:xfrm>
              <a:off x="6919165" y="2130093"/>
              <a:ext cx="108437" cy="84464"/>
            </a:xfrm>
            <a:custGeom>
              <a:avLst/>
              <a:gdLst/>
              <a:ahLst/>
              <a:cxnLst/>
              <a:rect l="l" t="t" r="r" b="b"/>
              <a:pathLst>
                <a:path w="4252" h="3312" extrusionOk="0">
                  <a:moveTo>
                    <a:pt x="3287" y="287"/>
                  </a:moveTo>
                  <a:cubicBezTo>
                    <a:pt x="3381" y="287"/>
                    <a:pt x="3465" y="303"/>
                    <a:pt x="3537" y="335"/>
                  </a:cubicBezTo>
                  <a:cubicBezTo>
                    <a:pt x="3680" y="406"/>
                    <a:pt x="3787" y="549"/>
                    <a:pt x="3811" y="716"/>
                  </a:cubicBezTo>
                  <a:cubicBezTo>
                    <a:pt x="3942" y="1192"/>
                    <a:pt x="3716" y="1692"/>
                    <a:pt x="3287" y="1930"/>
                  </a:cubicBezTo>
                  <a:lnTo>
                    <a:pt x="1680" y="2859"/>
                  </a:lnTo>
                  <a:cubicBezTo>
                    <a:pt x="1406" y="2966"/>
                    <a:pt x="1174" y="3020"/>
                    <a:pt x="979" y="3020"/>
                  </a:cubicBezTo>
                  <a:cubicBezTo>
                    <a:pt x="784" y="3020"/>
                    <a:pt x="626" y="2966"/>
                    <a:pt x="501" y="2859"/>
                  </a:cubicBezTo>
                  <a:cubicBezTo>
                    <a:pt x="358" y="2740"/>
                    <a:pt x="287" y="2549"/>
                    <a:pt x="299" y="2359"/>
                  </a:cubicBezTo>
                  <a:cubicBezTo>
                    <a:pt x="311" y="2133"/>
                    <a:pt x="430" y="1930"/>
                    <a:pt x="608" y="1799"/>
                  </a:cubicBezTo>
                  <a:lnTo>
                    <a:pt x="2346" y="609"/>
                  </a:lnTo>
                  <a:cubicBezTo>
                    <a:pt x="2430" y="549"/>
                    <a:pt x="2525" y="501"/>
                    <a:pt x="2608" y="466"/>
                  </a:cubicBezTo>
                  <a:cubicBezTo>
                    <a:pt x="2876" y="348"/>
                    <a:pt x="3103" y="287"/>
                    <a:pt x="3287" y="287"/>
                  </a:cubicBezTo>
                  <a:close/>
                  <a:moveTo>
                    <a:pt x="3298" y="0"/>
                  </a:moveTo>
                  <a:cubicBezTo>
                    <a:pt x="3073" y="0"/>
                    <a:pt x="2808" y="69"/>
                    <a:pt x="2501" y="204"/>
                  </a:cubicBezTo>
                  <a:cubicBezTo>
                    <a:pt x="2394" y="251"/>
                    <a:pt x="2299" y="311"/>
                    <a:pt x="2192" y="370"/>
                  </a:cubicBezTo>
                  <a:lnTo>
                    <a:pt x="465" y="1561"/>
                  </a:lnTo>
                  <a:cubicBezTo>
                    <a:pt x="203" y="1740"/>
                    <a:pt x="49" y="2025"/>
                    <a:pt x="25" y="2335"/>
                  </a:cubicBezTo>
                  <a:cubicBezTo>
                    <a:pt x="1" y="2609"/>
                    <a:pt x="120" y="2883"/>
                    <a:pt x="322" y="3073"/>
                  </a:cubicBezTo>
                  <a:cubicBezTo>
                    <a:pt x="501" y="3228"/>
                    <a:pt x="739" y="3311"/>
                    <a:pt x="977" y="3311"/>
                  </a:cubicBezTo>
                  <a:cubicBezTo>
                    <a:pt x="1263" y="3299"/>
                    <a:pt x="1549" y="3228"/>
                    <a:pt x="1811" y="3109"/>
                  </a:cubicBezTo>
                  <a:lnTo>
                    <a:pt x="3442" y="2180"/>
                  </a:lnTo>
                  <a:cubicBezTo>
                    <a:pt x="3978" y="1871"/>
                    <a:pt x="4251" y="1240"/>
                    <a:pt x="4097" y="632"/>
                  </a:cubicBezTo>
                  <a:cubicBezTo>
                    <a:pt x="4037" y="382"/>
                    <a:pt x="3882" y="180"/>
                    <a:pt x="3656" y="73"/>
                  </a:cubicBezTo>
                  <a:cubicBezTo>
                    <a:pt x="3550" y="24"/>
                    <a:pt x="3431" y="0"/>
                    <a:pt x="3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>
              <a:extLst>
                <a:ext uri="{FF2B5EF4-FFF2-40B4-BE49-F238E27FC236}">
                  <a16:creationId xmlns:a16="http://schemas.microsoft.com/office/drawing/2014/main" id="{A2CD6504-CFF7-C9D2-60B5-A5F1F78DF165}"/>
                </a:ext>
              </a:extLst>
            </p:cNvPr>
            <p:cNvSpPr/>
            <p:nvPr/>
          </p:nvSpPr>
          <p:spPr>
            <a:xfrm>
              <a:off x="6862397" y="2184158"/>
              <a:ext cx="106906" cy="141819"/>
            </a:xfrm>
            <a:custGeom>
              <a:avLst/>
              <a:gdLst/>
              <a:ahLst/>
              <a:cxnLst/>
              <a:rect l="l" t="t" r="r" b="b"/>
              <a:pathLst>
                <a:path w="4192" h="5561" extrusionOk="0">
                  <a:moveTo>
                    <a:pt x="2" y="2336"/>
                  </a:moveTo>
                  <a:cubicBezTo>
                    <a:pt x="1" y="2336"/>
                    <a:pt x="20" y="2342"/>
                    <a:pt x="56" y="2352"/>
                  </a:cubicBezTo>
                  <a:lnTo>
                    <a:pt x="56" y="2352"/>
                  </a:lnTo>
                  <a:cubicBezTo>
                    <a:pt x="49" y="2350"/>
                    <a:pt x="43" y="2348"/>
                    <a:pt x="36" y="2346"/>
                  </a:cubicBezTo>
                  <a:cubicBezTo>
                    <a:pt x="13" y="2339"/>
                    <a:pt x="2" y="2336"/>
                    <a:pt x="2" y="2336"/>
                  </a:cubicBezTo>
                  <a:close/>
                  <a:moveTo>
                    <a:pt x="143" y="1"/>
                  </a:moveTo>
                  <a:lnTo>
                    <a:pt x="653" y="2508"/>
                  </a:lnTo>
                  <a:lnTo>
                    <a:pt x="653" y="2508"/>
                  </a:lnTo>
                  <a:cubicBezTo>
                    <a:pt x="369" y="2442"/>
                    <a:pt x="152" y="2381"/>
                    <a:pt x="56" y="2352"/>
                  </a:cubicBezTo>
                  <a:lnTo>
                    <a:pt x="56" y="2352"/>
                  </a:lnTo>
                  <a:cubicBezTo>
                    <a:pt x="294" y="2430"/>
                    <a:pt x="499" y="2519"/>
                    <a:pt x="676" y="2618"/>
                  </a:cubicBezTo>
                  <a:lnTo>
                    <a:pt x="676" y="2618"/>
                  </a:lnTo>
                  <a:lnTo>
                    <a:pt x="653" y="2508"/>
                  </a:lnTo>
                  <a:lnTo>
                    <a:pt x="653" y="2508"/>
                  </a:lnTo>
                  <a:cubicBezTo>
                    <a:pt x="1160" y="2627"/>
                    <a:pt x="1878" y="2763"/>
                    <a:pt x="2499" y="2763"/>
                  </a:cubicBezTo>
                  <a:cubicBezTo>
                    <a:pt x="3088" y="2763"/>
                    <a:pt x="3590" y="2640"/>
                    <a:pt x="3739" y="2263"/>
                  </a:cubicBezTo>
                  <a:cubicBezTo>
                    <a:pt x="4191" y="1108"/>
                    <a:pt x="2239" y="322"/>
                    <a:pt x="143" y="1"/>
                  </a:cubicBezTo>
                  <a:close/>
                  <a:moveTo>
                    <a:pt x="676" y="2618"/>
                  </a:moveTo>
                  <a:lnTo>
                    <a:pt x="1274" y="5561"/>
                  </a:lnTo>
                  <a:cubicBezTo>
                    <a:pt x="1274" y="5561"/>
                    <a:pt x="2462" y="3618"/>
                    <a:pt x="676" y="2618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>
              <a:extLst>
                <a:ext uri="{FF2B5EF4-FFF2-40B4-BE49-F238E27FC236}">
                  <a16:creationId xmlns:a16="http://schemas.microsoft.com/office/drawing/2014/main" id="{39C24FC2-CC2D-439B-198D-381416AFE16C}"/>
                </a:ext>
              </a:extLst>
            </p:cNvPr>
            <p:cNvSpPr/>
            <p:nvPr/>
          </p:nvSpPr>
          <p:spPr>
            <a:xfrm>
              <a:off x="6858138" y="2180511"/>
              <a:ext cx="106014" cy="149113"/>
            </a:xfrm>
            <a:custGeom>
              <a:avLst/>
              <a:gdLst/>
              <a:ahLst/>
              <a:cxnLst/>
              <a:rect l="l" t="t" r="r" b="b"/>
              <a:pathLst>
                <a:path w="4157" h="5847" extrusionOk="0">
                  <a:moveTo>
                    <a:pt x="334" y="1"/>
                  </a:moveTo>
                  <a:cubicBezTo>
                    <a:pt x="251" y="1"/>
                    <a:pt x="179" y="48"/>
                    <a:pt x="167" y="120"/>
                  </a:cubicBezTo>
                  <a:cubicBezTo>
                    <a:pt x="156" y="203"/>
                    <a:pt x="215" y="263"/>
                    <a:pt x="287" y="287"/>
                  </a:cubicBezTo>
                  <a:cubicBezTo>
                    <a:pt x="2061" y="560"/>
                    <a:pt x="3382" y="1108"/>
                    <a:pt x="3727" y="1727"/>
                  </a:cubicBezTo>
                  <a:cubicBezTo>
                    <a:pt x="3847" y="1906"/>
                    <a:pt x="3858" y="2144"/>
                    <a:pt x="3775" y="2346"/>
                  </a:cubicBezTo>
                  <a:cubicBezTo>
                    <a:pt x="3656" y="2650"/>
                    <a:pt x="3224" y="2760"/>
                    <a:pt x="2674" y="2760"/>
                  </a:cubicBezTo>
                  <a:cubicBezTo>
                    <a:pt x="1911" y="2760"/>
                    <a:pt x="920" y="2547"/>
                    <a:pt x="227" y="2346"/>
                  </a:cubicBezTo>
                  <a:cubicBezTo>
                    <a:pt x="210" y="2341"/>
                    <a:pt x="193" y="2339"/>
                    <a:pt x="176" y="2339"/>
                  </a:cubicBezTo>
                  <a:cubicBezTo>
                    <a:pt x="112" y="2339"/>
                    <a:pt x="55" y="2375"/>
                    <a:pt x="37" y="2442"/>
                  </a:cubicBezTo>
                  <a:cubicBezTo>
                    <a:pt x="25" y="2453"/>
                    <a:pt x="1" y="2573"/>
                    <a:pt x="167" y="2632"/>
                  </a:cubicBezTo>
                  <a:cubicBezTo>
                    <a:pt x="918" y="2870"/>
                    <a:pt x="1394" y="3251"/>
                    <a:pt x="1584" y="3775"/>
                  </a:cubicBezTo>
                  <a:cubicBezTo>
                    <a:pt x="1918" y="4644"/>
                    <a:pt x="1322" y="5621"/>
                    <a:pt x="1322" y="5632"/>
                  </a:cubicBezTo>
                  <a:cubicBezTo>
                    <a:pt x="1287" y="5692"/>
                    <a:pt x="1299" y="5775"/>
                    <a:pt x="1370" y="5823"/>
                  </a:cubicBezTo>
                  <a:cubicBezTo>
                    <a:pt x="1394" y="5835"/>
                    <a:pt x="1418" y="5847"/>
                    <a:pt x="1441" y="5847"/>
                  </a:cubicBezTo>
                  <a:cubicBezTo>
                    <a:pt x="1489" y="5847"/>
                    <a:pt x="1537" y="5811"/>
                    <a:pt x="1561" y="5775"/>
                  </a:cubicBezTo>
                  <a:cubicBezTo>
                    <a:pt x="1584" y="5728"/>
                    <a:pt x="2227" y="4668"/>
                    <a:pt x="1858" y="3680"/>
                  </a:cubicBezTo>
                  <a:cubicBezTo>
                    <a:pt x="1739" y="3370"/>
                    <a:pt x="1549" y="3096"/>
                    <a:pt x="1287" y="2894"/>
                  </a:cubicBezTo>
                  <a:lnTo>
                    <a:pt x="1287" y="2894"/>
                  </a:lnTo>
                  <a:cubicBezTo>
                    <a:pt x="1721" y="2975"/>
                    <a:pt x="2201" y="3039"/>
                    <a:pt x="2639" y="3039"/>
                  </a:cubicBezTo>
                  <a:cubicBezTo>
                    <a:pt x="3295" y="3039"/>
                    <a:pt x="3859" y="2896"/>
                    <a:pt x="4037" y="2453"/>
                  </a:cubicBezTo>
                  <a:cubicBezTo>
                    <a:pt x="4156" y="2168"/>
                    <a:pt x="4132" y="1846"/>
                    <a:pt x="3977" y="1584"/>
                  </a:cubicBezTo>
                  <a:cubicBezTo>
                    <a:pt x="3394" y="572"/>
                    <a:pt x="1239" y="14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>
              <a:extLst>
                <a:ext uri="{FF2B5EF4-FFF2-40B4-BE49-F238E27FC236}">
                  <a16:creationId xmlns:a16="http://schemas.microsoft.com/office/drawing/2014/main" id="{C9D806E3-225B-8DB1-136A-1A503E60AF5E}"/>
                </a:ext>
              </a:extLst>
            </p:cNvPr>
            <p:cNvSpPr/>
            <p:nvPr/>
          </p:nvSpPr>
          <p:spPr>
            <a:xfrm>
              <a:off x="5646106" y="2274947"/>
              <a:ext cx="208534" cy="210702"/>
            </a:xfrm>
            <a:custGeom>
              <a:avLst/>
              <a:gdLst/>
              <a:ahLst/>
              <a:cxnLst/>
              <a:rect l="l" t="t" r="r" b="b"/>
              <a:pathLst>
                <a:path w="8177" h="8262" extrusionOk="0">
                  <a:moveTo>
                    <a:pt x="8177" y="1"/>
                  </a:moveTo>
                  <a:lnTo>
                    <a:pt x="8177" y="1"/>
                  </a:lnTo>
                  <a:cubicBezTo>
                    <a:pt x="8176" y="1"/>
                    <a:pt x="354" y="965"/>
                    <a:pt x="9" y="8097"/>
                  </a:cubicBezTo>
                  <a:cubicBezTo>
                    <a:pt x="1" y="8234"/>
                    <a:pt x="124" y="8262"/>
                    <a:pt x="267" y="8262"/>
                  </a:cubicBezTo>
                  <a:cubicBezTo>
                    <a:pt x="335" y="8262"/>
                    <a:pt x="408" y="8255"/>
                    <a:pt x="473" y="8252"/>
                  </a:cubicBezTo>
                  <a:cubicBezTo>
                    <a:pt x="2045" y="8121"/>
                    <a:pt x="7843" y="7204"/>
                    <a:pt x="8177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>
              <a:extLst>
                <a:ext uri="{FF2B5EF4-FFF2-40B4-BE49-F238E27FC236}">
                  <a16:creationId xmlns:a16="http://schemas.microsoft.com/office/drawing/2014/main" id="{3ADE1C88-635E-D21E-4449-136CF6D7B176}"/>
                </a:ext>
              </a:extLst>
            </p:cNvPr>
            <p:cNvSpPr/>
            <p:nvPr/>
          </p:nvSpPr>
          <p:spPr>
            <a:xfrm>
              <a:off x="5642383" y="2271300"/>
              <a:ext cx="215598" cy="217817"/>
            </a:xfrm>
            <a:custGeom>
              <a:avLst/>
              <a:gdLst/>
              <a:ahLst/>
              <a:cxnLst/>
              <a:rect l="l" t="t" r="r" b="b"/>
              <a:pathLst>
                <a:path w="8454" h="8541" extrusionOk="0">
                  <a:moveTo>
                    <a:pt x="8168" y="310"/>
                  </a:moveTo>
                  <a:lnTo>
                    <a:pt x="8168" y="310"/>
                  </a:lnTo>
                  <a:cubicBezTo>
                    <a:pt x="7775" y="7168"/>
                    <a:pt x="2298" y="8121"/>
                    <a:pt x="607" y="8252"/>
                  </a:cubicBezTo>
                  <a:lnTo>
                    <a:pt x="548" y="8252"/>
                  </a:lnTo>
                  <a:cubicBezTo>
                    <a:pt x="506" y="8258"/>
                    <a:pt x="465" y="8261"/>
                    <a:pt x="423" y="8261"/>
                  </a:cubicBezTo>
                  <a:cubicBezTo>
                    <a:pt x="381" y="8261"/>
                    <a:pt x="339" y="8258"/>
                    <a:pt x="298" y="8252"/>
                  </a:cubicBezTo>
                  <a:cubicBezTo>
                    <a:pt x="595" y="1894"/>
                    <a:pt x="7037" y="513"/>
                    <a:pt x="8168" y="310"/>
                  </a:cubicBezTo>
                  <a:close/>
                  <a:moveTo>
                    <a:pt x="8299" y="1"/>
                  </a:moveTo>
                  <a:cubicBezTo>
                    <a:pt x="8215" y="13"/>
                    <a:pt x="357" y="1060"/>
                    <a:pt x="12" y="8240"/>
                  </a:cubicBezTo>
                  <a:cubicBezTo>
                    <a:pt x="0" y="8311"/>
                    <a:pt x="36" y="8395"/>
                    <a:pt x="95" y="8454"/>
                  </a:cubicBezTo>
                  <a:cubicBezTo>
                    <a:pt x="165" y="8514"/>
                    <a:pt x="252" y="8540"/>
                    <a:pt x="341" y="8540"/>
                  </a:cubicBezTo>
                  <a:cubicBezTo>
                    <a:pt x="358" y="8540"/>
                    <a:pt x="376" y="8539"/>
                    <a:pt x="393" y="8538"/>
                  </a:cubicBezTo>
                  <a:cubicBezTo>
                    <a:pt x="453" y="8538"/>
                    <a:pt x="512" y="8538"/>
                    <a:pt x="572" y="8526"/>
                  </a:cubicBezTo>
                  <a:lnTo>
                    <a:pt x="631" y="8526"/>
                  </a:lnTo>
                  <a:cubicBezTo>
                    <a:pt x="2381" y="8395"/>
                    <a:pt x="8132" y="7395"/>
                    <a:pt x="8454" y="156"/>
                  </a:cubicBezTo>
                  <a:cubicBezTo>
                    <a:pt x="8454" y="72"/>
                    <a:pt x="8382" y="1"/>
                    <a:pt x="829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>
              <a:extLst>
                <a:ext uri="{FF2B5EF4-FFF2-40B4-BE49-F238E27FC236}">
                  <a16:creationId xmlns:a16="http://schemas.microsoft.com/office/drawing/2014/main" id="{07D3D4F8-7711-D27B-B66C-1C9661D12B8D}"/>
                </a:ext>
              </a:extLst>
            </p:cNvPr>
            <p:cNvSpPr/>
            <p:nvPr/>
          </p:nvSpPr>
          <p:spPr>
            <a:xfrm>
              <a:off x="5305954" y="1877235"/>
              <a:ext cx="571154" cy="646106"/>
            </a:xfrm>
            <a:custGeom>
              <a:avLst/>
              <a:gdLst/>
              <a:ahLst/>
              <a:cxnLst/>
              <a:rect l="l" t="t" r="r" b="b"/>
              <a:pathLst>
                <a:path w="22396" h="25335" extrusionOk="0">
                  <a:moveTo>
                    <a:pt x="4350" y="1"/>
                  </a:moveTo>
                  <a:cubicBezTo>
                    <a:pt x="3208" y="1"/>
                    <a:pt x="2605" y="422"/>
                    <a:pt x="2322" y="796"/>
                  </a:cubicBezTo>
                  <a:cubicBezTo>
                    <a:pt x="2107" y="1082"/>
                    <a:pt x="1238" y="3094"/>
                    <a:pt x="1238" y="3094"/>
                  </a:cubicBezTo>
                  <a:lnTo>
                    <a:pt x="0" y="5809"/>
                  </a:lnTo>
                  <a:lnTo>
                    <a:pt x="2369" y="8107"/>
                  </a:lnTo>
                  <a:lnTo>
                    <a:pt x="15716" y="25335"/>
                  </a:lnTo>
                  <a:lnTo>
                    <a:pt x="22396" y="17072"/>
                  </a:lnTo>
                  <a:lnTo>
                    <a:pt x="11621" y="6178"/>
                  </a:lnTo>
                  <a:cubicBezTo>
                    <a:pt x="11621" y="6178"/>
                    <a:pt x="9763" y="1261"/>
                    <a:pt x="6144" y="272"/>
                  </a:cubicBezTo>
                  <a:cubicBezTo>
                    <a:pt x="5434" y="79"/>
                    <a:pt x="4842" y="1"/>
                    <a:pt x="4350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>
              <a:extLst>
                <a:ext uri="{FF2B5EF4-FFF2-40B4-BE49-F238E27FC236}">
                  <a16:creationId xmlns:a16="http://schemas.microsoft.com/office/drawing/2014/main" id="{126208E2-3D3E-56E9-A4B3-990DE6B2F859}"/>
                </a:ext>
              </a:extLst>
            </p:cNvPr>
            <p:cNvSpPr/>
            <p:nvPr/>
          </p:nvSpPr>
          <p:spPr>
            <a:xfrm>
              <a:off x="5302001" y="1873741"/>
              <a:ext cx="579060" cy="653247"/>
            </a:xfrm>
            <a:custGeom>
              <a:avLst/>
              <a:gdLst/>
              <a:ahLst/>
              <a:cxnLst/>
              <a:rect l="l" t="t" r="r" b="b"/>
              <a:pathLst>
                <a:path w="22706" h="25615" extrusionOk="0">
                  <a:moveTo>
                    <a:pt x="4512" y="279"/>
                  </a:moveTo>
                  <a:cubicBezTo>
                    <a:pt x="4982" y="279"/>
                    <a:pt x="5555" y="352"/>
                    <a:pt x="6251" y="540"/>
                  </a:cubicBezTo>
                  <a:cubicBezTo>
                    <a:pt x="9763" y="1505"/>
                    <a:pt x="11621" y="6315"/>
                    <a:pt x="11645" y="6362"/>
                  </a:cubicBezTo>
                  <a:cubicBezTo>
                    <a:pt x="11645" y="6386"/>
                    <a:pt x="11656" y="6398"/>
                    <a:pt x="11668" y="6422"/>
                  </a:cubicBezTo>
                  <a:lnTo>
                    <a:pt x="22360" y="17209"/>
                  </a:lnTo>
                  <a:lnTo>
                    <a:pt x="15883" y="25246"/>
                  </a:lnTo>
                  <a:lnTo>
                    <a:pt x="2620" y="8148"/>
                  </a:lnTo>
                  <a:lnTo>
                    <a:pt x="322" y="5910"/>
                  </a:lnTo>
                  <a:lnTo>
                    <a:pt x="1524" y="3291"/>
                  </a:lnTo>
                  <a:cubicBezTo>
                    <a:pt x="1870" y="2481"/>
                    <a:pt x="2441" y="1219"/>
                    <a:pt x="2584" y="1017"/>
                  </a:cubicBezTo>
                  <a:cubicBezTo>
                    <a:pt x="2789" y="752"/>
                    <a:pt x="3319" y="279"/>
                    <a:pt x="4512" y="279"/>
                  </a:cubicBezTo>
                  <a:close/>
                  <a:moveTo>
                    <a:pt x="4505" y="1"/>
                  </a:moveTo>
                  <a:cubicBezTo>
                    <a:pt x="3187" y="1"/>
                    <a:pt x="2591" y="544"/>
                    <a:pt x="2358" y="838"/>
                  </a:cubicBezTo>
                  <a:cubicBezTo>
                    <a:pt x="2143" y="1136"/>
                    <a:pt x="1358" y="2969"/>
                    <a:pt x="1262" y="3172"/>
                  </a:cubicBezTo>
                  <a:lnTo>
                    <a:pt x="24" y="5886"/>
                  </a:lnTo>
                  <a:cubicBezTo>
                    <a:pt x="0" y="5946"/>
                    <a:pt x="12" y="6005"/>
                    <a:pt x="60" y="6053"/>
                  </a:cubicBezTo>
                  <a:lnTo>
                    <a:pt x="2417" y="8339"/>
                  </a:lnTo>
                  <a:lnTo>
                    <a:pt x="15764" y="25567"/>
                  </a:lnTo>
                  <a:cubicBezTo>
                    <a:pt x="15788" y="25591"/>
                    <a:pt x="15836" y="25615"/>
                    <a:pt x="15871" y="25615"/>
                  </a:cubicBezTo>
                  <a:cubicBezTo>
                    <a:pt x="15919" y="25615"/>
                    <a:pt x="15955" y="25591"/>
                    <a:pt x="15978" y="25567"/>
                  </a:cubicBezTo>
                  <a:lnTo>
                    <a:pt x="22658" y="17292"/>
                  </a:lnTo>
                  <a:cubicBezTo>
                    <a:pt x="22705" y="17233"/>
                    <a:pt x="22705" y="17149"/>
                    <a:pt x="22646" y="17102"/>
                  </a:cubicBezTo>
                  <a:lnTo>
                    <a:pt x="11895" y="6243"/>
                  </a:lnTo>
                  <a:cubicBezTo>
                    <a:pt x="11716" y="5791"/>
                    <a:pt x="9871" y="1231"/>
                    <a:pt x="6334" y="278"/>
                  </a:cubicBezTo>
                  <a:cubicBezTo>
                    <a:pt x="5608" y="79"/>
                    <a:pt x="5004" y="1"/>
                    <a:pt x="4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>
              <a:extLst>
                <a:ext uri="{FF2B5EF4-FFF2-40B4-BE49-F238E27FC236}">
                  <a16:creationId xmlns:a16="http://schemas.microsoft.com/office/drawing/2014/main" id="{01DE38EE-10EE-C708-8515-8DAE69FB2045}"/>
                </a:ext>
              </a:extLst>
            </p:cNvPr>
            <p:cNvSpPr/>
            <p:nvPr/>
          </p:nvSpPr>
          <p:spPr>
            <a:xfrm>
              <a:off x="5270709" y="1965550"/>
              <a:ext cx="102061" cy="84592"/>
            </a:xfrm>
            <a:custGeom>
              <a:avLst/>
              <a:gdLst/>
              <a:ahLst/>
              <a:cxnLst/>
              <a:rect l="l" t="t" r="r" b="b"/>
              <a:pathLst>
                <a:path w="4002" h="3317" extrusionOk="0">
                  <a:moveTo>
                    <a:pt x="833" y="0"/>
                  </a:moveTo>
                  <a:cubicBezTo>
                    <a:pt x="491" y="0"/>
                    <a:pt x="299" y="211"/>
                    <a:pt x="203" y="476"/>
                  </a:cubicBezTo>
                  <a:cubicBezTo>
                    <a:pt x="1" y="1012"/>
                    <a:pt x="191" y="1619"/>
                    <a:pt x="668" y="1941"/>
                  </a:cubicBezTo>
                  <a:lnTo>
                    <a:pt x="2215" y="3060"/>
                  </a:lnTo>
                  <a:cubicBezTo>
                    <a:pt x="2563" y="3237"/>
                    <a:pt x="2849" y="3317"/>
                    <a:pt x="3086" y="3317"/>
                  </a:cubicBezTo>
                  <a:cubicBezTo>
                    <a:pt x="3279" y="3317"/>
                    <a:pt x="3439" y="3264"/>
                    <a:pt x="3573" y="3167"/>
                  </a:cubicBezTo>
                  <a:cubicBezTo>
                    <a:pt x="4001" y="2858"/>
                    <a:pt x="3978" y="2203"/>
                    <a:pt x="3573" y="1858"/>
                  </a:cubicBezTo>
                  <a:lnTo>
                    <a:pt x="1918" y="465"/>
                  </a:lnTo>
                  <a:cubicBezTo>
                    <a:pt x="1834" y="393"/>
                    <a:pt x="1739" y="322"/>
                    <a:pt x="1644" y="274"/>
                  </a:cubicBezTo>
                  <a:cubicBezTo>
                    <a:pt x="1309" y="79"/>
                    <a:pt x="1043" y="0"/>
                    <a:pt x="833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>
              <a:extLst>
                <a:ext uri="{FF2B5EF4-FFF2-40B4-BE49-F238E27FC236}">
                  <a16:creationId xmlns:a16="http://schemas.microsoft.com/office/drawing/2014/main" id="{7258FB5A-C2EB-ADDC-E18D-B16C06BE529D}"/>
                </a:ext>
              </a:extLst>
            </p:cNvPr>
            <p:cNvSpPr/>
            <p:nvPr/>
          </p:nvSpPr>
          <p:spPr>
            <a:xfrm>
              <a:off x="5266782" y="1961955"/>
              <a:ext cx="106906" cy="91962"/>
            </a:xfrm>
            <a:custGeom>
              <a:avLst/>
              <a:gdLst/>
              <a:ahLst/>
              <a:cxnLst/>
              <a:rect l="l" t="t" r="r" b="b"/>
              <a:pathLst>
                <a:path w="4192" h="3606" extrusionOk="0">
                  <a:moveTo>
                    <a:pt x="964" y="283"/>
                  </a:moveTo>
                  <a:cubicBezTo>
                    <a:pt x="972" y="283"/>
                    <a:pt x="980" y="284"/>
                    <a:pt x="988" y="284"/>
                  </a:cubicBezTo>
                  <a:cubicBezTo>
                    <a:pt x="1250" y="296"/>
                    <a:pt x="1512" y="391"/>
                    <a:pt x="1727" y="534"/>
                  </a:cubicBezTo>
                  <a:cubicBezTo>
                    <a:pt x="1822" y="582"/>
                    <a:pt x="1905" y="641"/>
                    <a:pt x="1977" y="713"/>
                  </a:cubicBezTo>
                  <a:lnTo>
                    <a:pt x="3632" y="2106"/>
                  </a:lnTo>
                  <a:cubicBezTo>
                    <a:pt x="3798" y="2249"/>
                    <a:pt x="3893" y="2463"/>
                    <a:pt x="3893" y="2701"/>
                  </a:cubicBezTo>
                  <a:cubicBezTo>
                    <a:pt x="3882" y="2892"/>
                    <a:pt x="3786" y="3082"/>
                    <a:pt x="3632" y="3201"/>
                  </a:cubicBezTo>
                  <a:cubicBezTo>
                    <a:pt x="3517" y="3280"/>
                    <a:pt x="3383" y="3321"/>
                    <a:pt x="3227" y="3321"/>
                  </a:cubicBezTo>
                  <a:cubicBezTo>
                    <a:pt x="3010" y="3321"/>
                    <a:pt x="2752" y="3242"/>
                    <a:pt x="2453" y="3082"/>
                  </a:cubicBezTo>
                  <a:lnTo>
                    <a:pt x="893" y="1963"/>
                  </a:lnTo>
                  <a:cubicBezTo>
                    <a:pt x="476" y="1677"/>
                    <a:pt x="298" y="1141"/>
                    <a:pt x="476" y="665"/>
                  </a:cubicBezTo>
                  <a:cubicBezTo>
                    <a:pt x="534" y="446"/>
                    <a:pt x="736" y="283"/>
                    <a:pt x="964" y="283"/>
                  </a:cubicBezTo>
                  <a:close/>
                  <a:moveTo>
                    <a:pt x="990" y="0"/>
                  </a:moveTo>
                  <a:cubicBezTo>
                    <a:pt x="891" y="0"/>
                    <a:pt x="799" y="16"/>
                    <a:pt x="715" y="46"/>
                  </a:cubicBezTo>
                  <a:cubicBezTo>
                    <a:pt x="476" y="129"/>
                    <a:pt x="298" y="320"/>
                    <a:pt x="214" y="558"/>
                  </a:cubicBezTo>
                  <a:cubicBezTo>
                    <a:pt x="0" y="1165"/>
                    <a:pt x="203" y="1832"/>
                    <a:pt x="726" y="2201"/>
                  </a:cubicBezTo>
                  <a:lnTo>
                    <a:pt x="2298" y="3332"/>
                  </a:lnTo>
                  <a:cubicBezTo>
                    <a:pt x="2584" y="3487"/>
                    <a:pt x="2905" y="3582"/>
                    <a:pt x="3239" y="3606"/>
                  </a:cubicBezTo>
                  <a:cubicBezTo>
                    <a:pt x="3441" y="3606"/>
                    <a:pt x="3632" y="3546"/>
                    <a:pt x="3798" y="3427"/>
                  </a:cubicBezTo>
                  <a:cubicBezTo>
                    <a:pt x="4036" y="3261"/>
                    <a:pt x="4167" y="2987"/>
                    <a:pt x="4179" y="2701"/>
                  </a:cubicBezTo>
                  <a:cubicBezTo>
                    <a:pt x="4191" y="2391"/>
                    <a:pt x="4060" y="2094"/>
                    <a:pt x="3822" y="1880"/>
                  </a:cubicBezTo>
                  <a:lnTo>
                    <a:pt x="2167" y="498"/>
                  </a:lnTo>
                  <a:cubicBezTo>
                    <a:pt x="2072" y="415"/>
                    <a:pt x="1977" y="344"/>
                    <a:pt x="1869" y="284"/>
                  </a:cubicBezTo>
                  <a:cubicBezTo>
                    <a:pt x="1537" y="96"/>
                    <a:pt x="1241" y="0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>
              <a:extLst>
                <a:ext uri="{FF2B5EF4-FFF2-40B4-BE49-F238E27FC236}">
                  <a16:creationId xmlns:a16="http://schemas.microsoft.com/office/drawing/2014/main" id="{F4587DB4-7623-71F4-4A94-CD2E372541FE}"/>
                </a:ext>
              </a:extLst>
            </p:cNvPr>
            <p:cNvSpPr/>
            <p:nvPr/>
          </p:nvSpPr>
          <p:spPr>
            <a:xfrm>
              <a:off x="5292284" y="1914571"/>
              <a:ext cx="110859" cy="97547"/>
            </a:xfrm>
            <a:custGeom>
              <a:avLst/>
              <a:gdLst/>
              <a:ahLst/>
              <a:cxnLst/>
              <a:rect l="l" t="t" r="r" b="b"/>
              <a:pathLst>
                <a:path w="4347" h="3825" extrusionOk="0">
                  <a:moveTo>
                    <a:pt x="933" y="1"/>
                  </a:moveTo>
                  <a:cubicBezTo>
                    <a:pt x="587" y="1"/>
                    <a:pt x="377" y="213"/>
                    <a:pt x="250" y="487"/>
                  </a:cubicBezTo>
                  <a:cubicBezTo>
                    <a:pt x="0" y="1071"/>
                    <a:pt x="167" y="1749"/>
                    <a:pt x="679" y="2142"/>
                  </a:cubicBezTo>
                  <a:lnTo>
                    <a:pt x="2334" y="3487"/>
                  </a:lnTo>
                  <a:cubicBezTo>
                    <a:pt x="2738" y="3721"/>
                    <a:pt x="3066" y="3824"/>
                    <a:pt x="3338" y="3824"/>
                  </a:cubicBezTo>
                  <a:cubicBezTo>
                    <a:pt x="3523" y="3824"/>
                    <a:pt x="3682" y="3777"/>
                    <a:pt x="3822" y="3690"/>
                  </a:cubicBezTo>
                  <a:cubicBezTo>
                    <a:pt x="4334" y="3368"/>
                    <a:pt x="4346" y="2630"/>
                    <a:pt x="3917" y="2225"/>
                  </a:cubicBezTo>
                  <a:lnTo>
                    <a:pt x="2167" y="582"/>
                  </a:lnTo>
                  <a:cubicBezTo>
                    <a:pt x="2084" y="499"/>
                    <a:pt x="1977" y="416"/>
                    <a:pt x="1870" y="356"/>
                  </a:cubicBezTo>
                  <a:cubicBezTo>
                    <a:pt x="1480" y="103"/>
                    <a:pt x="1174" y="1"/>
                    <a:pt x="933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>
              <a:extLst>
                <a:ext uri="{FF2B5EF4-FFF2-40B4-BE49-F238E27FC236}">
                  <a16:creationId xmlns:a16="http://schemas.microsoft.com/office/drawing/2014/main" id="{40AC3C82-2946-A772-99D6-F74D38AD1ED2}"/>
                </a:ext>
              </a:extLst>
            </p:cNvPr>
            <p:cNvSpPr/>
            <p:nvPr/>
          </p:nvSpPr>
          <p:spPr>
            <a:xfrm>
              <a:off x="5288331" y="1910950"/>
              <a:ext cx="116011" cy="105019"/>
            </a:xfrm>
            <a:custGeom>
              <a:avLst/>
              <a:gdLst/>
              <a:ahLst/>
              <a:cxnLst/>
              <a:rect l="l" t="t" r="r" b="b"/>
              <a:pathLst>
                <a:path w="4549" h="4118" extrusionOk="0">
                  <a:moveTo>
                    <a:pt x="1096" y="284"/>
                  </a:moveTo>
                  <a:cubicBezTo>
                    <a:pt x="1322" y="284"/>
                    <a:pt x="1608" y="391"/>
                    <a:pt x="1953" y="617"/>
                  </a:cubicBezTo>
                  <a:cubicBezTo>
                    <a:pt x="2048" y="677"/>
                    <a:pt x="2144" y="748"/>
                    <a:pt x="2227" y="832"/>
                  </a:cubicBezTo>
                  <a:lnTo>
                    <a:pt x="3965" y="2475"/>
                  </a:lnTo>
                  <a:cubicBezTo>
                    <a:pt x="4156" y="2653"/>
                    <a:pt x="4251" y="2903"/>
                    <a:pt x="4227" y="3165"/>
                  </a:cubicBezTo>
                  <a:cubicBezTo>
                    <a:pt x="4215" y="3391"/>
                    <a:pt x="4084" y="3594"/>
                    <a:pt x="3906" y="3713"/>
                  </a:cubicBezTo>
                  <a:cubicBezTo>
                    <a:pt x="3783" y="3790"/>
                    <a:pt x="3642" y="3829"/>
                    <a:pt x="3483" y="3829"/>
                  </a:cubicBezTo>
                  <a:cubicBezTo>
                    <a:pt x="3228" y="3829"/>
                    <a:pt x="2925" y="3728"/>
                    <a:pt x="2572" y="3522"/>
                  </a:cubicBezTo>
                  <a:lnTo>
                    <a:pt x="917" y="2177"/>
                  </a:lnTo>
                  <a:cubicBezTo>
                    <a:pt x="465" y="1832"/>
                    <a:pt x="298" y="1213"/>
                    <a:pt x="524" y="689"/>
                  </a:cubicBezTo>
                  <a:cubicBezTo>
                    <a:pt x="596" y="510"/>
                    <a:pt x="739" y="367"/>
                    <a:pt x="917" y="308"/>
                  </a:cubicBezTo>
                  <a:cubicBezTo>
                    <a:pt x="977" y="284"/>
                    <a:pt x="1036" y="284"/>
                    <a:pt x="1096" y="284"/>
                  </a:cubicBezTo>
                  <a:close/>
                  <a:moveTo>
                    <a:pt x="1095" y="0"/>
                  </a:moveTo>
                  <a:cubicBezTo>
                    <a:pt x="1007" y="0"/>
                    <a:pt x="924" y="12"/>
                    <a:pt x="846" y="34"/>
                  </a:cubicBezTo>
                  <a:cubicBezTo>
                    <a:pt x="584" y="117"/>
                    <a:pt x="370" y="320"/>
                    <a:pt x="274" y="570"/>
                  </a:cubicBezTo>
                  <a:cubicBezTo>
                    <a:pt x="0" y="1213"/>
                    <a:pt x="191" y="1963"/>
                    <a:pt x="739" y="2403"/>
                  </a:cubicBezTo>
                  <a:lnTo>
                    <a:pt x="2417" y="3749"/>
                  </a:lnTo>
                  <a:cubicBezTo>
                    <a:pt x="2739" y="3963"/>
                    <a:pt x="3108" y="4094"/>
                    <a:pt x="3489" y="4118"/>
                  </a:cubicBezTo>
                  <a:lnTo>
                    <a:pt x="3501" y="4106"/>
                  </a:lnTo>
                  <a:cubicBezTo>
                    <a:pt x="3508" y="4106"/>
                    <a:pt x="3516" y="4106"/>
                    <a:pt x="3523" y="4106"/>
                  </a:cubicBezTo>
                  <a:cubicBezTo>
                    <a:pt x="4037" y="4106"/>
                    <a:pt x="4466" y="3705"/>
                    <a:pt x="4513" y="3177"/>
                  </a:cubicBezTo>
                  <a:cubicBezTo>
                    <a:pt x="4549" y="2844"/>
                    <a:pt x="4418" y="2498"/>
                    <a:pt x="4168" y="2260"/>
                  </a:cubicBezTo>
                  <a:lnTo>
                    <a:pt x="2417" y="617"/>
                  </a:lnTo>
                  <a:cubicBezTo>
                    <a:pt x="2322" y="534"/>
                    <a:pt x="2215" y="451"/>
                    <a:pt x="2108" y="367"/>
                  </a:cubicBezTo>
                  <a:cubicBezTo>
                    <a:pt x="1725" y="121"/>
                    <a:pt x="1383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>
              <a:extLst>
                <a:ext uri="{FF2B5EF4-FFF2-40B4-BE49-F238E27FC236}">
                  <a16:creationId xmlns:a16="http://schemas.microsoft.com/office/drawing/2014/main" id="{3BA09D60-3E35-F958-11A5-A4C7FE09AC0D}"/>
                </a:ext>
              </a:extLst>
            </p:cNvPr>
            <p:cNvSpPr/>
            <p:nvPr/>
          </p:nvSpPr>
          <p:spPr>
            <a:xfrm>
              <a:off x="5322046" y="1870401"/>
              <a:ext cx="109635" cy="99944"/>
            </a:xfrm>
            <a:custGeom>
              <a:avLst/>
              <a:gdLst/>
              <a:ahLst/>
              <a:cxnLst/>
              <a:rect l="l" t="t" r="r" b="b"/>
              <a:pathLst>
                <a:path w="4299" h="3919" extrusionOk="0">
                  <a:moveTo>
                    <a:pt x="969" y="1"/>
                  </a:moveTo>
                  <a:cubicBezTo>
                    <a:pt x="632" y="1"/>
                    <a:pt x="417" y="207"/>
                    <a:pt x="286" y="469"/>
                  </a:cubicBezTo>
                  <a:cubicBezTo>
                    <a:pt x="0" y="1040"/>
                    <a:pt x="155" y="1731"/>
                    <a:pt x="643" y="2148"/>
                  </a:cubicBezTo>
                  <a:lnTo>
                    <a:pt x="2250" y="3541"/>
                  </a:lnTo>
                  <a:cubicBezTo>
                    <a:pt x="2669" y="3802"/>
                    <a:pt x="3008" y="3919"/>
                    <a:pt x="3291" y="3919"/>
                  </a:cubicBezTo>
                  <a:cubicBezTo>
                    <a:pt x="3458" y="3919"/>
                    <a:pt x="3606" y="3878"/>
                    <a:pt x="3739" y="3803"/>
                  </a:cubicBezTo>
                  <a:cubicBezTo>
                    <a:pt x="4251" y="3493"/>
                    <a:pt x="4298" y="2767"/>
                    <a:pt x="3882" y="2338"/>
                  </a:cubicBezTo>
                  <a:lnTo>
                    <a:pt x="2203" y="636"/>
                  </a:lnTo>
                  <a:cubicBezTo>
                    <a:pt x="2107" y="540"/>
                    <a:pt x="2012" y="457"/>
                    <a:pt x="1917" y="386"/>
                  </a:cubicBezTo>
                  <a:cubicBezTo>
                    <a:pt x="1526" y="110"/>
                    <a:pt x="1215" y="1"/>
                    <a:pt x="969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>
              <a:extLst>
                <a:ext uri="{FF2B5EF4-FFF2-40B4-BE49-F238E27FC236}">
                  <a16:creationId xmlns:a16="http://schemas.microsoft.com/office/drawing/2014/main" id="{682D9C1F-9801-998C-2CB2-9E10F9891DEC}"/>
                </a:ext>
              </a:extLst>
            </p:cNvPr>
            <p:cNvSpPr/>
            <p:nvPr/>
          </p:nvSpPr>
          <p:spPr>
            <a:xfrm>
              <a:off x="5318399" y="1866856"/>
              <a:ext cx="114175" cy="107519"/>
            </a:xfrm>
            <a:custGeom>
              <a:avLst/>
              <a:gdLst/>
              <a:ahLst/>
              <a:cxnLst/>
              <a:rect l="l" t="t" r="r" b="b"/>
              <a:pathLst>
                <a:path w="4477" h="4216" extrusionOk="0">
                  <a:moveTo>
                    <a:pt x="1107" y="286"/>
                  </a:moveTo>
                  <a:cubicBezTo>
                    <a:pt x="1346" y="286"/>
                    <a:pt x="1631" y="405"/>
                    <a:pt x="1977" y="644"/>
                  </a:cubicBezTo>
                  <a:cubicBezTo>
                    <a:pt x="2072" y="715"/>
                    <a:pt x="2155" y="786"/>
                    <a:pt x="2239" y="870"/>
                  </a:cubicBezTo>
                  <a:lnTo>
                    <a:pt x="3917" y="2584"/>
                  </a:lnTo>
                  <a:cubicBezTo>
                    <a:pt x="4096" y="2763"/>
                    <a:pt x="4179" y="3025"/>
                    <a:pt x="4155" y="3275"/>
                  </a:cubicBezTo>
                  <a:cubicBezTo>
                    <a:pt x="4132" y="3501"/>
                    <a:pt x="4001" y="3704"/>
                    <a:pt x="3798" y="3823"/>
                  </a:cubicBezTo>
                  <a:cubicBezTo>
                    <a:pt x="3686" y="3889"/>
                    <a:pt x="3560" y="3922"/>
                    <a:pt x="3420" y="3922"/>
                  </a:cubicBezTo>
                  <a:cubicBezTo>
                    <a:pt x="3157" y="3922"/>
                    <a:pt x="2846" y="3805"/>
                    <a:pt x="2489" y="3573"/>
                  </a:cubicBezTo>
                  <a:lnTo>
                    <a:pt x="881" y="2168"/>
                  </a:lnTo>
                  <a:cubicBezTo>
                    <a:pt x="441" y="1799"/>
                    <a:pt x="298" y="1191"/>
                    <a:pt x="548" y="667"/>
                  </a:cubicBezTo>
                  <a:cubicBezTo>
                    <a:pt x="619" y="489"/>
                    <a:pt x="774" y="358"/>
                    <a:pt x="953" y="298"/>
                  </a:cubicBezTo>
                  <a:cubicBezTo>
                    <a:pt x="1000" y="286"/>
                    <a:pt x="1060" y="286"/>
                    <a:pt x="1107" y="286"/>
                  </a:cubicBezTo>
                  <a:close/>
                  <a:moveTo>
                    <a:pt x="1109" y="0"/>
                  </a:moveTo>
                  <a:cubicBezTo>
                    <a:pt x="1038" y="0"/>
                    <a:pt x="970" y="8"/>
                    <a:pt x="905" y="24"/>
                  </a:cubicBezTo>
                  <a:cubicBezTo>
                    <a:pt x="631" y="96"/>
                    <a:pt x="417" y="286"/>
                    <a:pt x="310" y="536"/>
                  </a:cubicBezTo>
                  <a:cubicBezTo>
                    <a:pt x="0" y="1167"/>
                    <a:pt x="167" y="1929"/>
                    <a:pt x="691" y="2382"/>
                  </a:cubicBezTo>
                  <a:lnTo>
                    <a:pt x="2322" y="3799"/>
                  </a:lnTo>
                  <a:cubicBezTo>
                    <a:pt x="2739" y="4073"/>
                    <a:pt x="3108" y="4204"/>
                    <a:pt x="3429" y="4204"/>
                  </a:cubicBezTo>
                  <a:lnTo>
                    <a:pt x="3429" y="4215"/>
                  </a:lnTo>
                  <a:cubicBezTo>
                    <a:pt x="3941" y="4215"/>
                    <a:pt x="4382" y="3834"/>
                    <a:pt x="4441" y="3323"/>
                  </a:cubicBezTo>
                  <a:cubicBezTo>
                    <a:pt x="4477" y="2977"/>
                    <a:pt x="4370" y="2632"/>
                    <a:pt x="4132" y="2382"/>
                  </a:cubicBezTo>
                  <a:lnTo>
                    <a:pt x="2441" y="679"/>
                  </a:lnTo>
                  <a:cubicBezTo>
                    <a:pt x="2358" y="572"/>
                    <a:pt x="2250" y="489"/>
                    <a:pt x="2143" y="417"/>
                  </a:cubicBezTo>
                  <a:cubicBezTo>
                    <a:pt x="1750" y="139"/>
                    <a:pt x="1403" y="0"/>
                    <a:pt x="1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>
              <a:extLst>
                <a:ext uri="{FF2B5EF4-FFF2-40B4-BE49-F238E27FC236}">
                  <a16:creationId xmlns:a16="http://schemas.microsoft.com/office/drawing/2014/main" id="{3F6F6C52-8851-5837-BA87-621CC6858D7C}"/>
                </a:ext>
              </a:extLst>
            </p:cNvPr>
            <p:cNvSpPr/>
            <p:nvPr/>
          </p:nvSpPr>
          <p:spPr>
            <a:xfrm>
              <a:off x="5363334" y="1832504"/>
              <a:ext cx="106294" cy="103770"/>
            </a:xfrm>
            <a:custGeom>
              <a:avLst/>
              <a:gdLst/>
              <a:ahLst/>
              <a:cxnLst/>
              <a:rect l="l" t="t" r="r" b="b"/>
              <a:pathLst>
                <a:path w="4168" h="4069" extrusionOk="0">
                  <a:moveTo>
                    <a:pt x="963" y="0"/>
                  </a:moveTo>
                  <a:cubicBezTo>
                    <a:pt x="661" y="0"/>
                    <a:pt x="452" y="180"/>
                    <a:pt x="310" y="419"/>
                  </a:cubicBezTo>
                  <a:cubicBezTo>
                    <a:pt x="0" y="979"/>
                    <a:pt x="96" y="1669"/>
                    <a:pt x="560" y="2110"/>
                  </a:cubicBezTo>
                  <a:lnTo>
                    <a:pt x="2072" y="3622"/>
                  </a:lnTo>
                  <a:cubicBezTo>
                    <a:pt x="2497" y="3934"/>
                    <a:pt x="2846" y="4069"/>
                    <a:pt x="3142" y="4069"/>
                  </a:cubicBezTo>
                  <a:cubicBezTo>
                    <a:pt x="3285" y="4069"/>
                    <a:pt x="3416" y="4037"/>
                    <a:pt x="3536" y="3979"/>
                  </a:cubicBezTo>
                  <a:cubicBezTo>
                    <a:pt x="4072" y="3705"/>
                    <a:pt x="4168" y="2979"/>
                    <a:pt x="3775" y="2526"/>
                  </a:cubicBezTo>
                  <a:lnTo>
                    <a:pt x="2215" y="717"/>
                  </a:lnTo>
                  <a:cubicBezTo>
                    <a:pt x="2132" y="621"/>
                    <a:pt x="2036" y="526"/>
                    <a:pt x="1941" y="455"/>
                  </a:cubicBezTo>
                  <a:cubicBezTo>
                    <a:pt x="1538" y="128"/>
                    <a:pt x="1217" y="0"/>
                    <a:pt x="963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>
              <a:extLst>
                <a:ext uri="{FF2B5EF4-FFF2-40B4-BE49-F238E27FC236}">
                  <a16:creationId xmlns:a16="http://schemas.microsoft.com/office/drawing/2014/main" id="{E377889B-8617-DDF5-70B9-0BF18229962D}"/>
                </a:ext>
              </a:extLst>
            </p:cNvPr>
            <p:cNvSpPr/>
            <p:nvPr/>
          </p:nvSpPr>
          <p:spPr>
            <a:xfrm>
              <a:off x="5359381" y="1829112"/>
              <a:ext cx="111165" cy="110961"/>
            </a:xfrm>
            <a:custGeom>
              <a:avLst/>
              <a:gdLst/>
              <a:ahLst/>
              <a:cxnLst/>
              <a:rect l="l" t="t" r="r" b="b"/>
              <a:pathLst>
                <a:path w="4359" h="4351" extrusionOk="0">
                  <a:moveTo>
                    <a:pt x="1120" y="278"/>
                  </a:moveTo>
                  <a:cubicBezTo>
                    <a:pt x="1370" y="278"/>
                    <a:pt x="1667" y="421"/>
                    <a:pt x="2013" y="695"/>
                  </a:cubicBezTo>
                  <a:cubicBezTo>
                    <a:pt x="2096" y="766"/>
                    <a:pt x="2179" y="850"/>
                    <a:pt x="2263" y="945"/>
                  </a:cubicBezTo>
                  <a:lnTo>
                    <a:pt x="3822" y="2755"/>
                  </a:lnTo>
                  <a:cubicBezTo>
                    <a:pt x="3989" y="2945"/>
                    <a:pt x="4061" y="3219"/>
                    <a:pt x="4013" y="3469"/>
                  </a:cubicBezTo>
                  <a:cubicBezTo>
                    <a:pt x="3977" y="3695"/>
                    <a:pt x="3834" y="3886"/>
                    <a:pt x="3632" y="3981"/>
                  </a:cubicBezTo>
                  <a:cubicBezTo>
                    <a:pt x="3528" y="4031"/>
                    <a:pt x="3416" y="4057"/>
                    <a:pt x="3296" y="4057"/>
                  </a:cubicBezTo>
                  <a:cubicBezTo>
                    <a:pt x="3019" y="4057"/>
                    <a:pt x="2700" y="3922"/>
                    <a:pt x="2334" y="3648"/>
                  </a:cubicBezTo>
                  <a:lnTo>
                    <a:pt x="822" y="2147"/>
                  </a:lnTo>
                  <a:cubicBezTo>
                    <a:pt x="405" y="1755"/>
                    <a:pt x="310" y="1123"/>
                    <a:pt x="584" y="623"/>
                  </a:cubicBezTo>
                  <a:cubicBezTo>
                    <a:pt x="667" y="457"/>
                    <a:pt x="834" y="326"/>
                    <a:pt x="1024" y="278"/>
                  </a:cubicBezTo>
                  <a:close/>
                  <a:moveTo>
                    <a:pt x="1134" y="0"/>
                  </a:moveTo>
                  <a:cubicBezTo>
                    <a:pt x="1080" y="0"/>
                    <a:pt x="1027" y="5"/>
                    <a:pt x="977" y="16"/>
                  </a:cubicBezTo>
                  <a:cubicBezTo>
                    <a:pt x="703" y="64"/>
                    <a:pt x="465" y="242"/>
                    <a:pt x="346" y="492"/>
                  </a:cubicBezTo>
                  <a:cubicBezTo>
                    <a:pt x="1" y="1100"/>
                    <a:pt x="120" y="1862"/>
                    <a:pt x="620" y="2350"/>
                  </a:cubicBezTo>
                  <a:lnTo>
                    <a:pt x="2144" y="3862"/>
                  </a:lnTo>
                  <a:cubicBezTo>
                    <a:pt x="2584" y="4183"/>
                    <a:pt x="2965" y="4338"/>
                    <a:pt x="3299" y="4338"/>
                  </a:cubicBezTo>
                  <a:lnTo>
                    <a:pt x="3299" y="4350"/>
                  </a:lnTo>
                  <a:cubicBezTo>
                    <a:pt x="3787" y="4350"/>
                    <a:pt x="4203" y="4005"/>
                    <a:pt x="4287" y="3529"/>
                  </a:cubicBezTo>
                  <a:cubicBezTo>
                    <a:pt x="4358" y="3183"/>
                    <a:pt x="4263" y="2838"/>
                    <a:pt x="4037" y="2576"/>
                  </a:cubicBezTo>
                  <a:lnTo>
                    <a:pt x="2477" y="766"/>
                  </a:lnTo>
                  <a:cubicBezTo>
                    <a:pt x="2394" y="659"/>
                    <a:pt x="2287" y="564"/>
                    <a:pt x="2191" y="481"/>
                  </a:cubicBezTo>
                  <a:cubicBezTo>
                    <a:pt x="1797" y="167"/>
                    <a:pt x="1438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>
              <a:extLst>
                <a:ext uri="{FF2B5EF4-FFF2-40B4-BE49-F238E27FC236}">
                  <a16:creationId xmlns:a16="http://schemas.microsoft.com/office/drawing/2014/main" id="{C8EC3A76-5B9B-FA13-07A6-DC9DF0707633}"/>
                </a:ext>
              </a:extLst>
            </p:cNvPr>
            <p:cNvSpPr/>
            <p:nvPr/>
          </p:nvSpPr>
          <p:spPr>
            <a:xfrm>
              <a:off x="5380344" y="1901182"/>
              <a:ext cx="111038" cy="143630"/>
            </a:xfrm>
            <a:custGeom>
              <a:avLst/>
              <a:gdLst/>
              <a:ahLst/>
              <a:cxnLst/>
              <a:rect l="l" t="t" r="r" b="b"/>
              <a:pathLst>
                <a:path w="4354" h="5632" extrusionOk="0">
                  <a:moveTo>
                    <a:pt x="3596" y="0"/>
                  </a:moveTo>
                  <a:cubicBezTo>
                    <a:pt x="1679" y="869"/>
                    <a:pt x="0" y="2155"/>
                    <a:pt x="750" y="3131"/>
                  </a:cubicBezTo>
                  <a:cubicBezTo>
                    <a:pt x="889" y="3315"/>
                    <a:pt x="1116" y="3389"/>
                    <a:pt x="1391" y="3389"/>
                  </a:cubicBezTo>
                  <a:cubicBezTo>
                    <a:pt x="2103" y="3389"/>
                    <a:pt x="3134" y="2893"/>
                    <a:pt x="3773" y="2543"/>
                  </a:cubicBezTo>
                  <a:lnTo>
                    <a:pt x="3773" y="2543"/>
                  </a:lnTo>
                  <a:lnTo>
                    <a:pt x="3781" y="2656"/>
                  </a:lnTo>
                  <a:lnTo>
                    <a:pt x="3781" y="2656"/>
                  </a:lnTo>
                  <a:cubicBezTo>
                    <a:pt x="3928" y="2511"/>
                    <a:pt x="4107" y="2368"/>
                    <a:pt x="4322" y="2227"/>
                  </a:cubicBezTo>
                  <a:cubicBezTo>
                    <a:pt x="4343" y="2213"/>
                    <a:pt x="4353" y="2206"/>
                    <a:pt x="4353" y="2206"/>
                  </a:cubicBezTo>
                  <a:lnTo>
                    <a:pt x="4353" y="2206"/>
                  </a:lnTo>
                  <a:cubicBezTo>
                    <a:pt x="4352" y="2206"/>
                    <a:pt x="4121" y="2353"/>
                    <a:pt x="3773" y="2543"/>
                  </a:cubicBezTo>
                  <a:lnTo>
                    <a:pt x="3773" y="2543"/>
                  </a:lnTo>
                  <a:lnTo>
                    <a:pt x="3596" y="0"/>
                  </a:lnTo>
                  <a:close/>
                  <a:moveTo>
                    <a:pt x="3781" y="2656"/>
                  </a:moveTo>
                  <a:cubicBezTo>
                    <a:pt x="2329" y="4090"/>
                    <a:pt x="3989" y="5632"/>
                    <a:pt x="3989" y="5632"/>
                  </a:cubicBezTo>
                  <a:lnTo>
                    <a:pt x="3781" y="2656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>
              <a:extLst>
                <a:ext uri="{FF2B5EF4-FFF2-40B4-BE49-F238E27FC236}">
                  <a16:creationId xmlns:a16="http://schemas.microsoft.com/office/drawing/2014/main" id="{8187E638-3534-9D2C-DDEE-A842118A0460}"/>
                </a:ext>
              </a:extLst>
            </p:cNvPr>
            <p:cNvSpPr/>
            <p:nvPr/>
          </p:nvSpPr>
          <p:spPr>
            <a:xfrm>
              <a:off x="5390061" y="1897408"/>
              <a:ext cx="105070" cy="151051"/>
            </a:xfrm>
            <a:custGeom>
              <a:avLst/>
              <a:gdLst/>
              <a:ahLst/>
              <a:cxnLst/>
              <a:rect l="l" t="t" r="r" b="b"/>
              <a:pathLst>
                <a:path w="4120" h="5923" extrusionOk="0">
                  <a:moveTo>
                    <a:pt x="3215" y="1"/>
                  </a:moveTo>
                  <a:cubicBezTo>
                    <a:pt x="3195" y="1"/>
                    <a:pt x="3175" y="9"/>
                    <a:pt x="3155" y="29"/>
                  </a:cubicBezTo>
                  <a:cubicBezTo>
                    <a:pt x="2322" y="398"/>
                    <a:pt x="357" y="1398"/>
                    <a:pt x="83" y="2517"/>
                  </a:cubicBezTo>
                  <a:cubicBezTo>
                    <a:pt x="0" y="2803"/>
                    <a:pt x="60" y="3125"/>
                    <a:pt x="250" y="3363"/>
                  </a:cubicBezTo>
                  <a:cubicBezTo>
                    <a:pt x="417" y="3588"/>
                    <a:pt x="683" y="3677"/>
                    <a:pt x="1001" y="3677"/>
                  </a:cubicBezTo>
                  <a:cubicBezTo>
                    <a:pt x="1591" y="3677"/>
                    <a:pt x="2358" y="3370"/>
                    <a:pt x="3000" y="3053"/>
                  </a:cubicBezTo>
                  <a:lnTo>
                    <a:pt x="3000" y="3053"/>
                  </a:lnTo>
                  <a:cubicBezTo>
                    <a:pt x="2810" y="3315"/>
                    <a:pt x="2703" y="3625"/>
                    <a:pt x="2667" y="3946"/>
                  </a:cubicBezTo>
                  <a:cubicBezTo>
                    <a:pt x="2584" y="5006"/>
                    <a:pt x="3477" y="5851"/>
                    <a:pt x="3512" y="5887"/>
                  </a:cubicBezTo>
                  <a:cubicBezTo>
                    <a:pt x="3536" y="5911"/>
                    <a:pt x="3572" y="5923"/>
                    <a:pt x="3608" y="5923"/>
                  </a:cubicBezTo>
                  <a:lnTo>
                    <a:pt x="3620" y="5923"/>
                  </a:lnTo>
                  <a:cubicBezTo>
                    <a:pt x="3739" y="5911"/>
                    <a:pt x="3786" y="5768"/>
                    <a:pt x="3715" y="5673"/>
                  </a:cubicBezTo>
                  <a:cubicBezTo>
                    <a:pt x="3703" y="5661"/>
                    <a:pt x="2881" y="4887"/>
                    <a:pt x="2953" y="3970"/>
                  </a:cubicBezTo>
                  <a:cubicBezTo>
                    <a:pt x="3000" y="3410"/>
                    <a:pt x="3358" y="2922"/>
                    <a:pt x="4036" y="2482"/>
                  </a:cubicBezTo>
                  <a:cubicBezTo>
                    <a:pt x="4096" y="2434"/>
                    <a:pt x="4120" y="2351"/>
                    <a:pt x="4084" y="2279"/>
                  </a:cubicBezTo>
                  <a:cubicBezTo>
                    <a:pt x="4055" y="2236"/>
                    <a:pt x="4010" y="2215"/>
                    <a:pt x="3965" y="2215"/>
                  </a:cubicBezTo>
                  <a:cubicBezTo>
                    <a:pt x="3935" y="2215"/>
                    <a:pt x="3905" y="2225"/>
                    <a:pt x="3882" y="2244"/>
                  </a:cubicBezTo>
                  <a:cubicBezTo>
                    <a:pt x="3077" y="2737"/>
                    <a:pt x="1773" y="3400"/>
                    <a:pt x="1001" y="3400"/>
                  </a:cubicBezTo>
                  <a:cubicBezTo>
                    <a:pt x="768" y="3400"/>
                    <a:pt x="584" y="3340"/>
                    <a:pt x="476" y="3196"/>
                  </a:cubicBezTo>
                  <a:cubicBezTo>
                    <a:pt x="333" y="3017"/>
                    <a:pt x="298" y="2791"/>
                    <a:pt x="357" y="2577"/>
                  </a:cubicBezTo>
                  <a:cubicBezTo>
                    <a:pt x="524" y="1898"/>
                    <a:pt x="1643" y="1017"/>
                    <a:pt x="3274" y="279"/>
                  </a:cubicBezTo>
                  <a:cubicBezTo>
                    <a:pt x="3426" y="269"/>
                    <a:pt x="3329" y="1"/>
                    <a:pt x="3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>
              <a:extLst>
                <a:ext uri="{FF2B5EF4-FFF2-40B4-BE49-F238E27FC236}">
                  <a16:creationId xmlns:a16="http://schemas.microsoft.com/office/drawing/2014/main" id="{93EFB04B-8887-D86F-F78B-3413E1B918DF}"/>
                </a:ext>
              </a:extLst>
            </p:cNvPr>
            <p:cNvSpPr/>
            <p:nvPr/>
          </p:nvSpPr>
          <p:spPr>
            <a:xfrm>
              <a:off x="5648452" y="2274947"/>
              <a:ext cx="1048790" cy="816208"/>
            </a:xfrm>
            <a:custGeom>
              <a:avLst/>
              <a:gdLst/>
              <a:ahLst/>
              <a:cxnLst/>
              <a:rect l="l" t="t" r="r" b="b"/>
              <a:pathLst>
                <a:path w="41125" h="32005" extrusionOk="0">
                  <a:moveTo>
                    <a:pt x="8073" y="1"/>
                  </a:moveTo>
                  <a:cubicBezTo>
                    <a:pt x="6954" y="3787"/>
                    <a:pt x="3834" y="7132"/>
                    <a:pt x="60" y="8240"/>
                  </a:cubicBezTo>
                  <a:lnTo>
                    <a:pt x="0" y="8264"/>
                  </a:lnTo>
                  <a:lnTo>
                    <a:pt x="7692" y="17908"/>
                  </a:lnTo>
                  <a:cubicBezTo>
                    <a:pt x="7966" y="19003"/>
                    <a:pt x="9347" y="20432"/>
                    <a:pt x="9347" y="20432"/>
                  </a:cubicBezTo>
                  <a:lnTo>
                    <a:pt x="8716" y="28195"/>
                  </a:lnTo>
                  <a:lnTo>
                    <a:pt x="34695" y="32005"/>
                  </a:lnTo>
                  <a:cubicBezTo>
                    <a:pt x="34695" y="32005"/>
                    <a:pt x="34874" y="26349"/>
                    <a:pt x="35017" y="21563"/>
                  </a:cubicBezTo>
                  <a:lnTo>
                    <a:pt x="40029" y="22813"/>
                  </a:lnTo>
                  <a:lnTo>
                    <a:pt x="39779" y="21396"/>
                  </a:lnTo>
                  <a:cubicBezTo>
                    <a:pt x="39243" y="17991"/>
                    <a:pt x="39553" y="14502"/>
                    <a:pt x="40672" y="11240"/>
                  </a:cubicBezTo>
                  <a:lnTo>
                    <a:pt x="41124" y="9919"/>
                  </a:lnTo>
                  <a:cubicBezTo>
                    <a:pt x="41124" y="9919"/>
                    <a:pt x="33612" y="7347"/>
                    <a:pt x="33302" y="7228"/>
                  </a:cubicBezTo>
                  <a:cubicBezTo>
                    <a:pt x="31588" y="6597"/>
                    <a:pt x="29742" y="6359"/>
                    <a:pt x="27920" y="6192"/>
                  </a:cubicBezTo>
                  <a:cubicBezTo>
                    <a:pt x="26516" y="6073"/>
                    <a:pt x="25099" y="5989"/>
                    <a:pt x="23682" y="5978"/>
                  </a:cubicBezTo>
                  <a:cubicBezTo>
                    <a:pt x="23567" y="5976"/>
                    <a:pt x="23451" y="5976"/>
                    <a:pt x="23334" y="5976"/>
                  </a:cubicBezTo>
                  <a:cubicBezTo>
                    <a:pt x="21180" y="5976"/>
                    <a:pt x="18646" y="6188"/>
                    <a:pt x="16240" y="6775"/>
                  </a:cubicBezTo>
                  <a:lnTo>
                    <a:pt x="80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>
              <a:extLst>
                <a:ext uri="{FF2B5EF4-FFF2-40B4-BE49-F238E27FC236}">
                  <a16:creationId xmlns:a16="http://schemas.microsoft.com/office/drawing/2014/main" id="{B2F585BA-EE5D-907B-5016-4BB5A2B98F1B}"/>
                </a:ext>
              </a:extLst>
            </p:cNvPr>
            <p:cNvSpPr/>
            <p:nvPr/>
          </p:nvSpPr>
          <p:spPr>
            <a:xfrm>
              <a:off x="5644499" y="2271300"/>
              <a:ext cx="1056390" cy="823195"/>
            </a:xfrm>
            <a:custGeom>
              <a:avLst/>
              <a:gdLst/>
              <a:ahLst/>
              <a:cxnLst/>
              <a:rect l="l" t="t" r="r" b="b"/>
              <a:pathLst>
                <a:path w="41423" h="32279" extrusionOk="0">
                  <a:moveTo>
                    <a:pt x="8311" y="370"/>
                  </a:moveTo>
                  <a:lnTo>
                    <a:pt x="16312" y="7014"/>
                  </a:lnTo>
                  <a:cubicBezTo>
                    <a:pt x="16338" y="7031"/>
                    <a:pt x="16371" y="7042"/>
                    <a:pt x="16400" y="7042"/>
                  </a:cubicBezTo>
                  <a:cubicBezTo>
                    <a:pt x="16411" y="7042"/>
                    <a:pt x="16422" y="7041"/>
                    <a:pt x="16431" y="7037"/>
                  </a:cubicBezTo>
                  <a:cubicBezTo>
                    <a:pt x="19107" y="6385"/>
                    <a:pt x="21783" y="6239"/>
                    <a:pt x="23615" y="6239"/>
                  </a:cubicBezTo>
                  <a:cubicBezTo>
                    <a:pt x="23691" y="6239"/>
                    <a:pt x="23764" y="6239"/>
                    <a:pt x="23837" y="6240"/>
                  </a:cubicBezTo>
                  <a:cubicBezTo>
                    <a:pt x="25147" y="6252"/>
                    <a:pt x="26528" y="6323"/>
                    <a:pt x="28064" y="6466"/>
                  </a:cubicBezTo>
                  <a:cubicBezTo>
                    <a:pt x="29826" y="6621"/>
                    <a:pt x="31695" y="6859"/>
                    <a:pt x="33409" y="7490"/>
                  </a:cubicBezTo>
                  <a:cubicBezTo>
                    <a:pt x="33695" y="7597"/>
                    <a:pt x="40053" y="9776"/>
                    <a:pt x="41089" y="10133"/>
                  </a:cubicBezTo>
                  <a:lnTo>
                    <a:pt x="40696" y="11324"/>
                  </a:lnTo>
                  <a:cubicBezTo>
                    <a:pt x="39577" y="14610"/>
                    <a:pt x="39267" y="18122"/>
                    <a:pt x="39803" y="21551"/>
                  </a:cubicBezTo>
                  <a:lnTo>
                    <a:pt x="40006" y="22754"/>
                  </a:lnTo>
                  <a:lnTo>
                    <a:pt x="40006" y="22754"/>
                  </a:lnTo>
                  <a:lnTo>
                    <a:pt x="35219" y="21563"/>
                  </a:lnTo>
                  <a:cubicBezTo>
                    <a:pt x="35205" y="21559"/>
                    <a:pt x="35191" y="21558"/>
                    <a:pt x="35178" y="21558"/>
                  </a:cubicBezTo>
                  <a:cubicBezTo>
                    <a:pt x="35101" y="21558"/>
                    <a:pt x="35041" y="21613"/>
                    <a:pt x="35041" y="21694"/>
                  </a:cubicBezTo>
                  <a:cubicBezTo>
                    <a:pt x="34910" y="26004"/>
                    <a:pt x="34755" y="31028"/>
                    <a:pt x="34719" y="31981"/>
                  </a:cubicBezTo>
                  <a:lnTo>
                    <a:pt x="9025" y="28219"/>
                  </a:lnTo>
                  <a:lnTo>
                    <a:pt x="9645" y="20563"/>
                  </a:lnTo>
                  <a:cubicBezTo>
                    <a:pt x="9656" y="20527"/>
                    <a:pt x="9633" y="20491"/>
                    <a:pt x="9609" y="20456"/>
                  </a:cubicBezTo>
                  <a:cubicBezTo>
                    <a:pt x="9597" y="20444"/>
                    <a:pt x="8252" y="19051"/>
                    <a:pt x="7990" y="18003"/>
                  </a:cubicBezTo>
                  <a:cubicBezTo>
                    <a:pt x="7990" y="17979"/>
                    <a:pt x="7978" y="17955"/>
                    <a:pt x="7966" y="17943"/>
                  </a:cubicBezTo>
                  <a:lnTo>
                    <a:pt x="393" y="8466"/>
                  </a:lnTo>
                  <a:cubicBezTo>
                    <a:pt x="4025" y="7335"/>
                    <a:pt x="7097" y="4192"/>
                    <a:pt x="8311" y="370"/>
                  </a:cubicBezTo>
                  <a:close/>
                  <a:moveTo>
                    <a:pt x="8228" y="1"/>
                  </a:moveTo>
                  <a:cubicBezTo>
                    <a:pt x="8168" y="13"/>
                    <a:pt x="8121" y="48"/>
                    <a:pt x="8097" y="108"/>
                  </a:cubicBezTo>
                  <a:cubicBezTo>
                    <a:pt x="6942" y="3977"/>
                    <a:pt x="3834" y="7168"/>
                    <a:pt x="179" y="8252"/>
                  </a:cubicBezTo>
                  <a:lnTo>
                    <a:pt x="120" y="8264"/>
                  </a:lnTo>
                  <a:cubicBezTo>
                    <a:pt x="72" y="8287"/>
                    <a:pt x="36" y="8323"/>
                    <a:pt x="24" y="8359"/>
                  </a:cubicBezTo>
                  <a:cubicBezTo>
                    <a:pt x="1" y="8407"/>
                    <a:pt x="12" y="8454"/>
                    <a:pt x="48" y="8490"/>
                  </a:cubicBezTo>
                  <a:lnTo>
                    <a:pt x="7728" y="18110"/>
                  </a:lnTo>
                  <a:cubicBezTo>
                    <a:pt x="7990" y="19134"/>
                    <a:pt x="9121" y="20360"/>
                    <a:pt x="9359" y="20622"/>
                  </a:cubicBezTo>
                  <a:lnTo>
                    <a:pt x="8740" y="28326"/>
                  </a:lnTo>
                  <a:cubicBezTo>
                    <a:pt x="8728" y="28397"/>
                    <a:pt x="8787" y="28457"/>
                    <a:pt x="8859" y="28469"/>
                  </a:cubicBezTo>
                  <a:lnTo>
                    <a:pt x="34850" y="32279"/>
                  </a:lnTo>
                  <a:lnTo>
                    <a:pt x="34862" y="32279"/>
                  </a:lnTo>
                  <a:cubicBezTo>
                    <a:pt x="34886" y="32279"/>
                    <a:pt x="34922" y="32267"/>
                    <a:pt x="34945" y="32255"/>
                  </a:cubicBezTo>
                  <a:cubicBezTo>
                    <a:pt x="34969" y="32231"/>
                    <a:pt x="34993" y="32183"/>
                    <a:pt x="34993" y="32148"/>
                  </a:cubicBezTo>
                  <a:cubicBezTo>
                    <a:pt x="34993" y="32148"/>
                    <a:pt x="35160" y="26623"/>
                    <a:pt x="35314" y="21884"/>
                  </a:cubicBezTo>
                  <a:lnTo>
                    <a:pt x="40148" y="23087"/>
                  </a:lnTo>
                  <a:cubicBezTo>
                    <a:pt x="40160" y="23090"/>
                    <a:pt x="40171" y="23091"/>
                    <a:pt x="40182" y="23091"/>
                  </a:cubicBezTo>
                  <a:cubicBezTo>
                    <a:pt x="40264" y="23091"/>
                    <a:pt x="40337" y="23016"/>
                    <a:pt x="40327" y="22932"/>
                  </a:cubicBezTo>
                  <a:lnTo>
                    <a:pt x="40077" y="21515"/>
                  </a:lnTo>
                  <a:cubicBezTo>
                    <a:pt x="39553" y="18134"/>
                    <a:pt x="39851" y="14669"/>
                    <a:pt x="40958" y="11431"/>
                  </a:cubicBezTo>
                  <a:lnTo>
                    <a:pt x="41410" y="10109"/>
                  </a:lnTo>
                  <a:cubicBezTo>
                    <a:pt x="41422" y="10038"/>
                    <a:pt x="41387" y="9954"/>
                    <a:pt x="41315" y="9931"/>
                  </a:cubicBezTo>
                  <a:cubicBezTo>
                    <a:pt x="41244" y="9907"/>
                    <a:pt x="33802" y="7359"/>
                    <a:pt x="33505" y="7240"/>
                  </a:cubicBezTo>
                  <a:cubicBezTo>
                    <a:pt x="31754" y="6597"/>
                    <a:pt x="29873" y="6359"/>
                    <a:pt x="28087" y="6204"/>
                  </a:cubicBezTo>
                  <a:cubicBezTo>
                    <a:pt x="26551" y="6061"/>
                    <a:pt x="25158" y="5990"/>
                    <a:pt x="23837" y="5978"/>
                  </a:cubicBezTo>
                  <a:cubicBezTo>
                    <a:pt x="23759" y="5977"/>
                    <a:pt x="23679" y="5977"/>
                    <a:pt x="23598" y="5977"/>
                  </a:cubicBezTo>
                  <a:cubicBezTo>
                    <a:pt x="21767" y="5977"/>
                    <a:pt x="19110" y="6114"/>
                    <a:pt x="16431" y="6764"/>
                  </a:cubicBezTo>
                  <a:lnTo>
                    <a:pt x="8335" y="36"/>
                  </a:lnTo>
                  <a:cubicBezTo>
                    <a:pt x="8311" y="13"/>
                    <a:pt x="8275" y="13"/>
                    <a:pt x="8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>
              <a:extLst>
                <a:ext uri="{FF2B5EF4-FFF2-40B4-BE49-F238E27FC236}">
                  <a16:creationId xmlns:a16="http://schemas.microsoft.com/office/drawing/2014/main" id="{3112536C-082D-E966-3C2F-E04A3F04819E}"/>
                </a:ext>
              </a:extLst>
            </p:cNvPr>
            <p:cNvSpPr/>
            <p:nvPr/>
          </p:nvSpPr>
          <p:spPr>
            <a:xfrm>
              <a:off x="6484985" y="2808740"/>
              <a:ext cx="56794" cy="102954"/>
            </a:xfrm>
            <a:custGeom>
              <a:avLst/>
              <a:gdLst/>
              <a:ahLst/>
              <a:cxnLst/>
              <a:rect l="l" t="t" r="r" b="b"/>
              <a:pathLst>
                <a:path w="2227" h="4037" extrusionOk="0">
                  <a:moveTo>
                    <a:pt x="0" y="1"/>
                  </a:moveTo>
                  <a:lnTo>
                    <a:pt x="1607" y="1108"/>
                  </a:lnTo>
                  <a:lnTo>
                    <a:pt x="2096" y="4037"/>
                  </a:lnTo>
                  <a:lnTo>
                    <a:pt x="2226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>
              <a:extLst>
                <a:ext uri="{FF2B5EF4-FFF2-40B4-BE49-F238E27FC236}">
                  <a16:creationId xmlns:a16="http://schemas.microsoft.com/office/drawing/2014/main" id="{EBB8633D-83BC-02CA-2230-872F85F6A049}"/>
                </a:ext>
              </a:extLst>
            </p:cNvPr>
            <p:cNvSpPr/>
            <p:nvPr/>
          </p:nvSpPr>
          <p:spPr>
            <a:xfrm>
              <a:off x="6481032" y="2805016"/>
              <a:ext cx="64394" cy="110324"/>
            </a:xfrm>
            <a:custGeom>
              <a:avLst/>
              <a:gdLst/>
              <a:ahLst/>
              <a:cxnLst/>
              <a:rect l="l" t="t" r="r" b="b"/>
              <a:pathLst>
                <a:path w="2525" h="4326" extrusionOk="0">
                  <a:moveTo>
                    <a:pt x="941" y="516"/>
                  </a:moveTo>
                  <a:lnTo>
                    <a:pt x="2239" y="873"/>
                  </a:lnTo>
                  <a:lnTo>
                    <a:pt x="2155" y="2778"/>
                  </a:lnTo>
                  <a:lnTo>
                    <a:pt x="1905" y="1230"/>
                  </a:lnTo>
                  <a:cubicBezTo>
                    <a:pt x="1893" y="1183"/>
                    <a:pt x="1870" y="1159"/>
                    <a:pt x="1846" y="1135"/>
                  </a:cubicBezTo>
                  <a:lnTo>
                    <a:pt x="941" y="516"/>
                  </a:lnTo>
                  <a:close/>
                  <a:moveTo>
                    <a:pt x="161" y="1"/>
                  </a:moveTo>
                  <a:cubicBezTo>
                    <a:pt x="109" y="1"/>
                    <a:pt x="54" y="27"/>
                    <a:pt x="24" y="87"/>
                  </a:cubicBezTo>
                  <a:cubicBezTo>
                    <a:pt x="0" y="147"/>
                    <a:pt x="24" y="218"/>
                    <a:pt x="72" y="266"/>
                  </a:cubicBezTo>
                  <a:lnTo>
                    <a:pt x="1631" y="1325"/>
                  </a:lnTo>
                  <a:lnTo>
                    <a:pt x="2108" y="4207"/>
                  </a:lnTo>
                  <a:cubicBezTo>
                    <a:pt x="2120" y="4278"/>
                    <a:pt x="2179" y="4326"/>
                    <a:pt x="2251" y="4326"/>
                  </a:cubicBezTo>
                  <a:lnTo>
                    <a:pt x="2262" y="4326"/>
                  </a:lnTo>
                  <a:cubicBezTo>
                    <a:pt x="2334" y="4326"/>
                    <a:pt x="2393" y="4266"/>
                    <a:pt x="2393" y="4195"/>
                  </a:cubicBezTo>
                  <a:lnTo>
                    <a:pt x="2524" y="778"/>
                  </a:lnTo>
                  <a:cubicBezTo>
                    <a:pt x="2524" y="718"/>
                    <a:pt x="2477" y="647"/>
                    <a:pt x="2417" y="635"/>
                  </a:cubicBezTo>
                  <a:lnTo>
                    <a:pt x="191" y="4"/>
                  </a:lnTo>
                  <a:cubicBezTo>
                    <a:pt x="181" y="2"/>
                    <a:pt x="171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>
              <a:extLst>
                <a:ext uri="{FF2B5EF4-FFF2-40B4-BE49-F238E27FC236}">
                  <a16:creationId xmlns:a16="http://schemas.microsoft.com/office/drawing/2014/main" id="{48FAB205-45C1-58C5-0A8B-912C4BB9C445}"/>
                </a:ext>
              </a:extLst>
            </p:cNvPr>
            <p:cNvSpPr/>
            <p:nvPr/>
          </p:nvSpPr>
          <p:spPr>
            <a:xfrm>
              <a:off x="5844592" y="2729197"/>
              <a:ext cx="46185" cy="260840"/>
            </a:xfrm>
            <a:custGeom>
              <a:avLst/>
              <a:gdLst/>
              <a:ahLst/>
              <a:cxnLst/>
              <a:rect l="l" t="t" r="r" b="b"/>
              <a:pathLst>
                <a:path w="1811" h="10228" extrusionOk="0">
                  <a:moveTo>
                    <a:pt x="1" y="0"/>
                  </a:moveTo>
                  <a:lnTo>
                    <a:pt x="1179" y="3334"/>
                  </a:lnTo>
                  <a:lnTo>
                    <a:pt x="1084" y="10228"/>
                  </a:lnTo>
                  <a:lnTo>
                    <a:pt x="1810" y="2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>
              <a:extLst>
                <a:ext uri="{FF2B5EF4-FFF2-40B4-BE49-F238E27FC236}">
                  <a16:creationId xmlns:a16="http://schemas.microsoft.com/office/drawing/2014/main" id="{20C237E9-90FB-561B-D0AE-A4B558F997AD}"/>
                </a:ext>
              </a:extLst>
            </p:cNvPr>
            <p:cNvSpPr/>
            <p:nvPr/>
          </p:nvSpPr>
          <p:spPr>
            <a:xfrm>
              <a:off x="5840817" y="2725780"/>
              <a:ext cx="53912" cy="267904"/>
            </a:xfrm>
            <a:custGeom>
              <a:avLst/>
              <a:gdLst/>
              <a:ahLst/>
              <a:cxnLst/>
              <a:rect l="l" t="t" r="r" b="b"/>
              <a:pathLst>
                <a:path w="2114" h="10505" extrusionOk="0">
                  <a:moveTo>
                    <a:pt x="601" y="980"/>
                  </a:moveTo>
                  <a:lnTo>
                    <a:pt x="1804" y="2611"/>
                  </a:lnTo>
                  <a:lnTo>
                    <a:pt x="1423" y="6754"/>
                  </a:lnTo>
                  <a:lnTo>
                    <a:pt x="1470" y="3456"/>
                  </a:lnTo>
                  <a:cubicBezTo>
                    <a:pt x="1470" y="3444"/>
                    <a:pt x="1470" y="3432"/>
                    <a:pt x="1470" y="3409"/>
                  </a:cubicBezTo>
                  <a:lnTo>
                    <a:pt x="601" y="980"/>
                  </a:lnTo>
                  <a:close/>
                  <a:moveTo>
                    <a:pt x="170" y="1"/>
                  </a:moveTo>
                  <a:cubicBezTo>
                    <a:pt x="82" y="1"/>
                    <a:pt x="1" y="79"/>
                    <a:pt x="18" y="182"/>
                  </a:cubicBezTo>
                  <a:lnTo>
                    <a:pt x="1196" y="3480"/>
                  </a:lnTo>
                  <a:lnTo>
                    <a:pt x="1101" y="10350"/>
                  </a:lnTo>
                  <a:cubicBezTo>
                    <a:pt x="1101" y="10421"/>
                    <a:pt x="1161" y="10493"/>
                    <a:pt x="1232" y="10505"/>
                  </a:cubicBezTo>
                  <a:cubicBezTo>
                    <a:pt x="1316" y="10505"/>
                    <a:pt x="1375" y="10445"/>
                    <a:pt x="1387" y="10362"/>
                  </a:cubicBezTo>
                  <a:lnTo>
                    <a:pt x="2113" y="2575"/>
                  </a:lnTo>
                  <a:cubicBezTo>
                    <a:pt x="2113" y="2551"/>
                    <a:pt x="2101" y="2516"/>
                    <a:pt x="2078" y="2480"/>
                  </a:cubicBezTo>
                  <a:lnTo>
                    <a:pt x="268" y="39"/>
                  </a:lnTo>
                  <a:cubicBezTo>
                    <a:pt x="238" y="13"/>
                    <a:pt x="203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>
              <a:extLst>
                <a:ext uri="{FF2B5EF4-FFF2-40B4-BE49-F238E27FC236}">
                  <a16:creationId xmlns:a16="http://schemas.microsoft.com/office/drawing/2014/main" id="{86F70AA7-AC40-5CC5-0E73-1FF4C409CAA3}"/>
                </a:ext>
              </a:extLst>
            </p:cNvPr>
            <p:cNvSpPr/>
            <p:nvPr/>
          </p:nvSpPr>
          <p:spPr>
            <a:xfrm>
              <a:off x="6597324" y="2511482"/>
              <a:ext cx="99919" cy="344972"/>
            </a:xfrm>
            <a:custGeom>
              <a:avLst/>
              <a:gdLst/>
              <a:ahLst/>
              <a:cxnLst/>
              <a:rect l="l" t="t" r="r" b="b"/>
              <a:pathLst>
                <a:path w="3918" h="13527" extrusionOk="0">
                  <a:moveTo>
                    <a:pt x="1977" y="1"/>
                  </a:moveTo>
                  <a:lnTo>
                    <a:pt x="1584" y="1191"/>
                  </a:lnTo>
                  <a:cubicBezTo>
                    <a:pt x="346" y="4799"/>
                    <a:pt x="0" y="8656"/>
                    <a:pt x="596" y="12431"/>
                  </a:cubicBezTo>
                  <a:lnTo>
                    <a:pt x="691" y="13002"/>
                  </a:lnTo>
                  <a:lnTo>
                    <a:pt x="2822" y="13526"/>
                  </a:lnTo>
                  <a:lnTo>
                    <a:pt x="2572" y="12109"/>
                  </a:lnTo>
                  <a:cubicBezTo>
                    <a:pt x="2048" y="8704"/>
                    <a:pt x="2358" y="5227"/>
                    <a:pt x="3465" y="1965"/>
                  </a:cubicBezTo>
                  <a:lnTo>
                    <a:pt x="3917" y="64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>
              <a:extLst>
                <a:ext uri="{FF2B5EF4-FFF2-40B4-BE49-F238E27FC236}">
                  <a16:creationId xmlns:a16="http://schemas.microsoft.com/office/drawing/2014/main" id="{4BF843D3-C32B-56A0-0BC0-3F8523B0E1FC}"/>
                </a:ext>
              </a:extLst>
            </p:cNvPr>
            <p:cNvSpPr/>
            <p:nvPr/>
          </p:nvSpPr>
          <p:spPr>
            <a:xfrm>
              <a:off x="6593983" y="2508091"/>
              <a:ext cx="106906" cy="351986"/>
            </a:xfrm>
            <a:custGeom>
              <a:avLst/>
              <a:gdLst/>
              <a:ahLst/>
              <a:cxnLst/>
              <a:rect l="l" t="t" r="r" b="b"/>
              <a:pathLst>
                <a:path w="4192" h="13802" extrusionOk="0">
                  <a:moveTo>
                    <a:pt x="2203" y="312"/>
                  </a:moveTo>
                  <a:lnTo>
                    <a:pt x="3858" y="860"/>
                  </a:lnTo>
                  <a:lnTo>
                    <a:pt x="3465" y="2050"/>
                  </a:lnTo>
                  <a:cubicBezTo>
                    <a:pt x="2346" y="5337"/>
                    <a:pt x="2036" y="8837"/>
                    <a:pt x="2572" y="12278"/>
                  </a:cubicBezTo>
                  <a:lnTo>
                    <a:pt x="2775" y="13469"/>
                  </a:lnTo>
                  <a:lnTo>
                    <a:pt x="953" y="13016"/>
                  </a:lnTo>
                  <a:lnTo>
                    <a:pt x="870" y="12528"/>
                  </a:lnTo>
                  <a:cubicBezTo>
                    <a:pt x="286" y="8778"/>
                    <a:pt x="619" y="4944"/>
                    <a:pt x="1846" y="1348"/>
                  </a:cubicBezTo>
                  <a:lnTo>
                    <a:pt x="2203" y="312"/>
                  </a:lnTo>
                  <a:close/>
                  <a:moveTo>
                    <a:pt x="2128" y="0"/>
                  </a:moveTo>
                  <a:cubicBezTo>
                    <a:pt x="2064" y="0"/>
                    <a:pt x="1998" y="36"/>
                    <a:pt x="1977" y="98"/>
                  </a:cubicBezTo>
                  <a:lnTo>
                    <a:pt x="1584" y="1277"/>
                  </a:lnTo>
                  <a:cubicBezTo>
                    <a:pt x="334" y="4908"/>
                    <a:pt x="0" y="8789"/>
                    <a:pt x="584" y="12588"/>
                  </a:cubicBezTo>
                  <a:lnTo>
                    <a:pt x="691" y="13159"/>
                  </a:lnTo>
                  <a:cubicBezTo>
                    <a:pt x="703" y="13207"/>
                    <a:pt x="739" y="13254"/>
                    <a:pt x="798" y="13266"/>
                  </a:cubicBezTo>
                  <a:lnTo>
                    <a:pt x="2929" y="13802"/>
                  </a:lnTo>
                  <a:lnTo>
                    <a:pt x="2953" y="13802"/>
                  </a:lnTo>
                  <a:cubicBezTo>
                    <a:pt x="2989" y="13802"/>
                    <a:pt x="3025" y="13790"/>
                    <a:pt x="3048" y="13766"/>
                  </a:cubicBezTo>
                  <a:cubicBezTo>
                    <a:pt x="3084" y="13730"/>
                    <a:pt x="3108" y="13683"/>
                    <a:pt x="3096" y="13647"/>
                  </a:cubicBezTo>
                  <a:lnTo>
                    <a:pt x="2846" y="12230"/>
                  </a:lnTo>
                  <a:cubicBezTo>
                    <a:pt x="2322" y="8849"/>
                    <a:pt x="2620" y="5384"/>
                    <a:pt x="3727" y="2146"/>
                  </a:cubicBezTo>
                  <a:lnTo>
                    <a:pt x="4179" y="824"/>
                  </a:lnTo>
                  <a:cubicBezTo>
                    <a:pt x="4191" y="788"/>
                    <a:pt x="4191" y="753"/>
                    <a:pt x="4168" y="717"/>
                  </a:cubicBezTo>
                  <a:cubicBezTo>
                    <a:pt x="4156" y="681"/>
                    <a:pt x="4120" y="657"/>
                    <a:pt x="4084" y="646"/>
                  </a:cubicBezTo>
                  <a:lnTo>
                    <a:pt x="2155" y="3"/>
                  </a:lnTo>
                  <a:cubicBezTo>
                    <a:pt x="2146" y="1"/>
                    <a:pt x="2137" y="0"/>
                    <a:pt x="2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>
              <a:extLst>
                <a:ext uri="{FF2B5EF4-FFF2-40B4-BE49-F238E27FC236}">
                  <a16:creationId xmlns:a16="http://schemas.microsoft.com/office/drawing/2014/main" id="{9517AD8F-1FA6-72A9-6BBB-F2617659CB60}"/>
                </a:ext>
              </a:extLst>
            </p:cNvPr>
            <p:cNvSpPr/>
            <p:nvPr/>
          </p:nvSpPr>
          <p:spPr>
            <a:xfrm>
              <a:off x="6642871" y="2521811"/>
              <a:ext cx="27645" cy="92013"/>
            </a:xfrm>
            <a:custGeom>
              <a:avLst/>
              <a:gdLst/>
              <a:ahLst/>
              <a:cxnLst/>
              <a:rect l="l" t="t" r="r" b="b"/>
              <a:pathLst>
                <a:path w="1084" h="3608" extrusionOk="0">
                  <a:moveTo>
                    <a:pt x="1084" y="0"/>
                  </a:moveTo>
                  <a:cubicBezTo>
                    <a:pt x="1083" y="1"/>
                    <a:pt x="60" y="2429"/>
                    <a:pt x="0" y="3608"/>
                  </a:cubicBezTo>
                  <a:lnTo>
                    <a:pt x="10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>
              <a:extLst>
                <a:ext uri="{FF2B5EF4-FFF2-40B4-BE49-F238E27FC236}">
                  <a16:creationId xmlns:a16="http://schemas.microsoft.com/office/drawing/2014/main" id="{4FCEEFAF-C309-D9DC-B34C-86671DEEB375}"/>
                </a:ext>
              </a:extLst>
            </p:cNvPr>
            <p:cNvSpPr/>
            <p:nvPr/>
          </p:nvSpPr>
          <p:spPr>
            <a:xfrm>
              <a:off x="6640142" y="2519261"/>
              <a:ext cx="33408" cy="97318"/>
            </a:xfrm>
            <a:custGeom>
              <a:avLst/>
              <a:gdLst/>
              <a:ahLst/>
              <a:cxnLst/>
              <a:rect l="l" t="t" r="r" b="b"/>
              <a:pathLst>
                <a:path w="1310" h="3816" extrusionOk="0">
                  <a:moveTo>
                    <a:pt x="1182" y="0"/>
                  </a:moveTo>
                  <a:cubicBezTo>
                    <a:pt x="1149" y="0"/>
                    <a:pt x="1116" y="16"/>
                    <a:pt x="1095" y="53"/>
                  </a:cubicBezTo>
                  <a:cubicBezTo>
                    <a:pt x="1048" y="160"/>
                    <a:pt x="72" y="2529"/>
                    <a:pt x="12" y="3708"/>
                  </a:cubicBezTo>
                  <a:cubicBezTo>
                    <a:pt x="0" y="3768"/>
                    <a:pt x="48" y="3815"/>
                    <a:pt x="107" y="3815"/>
                  </a:cubicBezTo>
                  <a:cubicBezTo>
                    <a:pt x="167" y="3815"/>
                    <a:pt x="214" y="3768"/>
                    <a:pt x="214" y="3708"/>
                  </a:cubicBezTo>
                  <a:cubicBezTo>
                    <a:pt x="286" y="2577"/>
                    <a:pt x="1286" y="160"/>
                    <a:pt x="1286" y="136"/>
                  </a:cubicBezTo>
                  <a:cubicBezTo>
                    <a:pt x="1309" y="58"/>
                    <a:pt x="1246" y="0"/>
                    <a:pt x="1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>
              <a:extLst>
                <a:ext uri="{FF2B5EF4-FFF2-40B4-BE49-F238E27FC236}">
                  <a16:creationId xmlns:a16="http://schemas.microsoft.com/office/drawing/2014/main" id="{8858759C-5610-91B2-F350-5ADAAC375350}"/>
                </a:ext>
              </a:extLst>
            </p:cNvPr>
            <p:cNvSpPr/>
            <p:nvPr/>
          </p:nvSpPr>
          <p:spPr>
            <a:xfrm>
              <a:off x="6627672" y="2762300"/>
              <a:ext cx="7931" cy="84133"/>
            </a:xfrm>
            <a:custGeom>
              <a:avLst/>
              <a:gdLst/>
              <a:ahLst/>
              <a:cxnLst/>
              <a:rect l="l" t="t" r="r" b="b"/>
              <a:pathLst>
                <a:path w="311" h="3299" extrusionOk="0">
                  <a:moveTo>
                    <a:pt x="13" y="0"/>
                  </a:moveTo>
                  <a:cubicBezTo>
                    <a:pt x="13" y="1"/>
                    <a:pt x="1" y="2512"/>
                    <a:pt x="311" y="3298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>
              <a:extLst>
                <a:ext uri="{FF2B5EF4-FFF2-40B4-BE49-F238E27FC236}">
                  <a16:creationId xmlns:a16="http://schemas.microsoft.com/office/drawing/2014/main" id="{BEFAADF3-2933-31CD-5B20-BFFE09F47343}"/>
                </a:ext>
              </a:extLst>
            </p:cNvPr>
            <p:cNvSpPr/>
            <p:nvPr/>
          </p:nvSpPr>
          <p:spPr>
            <a:xfrm>
              <a:off x="6625249" y="2759545"/>
              <a:ext cx="13389" cy="89310"/>
            </a:xfrm>
            <a:custGeom>
              <a:avLst/>
              <a:gdLst/>
              <a:ahLst/>
              <a:cxnLst/>
              <a:rect l="l" t="t" r="r" b="b"/>
              <a:pathLst>
                <a:path w="525" h="3502" extrusionOk="0">
                  <a:moveTo>
                    <a:pt x="120" y="1"/>
                  </a:moveTo>
                  <a:cubicBezTo>
                    <a:pt x="60" y="1"/>
                    <a:pt x="13" y="49"/>
                    <a:pt x="13" y="108"/>
                  </a:cubicBezTo>
                  <a:cubicBezTo>
                    <a:pt x="13" y="215"/>
                    <a:pt x="1" y="2656"/>
                    <a:pt x="310" y="3442"/>
                  </a:cubicBezTo>
                  <a:cubicBezTo>
                    <a:pt x="322" y="3478"/>
                    <a:pt x="358" y="3501"/>
                    <a:pt x="406" y="3501"/>
                  </a:cubicBezTo>
                  <a:lnTo>
                    <a:pt x="441" y="3501"/>
                  </a:lnTo>
                  <a:cubicBezTo>
                    <a:pt x="501" y="3478"/>
                    <a:pt x="525" y="3418"/>
                    <a:pt x="501" y="3359"/>
                  </a:cubicBezTo>
                  <a:cubicBezTo>
                    <a:pt x="215" y="2620"/>
                    <a:pt x="227" y="132"/>
                    <a:pt x="227" y="108"/>
                  </a:cubicBezTo>
                  <a:cubicBezTo>
                    <a:pt x="227" y="49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>
              <a:extLst>
                <a:ext uri="{FF2B5EF4-FFF2-40B4-BE49-F238E27FC236}">
                  <a16:creationId xmlns:a16="http://schemas.microsoft.com/office/drawing/2014/main" id="{198C9200-B03A-73A2-31CD-21E37528D46D}"/>
                </a:ext>
              </a:extLst>
            </p:cNvPr>
            <p:cNvSpPr/>
            <p:nvPr/>
          </p:nvSpPr>
          <p:spPr>
            <a:xfrm>
              <a:off x="5648452" y="2274947"/>
              <a:ext cx="257193" cy="262982"/>
            </a:xfrm>
            <a:custGeom>
              <a:avLst/>
              <a:gdLst/>
              <a:ahLst/>
              <a:cxnLst/>
              <a:rect l="l" t="t" r="r" b="b"/>
              <a:pathLst>
                <a:path w="10085" h="10312" extrusionOk="0">
                  <a:moveTo>
                    <a:pt x="8085" y="1"/>
                  </a:moveTo>
                  <a:cubicBezTo>
                    <a:pt x="6954" y="3787"/>
                    <a:pt x="3846" y="7132"/>
                    <a:pt x="60" y="8240"/>
                  </a:cubicBezTo>
                  <a:lnTo>
                    <a:pt x="0" y="8264"/>
                  </a:lnTo>
                  <a:lnTo>
                    <a:pt x="1643" y="10311"/>
                  </a:lnTo>
                  <a:cubicBezTo>
                    <a:pt x="5584" y="9061"/>
                    <a:pt x="8811" y="5597"/>
                    <a:pt x="10085" y="1656"/>
                  </a:cubicBezTo>
                  <a:lnTo>
                    <a:pt x="80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>
              <a:extLst>
                <a:ext uri="{FF2B5EF4-FFF2-40B4-BE49-F238E27FC236}">
                  <a16:creationId xmlns:a16="http://schemas.microsoft.com/office/drawing/2014/main" id="{2EED34FF-9274-5B4A-D69B-FD5DB40E2A3E}"/>
                </a:ext>
              </a:extLst>
            </p:cNvPr>
            <p:cNvSpPr/>
            <p:nvPr/>
          </p:nvSpPr>
          <p:spPr>
            <a:xfrm>
              <a:off x="5644499" y="2271300"/>
              <a:ext cx="265098" cy="270275"/>
            </a:xfrm>
            <a:custGeom>
              <a:avLst/>
              <a:gdLst/>
              <a:ahLst/>
              <a:cxnLst/>
              <a:rect l="l" t="t" r="r" b="b"/>
              <a:pathLst>
                <a:path w="10395" h="10598" extrusionOk="0">
                  <a:moveTo>
                    <a:pt x="8311" y="382"/>
                  </a:moveTo>
                  <a:lnTo>
                    <a:pt x="10073" y="1846"/>
                  </a:lnTo>
                  <a:cubicBezTo>
                    <a:pt x="8775" y="5775"/>
                    <a:pt x="5561" y="9073"/>
                    <a:pt x="1846" y="10288"/>
                  </a:cubicBezTo>
                  <a:lnTo>
                    <a:pt x="393" y="8478"/>
                  </a:lnTo>
                  <a:cubicBezTo>
                    <a:pt x="4025" y="7347"/>
                    <a:pt x="7109" y="4204"/>
                    <a:pt x="8311" y="382"/>
                  </a:cubicBezTo>
                  <a:close/>
                  <a:moveTo>
                    <a:pt x="8240" y="1"/>
                  </a:moveTo>
                  <a:cubicBezTo>
                    <a:pt x="8168" y="1"/>
                    <a:pt x="8121" y="48"/>
                    <a:pt x="8097" y="108"/>
                  </a:cubicBezTo>
                  <a:cubicBezTo>
                    <a:pt x="6942" y="3977"/>
                    <a:pt x="3834" y="7168"/>
                    <a:pt x="179" y="8252"/>
                  </a:cubicBezTo>
                  <a:lnTo>
                    <a:pt x="120" y="8264"/>
                  </a:lnTo>
                  <a:cubicBezTo>
                    <a:pt x="72" y="8276"/>
                    <a:pt x="36" y="8311"/>
                    <a:pt x="24" y="8359"/>
                  </a:cubicBezTo>
                  <a:cubicBezTo>
                    <a:pt x="1" y="8407"/>
                    <a:pt x="12" y="8454"/>
                    <a:pt x="48" y="8490"/>
                  </a:cubicBezTo>
                  <a:lnTo>
                    <a:pt x="1679" y="10538"/>
                  </a:lnTo>
                  <a:cubicBezTo>
                    <a:pt x="1703" y="10573"/>
                    <a:pt x="1751" y="10597"/>
                    <a:pt x="1786" y="10597"/>
                  </a:cubicBezTo>
                  <a:cubicBezTo>
                    <a:pt x="1810" y="10597"/>
                    <a:pt x="1822" y="10585"/>
                    <a:pt x="1834" y="10585"/>
                  </a:cubicBezTo>
                  <a:cubicBezTo>
                    <a:pt x="5704" y="9359"/>
                    <a:pt x="9061" y="5918"/>
                    <a:pt x="10371" y="1834"/>
                  </a:cubicBezTo>
                  <a:cubicBezTo>
                    <a:pt x="10395" y="1787"/>
                    <a:pt x="10371" y="1727"/>
                    <a:pt x="10335" y="1691"/>
                  </a:cubicBezTo>
                  <a:lnTo>
                    <a:pt x="8335" y="36"/>
                  </a:lnTo>
                  <a:cubicBezTo>
                    <a:pt x="8311" y="13"/>
                    <a:pt x="8275" y="1"/>
                    <a:pt x="8240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>
              <a:extLst>
                <a:ext uri="{FF2B5EF4-FFF2-40B4-BE49-F238E27FC236}">
                  <a16:creationId xmlns:a16="http://schemas.microsoft.com/office/drawing/2014/main" id="{837662CE-F976-FC9D-5CFB-B93DB2B8EA61}"/>
                </a:ext>
              </a:extLst>
            </p:cNvPr>
            <p:cNvSpPr/>
            <p:nvPr/>
          </p:nvSpPr>
          <p:spPr>
            <a:xfrm>
              <a:off x="5846122" y="2300449"/>
              <a:ext cx="34938" cy="74722"/>
            </a:xfrm>
            <a:custGeom>
              <a:avLst/>
              <a:gdLst/>
              <a:ahLst/>
              <a:cxnLst/>
              <a:rect l="l" t="t" r="r" b="b"/>
              <a:pathLst>
                <a:path w="1370" h="2930" extrusionOk="0">
                  <a:moveTo>
                    <a:pt x="1369" y="1"/>
                  </a:moveTo>
                  <a:lnTo>
                    <a:pt x="0" y="2930"/>
                  </a:lnTo>
                  <a:cubicBezTo>
                    <a:pt x="679" y="2072"/>
                    <a:pt x="1143" y="1072"/>
                    <a:pt x="13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>
              <a:extLst>
                <a:ext uri="{FF2B5EF4-FFF2-40B4-BE49-F238E27FC236}">
                  <a16:creationId xmlns:a16="http://schemas.microsoft.com/office/drawing/2014/main" id="{C2AB91FE-1F96-E23A-C96C-A353ABF64179}"/>
                </a:ext>
              </a:extLst>
            </p:cNvPr>
            <p:cNvSpPr/>
            <p:nvPr/>
          </p:nvSpPr>
          <p:spPr>
            <a:xfrm>
              <a:off x="5843087" y="2297721"/>
              <a:ext cx="40702" cy="80180"/>
            </a:xfrm>
            <a:custGeom>
              <a:avLst/>
              <a:gdLst/>
              <a:ahLst/>
              <a:cxnLst/>
              <a:rect l="l" t="t" r="r" b="b"/>
              <a:pathLst>
                <a:path w="1596" h="3144" extrusionOk="0">
                  <a:moveTo>
                    <a:pt x="1500" y="1"/>
                  </a:moveTo>
                  <a:cubicBezTo>
                    <a:pt x="1441" y="1"/>
                    <a:pt x="1393" y="36"/>
                    <a:pt x="1381" y="84"/>
                  </a:cubicBezTo>
                  <a:cubicBezTo>
                    <a:pt x="1155" y="1132"/>
                    <a:pt x="703" y="2120"/>
                    <a:pt x="36" y="2965"/>
                  </a:cubicBezTo>
                  <a:cubicBezTo>
                    <a:pt x="0" y="3013"/>
                    <a:pt x="0" y="3072"/>
                    <a:pt x="48" y="3108"/>
                  </a:cubicBezTo>
                  <a:cubicBezTo>
                    <a:pt x="72" y="3132"/>
                    <a:pt x="95" y="3144"/>
                    <a:pt x="119" y="3144"/>
                  </a:cubicBezTo>
                  <a:cubicBezTo>
                    <a:pt x="143" y="3144"/>
                    <a:pt x="167" y="3132"/>
                    <a:pt x="191" y="3108"/>
                  </a:cubicBezTo>
                  <a:cubicBezTo>
                    <a:pt x="881" y="2239"/>
                    <a:pt x="1358" y="1215"/>
                    <a:pt x="1584" y="132"/>
                  </a:cubicBezTo>
                  <a:cubicBezTo>
                    <a:pt x="1596" y="72"/>
                    <a:pt x="1560" y="13"/>
                    <a:pt x="1500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>
              <a:extLst>
                <a:ext uri="{FF2B5EF4-FFF2-40B4-BE49-F238E27FC236}">
                  <a16:creationId xmlns:a16="http://schemas.microsoft.com/office/drawing/2014/main" id="{DAE1CB6C-C75C-6960-A57A-D9903E2F12A8}"/>
                </a:ext>
              </a:extLst>
            </p:cNvPr>
            <p:cNvSpPr/>
            <p:nvPr/>
          </p:nvSpPr>
          <p:spPr>
            <a:xfrm>
              <a:off x="5674261" y="2468052"/>
              <a:ext cx="88978" cy="48021"/>
            </a:xfrm>
            <a:custGeom>
              <a:avLst/>
              <a:gdLst/>
              <a:ahLst/>
              <a:cxnLst/>
              <a:rect l="l" t="t" r="r" b="b"/>
              <a:pathLst>
                <a:path w="3489" h="1883" extrusionOk="0">
                  <a:moveTo>
                    <a:pt x="3489" y="1"/>
                  </a:moveTo>
                  <a:lnTo>
                    <a:pt x="0" y="1882"/>
                  </a:lnTo>
                  <a:cubicBezTo>
                    <a:pt x="0" y="1882"/>
                    <a:pt x="1501" y="1787"/>
                    <a:pt x="3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>
              <a:extLst>
                <a:ext uri="{FF2B5EF4-FFF2-40B4-BE49-F238E27FC236}">
                  <a16:creationId xmlns:a16="http://schemas.microsoft.com/office/drawing/2014/main" id="{3DA4891C-D8DF-BB15-CC31-3FAF0D210E26}"/>
                </a:ext>
              </a:extLst>
            </p:cNvPr>
            <p:cNvSpPr/>
            <p:nvPr/>
          </p:nvSpPr>
          <p:spPr>
            <a:xfrm>
              <a:off x="5670308" y="2465476"/>
              <a:ext cx="95966" cy="53326"/>
            </a:xfrm>
            <a:custGeom>
              <a:avLst/>
              <a:gdLst/>
              <a:ahLst/>
              <a:cxnLst/>
              <a:rect l="l" t="t" r="r" b="b"/>
              <a:pathLst>
                <a:path w="3763" h="2091" extrusionOk="0">
                  <a:moveTo>
                    <a:pt x="3644" y="0"/>
                  </a:moveTo>
                  <a:cubicBezTo>
                    <a:pt x="3619" y="0"/>
                    <a:pt x="3593" y="10"/>
                    <a:pt x="3572" y="31"/>
                  </a:cubicBezTo>
                  <a:cubicBezTo>
                    <a:pt x="1632" y="1757"/>
                    <a:pt x="155" y="1876"/>
                    <a:pt x="143" y="1876"/>
                  </a:cubicBezTo>
                  <a:cubicBezTo>
                    <a:pt x="1" y="1876"/>
                    <a:pt x="12" y="2090"/>
                    <a:pt x="155" y="2090"/>
                  </a:cubicBezTo>
                  <a:cubicBezTo>
                    <a:pt x="215" y="2078"/>
                    <a:pt x="1715" y="1971"/>
                    <a:pt x="3715" y="185"/>
                  </a:cubicBezTo>
                  <a:cubicBezTo>
                    <a:pt x="3763" y="150"/>
                    <a:pt x="3763" y="78"/>
                    <a:pt x="3727" y="42"/>
                  </a:cubicBezTo>
                  <a:cubicBezTo>
                    <a:pt x="3707" y="16"/>
                    <a:pt x="3676" y="0"/>
                    <a:pt x="3644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>
              <a:extLst>
                <a:ext uri="{FF2B5EF4-FFF2-40B4-BE49-F238E27FC236}">
                  <a16:creationId xmlns:a16="http://schemas.microsoft.com/office/drawing/2014/main" id="{7D721FBB-91AD-1AC9-2465-92C007924E81}"/>
                </a:ext>
              </a:extLst>
            </p:cNvPr>
            <p:cNvSpPr/>
            <p:nvPr/>
          </p:nvSpPr>
          <p:spPr>
            <a:xfrm>
              <a:off x="6070493" y="2435868"/>
              <a:ext cx="185556" cy="297002"/>
            </a:xfrm>
            <a:custGeom>
              <a:avLst/>
              <a:gdLst/>
              <a:ahLst/>
              <a:cxnLst/>
              <a:rect l="l" t="t" r="r" b="b"/>
              <a:pathLst>
                <a:path w="7276" h="11646" extrusionOk="0">
                  <a:moveTo>
                    <a:pt x="1668" y="1"/>
                  </a:moveTo>
                  <a:lnTo>
                    <a:pt x="1" y="251"/>
                  </a:lnTo>
                  <a:lnTo>
                    <a:pt x="6002" y="11645"/>
                  </a:lnTo>
                  <a:lnTo>
                    <a:pt x="7276" y="11026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>
              <a:extLst>
                <a:ext uri="{FF2B5EF4-FFF2-40B4-BE49-F238E27FC236}">
                  <a16:creationId xmlns:a16="http://schemas.microsoft.com/office/drawing/2014/main" id="{98848E90-3CA6-33D0-CE5F-142B94620B57}"/>
                </a:ext>
              </a:extLst>
            </p:cNvPr>
            <p:cNvSpPr/>
            <p:nvPr/>
          </p:nvSpPr>
          <p:spPr>
            <a:xfrm>
              <a:off x="6066872" y="2432170"/>
              <a:ext cx="193130" cy="304347"/>
            </a:xfrm>
            <a:custGeom>
              <a:avLst/>
              <a:gdLst/>
              <a:ahLst/>
              <a:cxnLst/>
              <a:rect l="l" t="t" r="r" b="b"/>
              <a:pathLst>
                <a:path w="7573" h="11934" extrusionOk="0">
                  <a:moveTo>
                    <a:pt x="1727" y="301"/>
                  </a:moveTo>
                  <a:lnTo>
                    <a:pt x="7227" y="11100"/>
                  </a:lnTo>
                  <a:lnTo>
                    <a:pt x="6203" y="11600"/>
                  </a:lnTo>
                  <a:lnTo>
                    <a:pt x="369" y="503"/>
                  </a:lnTo>
                  <a:lnTo>
                    <a:pt x="1727" y="301"/>
                  </a:lnTo>
                  <a:close/>
                  <a:moveTo>
                    <a:pt x="1809" y="1"/>
                  </a:moveTo>
                  <a:cubicBezTo>
                    <a:pt x="1801" y="1"/>
                    <a:pt x="1794" y="2"/>
                    <a:pt x="1786" y="3"/>
                  </a:cubicBezTo>
                  <a:lnTo>
                    <a:pt x="131" y="253"/>
                  </a:lnTo>
                  <a:cubicBezTo>
                    <a:pt x="83" y="265"/>
                    <a:pt x="48" y="289"/>
                    <a:pt x="24" y="336"/>
                  </a:cubicBezTo>
                  <a:cubicBezTo>
                    <a:pt x="0" y="372"/>
                    <a:pt x="0" y="420"/>
                    <a:pt x="24" y="467"/>
                  </a:cubicBezTo>
                  <a:lnTo>
                    <a:pt x="6025" y="11862"/>
                  </a:lnTo>
                  <a:cubicBezTo>
                    <a:pt x="6048" y="11909"/>
                    <a:pt x="6096" y="11933"/>
                    <a:pt x="6144" y="11933"/>
                  </a:cubicBezTo>
                  <a:cubicBezTo>
                    <a:pt x="6168" y="11933"/>
                    <a:pt x="6191" y="11933"/>
                    <a:pt x="6215" y="11921"/>
                  </a:cubicBezTo>
                  <a:lnTo>
                    <a:pt x="7489" y="11290"/>
                  </a:lnTo>
                  <a:cubicBezTo>
                    <a:pt x="7513" y="11278"/>
                    <a:pt x="7549" y="11243"/>
                    <a:pt x="7561" y="11207"/>
                  </a:cubicBezTo>
                  <a:cubicBezTo>
                    <a:pt x="7572" y="11171"/>
                    <a:pt x="7561" y="11135"/>
                    <a:pt x="7549" y="11100"/>
                  </a:cubicBezTo>
                  <a:lnTo>
                    <a:pt x="1941" y="86"/>
                  </a:lnTo>
                  <a:cubicBezTo>
                    <a:pt x="1910" y="35"/>
                    <a:pt x="1861" y="1"/>
                    <a:pt x="1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>
              <a:extLst>
                <a:ext uri="{FF2B5EF4-FFF2-40B4-BE49-F238E27FC236}">
                  <a16:creationId xmlns:a16="http://schemas.microsoft.com/office/drawing/2014/main" id="{6D0EDAF4-499C-B959-4755-18ED8F51F91E}"/>
                </a:ext>
              </a:extLst>
            </p:cNvPr>
            <p:cNvSpPr/>
            <p:nvPr/>
          </p:nvSpPr>
          <p:spPr>
            <a:xfrm>
              <a:off x="6104819" y="2430410"/>
              <a:ext cx="185556" cy="296977"/>
            </a:xfrm>
            <a:custGeom>
              <a:avLst/>
              <a:gdLst/>
              <a:ahLst/>
              <a:cxnLst/>
              <a:rect l="l" t="t" r="r" b="b"/>
              <a:pathLst>
                <a:path w="7276" h="11645" extrusionOk="0">
                  <a:moveTo>
                    <a:pt x="1655" y="1"/>
                  </a:moveTo>
                  <a:lnTo>
                    <a:pt x="0" y="251"/>
                  </a:lnTo>
                  <a:lnTo>
                    <a:pt x="6001" y="11645"/>
                  </a:lnTo>
                  <a:lnTo>
                    <a:pt x="7275" y="1101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>
              <a:extLst>
                <a:ext uri="{FF2B5EF4-FFF2-40B4-BE49-F238E27FC236}">
                  <a16:creationId xmlns:a16="http://schemas.microsoft.com/office/drawing/2014/main" id="{926919EA-692C-6C92-1582-C1DDD2669437}"/>
                </a:ext>
              </a:extLst>
            </p:cNvPr>
            <p:cNvSpPr/>
            <p:nvPr/>
          </p:nvSpPr>
          <p:spPr>
            <a:xfrm>
              <a:off x="6100560" y="2426712"/>
              <a:ext cx="193436" cy="304321"/>
            </a:xfrm>
            <a:custGeom>
              <a:avLst/>
              <a:gdLst/>
              <a:ahLst/>
              <a:cxnLst/>
              <a:rect l="l" t="t" r="r" b="b"/>
              <a:pathLst>
                <a:path w="7585" h="11933" extrusionOk="0">
                  <a:moveTo>
                    <a:pt x="1739" y="300"/>
                  </a:moveTo>
                  <a:lnTo>
                    <a:pt x="7252" y="11099"/>
                  </a:lnTo>
                  <a:lnTo>
                    <a:pt x="6228" y="11599"/>
                  </a:lnTo>
                  <a:lnTo>
                    <a:pt x="382" y="503"/>
                  </a:lnTo>
                  <a:lnTo>
                    <a:pt x="1739" y="300"/>
                  </a:lnTo>
                  <a:close/>
                  <a:moveTo>
                    <a:pt x="1822" y="0"/>
                  </a:moveTo>
                  <a:cubicBezTo>
                    <a:pt x="1814" y="0"/>
                    <a:pt x="1806" y="1"/>
                    <a:pt x="1799" y="3"/>
                  </a:cubicBezTo>
                  <a:lnTo>
                    <a:pt x="144" y="253"/>
                  </a:lnTo>
                  <a:cubicBezTo>
                    <a:pt x="48" y="265"/>
                    <a:pt x="1" y="372"/>
                    <a:pt x="36" y="455"/>
                  </a:cubicBezTo>
                  <a:lnTo>
                    <a:pt x="6037" y="11849"/>
                  </a:lnTo>
                  <a:cubicBezTo>
                    <a:pt x="6061" y="11897"/>
                    <a:pt x="6109" y="11933"/>
                    <a:pt x="6168" y="11933"/>
                  </a:cubicBezTo>
                  <a:cubicBezTo>
                    <a:pt x="6180" y="11933"/>
                    <a:pt x="6204" y="11921"/>
                    <a:pt x="6228" y="11921"/>
                  </a:cubicBezTo>
                  <a:lnTo>
                    <a:pt x="7502" y="11290"/>
                  </a:lnTo>
                  <a:cubicBezTo>
                    <a:pt x="7537" y="11266"/>
                    <a:pt x="7561" y="11242"/>
                    <a:pt x="7573" y="11207"/>
                  </a:cubicBezTo>
                  <a:cubicBezTo>
                    <a:pt x="7585" y="11171"/>
                    <a:pt x="7585" y="11135"/>
                    <a:pt x="7561" y="11099"/>
                  </a:cubicBezTo>
                  <a:lnTo>
                    <a:pt x="1953" y="74"/>
                  </a:lnTo>
                  <a:cubicBezTo>
                    <a:pt x="1922" y="33"/>
                    <a:pt x="1873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>
              <a:extLst>
                <a:ext uri="{FF2B5EF4-FFF2-40B4-BE49-F238E27FC236}">
                  <a16:creationId xmlns:a16="http://schemas.microsoft.com/office/drawing/2014/main" id="{ADFD100B-CC5A-69D0-580A-3C4F1D524CE1}"/>
                </a:ext>
              </a:extLst>
            </p:cNvPr>
            <p:cNvSpPr/>
            <p:nvPr/>
          </p:nvSpPr>
          <p:spPr>
            <a:xfrm>
              <a:off x="6249954" y="2435868"/>
              <a:ext cx="185556" cy="297002"/>
            </a:xfrm>
            <a:custGeom>
              <a:avLst/>
              <a:gdLst/>
              <a:ahLst/>
              <a:cxnLst/>
              <a:rect l="l" t="t" r="r" b="b"/>
              <a:pathLst>
                <a:path w="7276" h="11646" extrusionOk="0">
                  <a:moveTo>
                    <a:pt x="5620" y="1"/>
                  </a:moveTo>
                  <a:lnTo>
                    <a:pt x="1" y="11026"/>
                  </a:lnTo>
                  <a:lnTo>
                    <a:pt x="1275" y="11645"/>
                  </a:lnTo>
                  <a:lnTo>
                    <a:pt x="7275" y="251"/>
                  </a:lnTo>
                  <a:lnTo>
                    <a:pt x="5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>
              <a:extLst>
                <a:ext uri="{FF2B5EF4-FFF2-40B4-BE49-F238E27FC236}">
                  <a16:creationId xmlns:a16="http://schemas.microsoft.com/office/drawing/2014/main" id="{6DF6E324-50AC-9C8C-D4F7-97D17318AE9A}"/>
                </a:ext>
              </a:extLst>
            </p:cNvPr>
            <p:cNvSpPr/>
            <p:nvPr/>
          </p:nvSpPr>
          <p:spPr>
            <a:xfrm>
              <a:off x="6246307" y="2432170"/>
              <a:ext cx="193156" cy="304347"/>
            </a:xfrm>
            <a:custGeom>
              <a:avLst/>
              <a:gdLst/>
              <a:ahLst/>
              <a:cxnLst/>
              <a:rect l="l" t="t" r="r" b="b"/>
              <a:pathLst>
                <a:path w="7574" h="11934" extrusionOk="0">
                  <a:moveTo>
                    <a:pt x="5835" y="301"/>
                  </a:moveTo>
                  <a:lnTo>
                    <a:pt x="7204" y="503"/>
                  </a:lnTo>
                  <a:lnTo>
                    <a:pt x="1358" y="11612"/>
                  </a:lnTo>
                  <a:lnTo>
                    <a:pt x="334" y="11100"/>
                  </a:lnTo>
                  <a:lnTo>
                    <a:pt x="5835" y="301"/>
                  </a:lnTo>
                  <a:close/>
                  <a:moveTo>
                    <a:pt x="5764" y="1"/>
                  </a:moveTo>
                  <a:cubicBezTo>
                    <a:pt x="5713" y="1"/>
                    <a:pt x="5663" y="35"/>
                    <a:pt x="5632" y="86"/>
                  </a:cubicBezTo>
                  <a:lnTo>
                    <a:pt x="25" y="11100"/>
                  </a:lnTo>
                  <a:cubicBezTo>
                    <a:pt x="1" y="11135"/>
                    <a:pt x="1" y="11171"/>
                    <a:pt x="13" y="11207"/>
                  </a:cubicBezTo>
                  <a:cubicBezTo>
                    <a:pt x="25" y="11243"/>
                    <a:pt x="48" y="11278"/>
                    <a:pt x="84" y="11290"/>
                  </a:cubicBezTo>
                  <a:lnTo>
                    <a:pt x="1358" y="11921"/>
                  </a:lnTo>
                  <a:cubicBezTo>
                    <a:pt x="1382" y="11933"/>
                    <a:pt x="1406" y="11933"/>
                    <a:pt x="1429" y="11933"/>
                  </a:cubicBezTo>
                  <a:cubicBezTo>
                    <a:pt x="1477" y="11933"/>
                    <a:pt x="1525" y="11909"/>
                    <a:pt x="1549" y="11862"/>
                  </a:cubicBezTo>
                  <a:lnTo>
                    <a:pt x="7549" y="467"/>
                  </a:lnTo>
                  <a:cubicBezTo>
                    <a:pt x="7573" y="420"/>
                    <a:pt x="7573" y="372"/>
                    <a:pt x="7549" y="336"/>
                  </a:cubicBezTo>
                  <a:cubicBezTo>
                    <a:pt x="7525" y="289"/>
                    <a:pt x="7490" y="265"/>
                    <a:pt x="7442" y="253"/>
                  </a:cubicBezTo>
                  <a:lnTo>
                    <a:pt x="5787" y="3"/>
                  </a:lnTo>
                  <a:cubicBezTo>
                    <a:pt x="5779" y="2"/>
                    <a:pt x="5772" y="1"/>
                    <a:pt x="5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>
              <a:extLst>
                <a:ext uri="{FF2B5EF4-FFF2-40B4-BE49-F238E27FC236}">
                  <a16:creationId xmlns:a16="http://schemas.microsoft.com/office/drawing/2014/main" id="{795D95E0-F727-571E-00AF-0C8F8BF117C3}"/>
                </a:ext>
              </a:extLst>
            </p:cNvPr>
            <p:cNvSpPr/>
            <p:nvPr/>
          </p:nvSpPr>
          <p:spPr>
            <a:xfrm>
              <a:off x="6215959" y="2430410"/>
              <a:ext cx="185225" cy="296977"/>
            </a:xfrm>
            <a:custGeom>
              <a:avLst/>
              <a:gdLst/>
              <a:ahLst/>
              <a:cxnLst/>
              <a:rect l="l" t="t" r="r" b="b"/>
              <a:pathLst>
                <a:path w="7263" h="11645" extrusionOk="0">
                  <a:moveTo>
                    <a:pt x="5608" y="1"/>
                  </a:moveTo>
                  <a:lnTo>
                    <a:pt x="0" y="11014"/>
                  </a:lnTo>
                  <a:lnTo>
                    <a:pt x="1274" y="11645"/>
                  </a:lnTo>
                  <a:lnTo>
                    <a:pt x="7263" y="251"/>
                  </a:lnTo>
                  <a:lnTo>
                    <a:pt x="5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>
              <a:extLst>
                <a:ext uri="{FF2B5EF4-FFF2-40B4-BE49-F238E27FC236}">
                  <a16:creationId xmlns:a16="http://schemas.microsoft.com/office/drawing/2014/main" id="{C9C2FE05-E279-C9E4-35E4-05F979B26835}"/>
                </a:ext>
              </a:extLst>
            </p:cNvPr>
            <p:cNvSpPr/>
            <p:nvPr/>
          </p:nvSpPr>
          <p:spPr>
            <a:xfrm>
              <a:off x="6211700" y="2426457"/>
              <a:ext cx="193436" cy="304576"/>
            </a:xfrm>
            <a:custGeom>
              <a:avLst/>
              <a:gdLst/>
              <a:ahLst/>
              <a:cxnLst/>
              <a:rect l="l" t="t" r="r" b="b"/>
              <a:pathLst>
                <a:path w="7585" h="11943" extrusionOk="0">
                  <a:moveTo>
                    <a:pt x="5858" y="310"/>
                  </a:moveTo>
                  <a:lnTo>
                    <a:pt x="7216" y="513"/>
                  </a:lnTo>
                  <a:lnTo>
                    <a:pt x="1382" y="11609"/>
                  </a:lnTo>
                  <a:lnTo>
                    <a:pt x="358" y="11109"/>
                  </a:lnTo>
                  <a:lnTo>
                    <a:pt x="5858" y="310"/>
                  </a:lnTo>
                  <a:close/>
                  <a:moveTo>
                    <a:pt x="5799" y="1"/>
                  </a:moveTo>
                  <a:cubicBezTo>
                    <a:pt x="5739" y="1"/>
                    <a:pt x="5680" y="25"/>
                    <a:pt x="5656" y="84"/>
                  </a:cubicBezTo>
                  <a:lnTo>
                    <a:pt x="36" y="11097"/>
                  </a:lnTo>
                  <a:cubicBezTo>
                    <a:pt x="0" y="11169"/>
                    <a:pt x="24" y="11264"/>
                    <a:pt x="108" y="11300"/>
                  </a:cubicBezTo>
                  <a:lnTo>
                    <a:pt x="1382" y="11919"/>
                  </a:lnTo>
                  <a:cubicBezTo>
                    <a:pt x="1393" y="11931"/>
                    <a:pt x="1417" y="11943"/>
                    <a:pt x="1441" y="11943"/>
                  </a:cubicBezTo>
                  <a:cubicBezTo>
                    <a:pt x="1489" y="11943"/>
                    <a:pt x="1536" y="11907"/>
                    <a:pt x="1572" y="11859"/>
                  </a:cubicBezTo>
                  <a:lnTo>
                    <a:pt x="7561" y="465"/>
                  </a:lnTo>
                  <a:cubicBezTo>
                    <a:pt x="7585" y="418"/>
                    <a:pt x="7585" y="370"/>
                    <a:pt x="7561" y="334"/>
                  </a:cubicBezTo>
                  <a:cubicBezTo>
                    <a:pt x="7537" y="287"/>
                    <a:pt x="7501" y="263"/>
                    <a:pt x="7466" y="251"/>
                  </a:cubicBezTo>
                  <a:lnTo>
                    <a:pt x="5799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>
              <a:extLst>
                <a:ext uri="{FF2B5EF4-FFF2-40B4-BE49-F238E27FC236}">
                  <a16:creationId xmlns:a16="http://schemas.microsoft.com/office/drawing/2014/main" id="{59670A73-08AB-45E3-44D2-B470EEE75928}"/>
                </a:ext>
              </a:extLst>
            </p:cNvPr>
            <p:cNvSpPr/>
            <p:nvPr/>
          </p:nvSpPr>
          <p:spPr>
            <a:xfrm>
              <a:off x="6145802" y="2623821"/>
              <a:ext cx="215624" cy="215624"/>
            </a:xfrm>
            <a:custGeom>
              <a:avLst/>
              <a:gdLst/>
              <a:ahLst/>
              <a:cxnLst/>
              <a:rect l="l" t="t" r="r" b="b"/>
              <a:pathLst>
                <a:path w="8455" h="8455" extrusionOk="0">
                  <a:moveTo>
                    <a:pt x="4227" y="1"/>
                  </a:moveTo>
                  <a:cubicBezTo>
                    <a:pt x="1894" y="1"/>
                    <a:pt x="1" y="1894"/>
                    <a:pt x="1" y="4228"/>
                  </a:cubicBezTo>
                  <a:cubicBezTo>
                    <a:pt x="1" y="6561"/>
                    <a:pt x="1894" y="8454"/>
                    <a:pt x="4227" y="8454"/>
                  </a:cubicBezTo>
                  <a:cubicBezTo>
                    <a:pt x="6561" y="8454"/>
                    <a:pt x="8454" y="6561"/>
                    <a:pt x="8454" y="4228"/>
                  </a:cubicBezTo>
                  <a:cubicBezTo>
                    <a:pt x="8454" y="1894"/>
                    <a:pt x="6561" y="1"/>
                    <a:pt x="4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>
              <a:extLst>
                <a:ext uri="{FF2B5EF4-FFF2-40B4-BE49-F238E27FC236}">
                  <a16:creationId xmlns:a16="http://schemas.microsoft.com/office/drawing/2014/main" id="{D4B3C47B-A687-F2D8-4AF5-57DDD909E420}"/>
                </a:ext>
              </a:extLst>
            </p:cNvPr>
            <p:cNvSpPr/>
            <p:nvPr/>
          </p:nvSpPr>
          <p:spPr>
            <a:xfrm>
              <a:off x="6104513" y="2619970"/>
              <a:ext cx="260559" cy="223121"/>
            </a:xfrm>
            <a:custGeom>
              <a:avLst/>
              <a:gdLst/>
              <a:ahLst/>
              <a:cxnLst/>
              <a:rect l="l" t="t" r="r" b="b"/>
              <a:pathLst>
                <a:path w="10217" h="8749" extrusionOk="0">
                  <a:moveTo>
                    <a:pt x="5846" y="295"/>
                  </a:moveTo>
                  <a:cubicBezTo>
                    <a:pt x="8109" y="295"/>
                    <a:pt x="9930" y="2128"/>
                    <a:pt x="9930" y="4379"/>
                  </a:cubicBezTo>
                  <a:cubicBezTo>
                    <a:pt x="9930" y="6034"/>
                    <a:pt x="8942" y="7522"/>
                    <a:pt x="7406" y="8153"/>
                  </a:cubicBezTo>
                  <a:cubicBezTo>
                    <a:pt x="6900" y="8362"/>
                    <a:pt x="6370" y="8464"/>
                    <a:pt x="5844" y="8464"/>
                  </a:cubicBezTo>
                  <a:cubicBezTo>
                    <a:pt x="4785" y="8464"/>
                    <a:pt x="3745" y="8051"/>
                    <a:pt x="2965" y="7272"/>
                  </a:cubicBezTo>
                  <a:cubicBezTo>
                    <a:pt x="381" y="4700"/>
                    <a:pt x="2203" y="295"/>
                    <a:pt x="5846" y="295"/>
                  </a:cubicBezTo>
                  <a:close/>
                  <a:moveTo>
                    <a:pt x="5822" y="0"/>
                  </a:moveTo>
                  <a:cubicBezTo>
                    <a:pt x="4748" y="0"/>
                    <a:pt x="3653" y="401"/>
                    <a:pt x="2763" y="1295"/>
                  </a:cubicBezTo>
                  <a:cubicBezTo>
                    <a:pt x="0" y="4045"/>
                    <a:pt x="1953" y="8748"/>
                    <a:pt x="5846" y="8748"/>
                  </a:cubicBezTo>
                  <a:cubicBezTo>
                    <a:pt x="8263" y="8748"/>
                    <a:pt x="10216" y="6796"/>
                    <a:pt x="10216" y="4379"/>
                  </a:cubicBezTo>
                  <a:cubicBezTo>
                    <a:pt x="10216" y="1746"/>
                    <a:pt x="8065" y="0"/>
                    <a:pt x="5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>
              <a:extLst>
                <a:ext uri="{FF2B5EF4-FFF2-40B4-BE49-F238E27FC236}">
                  <a16:creationId xmlns:a16="http://schemas.microsoft.com/office/drawing/2014/main" id="{DD3AB23C-28B8-EFC9-DC94-84FF7B7AEEF2}"/>
                </a:ext>
              </a:extLst>
            </p:cNvPr>
            <p:cNvSpPr/>
            <p:nvPr/>
          </p:nvSpPr>
          <p:spPr>
            <a:xfrm>
              <a:off x="6168270" y="2655164"/>
              <a:ext cx="170688" cy="152556"/>
            </a:xfrm>
            <a:custGeom>
              <a:avLst/>
              <a:gdLst/>
              <a:ahLst/>
              <a:cxnLst/>
              <a:rect l="l" t="t" r="r" b="b"/>
              <a:pathLst>
                <a:path w="6693" h="5982" extrusionOk="0">
                  <a:moveTo>
                    <a:pt x="3346" y="0"/>
                  </a:moveTo>
                  <a:cubicBezTo>
                    <a:pt x="2662" y="0"/>
                    <a:pt x="1976" y="234"/>
                    <a:pt x="1418" y="713"/>
                  </a:cubicBezTo>
                  <a:cubicBezTo>
                    <a:pt x="156" y="1772"/>
                    <a:pt x="1" y="3665"/>
                    <a:pt x="1060" y="4927"/>
                  </a:cubicBezTo>
                  <a:cubicBezTo>
                    <a:pt x="1655" y="5621"/>
                    <a:pt x="2499" y="5981"/>
                    <a:pt x="3348" y="5981"/>
                  </a:cubicBezTo>
                  <a:cubicBezTo>
                    <a:pt x="4029" y="5981"/>
                    <a:pt x="4714" y="5750"/>
                    <a:pt x="5275" y="5273"/>
                  </a:cubicBezTo>
                  <a:cubicBezTo>
                    <a:pt x="6537" y="4201"/>
                    <a:pt x="6692" y="2320"/>
                    <a:pt x="5621" y="1058"/>
                  </a:cubicBezTo>
                  <a:cubicBezTo>
                    <a:pt x="5034" y="359"/>
                    <a:pt x="4192" y="0"/>
                    <a:pt x="3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7">
              <a:extLst>
                <a:ext uri="{FF2B5EF4-FFF2-40B4-BE49-F238E27FC236}">
                  <a16:creationId xmlns:a16="http://schemas.microsoft.com/office/drawing/2014/main" id="{41C51F3B-4ABC-CBCD-C3EE-81204FF6A502}"/>
                </a:ext>
              </a:extLst>
            </p:cNvPr>
            <p:cNvSpPr/>
            <p:nvPr/>
          </p:nvSpPr>
          <p:spPr>
            <a:xfrm>
              <a:off x="6147026" y="2652001"/>
              <a:ext cx="186449" cy="159493"/>
            </a:xfrm>
            <a:custGeom>
              <a:avLst/>
              <a:gdLst/>
              <a:ahLst/>
              <a:cxnLst/>
              <a:rect l="l" t="t" r="r" b="b"/>
              <a:pathLst>
                <a:path w="7311" h="6254" extrusionOk="0">
                  <a:moveTo>
                    <a:pt x="4179" y="277"/>
                  </a:moveTo>
                  <a:cubicBezTo>
                    <a:pt x="5751" y="277"/>
                    <a:pt x="7025" y="1551"/>
                    <a:pt x="7025" y="3123"/>
                  </a:cubicBezTo>
                  <a:cubicBezTo>
                    <a:pt x="7025" y="4838"/>
                    <a:pt x="5624" y="5976"/>
                    <a:pt x="4162" y="5976"/>
                  </a:cubicBezTo>
                  <a:cubicBezTo>
                    <a:pt x="3462" y="5976"/>
                    <a:pt x="2749" y="5716"/>
                    <a:pt x="2167" y="5135"/>
                  </a:cubicBezTo>
                  <a:cubicBezTo>
                    <a:pt x="369" y="3349"/>
                    <a:pt x="1643" y="277"/>
                    <a:pt x="4179" y="277"/>
                  </a:cubicBezTo>
                  <a:close/>
                  <a:moveTo>
                    <a:pt x="4160" y="1"/>
                  </a:moveTo>
                  <a:cubicBezTo>
                    <a:pt x="3393" y="1"/>
                    <a:pt x="2612" y="285"/>
                    <a:pt x="1977" y="920"/>
                  </a:cubicBezTo>
                  <a:cubicBezTo>
                    <a:pt x="0" y="2884"/>
                    <a:pt x="1393" y="6254"/>
                    <a:pt x="4179" y="6254"/>
                  </a:cubicBezTo>
                  <a:cubicBezTo>
                    <a:pt x="5906" y="6254"/>
                    <a:pt x="7299" y="4849"/>
                    <a:pt x="7311" y="3135"/>
                  </a:cubicBezTo>
                  <a:cubicBezTo>
                    <a:pt x="7311" y="1249"/>
                    <a:pt x="5767" y="1"/>
                    <a:pt x="4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7">
              <a:extLst>
                <a:ext uri="{FF2B5EF4-FFF2-40B4-BE49-F238E27FC236}">
                  <a16:creationId xmlns:a16="http://schemas.microsoft.com/office/drawing/2014/main" id="{2ED07899-6286-DD01-80E6-54D6C76454DA}"/>
                </a:ext>
              </a:extLst>
            </p:cNvPr>
            <p:cNvSpPr/>
            <p:nvPr/>
          </p:nvSpPr>
          <p:spPr>
            <a:xfrm>
              <a:off x="6197725" y="2680615"/>
              <a:ext cx="111471" cy="102138"/>
            </a:xfrm>
            <a:custGeom>
              <a:avLst/>
              <a:gdLst/>
              <a:ahLst/>
              <a:cxnLst/>
              <a:rect l="l" t="t" r="r" b="b"/>
              <a:pathLst>
                <a:path w="4371" h="4005" extrusionOk="0">
                  <a:moveTo>
                    <a:pt x="2190" y="0"/>
                  </a:moveTo>
                  <a:cubicBezTo>
                    <a:pt x="2058" y="0"/>
                    <a:pt x="1924" y="72"/>
                    <a:pt x="1858" y="215"/>
                  </a:cubicBezTo>
                  <a:lnTo>
                    <a:pt x="1501" y="953"/>
                  </a:lnTo>
                  <a:cubicBezTo>
                    <a:pt x="1441" y="1060"/>
                    <a:pt x="1346" y="1131"/>
                    <a:pt x="1227" y="1155"/>
                  </a:cubicBezTo>
                  <a:lnTo>
                    <a:pt x="417" y="1262"/>
                  </a:lnTo>
                  <a:cubicBezTo>
                    <a:pt x="120" y="1310"/>
                    <a:pt x="1" y="1667"/>
                    <a:pt x="215" y="1882"/>
                  </a:cubicBezTo>
                  <a:lnTo>
                    <a:pt x="810" y="2453"/>
                  </a:lnTo>
                  <a:cubicBezTo>
                    <a:pt x="894" y="2536"/>
                    <a:pt x="929" y="2655"/>
                    <a:pt x="906" y="2775"/>
                  </a:cubicBezTo>
                  <a:lnTo>
                    <a:pt x="775" y="3584"/>
                  </a:lnTo>
                  <a:cubicBezTo>
                    <a:pt x="727" y="3821"/>
                    <a:pt x="913" y="4004"/>
                    <a:pt x="1123" y="4004"/>
                  </a:cubicBezTo>
                  <a:cubicBezTo>
                    <a:pt x="1177" y="4004"/>
                    <a:pt x="1233" y="3992"/>
                    <a:pt x="1287" y="3965"/>
                  </a:cubicBezTo>
                  <a:lnTo>
                    <a:pt x="2025" y="3584"/>
                  </a:lnTo>
                  <a:cubicBezTo>
                    <a:pt x="2072" y="3554"/>
                    <a:pt x="2129" y="3539"/>
                    <a:pt x="2187" y="3539"/>
                  </a:cubicBezTo>
                  <a:cubicBezTo>
                    <a:pt x="2245" y="3539"/>
                    <a:pt x="2305" y="3554"/>
                    <a:pt x="2358" y="3584"/>
                  </a:cubicBezTo>
                  <a:lnTo>
                    <a:pt x="3084" y="3965"/>
                  </a:lnTo>
                  <a:cubicBezTo>
                    <a:pt x="3138" y="3992"/>
                    <a:pt x="3194" y="4004"/>
                    <a:pt x="3249" y="4004"/>
                  </a:cubicBezTo>
                  <a:cubicBezTo>
                    <a:pt x="3459" y="4004"/>
                    <a:pt x="3646" y="3821"/>
                    <a:pt x="3608" y="3584"/>
                  </a:cubicBezTo>
                  <a:lnTo>
                    <a:pt x="3465" y="2775"/>
                  </a:lnTo>
                  <a:cubicBezTo>
                    <a:pt x="3442" y="2655"/>
                    <a:pt x="3489" y="2536"/>
                    <a:pt x="3573" y="2453"/>
                  </a:cubicBezTo>
                  <a:lnTo>
                    <a:pt x="4168" y="1882"/>
                  </a:lnTo>
                  <a:cubicBezTo>
                    <a:pt x="4370" y="1667"/>
                    <a:pt x="4263" y="1310"/>
                    <a:pt x="3965" y="1262"/>
                  </a:cubicBezTo>
                  <a:lnTo>
                    <a:pt x="3156" y="1155"/>
                  </a:lnTo>
                  <a:cubicBezTo>
                    <a:pt x="3037" y="1131"/>
                    <a:pt x="2930" y="1060"/>
                    <a:pt x="2882" y="953"/>
                  </a:cubicBezTo>
                  <a:lnTo>
                    <a:pt x="2513" y="215"/>
                  </a:lnTo>
                  <a:cubicBezTo>
                    <a:pt x="2453" y="72"/>
                    <a:pt x="2322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>
              <a:extLst>
                <a:ext uri="{FF2B5EF4-FFF2-40B4-BE49-F238E27FC236}">
                  <a16:creationId xmlns:a16="http://schemas.microsoft.com/office/drawing/2014/main" id="{7129AF37-A5D5-9916-0115-D568E64B3677}"/>
                </a:ext>
              </a:extLst>
            </p:cNvPr>
            <p:cNvSpPr/>
            <p:nvPr/>
          </p:nvSpPr>
          <p:spPr>
            <a:xfrm>
              <a:off x="6193186" y="2677198"/>
              <a:ext cx="120550" cy="109100"/>
            </a:xfrm>
            <a:custGeom>
              <a:avLst/>
              <a:gdLst/>
              <a:ahLst/>
              <a:cxnLst/>
              <a:rect l="l" t="t" r="r" b="b"/>
              <a:pathLst>
                <a:path w="4727" h="4278" extrusionOk="0">
                  <a:moveTo>
                    <a:pt x="2381" y="289"/>
                  </a:moveTo>
                  <a:cubicBezTo>
                    <a:pt x="2456" y="289"/>
                    <a:pt x="2530" y="325"/>
                    <a:pt x="2572" y="396"/>
                  </a:cubicBezTo>
                  <a:lnTo>
                    <a:pt x="2941" y="1146"/>
                  </a:lnTo>
                  <a:cubicBezTo>
                    <a:pt x="3012" y="1289"/>
                    <a:pt x="3155" y="1396"/>
                    <a:pt x="3322" y="1420"/>
                  </a:cubicBezTo>
                  <a:lnTo>
                    <a:pt x="4132" y="1539"/>
                  </a:lnTo>
                  <a:cubicBezTo>
                    <a:pt x="4215" y="1551"/>
                    <a:pt x="4286" y="1611"/>
                    <a:pt x="4310" y="1682"/>
                  </a:cubicBezTo>
                  <a:cubicBezTo>
                    <a:pt x="4334" y="1766"/>
                    <a:pt x="4310" y="1849"/>
                    <a:pt x="4251" y="1908"/>
                  </a:cubicBezTo>
                  <a:lnTo>
                    <a:pt x="3655" y="2480"/>
                  </a:lnTo>
                  <a:cubicBezTo>
                    <a:pt x="3536" y="2599"/>
                    <a:pt x="3477" y="2766"/>
                    <a:pt x="3512" y="2932"/>
                  </a:cubicBezTo>
                  <a:lnTo>
                    <a:pt x="3643" y="3742"/>
                  </a:lnTo>
                  <a:cubicBezTo>
                    <a:pt x="3667" y="3825"/>
                    <a:pt x="3632" y="3909"/>
                    <a:pt x="3560" y="3956"/>
                  </a:cubicBezTo>
                  <a:cubicBezTo>
                    <a:pt x="3527" y="3983"/>
                    <a:pt x="3482" y="3998"/>
                    <a:pt x="3437" y="3998"/>
                  </a:cubicBezTo>
                  <a:cubicBezTo>
                    <a:pt x="3401" y="3998"/>
                    <a:pt x="3365" y="3989"/>
                    <a:pt x="3334" y="3968"/>
                  </a:cubicBezTo>
                  <a:lnTo>
                    <a:pt x="2608" y="3587"/>
                  </a:lnTo>
                  <a:cubicBezTo>
                    <a:pt x="2536" y="3551"/>
                    <a:pt x="2453" y="3528"/>
                    <a:pt x="2369" y="3528"/>
                  </a:cubicBezTo>
                  <a:cubicBezTo>
                    <a:pt x="2298" y="3528"/>
                    <a:pt x="2227" y="3551"/>
                    <a:pt x="2155" y="3587"/>
                  </a:cubicBezTo>
                  <a:lnTo>
                    <a:pt x="1429" y="3968"/>
                  </a:lnTo>
                  <a:cubicBezTo>
                    <a:pt x="1398" y="3989"/>
                    <a:pt x="1362" y="3998"/>
                    <a:pt x="1326" y="3998"/>
                  </a:cubicBezTo>
                  <a:cubicBezTo>
                    <a:pt x="1281" y="3998"/>
                    <a:pt x="1236" y="3983"/>
                    <a:pt x="1203" y="3956"/>
                  </a:cubicBezTo>
                  <a:cubicBezTo>
                    <a:pt x="1131" y="3909"/>
                    <a:pt x="1095" y="3825"/>
                    <a:pt x="1119" y="3742"/>
                  </a:cubicBezTo>
                  <a:lnTo>
                    <a:pt x="1250" y="2932"/>
                  </a:lnTo>
                  <a:cubicBezTo>
                    <a:pt x="1286" y="2766"/>
                    <a:pt x="1226" y="2599"/>
                    <a:pt x="1107" y="2480"/>
                  </a:cubicBezTo>
                  <a:lnTo>
                    <a:pt x="512" y="1908"/>
                  </a:lnTo>
                  <a:cubicBezTo>
                    <a:pt x="453" y="1849"/>
                    <a:pt x="429" y="1766"/>
                    <a:pt x="453" y="1682"/>
                  </a:cubicBezTo>
                  <a:cubicBezTo>
                    <a:pt x="476" y="1611"/>
                    <a:pt x="548" y="1551"/>
                    <a:pt x="631" y="1539"/>
                  </a:cubicBezTo>
                  <a:lnTo>
                    <a:pt x="1441" y="1420"/>
                  </a:lnTo>
                  <a:cubicBezTo>
                    <a:pt x="1607" y="1396"/>
                    <a:pt x="1750" y="1289"/>
                    <a:pt x="1822" y="1146"/>
                  </a:cubicBezTo>
                  <a:lnTo>
                    <a:pt x="2191" y="396"/>
                  </a:lnTo>
                  <a:cubicBezTo>
                    <a:pt x="2233" y="325"/>
                    <a:pt x="2307" y="289"/>
                    <a:pt x="2381" y="289"/>
                  </a:cubicBezTo>
                  <a:close/>
                  <a:moveTo>
                    <a:pt x="2363" y="0"/>
                  </a:moveTo>
                  <a:cubicBezTo>
                    <a:pt x="2188" y="0"/>
                    <a:pt x="2012" y="93"/>
                    <a:pt x="1917" y="277"/>
                  </a:cubicBezTo>
                  <a:lnTo>
                    <a:pt x="1548" y="1015"/>
                  </a:lnTo>
                  <a:cubicBezTo>
                    <a:pt x="1524" y="1087"/>
                    <a:pt x="1465" y="1123"/>
                    <a:pt x="1393" y="1134"/>
                  </a:cubicBezTo>
                  <a:lnTo>
                    <a:pt x="572" y="1254"/>
                  </a:lnTo>
                  <a:cubicBezTo>
                    <a:pt x="167" y="1313"/>
                    <a:pt x="0" y="1825"/>
                    <a:pt x="298" y="2111"/>
                  </a:cubicBezTo>
                  <a:lnTo>
                    <a:pt x="893" y="2682"/>
                  </a:lnTo>
                  <a:cubicBezTo>
                    <a:pt x="941" y="2730"/>
                    <a:pt x="965" y="2801"/>
                    <a:pt x="953" y="2873"/>
                  </a:cubicBezTo>
                  <a:lnTo>
                    <a:pt x="822" y="3694"/>
                  </a:lnTo>
                  <a:cubicBezTo>
                    <a:pt x="762" y="3992"/>
                    <a:pt x="1000" y="4278"/>
                    <a:pt x="1310" y="4278"/>
                  </a:cubicBezTo>
                  <a:cubicBezTo>
                    <a:pt x="1393" y="4278"/>
                    <a:pt x="1476" y="4254"/>
                    <a:pt x="1548" y="4218"/>
                  </a:cubicBezTo>
                  <a:lnTo>
                    <a:pt x="2274" y="3837"/>
                  </a:lnTo>
                  <a:cubicBezTo>
                    <a:pt x="2310" y="3819"/>
                    <a:pt x="2346" y="3810"/>
                    <a:pt x="2380" y="3810"/>
                  </a:cubicBezTo>
                  <a:cubicBezTo>
                    <a:pt x="2414" y="3810"/>
                    <a:pt x="2447" y="3819"/>
                    <a:pt x="2477" y="3837"/>
                  </a:cubicBezTo>
                  <a:lnTo>
                    <a:pt x="3215" y="4218"/>
                  </a:lnTo>
                  <a:cubicBezTo>
                    <a:pt x="3281" y="4247"/>
                    <a:pt x="3348" y="4260"/>
                    <a:pt x="3414" y="4260"/>
                  </a:cubicBezTo>
                  <a:cubicBezTo>
                    <a:pt x="3702" y="4260"/>
                    <a:pt x="3956" y="4005"/>
                    <a:pt x="3917" y="3694"/>
                  </a:cubicBezTo>
                  <a:lnTo>
                    <a:pt x="3774" y="2873"/>
                  </a:lnTo>
                  <a:cubicBezTo>
                    <a:pt x="3762" y="2801"/>
                    <a:pt x="3786" y="2730"/>
                    <a:pt x="3834" y="2682"/>
                  </a:cubicBezTo>
                  <a:lnTo>
                    <a:pt x="4429" y="2111"/>
                  </a:lnTo>
                  <a:cubicBezTo>
                    <a:pt x="4727" y="1825"/>
                    <a:pt x="4560" y="1313"/>
                    <a:pt x="4155" y="1254"/>
                  </a:cubicBezTo>
                  <a:lnTo>
                    <a:pt x="3334" y="1134"/>
                  </a:lnTo>
                  <a:cubicBezTo>
                    <a:pt x="3262" y="1123"/>
                    <a:pt x="3203" y="1087"/>
                    <a:pt x="3179" y="1015"/>
                  </a:cubicBezTo>
                  <a:lnTo>
                    <a:pt x="2810" y="277"/>
                  </a:lnTo>
                  <a:cubicBezTo>
                    <a:pt x="2715" y="93"/>
                    <a:pt x="2539" y="0"/>
                    <a:pt x="2363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>
              <a:extLst>
                <a:ext uri="{FF2B5EF4-FFF2-40B4-BE49-F238E27FC236}">
                  <a16:creationId xmlns:a16="http://schemas.microsoft.com/office/drawing/2014/main" id="{D57C2D1A-FA15-9531-3C94-C3053B06D8D1}"/>
                </a:ext>
              </a:extLst>
            </p:cNvPr>
            <p:cNvSpPr/>
            <p:nvPr/>
          </p:nvSpPr>
          <p:spPr>
            <a:xfrm>
              <a:off x="6147026" y="2398226"/>
              <a:ext cx="211594" cy="84974"/>
            </a:xfrm>
            <a:custGeom>
              <a:avLst/>
              <a:gdLst/>
              <a:ahLst/>
              <a:cxnLst/>
              <a:rect l="l" t="t" r="r" b="b"/>
              <a:pathLst>
                <a:path w="8297" h="3332" extrusionOk="0">
                  <a:moveTo>
                    <a:pt x="439" y="1"/>
                  </a:moveTo>
                  <a:cubicBezTo>
                    <a:pt x="216" y="1"/>
                    <a:pt x="12" y="180"/>
                    <a:pt x="12" y="441"/>
                  </a:cubicBezTo>
                  <a:lnTo>
                    <a:pt x="12" y="1227"/>
                  </a:lnTo>
                  <a:cubicBezTo>
                    <a:pt x="0" y="1525"/>
                    <a:pt x="143" y="1822"/>
                    <a:pt x="393" y="2001"/>
                  </a:cubicBezTo>
                  <a:cubicBezTo>
                    <a:pt x="1586" y="2888"/>
                    <a:pt x="2877" y="3332"/>
                    <a:pt x="4171" y="3332"/>
                  </a:cubicBezTo>
                  <a:cubicBezTo>
                    <a:pt x="5499" y="3332"/>
                    <a:pt x="6831" y="2864"/>
                    <a:pt x="8061" y="1929"/>
                  </a:cubicBezTo>
                  <a:cubicBezTo>
                    <a:pt x="8204" y="1810"/>
                    <a:pt x="8287" y="1644"/>
                    <a:pt x="8287" y="1453"/>
                  </a:cubicBezTo>
                  <a:lnTo>
                    <a:pt x="8287" y="453"/>
                  </a:lnTo>
                  <a:cubicBezTo>
                    <a:pt x="8296" y="201"/>
                    <a:pt x="8086" y="15"/>
                    <a:pt x="7858" y="15"/>
                  </a:cubicBezTo>
                  <a:cubicBezTo>
                    <a:pt x="7794" y="15"/>
                    <a:pt x="7730" y="29"/>
                    <a:pt x="7668" y="60"/>
                  </a:cubicBezTo>
                  <a:cubicBezTo>
                    <a:pt x="6924" y="439"/>
                    <a:pt x="5596" y="977"/>
                    <a:pt x="4021" y="977"/>
                  </a:cubicBezTo>
                  <a:cubicBezTo>
                    <a:pt x="2975" y="977"/>
                    <a:pt x="1820" y="740"/>
                    <a:pt x="655" y="60"/>
                  </a:cubicBezTo>
                  <a:cubicBezTo>
                    <a:pt x="585" y="19"/>
                    <a:pt x="511" y="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>
              <a:extLst>
                <a:ext uri="{FF2B5EF4-FFF2-40B4-BE49-F238E27FC236}">
                  <a16:creationId xmlns:a16="http://schemas.microsoft.com/office/drawing/2014/main" id="{7B8552BA-F21D-8B7E-508B-23BA8EE040BA}"/>
                </a:ext>
              </a:extLst>
            </p:cNvPr>
            <p:cNvSpPr/>
            <p:nvPr/>
          </p:nvSpPr>
          <p:spPr>
            <a:xfrm>
              <a:off x="6143379" y="2394758"/>
              <a:ext cx="218633" cy="92166"/>
            </a:xfrm>
            <a:custGeom>
              <a:avLst/>
              <a:gdLst/>
              <a:ahLst/>
              <a:cxnLst/>
              <a:rect l="l" t="t" r="r" b="b"/>
              <a:pathLst>
                <a:path w="8573" h="3614" extrusionOk="0">
                  <a:moveTo>
                    <a:pt x="573" y="282"/>
                  </a:moveTo>
                  <a:cubicBezTo>
                    <a:pt x="626" y="282"/>
                    <a:pt x="679" y="297"/>
                    <a:pt x="727" y="327"/>
                  </a:cubicBezTo>
                  <a:cubicBezTo>
                    <a:pt x="1909" y="1014"/>
                    <a:pt x="3087" y="1251"/>
                    <a:pt x="4152" y="1251"/>
                  </a:cubicBezTo>
                  <a:cubicBezTo>
                    <a:pt x="5800" y="1251"/>
                    <a:pt x="7176" y="682"/>
                    <a:pt x="7871" y="327"/>
                  </a:cubicBezTo>
                  <a:cubicBezTo>
                    <a:pt x="7907" y="306"/>
                    <a:pt x="7948" y="297"/>
                    <a:pt x="7990" y="297"/>
                  </a:cubicBezTo>
                  <a:cubicBezTo>
                    <a:pt x="8043" y="297"/>
                    <a:pt x="8098" y="312"/>
                    <a:pt x="8144" y="339"/>
                  </a:cubicBezTo>
                  <a:cubicBezTo>
                    <a:pt x="8228" y="399"/>
                    <a:pt x="8287" y="494"/>
                    <a:pt x="8287" y="589"/>
                  </a:cubicBezTo>
                  <a:lnTo>
                    <a:pt x="8287" y="1589"/>
                  </a:lnTo>
                  <a:cubicBezTo>
                    <a:pt x="8287" y="1732"/>
                    <a:pt x="8216" y="1863"/>
                    <a:pt x="8109" y="1946"/>
                  </a:cubicBezTo>
                  <a:cubicBezTo>
                    <a:pt x="6902" y="2869"/>
                    <a:pt x="5607" y="3331"/>
                    <a:pt x="4313" y="3331"/>
                  </a:cubicBezTo>
                  <a:cubicBezTo>
                    <a:pt x="3053" y="3331"/>
                    <a:pt x="1794" y="2893"/>
                    <a:pt x="620" y="2018"/>
                  </a:cubicBezTo>
                  <a:cubicBezTo>
                    <a:pt x="417" y="1863"/>
                    <a:pt x="286" y="1625"/>
                    <a:pt x="286" y="1363"/>
                  </a:cubicBezTo>
                  <a:lnTo>
                    <a:pt x="286" y="577"/>
                  </a:lnTo>
                  <a:lnTo>
                    <a:pt x="274" y="577"/>
                  </a:lnTo>
                  <a:cubicBezTo>
                    <a:pt x="274" y="470"/>
                    <a:pt x="334" y="375"/>
                    <a:pt x="429" y="327"/>
                  </a:cubicBezTo>
                  <a:cubicBezTo>
                    <a:pt x="471" y="297"/>
                    <a:pt x="521" y="282"/>
                    <a:pt x="573" y="282"/>
                  </a:cubicBezTo>
                  <a:close/>
                  <a:moveTo>
                    <a:pt x="582" y="1"/>
                  </a:moveTo>
                  <a:cubicBezTo>
                    <a:pt x="284" y="1"/>
                    <a:pt x="9" y="232"/>
                    <a:pt x="0" y="565"/>
                  </a:cubicBezTo>
                  <a:lnTo>
                    <a:pt x="0" y="1351"/>
                  </a:lnTo>
                  <a:cubicBezTo>
                    <a:pt x="0" y="1708"/>
                    <a:pt x="167" y="2042"/>
                    <a:pt x="453" y="2244"/>
                  </a:cubicBezTo>
                  <a:cubicBezTo>
                    <a:pt x="1679" y="3161"/>
                    <a:pt x="2989" y="3613"/>
                    <a:pt x="4311" y="3613"/>
                  </a:cubicBezTo>
                  <a:cubicBezTo>
                    <a:pt x="5668" y="3613"/>
                    <a:pt x="7013" y="3137"/>
                    <a:pt x="8275" y="2173"/>
                  </a:cubicBezTo>
                  <a:cubicBezTo>
                    <a:pt x="8454" y="2042"/>
                    <a:pt x="8561" y="1827"/>
                    <a:pt x="8561" y="1601"/>
                  </a:cubicBezTo>
                  <a:lnTo>
                    <a:pt x="8561" y="601"/>
                  </a:lnTo>
                  <a:cubicBezTo>
                    <a:pt x="8573" y="399"/>
                    <a:pt x="8466" y="208"/>
                    <a:pt x="8299" y="101"/>
                  </a:cubicBezTo>
                  <a:cubicBezTo>
                    <a:pt x="8204" y="44"/>
                    <a:pt x="8099" y="17"/>
                    <a:pt x="7997" y="17"/>
                  </a:cubicBezTo>
                  <a:cubicBezTo>
                    <a:pt x="7906" y="17"/>
                    <a:pt x="7818" y="38"/>
                    <a:pt x="7740" y="77"/>
                  </a:cubicBezTo>
                  <a:cubicBezTo>
                    <a:pt x="7066" y="417"/>
                    <a:pt x="5741" y="969"/>
                    <a:pt x="4156" y="969"/>
                  </a:cubicBezTo>
                  <a:cubicBezTo>
                    <a:pt x="3134" y="969"/>
                    <a:pt x="2004" y="740"/>
                    <a:pt x="870" y="77"/>
                  </a:cubicBezTo>
                  <a:cubicBezTo>
                    <a:pt x="777" y="25"/>
                    <a:pt x="678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>
              <a:extLst>
                <a:ext uri="{FF2B5EF4-FFF2-40B4-BE49-F238E27FC236}">
                  <a16:creationId xmlns:a16="http://schemas.microsoft.com/office/drawing/2014/main" id="{E4E8FA19-1FAA-AE2E-7FA5-1CE8EEEF6671}"/>
                </a:ext>
              </a:extLst>
            </p:cNvPr>
            <p:cNvSpPr/>
            <p:nvPr/>
          </p:nvSpPr>
          <p:spPr>
            <a:xfrm>
              <a:off x="6308253" y="2418067"/>
              <a:ext cx="52867" cy="29991"/>
            </a:xfrm>
            <a:custGeom>
              <a:avLst/>
              <a:gdLst/>
              <a:ahLst/>
              <a:cxnLst/>
              <a:rect l="l" t="t" r="r" b="b"/>
              <a:pathLst>
                <a:path w="2073" h="1176" extrusionOk="0">
                  <a:moveTo>
                    <a:pt x="1908" y="0"/>
                  </a:moveTo>
                  <a:cubicBezTo>
                    <a:pt x="1882" y="0"/>
                    <a:pt x="1856" y="7"/>
                    <a:pt x="1834" y="20"/>
                  </a:cubicBezTo>
                  <a:cubicBezTo>
                    <a:pt x="1310" y="389"/>
                    <a:pt x="751" y="675"/>
                    <a:pt x="155" y="901"/>
                  </a:cubicBezTo>
                  <a:cubicBezTo>
                    <a:pt x="1" y="949"/>
                    <a:pt x="48" y="1175"/>
                    <a:pt x="203" y="1175"/>
                  </a:cubicBezTo>
                  <a:cubicBezTo>
                    <a:pt x="215" y="1175"/>
                    <a:pt x="239" y="1163"/>
                    <a:pt x="251" y="1163"/>
                  </a:cubicBezTo>
                  <a:cubicBezTo>
                    <a:pt x="870" y="937"/>
                    <a:pt x="1453" y="628"/>
                    <a:pt x="1989" y="258"/>
                  </a:cubicBezTo>
                  <a:cubicBezTo>
                    <a:pt x="2048" y="211"/>
                    <a:pt x="2072" y="127"/>
                    <a:pt x="2025" y="56"/>
                  </a:cubicBezTo>
                  <a:cubicBezTo>
                    <a:pt x="1995" y="19"/>
                    <a:pt x="1951" y="0"/>
                    <a:pt x="1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>
              <a:extLst>
                <a:ext uri="{FF2B5EF4-FFF2-40B4-BE49-F238E27FC236}">
                  <a16:creationId xmlns:a16="http://schemas.microsoft.com/office/drawing/2014/main" id="{B67CE69C-3893-53AF-4570-24F5C9DE8457}"/>
                </a:ext>
              </a:extLst>
            </p:cNvPr>
            <p:cNvSpPr/>
            <p:nvPr/>
          </p:nvSpPr>
          <p:spPr>
            <a:xfrm>
              <a:off x="6143634" y="2417812"/>
              <a:ext cx="49857" cy="27798"/>
            </a:xfrm>
            <a:custGeom>
              <a:avLst/>
              <a:gdLst/>
              <a:ahLst/>
              <a:cxnLst/>
              <a:rect l="l" t="t" r="r" b="b"/>
              <a:pathLst>
                <a:path w="1955" h="1090" extrusionOk="0">
                  <a:moveTo>
                    <a:pt x="240" y="0"/>
                  </a:moveTo>
                  <a:cubicBezTo>
                    <a:pt x="129" y="0"/>
                    <a:pt x="1" y="220"/>
                    <a:pt x="145" y="268"/>
                  </a:cubicBezTo>
                  <a:cubicBezTo>
                    <a:pt x="645" y="602"/>
                    <a:pt x="1181" y="876"/>
                    <a:pt x="1741" y="1078"/>
                  </a:cubicBezTo>
                  <a:cubicBezTo>
                    <a:pt x="1765" y="1090"/>
                    <a:pt x="1776" y="1090"/>
                    <a:pt x="1800" y="1090"/>
                  </a:cubicBezTo>
                  <a:cubicBezTo>
                    <a:pt x="1860" y="1090"/>
                    <a:pt x="1907" y="1054"/>
                    <a:pt x="1931" y="995"/>
                  </a:cubicBezTo>
                  <a:cubicBezTo>
                    <a:pt x="1955" y="923"/>
                    <a:pt x="1919" y="852"/>
                    <a:pt x="1848" y="816"/>
                  </a:cubicBezTo>
                  <a:cubicBezTo>
                    <a:pt x="1300" y="626"/>
                    <a:pt x="788" y="364"/>
                    <a:pt x="312" y="42"/>
                  </a:cubicBezTo>
                  <a:cubicBezTo>
                    <a:pt x="292" y="13"/>
                    <a:pt x="266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7">
              <a:extLst>
                <a:ext uri="{FF2B5EF4-FFF2-40B4-BE49-F238E27FC236}">
                  <a16:creationId xmlns:a16="http://schemas.microsoft.com/office/drawing/2014/main" id="{108CF24E-4DD9-2BAF-A5D6-FC3CEA22D9F0}"/>
                </a:ext>
              </a:extLst>
            </p:cNvPr>
            <p:cNvSpPr/>
            <p:nvPr/>
          </p:nvSpPr>
          <p:spPr>
            <a:xfrm>
              <a:off x="6372315" y="3053283"/>
              <a:ext cx="983223" cy="379477"/>
            </a:xfrm>
            <a:custGeom>
              <a:avLst/>
              <a:gdLst/>
              <a:ahLst/>
              <a:cxnLst/>
              <a:rect l="l" t="t" r="r" b="b"/>
              <a:pathLst>
                <a:path w="38554" h="14880" extrusionOk="0">
                  <a:moveTo>
                    <a:pt x="3816" y="1"/>
                  </a:moveTo>
                  <a:cubicBezTo>
                    <a:pt x="2585" y="1"/>
                    <a:pt x="4226" y="647"/>
                    <a:pt x="2072" y="2639"/>
                  </a:cubicBezTo>
                  <a:cubicBezTo>
                    <a:pt x="1" y="4556"/>
                    <a:pt x="12300" y="14641"/>
                    <a:pt x="12300" y="14641"/>
                  </a:cubicBezTo>
                  <a:lnTo>
                    <a:pt x="37803" y="14879"/>
                  </a:lnTo>
                  <a:lnTo>
                    <a:pt x="38553" y="5330"/>
                  </a:lnTo>
                  <a:lnTo>
                    <a:pt x="5430" y="115"/>
                  </a:lnTo>
                  <a:cubicBezTo>
                    <a:pt x="4631" y="43"/>
                    <a:pt x="4130" y="1"/>
                    <a:pt x="3816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7">
              <a:extLst>
                <a:ext uri="{FF2B5EF4-FFF2-40B4-BE49-F238E27FC236}">
                  <a16:creationId xmlns:a16="http://schemas.microsoft.com/office/drawing/2014/main" id="{0E3C38F7-17B0-822E-E050-7739E2F5E06D}"/>
                </a:ext>
              </a:extLst>
            </p:cNvPr>
            <p:cNvSpPr/>
            <p:nvPr/>
          </p:nvSpPr>
          <p:spPr>
            <a:xfrm>
              <a:off x="6414828" y="3049458"/>
              <a:ext cx="944052" cy="386924"/>
            </a:xfrm>
            <a:custGeom>
              <a:avLst/>
              <a:gdLst/>
              <a:ahLst/>
              <a:cxnLst/>
              <a:rect l="l" t="t" r="r" b="b"/>
              <a:pathLst>
                <a:path w="37018" h="15172" extrusionOk="0">
                  <a:moveTo>
                    <a:pt x="2147" y="283"/>
                  </a:moveTo>
                  <a:cubicBezTo>
                    <a:pt x="2492" y="283"/>
                    <a:pt x="3059" y="335"/>
                    <a:pt x="3751" y="396"/>
                  </a:cubicBezTo>
                  <a:lnTo>
                    <a:pt x="36731" y="5599"/>
                  </a:lnTo>
                  <a:lnTo>
                    <a:pt x="36005" y="14886"/>
                  </a:lnTo>
                  <a:lnTo>
                    <a:pt x="10681" y="14648"/>
                  </a:lnTo>
                  <a:cubicBezTo>
                    <a:pt x="10002" y="14077"/>
                    <a:pt x="394" y="6099"/>
                    <a:pt x="310" y="3409"/>
                  </a:cubicBezTo>
                  <a:cubicBezTo>
                    <a:pt x="298" y="3218"/>
                    <a:pt x="358" y="3028"/>
                    <a:pt x="501" y="2897"/>
                  </a:cubicBezTo>
                  <a:cubicBezTo>
                    <a:pt x="1763" y="1718"/>
                    <a:pt x="1763" y="956"/>
                    <a:pt x="1763" y="563"/>
                  </a:cubicBezTo>
                  <a:cubicBezTo>
                    <a:pt x="1763" y="456"/>
                    <a:pt x="1763" y="361"/>
                    <a:pt x="1799" y="337"/>
                  </a:cubicBezTo>
                  <a:cubicBezTo>
                    <a:pt x="1836" y="299"/>
                    <a:pt x="1958" y="283"/>
                    <a:pt x="2147" y="283"/>
                  </a:cubicBezTo>
                  <a:close/>
                  <a:moveTo>
                    <a:pt x="2150" y="0"/>
                  </a:moveTo>
                  <a:cubicBezTo>
                    <a:pt x="1831" y="0"/>
                    <a:pt x="1691" y="39"/>
                    <a:pt x="1596" y="122"/>
                  </a:cubicBezTo>
                  <a:cubicBezTo>
                    <a:pt x="1489" y="242"/>
                    <a:pt x="1489" y="384"/>
                    <a:pt x="1489" y="563"/>
                  </a:cubicBezTo>
                  <a:cubicBezTo>
                    <a:pt x="1489" y="944"/>
                    <a:pt x="1489" y="1587"/>
                    <a:pt x="310" y="2682"/>
                  </a:cubicBezTo>
                  <a:cubicBezTo>
                    <a:pt x="108" y="2873"/>
                    <a:pt x="1" y="3147"/>
                    <a:pt x="24" y="3421"/>
                  </a:cubicBezTo>
                  <a:cubicBezTo>
                    <a:pt x="120" y="6326"/>
                    <a:pt x="10109" y="14541"/>
                    <a:pt x="10538" y="14898"/>
                  </a:cubicBezTo>
                  <a:cubicBezTo>
                    <a:pt x="10562" y="14910"/>
                    <a:pt x="10597" y="14922"/>
                    <a:pt x="10621" y="14922"/>
                  </a:cubicBezTo>
                  <a:lnTo>
                    <a:pt x="36136" y="15172"/>
                  </a:lnTo>
                  <a:cubicBezTo>
                    <a:pt x="36208" y="15172"/>
                    <a:pt x="36279" y="15112"/>
                    <a:pt x="36279" y="15041"/>
                  </a:cubicBezTo>
                  <a:lnTo>
                    <a:pt x="37017" y="5492"/>
                  </a:lnTo>
                  <a:cubicBezTo>
                    <a:pt x="37017" y="5421"/>
                    <a:pt x="36970" y="5361"/>
                    <a:pt x="36898" y="5337"/>
                  </a:cubicBezTo>
                  <a:lnTo>
                    <a:pt x="3775" y="111"/>
                  </a:lnTo>
                  <a:cubicBezTo>
                    <a:pt x="2965" y="39"/>
                    <a:pt x="246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>
              <a:extLst>
                <a:ext uri="{FF2B5EF4-FFF2-40B4-BE49-F238E27FC236}">
                  <a16:creationId xmlns:a16="http://schemas.microsoft.com/office/drawing/2014/main" id="{06C6489D-54A1-BEE1-4AF9-008EA23BDAED}"/>
                </a:ext>
              </a:extLst>
            </p:cNvPr>
            <p:cNvSpPr/>
            <p:nvPr/>
          </p:nvSpPr>
          <p:spPr>
            <a:xfrm>
              <a:off x="7185156" y="3166438"/>
              <a:ext cx="189203" cy="262064"/>
            </a:xfrm>
            <a:custGeom>
              <a:avLst/>
              <a:gdLst/>
              <a:ahLst/>
              <a:cxnLst/>
              <a:rect l="l" t="t" r="r" b="b"/>
              <a:pathLst>
                <a:path w="7419" h="10276" extrusionOk="0">
                  <a:moveTo>
                    <a:pt x="1156" y="0"/>
                  </a:moveTo>
                  <a:lnTo>
                    <a:pt x="1" y="10228"/>
                  </a:lnTo>
                  <a:lnTo>
                    <a:pt x="6752" y="10275"/>
                  </a:lnTo>
                  <a:lnTo>
                    <a:pt x="7418" y="117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>
              <a:extLst>
                <a:ext uri="{FF2B5EF4-FFF2-40B4-BE49-F238E27FC236}">
                  <a16:creationId xmlns:a16="http://schemas.microsoft.com/office/drawing/2014/main" id="{C63D678D-3CC2-9210-9747-7EA3F58B64E7}"/>
                </a:ext>
              </a:extLst>
            </p:cNvPr>
            <p:cNvSpPr/>
            <p:nvPr/>
          </p:nvSpPr>
          <p:spPr>
            <a:xfrm>
              <a:off x="7181229" y="3162663"/>
              <a:ext cx="196777" cy="269485"/>
            </a:xfrm>
            <a:custGeom>
              <a:avLst/>
              <a:gdLst/>
              <a:ahLst/>
              <a:cxnLst/>
              <a:rect l="l" t="t" r="r" b="b"/>
              <a:pathLst>
                <a:path w="7716" h="10567" extrusionOk="0">
                  <a:moveTo>
                    <a:pt x="1441" y="315"/>
                  </a:moveTo>
                  <a:lnTo>
                    <a:pt x="7418" y="1446"/>
                  </a:lnTo>
                  <a:lnTo>
                    <a:pt x="6775" y="10281"/>
                  </a:lnTo>
                  <a:lnTo>
                    <a:pt x="310" y="10233"/>
                  </a:lnTo>
                  <a:lnTo>
                    <a:pt x="1441" y="315"/>
                  </a:lnTo>
                  <a:close/>
                  <a:moveTo>
                    <a:pt x="1315" y="1"/>
                  </a:moveTo>
                  <a:cubicBezTo>
                    <a:pt x="1286" y="1"/>
                    <a:pt x="1256" y="12"/>
                    <a:pt x="1238" y="29"/>
                  </a:cubicBezTo>
                  <a:cubicBezTo>
                    <a:pt x="1203" y="53"/>
                    <a:pt x="1179" y="89"/>
                    <a:pt x="1179" y="125"/>
                  </a:cubicBezTo>
                  <a:lnTo>
                    <a:pt x="12" y="10352"/>
                  </a:lnTo>
                  <a:cubicBezTo>
                    <a:pt x="0" y="10388"/>
                    <a:pt x="24" y="10435"/>
                    <a:pt x="48" y="10459"/>
                  </a:cubicBezTo>
                  <a:cubicBezTo>
                    <a:pt x="71" y="10495"/>
                    <a:pt x="107" y="10507"/>
                    <a:pt x="155" y="10507"/>
                  </a:cubicBezTo>
                  <a:lnTo>
                    <a:pt x="6906" y="10566"/>
                  </a:lnTo>
                  <a:cubicBezTo>
                    <a:pt x="6977" y="10566"/>
                    <a:pt x="7037" y="10507"/>
                    <a:pt x="7049" y="10435"/>
                  </a:cubicBezTo>
                  <a:lnTo>
                    <a:pt x="7703" y="1339"/>
                  </a:lnTo>
                  <a:cubicBezTo>
                    <a:pt x="7715" y="1268"/>
                    <a:pt x="7668" y="1196"/>
                    <a:pt x="7596" y="1184"/>
                  </a:cubicBezTo>
                  <a:lnTo>
                    <a:pt x="1345" y="5"/>
                  </a:lnTo>
                  <a:cubicBezTo>
                    <a:pt x="1336" y="2"/>
                    <a:pt x="1325" y="1"/>
                    <a:pt x="1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>
              <a:extLst>
                <a:ext uri="{FF2B5EF4-FFF2-40B4-BE49-F238E27FC236}">
                  <a16:creationId xmlns:a16="http://schemas.microsoft.com/office/drawing/2014/main" id="{B1496406-BE6E-DBF2-7B60-B98E002C1402}"/>
                </a:ext>
              </a:extLst>
            </p:cNvPr>
            <p:cNvSpPr/>
            <p:nvPr/>
          </p:nvSpPr>
          <p:spPr>
            <a:xfrm>
              <a:off x="7185156" y="3168248"/>
              <a:ext cx="82934" cy="259029"/>
            </a:xfrm>
            <a:custGeom>
              <a:avLst/>
              <a:gdLst/>
              <a:ahLst/>
              <a:cxnLst/>
              <a:rect l="l" t="t" r="r" b="b"/>
              <a:pathLst>
                <a:path w="3252" h="10157" extrusionOk="0">
                  <a:moveTo>
                    <a:pt x="1120" y="1"/>
                  </a:moveTo>
                  <a:lnTo>
                    <a:pt x="1" y="10157"/>
                  </a:lnTo>
                  <a:lnTo>
                    <a:pt x="2180" y="10157"/>
                  </a:lnTo>
                  <a:lnTo>
                    <a:pt x="3251" y="429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>
              <a:extLst>
                <a:ext uri="{FF2B5EF4-FFF2-40B4-BE49-F238E27FC236}">
                  <a16:creationId xmlns:a16="http://schemas.microsoft.com/office/drawing/2014/main" id="{2A292D36-12E5-B7AE-3883-D10B8E6992CF}"/>
                </a:ext>
              </a:extLst>
            </p:cNvPr>
            <p:cNvSpPr/>
            <p:nvPr/>
          </p:nvSpPr>
          <p:spPr>
            <a:xfrm>
              <a:off x="7181229" y="3164806"/>
              <a:ext cx="90508" cy="266119"/>
            </a:xfrm>
            <a:custGeom>
              <a:avLst/>
              <a:gdLst/>
              <a:ahLst/>
              <a:cxnLst/>
              <a:rect l="l" t="t" r="r" b="b"/>
              <a:pathLst>
                <a:path w="3549" h="10435" extrusionOk="0">
                  <a:moveTo>
                    <a:pt x="1393" y="302"/>
                  </a:moveTo>
                  <a:lnTo>
                    <a:pt x="3239" y="672"/>
                  </a:lnTo>
                  <a:lnTo>
                    <a:pt x="2203" y="10149"/>
                  </a:lnTo>
                  <a:lnTo>
                    <a:pt x="310" y="10149"/>
                  </a:lnTo>
                  <a:lnTo>
                    <a:pt x="1393" y="302"/>
                  </a:lnTo>
                  <a:close/>
                  <a:moveTo>
                    <a:pt x="1269" y="0"/>
                  </a:moveTo>
                  <a:cubicBezTo>
                    <a:pt x="1243" y="0"/>
                    <a:pt x="1217" y="11"/>
                    <a:pt x="1191" y="29"/>
                  </a:cubicBezTo>
                  <a:cubicBezTo>
                    <a:pt x="1155" y="52"/>
                    <a:pt x="1143" y="88"/>
                    <a:pt x="1131" y="124"/>
                  </a:cubicBezTo>
                  <a:lnTo>
                    <a:pt x="12" y="10280"/>
                  </a:lnTo>
                  <a:cubicBezTo>
                    <a:pt x="0" y="10316"/>
                    <a:pt x="24" y="10351"/>
                    <a:pt x="48" y="10387"/>
                  </a:cubicBezTo>
                  <a:cubicBezTo>
                    <a:pt x="71" y="10411"/>
                    <a:pt x="107" y="10435"/>
                    <a:pt x="155" y="10435"/>
                  </a:cubicBezTo>
                  <a:lnTo>
                    <a:pt x="2334" y="10435"/>
                  </a:lnTo>
                  <a:cubicBezTo>
                    <a:pt x="2393" y="10435"/>
                    <a:pt x="2453" y="10375"/>
                    <a:pt x="2465" y="10304"/>
                  </a:cubicBezTo>
                  <a:lnTo>
                    <a:pt x="3548" y="576"/>
                  </a:lnTo>
                  <a:cubicBezTo>
                    <a:pt x="3548" y="505"/>
                    <a:pt x="3500" y="445"/>
                    <a:pt x="3429" y="433"/>
                  </a:cubicBezTo>
                  <a:lnTo>
                    <a:pt x="1298" y="5"/>
                  </a:lnTo>
                  <a:cubicBezTo>
                    <a:pt x="1288" y="2"/>
                    <a:pt x="1279" y="0"/>
                    <a:pt x="1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>
              <a:extLst>
                <a:ext uri="{FF2B5EF4-FFF2-40B4-BE49-F238E27FC236}">
                  <a16:creationId xmlns:a16="http://schemas.microsoft.com/office/drawing/2014/main" id="{C160F46C-3801-C7D4-20F6-3CE185334497}"/>
                </a:ext>
              </a:extLst>
            </p:cNvPr>
            <p:cNvSpPr/>
            <p:nvPr/>
          </p:nvSpPr>
          <p:spPr>
            <a:xfrm>
              <a:off x="7210378" y="3208032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0" y="0"/>
                  </a:moveTo>
                  <a:lnTo>
                    <a:pt x="2024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>
              <a:extLst>
                <a:ext uri="{FF2B5EF4-FFF2-40B4-BE49-F238E27FC236}">
                  <a16:creationId xmlns:a16="http://schemas.microsoft.com/office/drawing/2014/main" id="{4DA78260-733C-D486-4401-330F98CA45FE}"/>
                </a:ext>
              </a:extLst>
            </p:cNvPr>
            <p:cNvSpPr/>
            <p:nvPr/>
          </p:nvSpPr>
          <p:spPr>
            <a:xfrm>
              <a:off x="7204972" y="3204564"/>
              <a:ext cx="60976" cy="15939"/>
            </a:xfrm>
            <a:custGeom>
              <a:avLst/>
              <a:gdLst/>
              <a:ahLst/>
              <a:cxnLst/>
              <a:rect l="l" t="t" r="r" b="b"/>
              <a:pathLst>
                <a:path w="2391" h="625" extrusionOk="0">
                  <a:moveTo>
                    <a:pt x="196" y="0"/>
                  </a:moveTo>
                  <a:cubicBezTo>
                    <a:pt x="38" y="0"/>
                    <a:pt x="1" y="257"/>
                    <a:pt x="188" y="279"/>
                  </a:cubicBezTo>
                  <a:lnTo>
                    <a:pt x="2212" y="625"/>
                  </a:lnTo>
                  <a:lnTo>
                    <a:pt x="2236" y="625"/>
                  </a:lnTo>
                  <a:cubicBezTo>
                    <a:pt x="2379" y="589"/>
                    <a:pt x="2391" y="398"/>
                    <a:pt x="2260" y="339"/>
                  </a:cubicBezTo>
                  <a:lnTo>
                    <a:pt x="236" y="6"/>
                  </a:lnTo>
                  <a:cubicBezTo>
                    <a:pt x="222" y="2"/>
                    <a:pt x="208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>
              <a:extLst>
                <a:ext uri="{FF2B5EF4-FFF2-40B4-BE49-F238E27FC236}">
                  <a16:creationId xmlns:a16="http://schemas.microsoft.com/office/drawing/2014/main" id="{89A793F7-DC4C-BD7D-EDA7-F98E65DC1EA2}"/>
                </a:ext>
              </a:extLst>
            </p:cNvPr>
            <p:cNvSpPr/>
            <p:nvPr/>
          </p:nvSpPr>
          <p:spPr>
            <a:xfrm>
              <a:off x="7205507" y="3257227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1" y="0"/>
                  </a:moveTo>
                  <a:lnTo>
                    <a:pt x="2025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>
              <a:extLst>
                <a:ext uri="{FF2B5EF4-FFF2-40B4-BE49-F238E27FC236}">
                  <a16:creationId xmlns:a16="http://schemas.microsoft.com/office/drawing/2014/main" id="{CE453275-FC89-0D81-CDFC-6BDBB48E3D77}"/>
                </a:ext>
              </a:extLst>
            </p:cNvPr>
            <p:cNvSpPr/>
            <p:nvPr/>
          </p:nvSpPr>
          <p:spPr>
            <a:xfrm>
              <a:off x="7201554" y="3253835"/>
              <a:ext cx="59548" cy="15863"/>
            </a:xfrm>
            <a:custGeom>
              <a:avLst/>
              <a:gdLst/>
              <a:ahLst/>
              <a:cxnLst/>
              <a:rect l="l" t="t" r="r" b="b"/>
              <a:pathLst>
                <a:path w="2335" h="622" extrusionOk="0">
                  <a:moveTo>
                    <a:pt x="154" y="0"/>
                  </a:moveTo>
                  <a:cubicBezTo>
                    <a:pt x="82" y="0"/>
                    <a:pt x="23" y="47"/>
                    <a:pt x="13" y="121"/>
                  </a:cubicBezTo>
                  <a:cubicBezTo>
                    <a:pt x="1" y="193"/>
                    <a:pt x="60" y="264"/>
                    <a:pt x="132" y="288"/>
                  </a:cubicBezTo>
                  <a:lnTo>
                    <a:pt x="2156" y="621"/>
                  </a:lnTo>
                  <a:lnTo>
                    <a:pt x="2180" y="621"/>
                  </a:lnTo>
                  <a:cubicBezTo>
                    <a:pt x="2322" y="586"/>
                    <a:pt x="2334" y="395"/>
                    <a:pt x="2203" y="348"/>
                  </a:cubicBezTo>
                  <a:lnTo>
                    <a:pt x="179" y="2"/>
                  </a:lnTo>
                  <a:cubicBezTo>
                    <a:pt x="171" y="1"/>
                    <a:pt x="162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>
              <a:extLst>
                <a:ext uri="{FF2B5EF4-FFF2-40B4-BE49-F238E27FC236}">
                  <a16:creationId xmlns:a16="http://schemas.microsoft.com/office/drawing/2014/main" id="{A09DCE91-1FC4-B43C-7104-B1677B3D9CCB}"/>
                </a:ext>
              </a:extLst>
            </p:cNvPr>
            <p:cNvSpPr/>
            <p:nvPr/>
          </p:nvSpPr>
          <p:spPr>
            <a:xfrm>
              <a:off x="7200942" y="3304891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1" y="1"/>
                  </a:moveTo>
                  <a:lnTo>
                    <a:pt x="2025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>
              <a:extLst>
                <a:ext uri="{FF2B5EF4-FFF2-40B4-BE49-F238E27FC236}">
                  <a16:creationId xmlns:a16="http://schemas.microsoft.com/office/drawing/2014/main" id="{F51F1AB3-08E2-6DF5-7E4C-60246F3B6D4F}"/>
                </a:ext>
              </a:extLst>
            </p:cNvPr>
            <p:cNvSpPr/>
            <p:nvPr/>
          </p:nvSpPr>
          <p:spPr>
            <a:xfrm>
              <a:off x="7197321" y="3301550"/>
              <a:ext cx="59217" cy="15812"/>
            </a:xfrm>
            <a:custGeom>
              <a:avLst/>
              <a:gdLst/>
              <a:ahLst/>
              <a:cxnLst/>
              <a:rect l="l" t="t" r="r" b="b"/>
              <a:pathLst>
                <a:path w="2322" h="620" extrusionOk="0">
                  <a:moveTo>
                    <a:pt x="167" y="1"/>
                  </a:moveTo>
                  <a:cubicBezTo>
                    <a:pt x="24" y="12"/>
                    <a:pt x="0" y="203"/>
                    <a:pt x="119" y="274"/>
                  </a:cubicBezTo>
                  <a:lnTo>
                    <a:pt x="2143" y="608"/>
                  </a:lnTo>
                  <a:lnTo>
                    <a:pt x="2167" y="608"/>
                  </a:lnTo>
                  <a:lnTo>
                    <a:pt x="2167" y="620"/>
                  </a:lnTo>
                  <a:cubicBezTo>
                    <a:pt x="2310" y="584"/>
                    <a:pt x="2322" y="393"/>
                    <a:pt x="2191" y="334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7">
              <a:extLst>
                <a:ext uri="{FF2B5EF4-FFF2-40B4-BE49-F238E27FC236}">
                  <a16:creationId xmlns:a16="http://schemas.microsoft.com/office/drawing/2014/main" id="{3254526D-85A6-EF51-07BD-1E4B424089A9}"/>
                </a:ext>
              </a:extLst>
            </p:cNvPr>
            <p:cNvSpPr/>
            <p:nvPr/>
          </p:nvSpPr>
          <p:spPr>
            <a:xfrm>
              <a:off x="7195791" y="3351662"/>
              <a:ext cx="51643" cy="8518"/>
            </a:xfrm>
            <a:custGeom>
              <a:avLst/>
              <a:gdLst/>
              <a:ahLst/>
              <a:cxnLst/>
              <a:rect l="l" t="t" r="r" b="b"/>
              <a:pathLst>
                <a:path w="2025" h="334" extrusionOk="0">
                  <a:moveTo>
                    <a:pt x="1" y="0"/>
                  </a:moveTo>
                  <a:lnTo>
                    <a:pt x="2025" y="333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7">
              <a:extLst>
                <a:ext uri="{FF2B5EF4-FFF2-40B4-BE49-F238E27FC236}">
                  <a16:creationId xmlns:a16="http://schemas.microsoft.com/office/drawing/2014/main" id="{2FEB8FE0-281F-60A3-9B82-E4822246FB76}"/>
                </a:ext>
              </a:extLst>
            </p:cNvPr>
            <p:cNvSpPr/>
            <p:nvPr/>
          </p:nvSpPr>
          <p:spPr>
            <a:xfrm>
              <a:off x="7190869" y="3347709"/>
              <a:ext cx="60517" cy="16424"/>
            </a:xfrm>
            <a:custGeom>
              <a:avLst/>
              <a:gdLst/>
              <a:ahLst/>
              <a:cxnLst/>
              <a:rect l="l" t="t" r="r" b="b"/>
              <a:pathLst>
                <a:path w="2373" h="644" extrusionOk="0">
                  <a:moveTo>
                    <a:pt x="172" y="1"/>
                  </a:moveTo>
                  <a:cubicBezTo>
                    <a:pt x="44" y="1"/>
                    <a:pt x="0" y="299"/>
                    <a:pt x="154" y="299"/>
                  </a:cubicBezTo>
                  <a:cubicBezTo>
                    <a:pt x="159" y="299"/>
                    <a:pt x="164" y="299"/>
                    <a:pt x="170" y="298"/>
                  </a:cubicBezTo>
                  <a:lnTo>
                    <a:pt x="2194" y="631"/>
                  </a:lnTo>
                  <a:lnTo>
                    <a:pt x="2218" y="631"/>
                  </a:lnTo>
                  <a:lnTo>
                    <a:pt x="2206" y="643"/>
                  </a:lnTo>
                  <a:cubicBezTo>
                    <a:pt x="2349" y="608"/>
                    <a:pt x="2372" y="417"/>
                    <a:pt x="2241" y="358"/>
                  </a:cubicBezTo>
                  <a:lnTo>
                    <a:pt x="217" y="12"/>
                  </a:lnTo>
                  <a:cubicBezTo>
                    <a:pt x="201" y="4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7">
              <a:extLst>
                <a:ext uri="{FF2B5EF4-FFF2-40B4-BE49-F238E27FC236}">
                  <a16:creationId xmlns:a16="http://schemas.microsoft.com/office/drawing/2014/main" id="{2228BB3C-D5C1-5AC6-8243-0FA3A0A08655}"/>
                </a:ext>
              </a:extLst>
            </p:cNvPr>
            <p:cNvSpPr/>
            <p:nvPr/>
          </p:nvSpPr>
          <p:spPr>
            <a:xfrm>
              <a:off x="7191226" y="3395068"/>
              <a:ext cx="51949" cy="8824"/>
            </a:xfrm>
            <a:custGeom>
              <a:avLst/>
              <a:gdLst/>
              <a:ahLst/>
              <a:cxnLst/>
              <a:rect l="l" t="t" r="r" b="b"/>
              <a:pathLst>
                <a:path w="2037" h="346" extrusionOk="0">
                  <a:moveTo>
                    <a:pt x="1" y="1"/>
                  </a:moveTo>
                  <a:lnTo>
                    <a:pt x="2037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7">
              <a:extLst>
                <a:ext uri="{FF2B5EF4-FFF2-40B4-BE49-F238E27FC236}">
                  <a16:creationId xmlns:a16="http://schemas.microsoft.com/office/drawing/2014/main" id="{C2BFFCC4-B5EF-08FF-3375-D9B9A0DD5E26}"/>
                </a:ext>
              </a:extLst>
            </p:cNvPr>
            <p:cNvSpPr/>
            <p:nvPr/>
          </p:nvSpPr>
          <p:spPr>
            <a:xfrm>
              <a:off x="7185845" y="3391599"/>
              <a:ext cx="60976" cy="15684"/>
            </a:xfrm>
            <a:custGeom>
              <a:avLst/>
              <a:gdLst/>
              <a:ahLst/>
              <a:cxnLst/>
              <a:rect l="l" t="t" r="r" b="b"/>
              <a:pathLst>
                <a:path w="2391" h="615" extrusionOk="0">
                  <a:moveTo>
                    <a:pt x="196" y="1"/>
                  </a:moveTo>
                  <a:cubicBezTo>
                    <a:pt x="38" y="1"/>
                    <a:pt x="1" y="258"/>
                    <a:pt x="188" y="280"/>
                  </a:cubicBezTo>
                  <a:lnTo>
                    <a:pt x="2212" y="613"/>
                  </a:lnTo>
                  <a:lnTo>
                    <a:pt x="2236" y="613"/>
                  </a:lnTo>
                  <a:cubicBezTo>
                    <a:pt x="2242" y="614"/>
                    <a:pt x="2248" y="614"/>
                    <a:pt x="2254" y="614"/>
                  </a:cubicBezTo>
                  <a:cubicBezTo>
                    <a:pt x="2317" y="614"/>
                    <a:pt x="2368" y="560"/>
                    <a:pt x="2379" y="506"/>
                  </a:cubicBezTo>
                  <a:cubicBezTo>
                    <a:pt x="2391" y="422"/>
                    <a:pt x="2331" y="351"/>
                    <a:pt x="2260" y="339"/>
                  </a:cubicBezTo>
                  <a:lnTo>
                    <a:pt x="236" y="6"/>
                  </a:lnTo>
                  <a:cubicBezTo>
                    <a:pt x="222" y="2"/>
                    <a:pt x="20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7">
              <a:extLst>
                <a:ext uri="{FF2B5EF4-FFF2-40B4-BE49-F238E27FC236}">
                  <a16:creationId xmlns:a16="http://schemas.microsoft.com/office/drawing/2014/main" id="{6743A45F-8F4C-9078-55A3-2D8D3B5527ED}"/>
                </a:ext>
              </a:extLst>
            </p:cNvPr>
            <p:cNvSpPr/>
            <p:nvPr/>
          </p:nvSpPr>
          <p:spPr>
            <a:xfrm>
              <a:off x="7336080" y="2943265"/>
              <a:ext cx="320974" cy="518925"/>
            </a:xfrm>
            <a:custGeom>
              <a:avLst/>
              <a:gdLst/>
              <a:ahLst/>
              <a:cxnLst/>
              <a:rect l="l" t="t" r="r" b="b"/>
              <a:pathLst>
                <a:path w="12586" h="20348" extrusionOk="0">
                  <a:moveTo>
                    <a:pt x="12585" y="0"/>
                  </a:moveTo>
                  <a:lnTo>
                    <a:pt x="12133" y="5441"/>
                  </a:lnTo>
                  <a:lnTo>
                    <a:pt x="5048" y="4858"/>
                  </a:lnTo>
                  <a:lnTo>
                    <a:pt x="2286" y="9263"/>
                  </a:lnTo>
                  <a:lnTo>
                    <a:pt x="857" y="9156"/>
                  </a:lnTo>
                  <a:lnTo>
                    <a:pt x="0" y="19443"/>
                  </a:lnTo>
                  <a:lnTo>
                    <a:pt x="10894" y="20348"/>
                  </a:lnTo>
                  <a:lnTo>
                    <a:pt x="125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>
              <a:extLst>
                <a:ext uri="{FF2B5EF4-FFF2-40B4-BE49-F238E27FC236}">
                  <a16:creationId xmlns:a16="http://schemas.microsoft.com/office/drawing/2014/main" id="{443DBA1F-29FE-C01F-0942-4C43F7366E42}"/>
                </a:ext>
              </a:extLst>
            </p:cNvPr>
            <p:cNvSpPr/>
            <p:nvPr/>
          </p:nvSpPr>
          <p:spPr>
            <a:xfrm>
              <a:off x="7464205" y="2808612"/>
              <a:ext cx="203459" cy="273438"/>
            </a:xfrm>
            <a:custGeom>
              <a:avLst/>
              <a:gdLst/>
              <a:ahLst/>
              <a:cxnLst/>
              <a:rect l="l" t="t" r="r" b="b"/>
              <a:pathLst>
                <a:path w="7978" h="10722" extrusionOk="0">
                  <a:moveTo>
                    <a:pt x="5407" y="0"/>
                  </a:moveTo>
                  <a:cubicBezTo>
                    <a:pt x="2856" y="0"/>
                    <a:pt x="680" y="1955"/>
                    <a:pt x="465" y="4542"/>
                  </a:cubicBezTo>
                  <a:lnTo>
                    <a:pt x="1" y="10126"/>
                  </a:lnTo>
                  <a:lnTo>
                    <a:pt x="24" y="10126"/>
                  </a:lnTo>
                  <a:lnTo>
                    <a:pt x="7109" y="10721"/>
                  </a:lnTo>
                  <a:lnTo>
                    <a:pt x="7561" y="5280"/>
                  </a:lnTo>
                  <a:lnTo>
                    <a:pt x="7978" y="196"/>
                  </a:lnTo>
                  <a:lnTo>
                    <a:pt x="5823" y="18"/>
                  </a:lnTo>
                  <a:cubicBezTo>
                    <a:pt x="5683" y="6"/>
                    <a:pt x="5545" y="0"/>
                    <a:pt x="5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7">
              <a:extLst>
                <a:ext uri="{FF2B5EF4-FFF2-40B4-BE49-F238E27FC236}">
                  <a16:creationId xmlns:a16="http://schemas.microsoft.com/office/drawing/2014/main" id="{3B7C541A-80ED-EBE1-3125-D2F23B70AE8D}"/>
                </a:ext>
              </a:extLst>
            </p:cNvPr>
            <p:cNvSpPr/>
            <p:nvPr/>
          </p:nvSpPr>
          <p:spPr>
            <a:xfrm>
              <a:off x="7403483" y="3262302"/>
              <a:ext cx="149955" cy="127283"/>
            </a:xfrm>
            <a:custGeom>
              <a:avLst/>
              <a:gdLst/>
              <a:ahLst/>
              <a:cxnLst/>
              <a:rect l="l" t="t" r="r" b="b"/>
              <a:pathLst>
                <a:path w="5880" h="4991" extrusionOk="0">
                  <a:moveTo>
                    <a:pt x="2614" y="1"/>
                  </a:moveTo>
                  <a:cubicBezTo>
                    <a:pt x="1407" y="1"/>
                    <a:pt x="234" y="872"/>
                    <a:pt x="119" y="2290"/>
                  </a:cubicBezTo>
                  <a:cubicBezTo>
                    <a:pt x="0" y="3671"/>
                    <a:pt x="1024" y="4873"/>
                    <a:pt x="2394" y="4980"/>
                  </a:cubicBezTo>
                  <a:cubicBezTo>
                    <a:pt x="2471" y="4987"/>
                    <a:pt x="2548" y="4990"/>
                    <a:pt x="2624" y="4990"/>
                  </a:cubicBezTo>
                  <a:cubicBezTo>
                    <a:pt x="4698" y="4990"/>
                    <a:pt x="5880" y="2527"/>
                    <a:pt x="4501" y="885"/>
                  </a:cubicBezTo>
                  <a:cubicBezTo>
                    <a:pt x="3983" y="276"/>
                    <a:pt x="3293" y="1"/>
                    <a:pt x="2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7">
              <a:extLst>
                <a:ext uri="{FF2B5EF4-FFF2-40B4-BE49-F238E27FC236}">
                  <a16:creationId xmlns:a16="http://schemas.microsoft.com/office/drawing/2014/main" id="{DBDBE7BC-DDE2-DD56-3D6A-AF4745674FCA}"/>
                </a:ext>
              </a:extLst>
            </p:cNvPr>
            <p:cNvSpPr/>
            <p:nvPr/>
          </p:nvSpPr>
          <p:spPr>
            <a:xfrm>
              <a:off x="7312694" y="2804965"/>
              <a:ext cx="359228" cy="660872"/>
            </a:xfrm>
            <a:custGeom>
              <a:avLst/>
              <a:gdLst/>
              <a:ahLst/>
              <a:cxnLst/>
              <a:rect l="l" t="t" r="r" b="b"/>
              <a:pathLst>
                <a:path w="14086" h="25914" extrusionOk="0">
                  <a:moveTo>
                    <a:pt x="11352" y="284"/>
                  </a:moveTo>
                  <a:cubicBezTo>
                    <a:pt x="11441" y="284"/>
                    <a:pt x="11531" y="287"/>
                    <a:pt x="11621" y="292"/>
                  </a:cubicBezTo>
                  <a:lnTo>
                    <a:pt x="10764" y="10531"/>
                  </a:lnTo>
                  <a:lnTo>
                    <a:pt x="6108" y="10150"/>
                  </a:lnTo>
                  <a:lnTo>
                    <a:pt x="6561" y="4697"/>
                  </a:lnTo>
                  <a:cubicBezTo>
                    <a:pt x="6768" y="2191"/>
                    <a:pt x="8861" y="284"/>
                    <a:pt x="11352" y="284"/>
                  </a:cubicBezTo>
                  <a:close/>
                  <a:moveTo>
                    <a:pt x="3797" y="7229"/>
                  </a:moveTo>
                  <a:cubicBezTo>
                    <a:pt x="4259" y="7229"/>
                    <a:pt x="4700" y="7493"/>
                    <a:pt x="4906" y="7947"/>
                  </a:cubicBezTo>
                  <a:cubicBezTo>
                    <a:pt x="5144" y="8566"/>
                    <a:pt x="5311" y="9209"/>
                    <a:pt x="5394" y="9876"/>
                  </a:cubicBezTo>
                  <a:cubicBezTo>
                    <a:pt x="5442" y="10210"/>
                    <a:pt x="5454" y="10543"/>
                    <a:pt x="5430" y="10876"/>
                  </a:cubicBezTo>
                  <a:lnTo>
                    <a:pt x="5073" y="11460"/>
                  </a:lnTo>
                  <a:cubicBezTo>
                    <a:pt x="5025" y="11448"/>
                    <a:pt x="4977" y="11436"/>
                    <a:pt x="4930" y="11412"/>
                  </a:cubicBezTo>
                  <a:cubicBezTo>
                    <a:pt x="4715" y="11210"/>
                    <a:pt x="4465" y="11031"/>
                    <a:pt x="4191" y="10900"/>
                  </a:cubicBezTo>
                  <a:cubicBezTo>
                    <a:pt x="4096" y="10805"/>
                    <a:pt x="3989" y="10710"/>
                    <a:pt x="3882" y="10591"/>
                  </a:cubicBezTo>
                  <a:cubicBezTo>
                    <a:pt x="3418" y="10114"/>
                    <a:pt x="3025" y="9579"/>
                    <a:pt x="2691" y="8995"/>
                  </a:cubicBezTo>
                  <a:cubicBezTo>
                    <a:pt x="2394" y="8388"/>
                    <a:pt x="2644" y="7638"/>
                    <a:pt x="3263" y="7352"/>
                  </a:cubicBezTo>
                  <a:cubicBezTo>
                    <a:pt x="3436" y="7269"/>
                    <a:pt x="3618" y="7229"/>
                    <a:pt x="3797" y="7229"/>
                  </a:cubicBezTo>
                  <a:close/>
                  <a:moveTo>
                    <a:pt x="1538" y="10376"/>
                  </a:moveTo>
                  <a:cubicBezTo>
                    <a:pt x="1546" y="10376"/>
                    <a:pt x="1553" y="10376"/>
                    <a:pt x="1560" y="10376"/>
                  </a:cubicBezTo>
                  <a:lnTo>
                    <a:pt x="1667" y="10376"/>
                  </a:lnTo>
                  <a:cubicBezTo>
                    <a:pt x="2167" y="10412"/>
                    <a:pt x="3251" y="10745"/>
                    <a:pt x="4013" y="11114"/>
                  </a:cubicBezTo>
                  <a:cubicBezTo>
                    <a:pt x="4239" y="11341"/>
                    <a:pt x="4489" y="11519"/>
                    <a:pt x="4775" y="11650"/>
                  </a:cubicBezTo>
                  <a:cubicBezTo>
                    <a:pt x="4811" y="11698"/>
                    <a:pt x="4834" y="11745"/>
                    <a:pt x="4846" y="11805"/>
                  </a:cubicBezTo>
                  <a:lnTo>
                    <a:pt x="4632" y="12150"/>
                  </a:lnTo>
                  <a:cubicBezTo>
                    <a:pt x="4263" y="12365"/>
                    <a:pt x="3858" y="12519"/>
                    <a:pt x="3453" y="12591"/>
                  </a:cubicBezTo>
                  <a:cubicBezTo>
                    <a:pt x="2840" y="12736"/>
                    <a:pt x="2216" y="12818"/>
                    <a:pt x="1591" y="12818"/>
                  </a:cubicBezTo>
                  <a:cubicBezTo>
                    <a:pt x="1549" y="12818"/>
                    <a:pt x="1507" y="12818"/>
                    <a:pt x="1465" y="12817"/>
                  </a:cubicBezTo>
                  <a:cubicBezTo>
                    <a:pt x="798" y="12781"/>
                    <a:pt x="298" y="12210"/>
                    <a:pt x="322" y="11555"/>
                  </a:cubicBezTo>
                  <a:cubicBezTo>
                    <a:pt x="357" y="10896"/>
                    <a:pt x="893" y="10376"/>
                    <a:pt x="1538" y="10376"/>
                  </a:cubicBezTo>
                  <a:close/>
                  <a:moveTo>
                    <a:pt x="6037" y="10424"/>
                  </a:moveTo>
                  <a:lnTo>
                    <a:pt x="9168" y="10686"/>
                  </a:lnTo>
                  <a:lnTo>
                    <a:pt x="10728" y="10817"/>
                  </a:lnTo>
                  <a:lnTo>
                    <a:pt x="9514" y="25438"/>
                  </a:lnTo>
                  <a:lnTo>
                    <a:pt x="1072" y="24735"/>
                  </a:lnTo>
                  <a:lnTo>
                    <a:pt x="1905" y="14722"/>
                  </a:lnTo>
                  <a:lnTo>
                    <a:pt x="3275" y="14841"/>
                  </a:lnTo>
                  <a:lnTo>
                    <a:pt x="4382" y="13067"/>
                  </a:lnTo>
                  <a:lnTo>
                    <a:pt x="6466" y="15377"/>
                  </a:lnTo>
                  <a:cubicBezTo>
                    <a:pt x="6489" y="15413"/>
                    <a:pt x="6537" y="15424"/>
                    <a:pt x="6573" y="15424"/>
                  </a:cubicBezTo>
                  <a:cubicBezTo>
                    <a:pt x="6608" y="15424"/>
                    <a:pt x="6644" y="15413"/>
                    <a:pt x="6668" y="15389"/>
                  </a:cubicBezTo>
                  <a:cubicBezTo>
                    <a:pt x="6727" y="15329"/>
                    <a:pt x="6727" y="15246"/>
                    <a:pt x="6680" y="15186"/>
                  </a:cubicBezTo>
                  <a:lnTo>
                    <a:pt x="4537" y="12829"/>
                  </a:lnTo>
                  <a:lnTo>
                    <a:pt x="4834" y="12353"/>
                  </a:lnTo>
                  <a:cubicBezTo>
                    <a:pt x="4965" y="12269"/>
                    <a:pt x="5061" y="12138"/>
                    <a:pt x="5120" y="11995"/>
                  </a:cubicBezTo>
                  <a:lnTo>
                    <a:pt x="7192" y="14293"/>
                  </a:lnTo>
                  <a:cubicBezTo>
                    <a:pt x="7216" y="14329"/>
                    <a:pt x="7251" y="14341"/>
                    <a:pt x="7287" y="14341"/>
                  </a:cubicBezTo>
                  <a:cubicBezTo>
                    <a:pt x="7406" y="14329"/>
                    <a:pt x="7466" y="14198"/>
                    <a:pt x="7394" y="14115"/>
                  </a:cubicBezTo>
                  <a:lnTo>
                    <a:pt x="5251" y="11734"/>
                  </a:lnTo>
                  <a:cubicBezTo>
                    <a:pt x="5287" y="11722"/>
                    <a:pt x="5311" y="11710"/>
                    <a:pt x="5334" y="11698"/>
                  </a:cubicBezTo>
                  <a:cubicBezTo>
                    <a:pt x="5537" y="11603"/>
                    <a:pt x="5668" y="11364"/>
                    <a:pt x="5704" y="10972"/>
                  </a:cubicBezTo>
                  <a:lnTo>
                    <a:pt x="5835" y="10769"/>
                  </a:lnTo>
                  <a:lnTo>
                    <a:pt x="8037" y="13222"/>
                  </a:lnTo>
                  <a:cubicBezTo>
                    <a:pt x="8073" y="13246"/>
                    <a:pt x="8109" y="13269"/>
                    <a:pt x="8144" y="13269"/>
                  </a:cubicBezTo>
                  <a:cubicBezTo>
                    <a:pt x="8180" y="13269"/>
                    <a:pt x="8216" y="13258"/>
                    <a:pt x="8240" y="13234"/>
                  </a:cubicBezTo>
                  <a:cubicBezTo>
                    <a:pt x="8299" y="13174"/>
                    <a:pt x="8299" y="13091"/>
                    <a:pt x="8251" y="13031"/>
                  </a:cubicBezTo>
                  <a:lnTo>
                    <a:pt x="6013" y="10555"/>
                  </a:lnTo>
                  <a:cubicBezTo>
                    <a:pt x="6013" y="10543"/>
                    <a:pt x="5989" y="10531"/>
                    <a:pt x="5977" y="10531"/>
                  </a:cubicBezTo>
                  <a:lnTo>
                    <a:pt x="6037" y="10424"/>
                  </a:lnTo>
                  <a:close/>
                  <a:moveTo>
                    <a:pt x="11358" y="1"/>
                  </a:moveTo>
                  <a:cubicBezTo>
                    <a:pt x="8737" y="1"/>
                    <a:pt x="6501" y="2004"/>
                    <a:pt x="6275" y="4673"/>
                  </a:cubicBezTo>
                  <a:lnTo>
                    <a:pt x="5811" y="10257"/>
                  </a:lnTo>
                  <a:lnTo>
                    <a:pt x="5811" y="10269"/>
                  </a:lnTo>
                  <a:lnTo>
                    <a:pt x="5715" y="10424"/>
                  </a:lnTo>
                  <a:cubicBezTo>
                    <a:pt x="5715" y="10245"/>
                    <a:pt x="5692" y="10055"/>
                    <a:pt x="5668" y="9852"/>
                  </a:cubicBezTo>
                  <a:cubicBezTo>
                    <a:pt x="5584" y="9150"/>
                    <a:pt x="5406" y="8471"/>
                    <a:pt x="5156" y="7828"/>
                  </a:cubicBezTo>
                  <a:cubicBezTo>
                    <a:pt x="4905" y="7257"/>
                    <a:pt x="4351" y="6918"/>
                    <a:pt x="3770" y="6918"/>
                  </a:cubicBezTo>
                  <a:cubicBezTo>
                    <a:pt x="3552" y="6918"/>
                    <a:pt x="3331" y="6966"/>
                    <a:pt x="3120" y="7066"/>
                  </a:cubicBezTo>
                  <a:cubicBezTo>
                    <a:pt x="2358" y="7435"/>
                    <a:pt x="2036" y="8364"/>
                    <a:pt x="2429" y="9114"/>
                  </a:cubicBezTo>
                  <a:cubicBezTo>
                    <a:pt x="2715" y="9650"/>
                    <a:pt x="3072" y="10138"/>
                    <a:pt x="3477" y="10591"/>
                  </a:cubicBezTo>
                  <a:cubicBezTo>
                    <a:pt x="2906" y="10352"/>
                    <a:pt x="2310" y="10186"/>
                    <a:pt x="1691" y="10102"/>
                  </a:cubicBezTo>
                  <a:cubicBezTo>
                    <a:pt x="1648" y="10099"/>
                    <a:pt x="1605" y="10097"/>
                    <a:pt x="1562" y="10097"/>
                  </a:cubicBezTo>
                  <a:cubicBezTo>
                    <a:pt x="795" y="10097"/>
                    <a:pt x="140" y="10693"/>
                    <a:pt x="72" y="11472"/>
                  </a:cubicBezTo>
                  <a:cubicBezTo>
                    <a:pt x="0" y="12305"/>
                    <a:pt x="620" y="13031"/>
                    <a:pt x="1441" y="13103"/>
                  </a:cubicBezTo>
                  <a:lnTo>
                    <a:pt x="1632" y="13103"/>
                  </a:lnTo>
                  <a:cubicBezTo>
                    <a:pt x="2275" y="13091"/>
                    <a:pt x="2894" y="13008"/>
                    <a:pt x="3513" y="12865"/>
                  </a:cubicBezTo>
                  <a:cubicBezTo>
                    <a:pt x="3799" y="12805"/>
                    <a:pt x="4072" y="12722"/>
                    <a:pt x="4334" y="12615"/>
                  </a:cubicBezTo>
                  <a:lnTo>
                    <a:pt x="4334" y="12615"/>
                  </a:lnTo>
                  <a:lnTo>
                    <a:pt x="4299" y="12674"/>
                  </a:lnTo>
                  <a:cubicBezTo>
                    <a:pt x="4287" y="12674"/>
                    <a:pt x="4263" y="12686"/>
                    <a:pt x="4251" y="12698"/>
                  </a:cubicBezTo>
                  <a:cubicBezTo>
                    <a:pt x="4215" y="12734"/>
                    <a:pt x="4203" y="12769"/>
                    <a:pt x="4203" y="12817"/>
                  </a:cubicBezTo>
                  <a:lnTo>
                    <a:pt x="3132" y="14543"/>
                  </a:lnTo>
                  <a:lnTo>
                    <a:pt x="1655" y="14412"/>
                  </a:lnTo>
                  <a:lnTo>
                    <a:pt x="774" y="24985"/>
                  </a:lnTo>
                  <a:lnTo>
                    <a:pt x="11931" y="25914"/>
                  </a:lnTo>
                  <a:lnTo>
                    <a:pt x="13169" y="11007"/>
                  </a:lnTo>
                  <a:lnTo>
                    <a:pt x="14086" y="208"/>
                  </a:lnTo>
                  <a:lnTo>
                    <a:pt x="11966" y="30"/>
                  </a:lnTo>
                  <a:lnTo>
                    <a:pt x="11776" y="18"/>
                  </a:lnTo>
                  <a:cubicBezTo>
                    <a:pt x="11636" y="6"/>
                    <a:pt x="11496" y="1"/>
                    <a:pt x="1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7">
              <a:extLst>
                <a:ext uri="{FF2B5EF4-FFF2-40B4-BE49-F238E27FC236}">
                  <a16:creationId xmlns:a16="http://schemas.microsoft.com/office/drawing/2014/main" id="{6334AC84-E19C-248E-EB2D-5D25ACEAC8C8}"/>
                </a:ext>
              </a:extLst>
            </p:cNvPr>
            <p:cNvSpPr/>
            <p:nvPr/>
          </p:nvSpPr>
          <p:spPr>
            <a:xfrm>
              <a:off x="7398026" y="3258655"/>
              <a:ext cx="140901" cy="134628"/>
            </a:xfrm>
            <a:custGeom>
              <a:avLst/>
              <a:gdLst/>
              <a:ahLst/>
              <a:cxnLst/>
              <a:rect l="l" t="t" r="r" b="b"/>
              <a:pathLst>
                <a:path w="5525" h="5279" extrusionOk="0">
                  <a:moveTo>
                    <a:pt x="3012" y="290"/>
                  </a:moveTo>
                  <a:cubicBezTo>
                    <a:pt x="4298" y="397"/>
                    <a:pt x="5263" y="1540"/>
                    <a:pt x="5156" y="2837"/>
                  </a:cubicBezTo>
                  <a:cubicBezTo>
                    <a:pt x="5054" y="4068"/>
                    <a:pt x="4020" y="4989"/>
                    <a:pt x="2817" y="4989"/>
                  </a:cubicBezTo>
                  <a:cubicBezTo>
                    <a:pt x="2751" y="4989"/>
                    <a:pt x="2686" y="4986"/>
                    <a:pt x="2619" y="4981"/>
                  </a:cubicBezTo>
                  <a:cubicBezTo>
                    <a:pt x="1322" y="4873"/>
                    <a:pt x="357" y="3742"/>
                    <a:pt x="464" y="2445"/>
                  </a:cubicBezTo>
                  <a:cubicBezTo>
                    <a:pt x="572" y="1230"/>
                    <a:pt x="1584" y="290"/>
                    <a:pt x="2810" y="290"/>
                  </a:cubicBezTo>
                  <a:close/>
                  <a:moveTo>
                    <a:pt x="2746" y="1"/>
                  </a:moveTo>
                  <a:cubicBezTo>
                    <a:pt x="1397" y="1"/>
                    <a:pt x="243" y="1039"/>
                    <a:pt x="131" y="2421"/>
                  </a:cubicBezTo>
                  <a:cubicBezTo>
                    <a:pt x="0" y="3897"/>
                    <a:pt x="1119" y="5183"/>
                    <a:pt x="2596" y="5266"/>
                  </a:cubicBezTo>
                  <a:cubicBezTo>
                    <a:pt x="2667" y="5278"/>
                    <a:pt x="2739" y="5278"/>
                    <a:pt x="2810" y="5278"/>
                  </a:cubicBezTo>
                  <a:cubicBezTo>
                    <a:pt x="2817" y="5278"/>
                    <a:pt x="2825" y="5278"/>
                    <a:pt x="2832" y="5278"/>
                  </a:cubicBezTo>
                  <a:cubicBezTo>
                    <a:pt x="4239" y="5278"/>
                    <a:pt x="5406" y="4164"/>
                    <a:pt x="5465" y="2754"/>
                  </a:cubicBezTo>
                  <a:cubicBezTo>
                    <a:pt x="5525" y="1337"/>
                    <a:pt x="4441" y="123"/>
                    <a:pt x="3024" y="16"/>
                  </a:cubicBezTo>
                  <a:cubicBezTo>
                    <a:pt x="2931" y="6"/>
                    <a:pt x="2838" y="1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7">
              <a:extLst>
                <a:ext uri="{FF2B5EF4-FFF2-40B4-BE49-F238E27FC236}">
                  <a16:creationId xmlns:a16="http://schemas.microsoft.com/office/drawing/2014/main" id="{47AF3EB3-58F5-D019-4946-9028605A4C55}"/>
                </a:ext>
              </a:extLst>
            </p:cNvPr>
            <p:cNvSpPr/>
            <p:nvPr/>
          </p:nvSpPr>
          <p:spPr>
            <a:xfrm>
              <a:off x="6556316" y="3958928"/>
              <a:ext cx="395365" cy="292131"/>
            </a:xfrm>
            <a:custGeom>
              <a:avLst/>
              <a:gdLst/>
              <a:ahLst/>
              <a:cxnLst/>
              <a:rect l="l" t="t" r="r" b="b"/>
              <a:pathLst>
                <a:path w="15503" h="11455" extrusionOk="0">
                  <a:moveTo>
                    <a:pt x="10312" y="1"/>
                  </a:moveTo>
                  <a:lnTo>
                    <a:pt x="1" y="548"/>
                  </a:lnTo>
                  <a:lnTo>
                    <a:pt x="572" y="11454"/>
                  </a:lnTo>
                  <a:lnTo>
                    <a:pt x="15503" y="10657"/>
                  </a:lnTo>
                  <a:lnTo>
                    <a:pt x="15134" y="3572"/>
                  </a:lnTo>
                  <a:lnTo>
                    <a:pt x="10383" y="1417"/>
                  </a:lnTo>
                  <a:lnTo>
                    <a:pt x="10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7">
              <a:extLst>
                <a:ext uri="{FF2B5EF4-FFF2-40B4-BE49-F238E27FC236}">
                  <a16:creationId xmlns:a16="http://schemas.microsoft.com/office/drawing/2014/main" id="{42D79A88-EEFE-3EB0-8998-EA7CF35C8A32}"/>
                </a:ext>
              </a:extLst>
            </p:cNvPr>
            <p:cNvSpPr/>
            <p:nvPr/>
          </p:nvSpPr>
          <p:spPr>
            <a:xfrm>
              <a:off x="6942245" y="4041658"/>
              <a:ext cx="278768" cy="189356"/>
            </a:xfrm>
            <a:custGeom>
              <a:avLst/>
              <a:gdLst/>
              <a:ahLst/>
              <a:cxnLst/>
              <a:rect l="l" t="t" r="r" b="b"/>
              <a:pathLst>
                <a:path w="10931" h="7425" extrusionOk="0">
                  <a:moveTo>
                    <a:pt x="5861" y="0"/>
                  </a:moveTo>
                  <a:cubicBezTo>
                    <a:pt x="5773" y="0"/>
                    <a:pt x="5685" y="2"/>
                    <a:pt x="5597" y="7"/>
                  </a:cubicBezTo>
                  <a:lnTo>
                    <a:pt x="1" y="305"/>
                  </a:lnTo>
                  <a:lnTo>
                    <a:pt x="1" y="328"/>
                  </a:lnTo>
                  <a:lnTo>
                    <a:pt x="370" y="7425"/>
                  </a:lnTo>
                  <a:lnTo>
                    <a:pt x="10931" y="6865"/>
                  </a:lnTo>
                  <a:lnTo>
                    <a:pt x="10812" y="4698"/>
                  </a:lnTo>
                  <a:cubicBezTo>
                    <a:pt x="10673" y="2048"/>
                    <a:pt x="8484" y="0"/>
                    <a:pt x="5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7">
              <a:extLst>
                <a:ext uri="{FF2B5EF4-FFF2-40B4-BE49-F238E27FC236}">
                  <a16:creationId xmlns:a16="http://schemas.microsoft.com/office/drawing/2014/main" id="{FDF55457-F5B0-064F-2E64-DDD5C0067035}"/>
                </a:ext>
              </a:extLst>
            </p:cNvPr>
            <p:cNvSpPr/>
            <p:nvPr/>
          </p:nvSpPr>
          <p:spPr>
            <a:xfrm>
              <a:off x="6621015" y="4026229"/>
              <a:ext cx="149496" cy="127283"/>
            </a:xfrm>
            <a:custGeom>
              <a:avLst/>
              <a:gdLst/>
              <a:ahLst/>
              <a:cxnLst/>
              <a:rect l="l" t="t" r="r" b="b"/>
              <a:pathLst>
                <a:path w="5862" h="4991" extrusionOk="0">
                  <a:moveTo>
                    <a:pt x="2574" y="1"/>
                  </a:moveTo>
                  <a:cubicBezTo>
                    <a:pt x="2526" y="1"/>
                    <a:pt x="2478" y="2"/>
                    <a:pt x="2429" y="5"/>
                  </a:cubicBezTo>
                  <a:cubicBezTo>
                    <a:pt x="1048" y="76"/>
                    <a:pt x="0" y="1243"/>
                    <a:pt x="71" y="2624"/>
                  </a:cubicBezTo>
                  <a:cubicBezTo>
                    <a:pt x="149" y="4072"/>
                    <a:pt x="1347" y="4991"/>
                    <a:pt x="2583" y="4991"/>
                  </a:cubicBezTo>
                  <a:cubicBezTo>
                    <a:pt x="3237" y="4991"/>
                    <a:pt x="3902" y="4733"/>
                    <a:pt x="4417" y="4160"/>
                  </a:cubicBezTo>
                  <a:cubicBezTo>
                    <a:pt x="5861" y="2542"/>
                    <a:pt x="4697" y="1"/>
                    <a:pt x="2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>
              <a:extLst>
                <a:ext uri="{FF2B5EF4-FFF2-40B4-BE49-F238E27FC236}">
                  <a16:creationId xmlns:a16="http://schemas.microsoft.com/office/drawing/2014/main" id="{A5E4785A-81D7-6059-80AD-B02CCC3E0F9F}"/>
                </a:ext>
              </a:extLst>
            </p:cNvPr>
            <p:cNvSpPr/>
            <p:nvPr/>
          </p:nvSpPr>
          <p:spPr>
            <a:xfrm>
              <a:off x="6552694" y="3904812"/>
              <a:ext cx="671965" cy="349894"/>
            </a:xfrm>
            <a:custGeom>
              <a:avLst/>
              <a:gdLst/>
              <a:ahLst/>
              <a:cxnLst/>
              <a:rect l="l" t="t" r="r" b="b"/>
              <a:pathLst>
                <a:path w="26349" h="13720" extrusionOk="0">
                  <a:moveTo>
                    <a:pt x="13371" y="289"/>
                  </a:moveTo>
                  <a:cubicBezTo>
                    <a:pt x="14026" y="289"/>
                    <a:pt x="14561" y="801"/>
                    <a:pt x="14597" y="1444"/>
                  </a:cubicBezTo>
                  <a:cubicBezTo>
                    <a:pt x="14573" y="2111"/>
                    <a:pt x="14478" y="2777"/>
                    <a:pt x="14300" y="3420"/>
                  </a:cubicBezTo>
                  <a:cubicBezTo>
                    <a:pt x="14252" y="3587"/>
                    <a:pt x="14204" y="3742"/>
                    <a:pt x="14157" y="3873"/>
                  </a:cubicBezTo>
                  <a:cubicBezTo>
                    <a:pt x="13978" y="4123"/>
                    <a:pt x="13835" y="4397"/>
                    <a:pt x="13740" y="4682"/>
                  </a:cubicBezTo>
                  <a:cubicBezTo>
                    <a:pt x="13704" y="4718"/>
                    <a:pt x="13657" y="4754"/>
                    <a:pt x="13597" y="4778"/>
                  </a:cubicBezTo>
                  <a:lnTo>
                    <a:pt x="13216" y="4611"/>
                  </a:lnTo>
                  <a:cubicBezTo>
                    <a:pt x="12704" y="4028"/>
                    <a:pt x="12180" y="2254"/>
                    <a:pt x="12144" y="1575"/>
                  </a:cubicBezTo>
                  <a:cubicBezTo>
                    <a:pt x="12109" y="896"/>
                    <a:pt x="12633" y="313"/>
                    <a:pt x="13299" y="289"/>
                  </a:cubicBezTo>
                  <a:close/>
                  <a:moveTo>
                    <a:pt x="16815" y="2035"/>
                  </a:moveTo>
                  <a:cubicBezTo>
                    <a:pt x="17213" y="2035"/>
                    <a:pt x="17601" y="2228"/>
                    <a:pt x="17836" y="2587"/>
                  </a:cubicBezTo>
                  <a:cubicBezTo>
                    <a:pt x="18217" y="3170"/>
                    <a:pt x="18038" y="3956"/>
                    <a:pt x="17443" y="4313"/>
                  </a:cubicBezTo>
                  <a:cubicBezTo>
                    <a:pt x="16931" y="4647"/>
                    <a:pt x="15466" y="5182"/>
                    <a:pt x="14621" y="5242"/>
                  </a:cubicBezTo>
                  <a:lnTo>
                    <a:pt x="13978" y="4944"/>
                  </a:lnTo>
                  <a:cubicBezTo>
                    <a:pt x="13978" y="4897"/>
                    <a:pt x="13978" y="4861"/>
                    <a:pt x="13990" y="4825"/>
                  </a:cubicBezTo>
                  <a:cubicBezTo>
                    <a:pt x="14180" y="4575"/>
                    <a:pt x="14323" y="4301"/>
                    <a:pt x="14419" y="4004"/>
                  </a:cubicBezTo>
                  <a:cubicBezTo>
                    <a:pt x="14907" y="3313"/>
                    <a:pt x="15693" y="2539"/>
                    <a:pt x="16097" y="2265"/>
                  </a:cubicBezTo>
                  <a:cubicBezTo>
                    <a:pt x="16317" y="2110"/>
                    <a:pt x="16568" y="2035"/>
                    <a:pt x="16815" y="2035"/>
                  </a:cubicBezTo>
                  <a:close/>
                  <a:moveTo>
                    <a:pt x="21150" y="5509"/>
                  </a:moveTo>
                  <a:cubicBezTo>
                    <a:pt x="23630" y="5509"/>
                    <a:pt x="25725" y="7427"/>
                    <a:pt x="25932" y="9933"/>
                  </a:cubicBezTo>
                  <a:lnTo>
                    <a:pt x="15669" y="10469"/>
                  </a:lnTo>
                  <a:lnTo>
                    <a:pt x="15419" y="5802"/>
                  </a:lnTo>
                  <a:lnTo>
                    <a:pt x="20884" y="5516"/>
                  </a:lnTo>
                  <a:cubicBezTo>
                    <a:pt x="20973" y="5511"/>
                    <a:pt x="21061" y="5509"/>
                    <a:pt x="21150" y="5509"/>
                  </a:cubicBezTo>
                  <a:close/>
                  <a:moveTo>
                    <a:pt x="10323" y="2265"/>
                  </a:moveTo>
                  <a:lnTo>
                    <a:pt x="10394" y="3635"/>
                  </a:lnTo>
                  <a:lnTo>
                    <a:pt x="12299" y="4492"/>
                  </a:lnTo>
                  <a:lnTo>
                    <a:pt x="10287" y="6873"/>
                  </a:lnTo>
                  <a:cubicBezTo>
                    <a:pt x="10239" y="6933"/>
                    <a:pt x="10251" y="7016"/>
                    <a:pt x="10299" y="7076"/>
                  </a:cubicBezTo>
                  <a:cubicBezTo>
                    <a:pt x="10335" y="7087"/>
                    <a:pt x="10359" y="7099"/>
                    <a:pt x="10394" y="7099"/>
                  </a:cubicBezTo>
                  <a:cubicBezTo>
                    <a:pt x="10442" y="7099"/>
                    <a:pt x="10478" y="7087"/>
                    <a:pt x="10501" y="7052"/>
                  </a:cubicBezTo>
                  <a:lnTo>
                    <a:pt x="12561" y="4623"/>
                  </a:lnTo>
                  <a:lnTo>
                    <a:pt x="13073" y="4849"/>
                  </a:lnTo>
                  <a:cubicBezTo>
                    <a:pt x="13168" y="4956"/>
                    <a:pt x="13311" y="5040"/>
                    <a:pt x="13454" y="5075"/>
                  </a:cubicBezTo>
                  <a:lnTo>
                    <a:pt x="11466" y="7433"/>
                  </a:lnTo>
                  <a:cubicBezTo>
                    <a:pt x="11418" y="7492"/>
                    <a:pt x="11418" y="7588"/>
                    <a:pt x="11478" y="7635"/>
                  </a:cubicBezTo>
                  <a:cubicBezTo>
                    <a:pt x="11506" y="7658"/>
                    <a:pt x="11542" y="7670"/>
                    <a:pt x="11577" y="7670"/>
                  </a:cubicBezTo>
                  <a:cubicBezTo>
                    <a:pt x="11617" y="7670"/>
                    <a:pt x="11655" y="7655"/>
                    <a:pt x="11680" y="7623"/>
                  </a:cubicBezTo>
                  <a:lnTo>
                    <a:pt x="13740" y="5182"/>
                  </a:lnTo>
                  <a:cubicBezTo>
                    <a:pt x="13752" y="5206"/>
                    <a:pt x="13764" y="5230"/>
                    <a:pt x="13776" y="5242"/>
                  </a:cubicBezTo>
                  <a:cubicBezTo>
                    <a:pt x="13907" y="5444"/>
                    <a:pt x="14180" y="5516"/>
                    <a:pt x="14526" y="5516"/>
                  </a:cubicBezTo>
                  <a:lnTo>
                    <a:pt x="14561" y="5516"/>
                  </a:lnTo>
                  <a:lnTo>
                    <a:pt x="14776" y="5623"/>
                  </a:lnTo>
                  <a:lnTo>
                    <a:pt x="12645" y="8135"/>
                  </a:lnTo>
                  <a:cubicBezTo>
                    <a:pt x="12561" y="8230"/>
                    <a:pt x="12633" y="8373"/>
                    <a:pt x="12752" y="8373"/>
                  </a:cubicBezTo>
                  <a:cubicBezTo>
                    <a:pt x="12799" y="8373"/>
                    <a:pt x="12835" y="8350"/>
                    <a:pt x="12859" y="8326"/>
                  </a:cubicBezTo>
                  <a:lnTo>
                    <a:pt x="15014" y="5778"/>
                  </a:lnTo>
                  <a:cubicBezTo>
                    <a:pt x="15014" y="5766"/>
                    <a:pt x="15026" y="5754"/>
                    <a:pt x="15038" y="5742"/>
                  </a:cubicBezTo>
                  <a:lnTo>
                    <a:pt x="15145" y="5790"/>
                  </a:lnTo>
                  <a:lnTo>
                    <a:pt x="15395" y="10481"/>
                  </a:lnTo>
                  <a:lnTo>
                    <a:pt x="738" y="11255"/>
                  </a:lnTo>
                  <a:lnTo>
                    <a:pt x="286" y="2801"/>
                  </a:lnTo>
                  <a:lnTo>
                    <a:pt x="10323" y="2265"/>
                  </a:lnTo>
                  <a:close/>
                  <a:moveTo>
                    <a:pt x="13386" y="1"/>
                  </a:moveTo>
                  <a:cubicBezTo>
                    <a:pt x="13357" y="1"/>
                    <a:pt x="13328" y="2"/>
                    <a:pt x="13299" y="3"/>
                  </a:cubicBezTo>
                  <a:cubicBezTo>
                    <a:pt x="12466" y="39"/>
                    <a:pt x="11823" y="753"/>
                    <a:pt x="11871" y="1587"/>
                  </a:cubicBezTo>
                  <a:cubicBezTo>
                    <a:pt x="11954" y="2277"/>
                    <a:pt x="12133" y="2956"/>
                    <a:pt x="12383" y="3611"/>
                  </a:cubicBezTo>
                  <a:cubicBezTo>
                    <a:pt x="12490" y="3873"/>
                    <a:pt x="12609" y="4135"/>
                    <a:pt x="12740" y="4385"/>
                  </a:cubicBezTo>
                  <a:lnTo>
                    <a:pt x="12680" y="4361"/>
                  </a:lnTo>
                  <a:cubicBezTo>
                    <a:pt x="12680" y="4337"/>
                    <a:pt x="12668" y="4325"/>
                    <a:pt x="12645" y="4313"/>
                  </a:cubicBezTo>
                  <a:cubicBezTo>
                    <a:pt x="12627" y="4296"/>
                    <a:pt x="12597" y="4285"/>
                    <a:pt x="12563" y="4285"/>
                  </a:cubicBezTo>
                  <a:cubicBezTo>
                    <a:pt x="12551" y="4285"/>
                    <a:pt x="12538" y="4286"/>
                    <a:pt x="12525" y="4289"/>
                  </a:cubicBezTo>
                  <a:lnTo>
                    <a:pt x="10680" y="3444"/>
                  </a:lnTo>
                  <a:lnTo>
                    <a:pt x="10597" y="1968"/>
                  </a:lnTo>
                  <a:lnTo>
                    <a:pt x="0" y="2527"/>
                  </a:lnTo>
                  <a:lnTo>
                    <a:pt x="595" y="13719"/>
                  </a:lnTo>
                  <a:lnTo>
                    <a:pt x="750" y="13719"/>
                  </a:lnTo>
                  <a:lnTo>
                    <a:pt x="26230" y="12374"/>
                  </a:lnTo>
                  <a:lnTo>
                    <a:pt x="26349" y="12362"/>
                  </a:lnTo>
                  <a:lnTo>
                    <a:pt x="26230" y="10052"/>
                  </a:lnTo>
                  <a:cubicBezTo>
                    <a:pt x="26080" y="7331"/>
                    <a:pt x="23830" y="5223"/>
                    <a:pt x="21136" y="5223"/>
                  </a:cubicBezTo>
                  <a:cubicBezTo>
                    <a:pt x="21048" y="5223"/>
                    <a:pt x="20960" y="5226"/>
                    <a:pt x="20872" y="5230"/>
                  </a:cubicBezTo>
                  <a:lnTo>
                    <a:pt x="15264" y="5528"/>
                  </a:lnTo>
                  <a:lnTo>
                    <a:pt x="15121" y="5468"/>
                  </a:lnTo>
                  <a:cubicBezTo>
                    <a:pt x="15990" y="5290"/>
                    <a:pt x="16836" y="4980"/>
                    <a:pt x="17609" y="4551"/>
                  </a:cubicBezTo>
                  <a:cubicBezTo>
                    <a:pt x="18312" y="4099"/>
                    <a:pt x="18502" y="3158"/>
                    <a:pt x="18050" y="2468"/>
                  </a:cubicBezTo>
                  <a:cubicBezTo>
                    <a:pt x="17755" y="2022"/>
                    <a:pt x="17274" y="1782"/>
                    <a:pt x="16782" y="1782"/>
                  </a:cubicBezTo>
                  <a:cubicBezTo>
                    <a:pt x="16498" y="1782"/>
                    <a:pt x="16211" y="1862"/>
                    <a:pt x="15954" y="2027"/>
                  </a:cubicBezTo>
                  <a:cubicBezTo>
                    <a:pt x="15466" y="2396"/>
                    <a:pt x="15026" y="2813"/>
                    <a:pt x="14645" y="3277"/>
                  </a:cubicBezTo>
                  <a:cubicBezTo>
                    <a:pt x="14800" y="2670"/>
                    <a:pt x="14871" y="2051"/>
                    <a:pt x="14883" y="1432"/>
                  </a:cubicBezTo>
                  <a:cubicBezTo>
                    <a:pt x="14837" y="628"/>
                    <a:pt x="14181" y="1"/>
                    <a:pt x="13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>
              <a:extLst>
                <a:ext uri="{FF2B5EF4-FFF2-40B4-BE49-F238E27FC236}">
                  <a16:creationId xmlns:a16="http://schemas.microsoft.com/office/drawing/2014/main" id="{AA4F6F1C-A666-7363-3226-3A30F4791086}"/>
                </a:ext>
              </a:extLst>
            </p:cNvPr>
            <p:cNvSpPr/>
            <p:nvPr/>
          </p:nvSpPr>
          <p:spPr>
            <a:xfrm>
              <a:off x="6606887" y="4022557"/>
              <a:ext cx="168699" cy="134373"/>
            </a:xfrm>
            <a:custGeom>
              <a:avLst/>
              <a:gdLst/>
              <a:ahLst/>
              <a:cxnLst/>
              <a:rect l="l" t="t" r="r" b="b"/>
              <a:pathLst>
                <a:path w="6615" h="5269" extrusionOk="0">
                  <a:moveTo>
                    <a:pt x="3114" y="292"/>
                  </a:moveTo>
                  <a:cubicBezTo>
                    <a:pt x="4388" y="304"/>
                    <a:pt x="5412" y="1316"/>
                    <a:pt x="5447" y="2578"/>
                  </a:cubicBezTo>
                  <a:cubicBezTo>
                    <a:pt x="5483" y="3840"/>
                    <a:pt x="4507" y="4911"/>
                    <a:pt x="3233" y="4983"/>
                  </a:cubicBezTo>
                  <a:cubicBezTo>
                    <a:pt x="3189" y="4985"/>
                    <a:pt x="3145" y="4986"/>
                    <a:pt x="3102" y="4986"/>
                  </a:cubicBezTo>
                  <a:cubicBezTo>
                    <a:pt x="1101" y="4986"/>
                    <a:pt x="0" y="2592"/>
                    <a:pt x="1364" y="1066"/>
                  </a:cubicBezTo>
                  <a:cubicBezTo>
                    <a:pt x="1780" y="601"/>
                    <a:pt x="2364" y="315"/>
                    <a:pt x="2983" y="292"/>
                  </a:cubicBezTo>
                  <a:close/>
                  <a:moveTo>
                    <a:pt x="3128" y="1"/>
                  </a:moveTo>
                  <a:cubicBezTo>
                    <a:pt x="1725" y="1"/>
                    <a:pt x="399" y="1140"/>
                    <a:pt x="483" y="2780"/>
                  </a:cubicBezTo>
                  <a:cubicBezTo>
                    <a:pt x="554" y="4173"/>
                    <a:pt x="1709" y="5268"/>
                    <a:pt x="3114" y="5268"/>
                  </a:cubicBezTo>
                  <a:lnTo>
                    <a:pt x="3257" y="5268"/>
                  </a:lnTo>
                  <a:cubicBezTo>
                    <a:pt x="5590" y="5149"/>
                    <a:pt x="6614" y="2256"/>
                    <a:pt x="4876" y="685"/>
                  </a:cubicBezTo>
                  <a:cubicBezTo>
                    <a:pt x="4349" y="212"/>
                    <a:pt x="3731" y="1"/>
                    <a:pt x="3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>
              <a:extLst>
                <a:ext uri="{FF2B5EF4-FFF2-40B4-BE49-F238E27FC236}">
                  <a16:creationId xmlns:a16="http://schemas.microsoft.com/office/drawing/2014/main" id="{42E5FBA5-F1E2-BF58-43A3-9837EACA1EBC}"/>
                </a:ext>
              </a:extLst>
            </p:cNvPr>
            <p:cNvSpPr/>
            <p:nvPr/>
          </p:nvSpPr>
          <p:spPr>
            <a:xfrm>
              <a:off x="6192650" y="3042547"/>
              <a:ext cx="614202" cy="899091"/>
            </a:xfrm>
            <a:custGeom>
              <a:avLst/>
              <a:gdLst/>
              <a:ahLst/>
              <a:cxnLst/>
              <a:rect l="l" t="t" r="r" b="b"/>
              <a:pathLst>
                <a:path w="24084" h="35255" extrusionOk="0">
                  <a:moveTo>
                    <a:pt x="4843" y="1"/>
                  </a:moveTo>
                  <a:cubicBezTo>
                    <a:pt x="4843" y="1"/>
                    <a:pt x="1" y="15098"/>
                    <a:pt x="1419" y="15098"/>
                  </a:cubicBezTo>
                  <a:cubicBezTo>
                    <a:pt x="1422" y="15098"/>
                    <a:pt x="1424" y="15098"/>
                    <a:pt x="1426" y="15098"/>
                  </a:cubicBezTo>
                  <a:lnTo>
                    <a:pt x="10260" y="14812"/>
                  </a:lnTo>
                  <a:lnTo>
                    <a:pt x="14618" y="35255"/>
                  </a:lnTo>
                  <a:lnTo>
                    <a:pt x="23595" y="35064"/>
                  </a:lnTo>
                  <a:lnTo>
                    <a:pt x="24084" y="13336"/>
                  </a:lnTo>
                  <a:cubicBezTo>
                    <a:pt x="23953" y="6573"/>
                    <a:pt x="19845" y="1001"/>
                    <a:pt x="13106" y="548"/>
                  </a:cubicBezTo>
                  <a:lnTo>
                    <a:pt x="4843" y="1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>
              <a:extLst>
                <a:ext uri="{FF2B5EF4-FFF2-40B4-BE49-F238E27FC236}">
                  <a16:creationId xmlns:a16="http://schemas.microsoft.com/office/drawing/2014/main" id="{939CB7A4-47AA-08BC-B2F6-90A0A218DFB5}"/>
                </a:ext>
              </a:extLst>
            </p:cNvPr>
            <p:cNvSpPr/>
            <p:nvPr/>
          </p:nvSpPr>
          <p:spPr>
            <a:xfrm>
              <a:off x="6199561" y="3038849"/>
              <a:ext cx="610938" cy="906435"/>
            </a:xfrm>
            <a:custGeom>
              <a:avLst/>
              <a:gdLst/>
              <a:ahLst/>
              <a:cxnLst/>
              <a:rect l="l" t="t" r="r" b="b"/>
              <a:pathLst>
                <a:path w="23956" h="35543" extrusionOk="0">
                  <a:moveTo>
                    <a:pt x="4667" y="300"/>
                  </a:moveTo>
                  <a:lnTo>
                    <a:pt x="12823" y="836"/>
                  </a:lnTo>
                  <a:cubicBezTo>
                    <a:pt x="19181" y="1265"/>
                    <a:pt x="23539" y="6349"/>
                    <a:pt x="23670" y="13481"/>
                  </a:cubicBezTo>
                  <a:lnTo>
                    <a:pt x="23194" y="35078"/>
                  </a:lnTo>
                  <a:lnTo>
                    <a:pt x="14454" y="35269"/>
                  </a:lnTo>
                  <a:lnTo>
                    <a:pt x="10120" y="14921"/>
                  </a:lnTo>
                  <a:cubicBezTo>
                    <a:pt x="10109" y="14862"/>
                    <a:pt x="10049" y="14814"/>
                    <a:pt x="9989" y="14814"/>
                  </a:cubicBezTo>
                  <a:lnTo>
                    <a:pt x="9978" y="14814"/>
                  </a:lnTo>
                  <a:lnTo>
                    <a:pt x="1155" y="15100"/>
                  </a:lnTo>
                  <a:cubicBezTo>
                    <a:pt x="1143" y="15100"/>
                    <a:pt x="1131" y="15100"/>
                    <a:pt x="1119" y="15076"/>
                  </a:cubicBezTo>
                  <a:cubicBezTo>
                    <a:pt x="500" y="14278"/>
                    <a:pt x="2893" y="5837"/>
                    <a:pt x="4667" y="300"/>
                  </a:cubicBezTo>
                  <a:close/>
                  <a:moveTo>
                    <a:pt x="4562" y="1"/>
                  </a:moveTo>
                  <a:cubicBezTo>
                    <a:pt x="4501" y="1"/>
                    <a:pt x="4451" y="45"/>
                    <a:pt x="4429" y="98"/>
                  </a:cubicBezTo>
                  <a:cubicBezTo>
                    <a:pt x="3977" y="1527"/>
                    <a:pt x="0" y="14052"/>
                    <a:pt x="893" y="15243"/>
                  </a:cubicBezTo>
                  <a:cubicBezTo>
                    <a:pt x="953" y="15326"/>
                    <a:pt x="1048" y="15386"/>
                    <a:pt x="1155" y="15386"/>
                  </a:cubicBezTo>
                  <a:lnTo>
                    <a:pt x="9870" y="15100"/>
                  </a:lnTo>
                  <a:lnTo>
                    <a:pt x="14204" y="35436"/>
                  </a:lnTo>
                  <a:cubicBezTo>
                    <a:pt x="14216" y="35495"/>
                    <a:pt x="14276" y="35543"/>
                    <a:pt x="14347" y="35543"/>
                  </a:cubicBezTo>
                  <a:lnTo>
                    <a:pt x="23336" y="35352"/>
                  </a:lnTo>
                  <a:cubicBezTo>
                    <a:pt x="23408" y="35352"/>
                    <a:pt x="23467" y="35293"/>
                    <a:pt x="23467" y="35209"/>
                  </a:cubicBezTo>
                  <a:lnTo>
                    <a:pt x="23956" y="13469"/>
                  </a:lnTo>
                  <a:cubicBezTo>
                    <a:pt x="23896" y="10075"/>
                    <a:pt x="22813" y="6944"/>
                    <a:pt x="20919" y="4634"/>
                  </a:cubicBezTo>
                  <a:cubicBezTo>
                    <a:pt x="18907" y="2182"/>
                    <a:pt x="16109" y="777"/>
                    <a:pt x="12847" y="550"/>
                  </a:cubicBezTo>
                  <a:lnTo>
                    <a:pt x="4584" y="3"/>
                  </a:lnTo>
                  <a:cubicBezTo>
                    <a:pt x="4577" y="1"/>
                    <a:pt x="4569" y="1"/>
                    <a:pt x="4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>
              <a:extLst>
                <a:ext uri="{FF2B5EF4-FFF2-40B4-BE49-F238E27FC236}">
                  <a16:creationId xmlns:a16="http://schemas.microsoft.com/office/drawing/2014/main" id="{A8621482-2AB9-95F6-97EA-87386F9C9E76}"/>
                </a:ext>
              </a:extLst>
            </p:cNvPr>
            <p:cNvSpPr/>
            <p:nvPr/>
          </p:nvSpPr>
          <p:spPr>
            <a:xfrm>
              <a:off x="6539331" y="3802547"/>
              <a:ext cx="259335" cy="169770"/>
            </a:xfrm>
            <a:custGeom>
              <a:avLst/>
              <a:gdLst/>
              <a:ahLst/>
              <a:cxnLst/>
              <a:rect l="l" t="t" r="r" b="b"/>
              <a:pathLst>
                <a:path w="10169" h="6657" extrusionOk="0">
                  <a:moveTo>
                    <a:pt x="10168" y="1"/>
                  </a:moveTo>
                  <a:lnTo>
                    <a:pt x="0" y="918"/>
                  </a:lnTo>
                  <a:lnTo>
                    <a:pt x="1024" y="6656"/>
                  </a:lnTo>
                  <a:lnTo>
                    <a:pt x="10061" y="6180"/>
                  </a:lnTo>
                  <a:lnTo>
                    <a:pt x="10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>
              <a:extLst>
                <a:ext uri="{FF2B5EF4-FFF2-40B4-BE49-F238E27FC236}">
                  <a16:creationId xmlns:a16="http://schemas.microsoft.com/office/drawing/2014/main" id="{EA30B3E0-C7B4-B6F1-E9EC-ADE83188DF35}"/>
                </a:ext>
              </a:extLst>
            </p:cNvPr>
            <p:cNvSpPr/>
            <p:nvPr/>
          </p:nvSpPr>
          <p:spPr>
            <a:xfrm>
              <a:off x="6535684" y="3798900"/>
              <a:ext cx="266629" cy="177064"/>
            </a:xfrm>
            <a:custGeom>
              <a:avLst/>
              <a:gdLst/>
              <a:ahLst/>
              <a:cxnLst/>
              <a:rect l="l" t="t" r="r" b="b"/>
              <a:pathLst>
                <a:path w="10455" h="6943" extrusionOk="0">
                  <a:moveTo>
                    <a:pt x="10168" y="299"/>
                  </a:moveTo>
                  <a:lnTo>
                    <a:pt x="10061" y="6192"/>
                  </a:lnTo>
                  <a:lnTo>
                    <a:pt x="1286" y="6657"/>
                  </a:lnTo>
                  <a:lnTo>
                    <a:pt x="310" y="1192"/>
                  </a:lnTo>
                  <a:lnTo>
                    <a:pt x="10168" y="299"/>
                  </a:lnTo>
                  <a:close/>
                  <a:moveTo>
                    <a:pt x="10299" y="1"/>
                  </a:moveTo>
                  <a:lnTo>
                    <a:pt x="131" y="918"/>
                  </a:lnTo>
                  <a:cubicBezTo>
                    <a:pt x="96" y="918"/>
                    <a:pt x="60" y="942"/>
                    <a:pt x="36" y="977"/>
                  </a:cubicBezTo>
                  <a:cubicBezTo>
                    <a:pt x="12" y="1001"/>
                    <a:pt x="0" y="1049"/>
                    <a:pt x="12" y="1084"/>
                  </a:cubicBezTo>
                  <a:lnTo>
                    <a:pt x="1024" y="6823"/>
                  </a:lnTo>
                  <a:cubicBezTo>
                    <a:pt x="1036" y="6895"/>
                    <a:pt x="1096" y="6942"/>
                    <a:pt x="1167" y="6942"/>
                  </a:cubicBezTo>
                  <a:lnTo>
                    <a:pt x="10216" y="6466"/>
                  </a:lnTo>
                  <a:cubicBezTo>
                    <a:pt x="10287" y="6454"/>
                    <a:pt x="10347" y="6395"/>
                    <a:pt x="10347" y="6323"/>
                  </a:cubicBezTo>
                  <a:lnTo>
                    <a:pt x="10454" y="144"/>
                  </a:lnTo>
                  <a:cubicBezTo>
                    <a:pt x="10454" y="108"/>
                    <a:pt x="10442" y="61"/>
                    <a:pt x="10406" y="37"/>
                  </a:cubicBezTo>
                  <a:cubicBezTo>
                    <a:pt x="10383" y="13"/>
                    <a:pt x="10347" y="1"/>
                    <a:pt x="10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>
              <a:extLst>
                <a:ext uri="{FF2B5EF4-FFF2-40B4-BE49-F238E27FC236}">
                  <a16:creationId xmlns:a16="http://schemas.microsoft.com/office/drawing/2014/main" id="{949ED7B5-14D7-6C35-6A51-5186B4E23DAA}"/>
                </a:ext>
              </a:extLst>
            </p:cNvPr>
            <p:cNvSpPr/>
            <p:nvPr/>
          </p:nvSpPr>
          <p:spPr>
            <a:xfrm>
              <a:off x="6539331" y="3802547"/>
              <a:ext cx="259335" cy="78063"/>
            </a:xfrm>
            <a:custGeom>
              <a:avLst/>
              <a:gdLst/>
              <a:ahLst/>
              <a:cxnLst/>
              <a:rect l="l" t="t" r="r" b="b"/>
              <a:pathLst>
                <a:path w="10169" h="3061" extrusionOk="0">
                  <a:moveTo>
                    <a:pt x="10168" y="1"/>
                  </a:moveTo>
                  <a:lnTo>
                    <a:pt x="0" y="918"/>
                  </a:lnTo>
                  <a:lnTo>
                    <a:pt x="381" y="3061"/>
                  </a:lnTo>
                  <a:lnTo>
                    <a:pt x="10132" y="2180"/>
                  </a:lnTo>
                  <a:lnTo>
                    <a:pt x="10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>
              <a:extLst>
                <a:ext uri="{FF2B5EF4-FFF2-40B4-BE49-F238E27FC236}">
                  <a16:creationId xmlns:a16="http://schemas.microsoft.com/office/drawing/2014/main" id="{71B08025-AA7E-4659-0923-BE49CBD1D83B}"/>
                </a:ext>
              </a:extLst>
            </p:cNvPr>
            <p:cNvSpPr/>
            <p:nvPr/>
          </p:nvSpPr>
          <p:spPr>
            <a:xfrm>
              <a:off x="6535684" y="3798900"/>
              <a:ext cx="266629" cy="85357"/>
            </a:xfrm>
            <a:custGeom>
              <a:avLst/>
              <a:gdLst/>
              <a:ahLst/>
              <a:cxnLst/>
              <a:rect l="l" t="t" r="r" b="b"/>
              <a:pathLst>
                <a:path w="10455" h="3347" extrusionOk="0">
                  <a:moveTo>
                    <a:pt x="10168" y="299"/>
                  </a:moveTo>
                  <a:lnTo>
                    <a:pt x="10133" y="2192"/>
                  </a:lnTo>
                  <a:lnTo>
                    <a:pt x="643" y="3049"/>
                  </a:lnTo>
                  <a:lnTo>
                    <a:pt x="310" y="1192"/>
                  </a:lnTo>
                  <a:lnTo>
                    <a:pt x="10168" y="299"/>
                  </a:lnTo>
                  <a:close/>
                  <a:moveTo>
                    <a:pt x="10299" y="1"/>
                  </a:moveTo>
                  <a:lnTo>
                    <a:pt x="131" y="918"/>
                  </a:lnTo>
                  <a:cubicBezTo>
                    <a:pt x="96" y="918"/>
                    <a:pt x="60" y="942"/>
                    <a:pt x="36" y="977"/>
                  </a:cubicBezTo>
                  <a:cubicBezTo>
                    <a:pt x="12" y="1001"/>
                    <a:pt x="0" y="1049"/>
                    <a:pt x="12" y="1084"/>
                  </a:cubicBezTo>
                  <a:lnTo>
                    <a:pt x="393" y="3228"/>
                  </a:lnTo>
                  <a:cubicBezTo>
                    <a:pt x="405" y="3287"/>
                    <a:pt x="453" y="3335"/>
                    <a:pt x="524" y="3347"/>
                  </a:cubicBezTo>
                  <a:lnTo>
                    <a:pt x="536" y="3335"/>
                  </a:lnTo>
                  <a:lnTo>
                    <a:pt x="10287" y="2466"/>
                  </a:lnTo>
                  <a:cubicBezTo>
                    <a:pt x="10359" y="2454"/>
                    <a:pt x="10418" y="2394"/>
                    <a:pt x="10418" y="2323"/>
                  </a:cubicBezTo>
                  <a:lnTo>
                    <a:pt x="10454" y="144"/>
                  </a:lnTo>
                  <a:cubicBezTo>
                    <a:pt x="10454" y="108"/>
                    <a:pt x="10442" y="61"/>
                    <a:pt x="10406" y="37"/>
                  </a:cubicBezTo>
                  <a:cubicBezTo>
                    <a:pt x="10383" y="13"/>
                    <a:pt x="10347" y="1"/>
                    <a:pt x="10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>
              <a:extLst>
                <a:ext uri="{FF2B5EF4-FFF2-40B4-BE49-F238E27FC236}">
                  <a16:creationId xmlns:a16="http://schemas.microsoft.com/office/drawing/2014/main" id="{402A862C-4575-E09D-0FC2-F7C0BE9A7932}"/>
                </a:ext>
              </a:extLst>
            </p:cNvPr>
            <p:cNvSpPr/>
            <p:nvPr/>
          </p:nvSpPr>
          <p:spPr>
            <a:xfrm>
              <a:off x="6579395" y="3823510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0"/>
                  </a:moveTo>
                  <a:lnTo>
                    <a:pt x="299" y="203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>
              <a:extLst>
                <a:ext uri="{FF2B5EF4-FFF2-40B4-BE49-F238E27FC236}">
                  <a16:creationId xmlns:a16="http://schemas.microsoft.com/office/drawing/2014/main" id="{B23EC786-6951-09F5-721B-CFF1FF5B1E43}"/>
                </a:ext>
              </a:extLst>
            </p:cNvPr>
            <p:cNvSpPr/>
            <p:nvPr/>
          </p:nvSpPr>
          <p:spPr>
            <a:xfrm>
              <a:off x="6574550" y="3820118"/>
              <a:ext cx="16118" cy="58681"/>
            </a:xfrm>
            <a:custGeom>
              <a:avLst/>
              <a:gdLst/>
              <a:ahLst/>
              <a:cxnLst/>
              <a:rect l="l" t="t" r="r" b="b"/>
              <a:pathLst>
                <a:path w="632" h="2301" extrusionOk="0">
                  <a:moveTo>
                    <a:pt x="205" y="1"/>
                  </a:moveTo>
                  <a:cubicBezTo>
                    <a:pt x="110" y="1"/>
                    <a:pt x="0" y="61"/>
                    <a:pt x="48" y="157"/>
                  </a:cubicBezTo>
                  <a:lnTo>
                    <a:pt x="346" y="2181"/>
                  </a:lnTo>
                  <a:cubicBezTo>
                    <a:pt x="358" y="2253"/>
                    <a:pt x="417" y="2300"/>
                    <a:pt x="489" y="2300"/>
                  </a:cubicBezTo>
                  <a:lnTo>
                    <a:pt x="500" y="2300"/>
                  </a:lnTo>
                  <a:cubicBezTo>
                    <a:pt x="584" y="2288"/>
                    <a:pt x="631" y="2217"/>
                    <a:pt x="619" y="2146"/>
                  </a:cubicBezTo>
                  <a:lnTo>
                    <a:pt x="322" y="110"/>
                  </a:lnTo>
                  <a:cubicBezTo>
                    <a:pt x="337" y="34"/>
                    <a:pt x="275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>
              <a:extLst>
                <a:ext uri="{FF2B5EF4-FFF2-40B4-BE49-F238E27FC236}">
                  <a16:creationId xmlns:a16="http://schemas.microsoft.com/office/drawing/2014/main" id="{70899DC4-3C3F-0336-152E-A4F434E8E1FD}"/>
                </a:ext>
              </a:extLst>
            </p:cNvPr>
            <p:cNvSpPr/>
            <p:nvPr/>
          </p:nvSpPr>
          <p:spPr>
            <a:xfrm>
              <a:off x="6628590" y="3819557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1"/>
                  </a:moveTo>
                  <a:lnTo>
                    <a:pt x="298" y="2037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>
              <a:extLst>
                <a:ext uri="{FF2B5EF4-FFF2-40B4-BE49-F238E27FC236}">
                  <a16:creationId xmlns:a16="http://schemas.microsoft.com/office/drawing/2014/main" id="{B9D02C67-04DD-0238-4A3F-6E6D3CBD18FF}"/>
                </a:ext>
              </a:extLst>
            </p:cNvPr>
            <p:cNvSpPr/>
            <p:nvPr/>
          </p:nvSpPr>
          <p:spPr>
            <a:xfrm>
              <a:off x="6624637" y="3815910"/>
              <a:ext cx="15225" cy="59242"/>
            </a:xfrm>
            <a:custGeom>
              <a:avLst/>
              <a:gdLst/>
              <a:ahLst/>
              <a:cxnLst/>
              <a:rect l="l" t="t" r="r" b="b"/>
              <a:pathLst>
                <a:path w="597" h="2323" extrusionOk="0">
                  <a:moveTo>
                    <a:pt x="132" y="1"/>
                  </a:moveTo>
                  <a:cubicBezTo>
                    <a:pt x="60" y="13"/>
                    <a:pt x="1" y="84"/>
                    <a:pt x="13" y="167"/>
                  </a:cubicBezTo>
                  <a:lnTo>
                    <a:pt x="310" y="2191"/>
                  </a:lnTo>
                  <a:cubicBezTo>
                    <a:pt x="322" y="2263"/>
                    <a:pt x="382" y="2311"/>
                    <a:pt x="453" y="2322"/>
                  </a:cubicBezTo>
                  <a:lnTo>
                    <a:pt x="477" y="2311"/>
                  </a:lnTo>
                  <a:cubicBezTo>
                    <a:pt x="549" y="2299"/>
                    <a:pt x="596" y="2227"/>
                    <a:pt x="596" y="2156"/>
                  </a:cubicBezTo>
                  <a:lnTo>
                    <a:pt x="299" y="120"/>
                  </a:lnTo>
                  <a:cubicBezTo>
                    <a:pt x="275" y="48"/>
                    <a:pt x="215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>
              <a:extLst>
                <a:ext uri="{FF2B5EF4-FFF2-40B4-BE49-F238E27FC236}">
                  <a16:creationId xmlns:a16="http://schemas.microsoft.com/office/drawing/2014/main" id="{29DE3C7D-04C5-1D08-2D11-337E81D30B80}"/>
                </a:ext>
              </a:extLst>
            </p:cNvPr>
            <p:cNvSpPr/>
            <p:nvPr/>
          </p:nvSpPr>
          <p:spPr>
            <a:xfrm>
              <a:off x="6676254" y="3815910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1"/>
                  </a:moveTo>
                  <a:lnTo>
                    <a:pt x="299" y="2037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>
              <a:extLst>
                <a:ext uri="{FF2B5EF4-FFF2-40B4-BE49-F238E27FC236}">
                  <a16:creationId xmlns:a16="http://schemas.microsoft.com/office/drawing/2014/main" id="{45F3F450-C055-5A44-6DDB-94AA6D7C744B}"/>
                </a:ext>
              </a:extLst>
            </p:cNvPr>
            <p:cNvSpPr/>
            <p:nvPr/>
          </p:nvSpPr>
          <p:spPr>
            <a:xfrm>
              <a:off x="6672327" y="3812544"/>
              <a:ext cx="15199" cy="58962"/>
            </a:xfrm>
            <a:custGeom>
              <a:avLst/>
              <a:gdLst/>
              <a:ahLst/>
              <a:cxnLst/>
              <a:rect l="l" t="t" r="r" b="b"/>
              <a:pathLst>
                <a:path w="596" h="2312" extrusionOk="0">
                  <a:moveTo>
                    <a:pt x="152" y="0"/>
                  </a:moveTo>
                  <a:cubicBezTo>
                    <a:pt x="145" y="0"/>
                    <a:pt x="138" y="1"/>
                    <a:pt x="131" y="2"/>
                  </a:cubicBezTo>
                  <a:cubicBezTo>
                    <a:pt x="60" y="14"/>
                    <a:pt x="0" y="85"/>
                    <a:pt x="12" y="157"/>
                  </a:cubicBezTo>
                  <a:lnTo>
                    <a:pt x="310" y="2193"/>
                  </a:lnTo>
                  <a:cubicBezTo>
                    <a:pt x="322" y="2252"/>
                    <a:pt x="381" y="2312"/>
                    <a:pt x="453" y="2312"/>
                  </a:cubicBezTo>
                  <a:lnTo>
                    <a:pt x="476" y="2312"/>
                  </a:lnTo>
                  <a:cubicBezTo>
                    <a:pt x="548" y="2300"/>
                    <a:pt x="595" y="2228"/>
                    <a:pt x="595" y="2145"/>
                  </a:cubicBezTo>
                  <a:lnTo>
                    <a:pt x="298" y="121"/>
                  </a:lnTo>
                  <a:cubicBezTo>
                    <a:pt x="287" y="56"/>
                    <a:pt x="226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>
              <a:extLst>
                <a:ext uri="{FF2B5EF4-FFF2-40B4-BE49-F238E27FC236}">
                  <a16:creationId xmlns:a16="http://schemas.microsoft.com/office/drawing/2014/main" id="{4E31519A-81E1-A013-FD13-D0080AB53EE7}"/>
                </a:ext>
              </a:extLst>
            </p:cNvPr>
            <p:cNvSpPr/>
            <p:nvPr/>
          </p:nvSpPr>
          <p:spPr>
            <a:xfrm>
              <a:off x="6723025" y="3811676"/>
              <a:ext cx="7625" cy="51923"/>
            </a:xfrm>
            <a:custGeom>
              <a:avLst/>
              <a:gdLst/>
              <a:ahLst/>
              <a:cxnLst/>
              <a:rect l="l" t="t" r="r" b="b"/>
              <a:pathLst>
                <a:path w="299" h="2036" extrusionOk="0">
                  <a:moveTo>
                    <a:pt x="1" y="0"/>
                  </a:moveTo>
                  <a:lnTo>
                    <a:pt x="298" y="203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>
              <a:extLst>
                <a:ext uri="{FF2B5EF4-FFF2-40B4-BE49-F238E27FC236}">
                  <a16:creationId xmlns:a16="http://schemas.microsoft.com/office/drawing/2014/main" id="{1EE87D97-46E0-C02D-5915-8AD7432F00FA}"/>
                </a:ext>
              </a:extLst>
            </p:cNvPr>
            <p:cNvSpPr/>
            <p:nvPr/>
          </p:nvSpPr>
          <p:spPr>
            <a:xfrm>
              <a:off x="6718359" y="3808463"/>
              <a:ext cx="16220" cy="58783"/>
            </a:xfrm>
            <a:custGeom>
              <a:avLst/>
              <a:gdLst/>
              <a:ahLst/>
              <a:cxnLst/>
              <a:rect l="l" t="t" r="r" b="b"/>
              <a:pathLst>
                <a:path w="636" h="2305" extrusionOk="0">
                  <a:moveTo>
                    <a:pt x="200" y="1"/>
                  </a:moveTo>
                  <a:cubicBezTo>
                    <a:pt x="106" y="1"/>
                    <a:pt x="1" y="57"/>
                    <a:pt x="41" y="150"/>
                  </a:cubicBezTo>
                  <a:lnTo>
                    <a:pt x="338" y="2186"/>
                  </a:lnTo>
                  <a:cubicBezTo>
                    <a:pt x="350" y="2245"/>
                    <a:pt x="410" y="2293"/>
                    <a:pt x="481" y="2305"/>
                  </a:cubicBezTo>
                  <a:lnTo>
                    <a:pt x="505" y="2305"/>
                  </a:lnTo>
                  <a:cubicBezTo>
                    <a:pt x="576" y="2293"/>
                    <a:pt x="636" y="2222"/>
                    <a:pt x="624" y="2150"/>
                  </a:cubicBezTo>
                  <a:lnTo>
                    <a:pt x="326" y="114"/>
                  </a:lnTo>
                  <a:cubicBezTo>
                    <a:pt x="342" y="35"/>
                    <a:pt x="275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>
              <a:extLst>
                <a:ext uri="{FF2B5EF4-FFF2-40B4-BE49-F238E27FC236}">
                  <a16:creationId xmlns:a16="http://schemas.microsoft.com/office/drawing/2014/main" id="{D1C16589-660B-3354-57DC-0AA76F15D018}"/>
                </a:ext>
              </a:extLst>
            </p:cNvPr>
            <p:cNvSpPr/>
            <p:nvPr/>
          </p:nvSpPr>
          <p:spPr>
            <a:xfrm>
              <a:off x="6766762" y="3808336"/>
              <a:ext cx="7600" cy="51643"/>
            </a:xfrm>
            <a:custGeom>
              <a:avLst/>
              <a:gdLst/>
              <a:ahLst/>
              <a:cxnLst/>
              <a:rect l="l" t="t" r="r" b="b"/>
              <a:pathLst>
                <a:path w="298" h="2025" extrusionOk="0">
                  <a:moveTo>
                    <a:pt x="0" y="0"/>
                  </a:moveTo>
                  <a:lnTo>
                    <a:pt x="298" y="2024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>
              <a:extLst>
                <a:ext uri="{FF2B5EF4-FFF2-40B4-BE49-F238E27FC236}">
                  <a16:creationId xmlns:a16="http://schemas.microsoft.com/office/drawing/2014/main" id="{576E7AE3-2756-7F6A-6CC9-C48D082AE6C9}"/>
                </a:ext>
              </a:extLst>
            </p:cNvPr>
            <p:cNvSpPr/>
            <p:nvPr/>
          </p:nvSpPr>
          <p:spPr>
            <a:xfrm>
              <a:off x="6762809" y="3804638"/>
              <a:ext cx="15199" cy="58962"/>
            </a:xfrm>
            <a:custGeom>
              <a:avLst/>
              <a:gdLst/>
              <a:ahLst/>
              <a:cxnLst/>
              <a:rect l="l" t="t" r="r" b="b"/>
              <a:pathLst>
                <a:path w="596" h="2312" extrusionOk="0">
                  <a:moveTo>
                    <a:pt x="150" y="1"/>
                  </a:moveTo>
                  <a:cubicBezTo>
                    <a:pt x="144" y="1"/>
                    <a:pt x="137" y="1"/>
                    <a:pt x="131" y="2"/>
                  </a:cubicBezTo>
                  <a:cubicBezTo>
                    <a:pt x="60" y="14"/>
                    <a:pt x="0" y="86"/>
                    <a:pt x="12" y="157"/>
                  </a:cubicBezTo>
                  <a:lnTo>
                    <a:pt x="310" y="2193"/>
                  </a:lnTo>
                  <a:cubicBezTo>
                    <a:pt x="322" y="2264"/>
                    <a:pt x="381" y="2312"/>
                    <a:pt x="453" y="2312"/>
                  </a:cubicBezTo>
                  <a:lnTo>
                    <a:pt x="465" y="2312"/>
                  </a:lnTo>
                  <a:cubicBezTo>
                    <a:pt x="548" y="2300"/>
                    <a:pt x="596" y="2229"/>
                    <a:pt x="584" y="2145"/>
                  </a:cubicBezTo>
                  <a:lnTo>
                    <a:pt x="286" y="121"/>
                  </a:lnTo>
                  <a:cubicBezTo>
                    <a:pt x="275" y="56"/>
                    <a:pt x="215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>
              <a:extLst>
                <a:ext uri="{FF2B5EF4-FFF2-40B4-BE49-F238E27FC236}">
                  <a16:creationId xmlns:a16="http://schemas.microsoft.com/office/drawing/2014/main" id="{837706E4-6DD5-2365-A377-630B5E4134F1}"/>
                </a:ext>
              </a:extLst>
            </p:cNvPr>
            <p:cNvSpPr/>
            <p:nvPr/>
          </p:nvSpPr>
          <p:spPr>
            <a:xfrm>
              <a:off x="5844898" y="2979683"/>
              <a:ext cx="637971" cy="450196"/>
            </a:xfrm>
            <a:custGeom>
              <a:avLst/>
              <a:gdLst/>
              <a:ahLst/>
              <a:cxnLst/>
              <a:rect l="l" t="t" r="r" b="b"/>
              <a:pathLst>
                <a:path w="25016" h="17653" extrusionOk="0">
                  <a:moveTo>
                    <a:pt x="1025" y="1"/>
                  </a:moveTo>
                  <a:lnTo>
                    <a:pt x="525" y="3930"/>
                  </a:lnTo>
                  <a:cubicBezTo>
                    <a:pt x="1" y="8431"/>
                    <a:pt x="1906" y="12919"/>
                    <a:pt x="5632" y="15491"/>
                  </a:cubicBezTo>
                  <a:cubicBezTo>
                    <a:pt x="7679" y="16905"/>
                    <a:pt x="10113" y="17652"/>
                    <a:pt x="12607" y="17652"/>
                  </a:cubicBezTo>
                  <a:cubicBezTo>
                    <a:pt x="12738" y="17652"/>
                    <a:pt x="12870" y="17650"/>
                    <a:pt x="13002" y="17646"/>
                  </a:cubicBezTo>
                  <a:lnTo>
                    <a:pt x="20194" y="17491"/>
                  </a:lnTo>
                  <a:cubicBezTo>
                    <a:pt x="20194" y="17491"/>
                    <a:pt x="19265" y="12884"/>
                    <a:pt x="20491" y="9157"/>
                  </a:cubicBezTo>
                  <a:cubicBezTo>
                    <a:pt x="21682" y="5537"/>
                    <a:pt x="25016" y="2775"/>
                    <a:pt x="24944" y="2775"/>
                  </a:cubicBezTo>
                  <a:lnTo>
                    <a:pt x="16491" y="221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>
              <a:extLst>
                <a:ext uri="{FF2B5EF4-FFF2-40B4-BE49-F238E27FC236}">
                  <a16:creationId xmlns:a16="http://schemas.microsoft.com/office/drawing/2014/main" id="{CC0AACF8-1E7F-AE49-27CD-C71E2A4C72A9}"/>
                </a:ext>
              </a:extLst>
            </p:cNvPr>
            <p:cNvSpPr/>
            <p:nvPr/>
          </p:nvSpPr>
          <p:spPr>
            <a:xfrm>
              <a:off x="5840945" y="2976062"/>
              <a:ext cx="644040" cy="457311"/>
            </a:xfrm>
            <a:custGeom>
              <a:avLst/>
              <a:gdLst/>
              <a:ahLst/>
              <a:cxnLst/>
              <a:rect l="l" t="t" r="r" b="b"/>
              <a:pathLst>
                <a:path w="25254" h="17932" extrusionOk="0">
                  <a:moveTo>
                    <a:pt x="1299" y="310"/>
                  </a:moveTo>
                  <a:lnTo>
                    <a:pt x="16634" y="2500"/>
                  </a:lnTo>
                  <a:lnTo>
                    <a:pt x="24778" y="3036"/>
                  </a:lnTo>
                  <a:cubicBezTo>
                    <a:pt x="22623" y="5108"/>
                    <a:pt x="21182" y="7191"/>
                    <a:pt x="20503" y="9251"/>
                  </a:cubicBezTo>
                  <a:cubicBezTo>
                    <a:pt x="19420" y="12585"/>
                    <a:pt x="20027" y="16645"/>
                    <a:pt x="20182" y="17502"/>
                  </a:cubicBezTo>
                  <a:lnTo>
                    <a:pt x="13145" y="17645"/>
                  </a:lnTo>
                  <a:cubicBezTo>
                    <a:pt x="12999" y="17651"/>
                    <a:pt x="12853" y="17653"/>
                    <a:pt x="12707" y="17653"/>
                  </a:cubicBezTo>
                  <a:cubicBezTo>
                    <a:pt x="10273" y="17653"/>
                    <a:pt x="7881" y="16907"/>
                    <a:pt x="5871" y="15526"/>
                  </a:cubicBezTo>
                  <a:cubicBezTo>
                    <a:pt x="2227" y="13014"/>
                    <a:pt x="287" y="8632"/>
                    <a:pt x="810" y="4096"/>
                  </a:cubicBezTo>
                  <a:lnTo>
                    <a:pt x="1299" y="310"/>
                  </a:lnTo>
                  <a:close/>
                  <a:moveTo>
                    <a:pt x="1203" y="0"/>
                  </a:moveTo>
                  <a:cubicBezTo>
                    <a:pt x="1156" y="0"/>
                    <a:pt x="1120" y="12"/>
                    <a:pt x="1096" y="36"/>
                  </a:cubicBezTo>
                  <a:cubicBezTo>
                    <a:pt x="1061" y="60"/>
                    <a:pt x="1037" y="83"/>
                    <a:pt x="1037" y="131"/>
                  </a:cubicBezTo>
                  <a:lnTo>
                    <a:pt x="537" y="4060"/>
                  </a:lnTo>
                  <a:cubicBezTo>
                    <a:pt x="1" y="8704"/>
                    <a:pt x="1989" y="13180"/>
                    <a:pt x="5716" y="15752"/>
                  </a:cubicBezTo>
                  <a:cubicBezTo>
                    <a:pt x="7760" y="17170"/>
                    <a:pt x="10191" y="17931"/>
                    <a:pt x="12683" y="17931"/>
                  </a:cubicBezTo>
                  <a:cubicBezTo>
                    <a:pt x="12702" y="17931"/>
                    <a:pt x="12721" y="17931"/>
                    <a:pt x="12741" y="17931"/>
                  </a:cubicBezTo>
                  <a:lnTo>
                    <a:pt x="13145" y="17931"/>
                  </a:lnTo>
                  <a:lnTo>
                    <a:pt x="20337" y="17776"/>
                  </a:lnTo>
                  <a:cubicBezTo>
                    <a:pt x="20384" y="17776"/>
                    <a:pt x="20420" y="17764"/>
                    <a:pt x="20444" y="17728"/>
                  </a:cubicBezTo>
                  <a:cubicBezTo>
                    <a:pt x="20468" y="17693"/>
                    <a:pt x="20480" y="17645"/>
                    <a:pt x="20480" y="17609"/>
                  </a:cubicBezTo>
                  <a:cubicBezTo>
                    <a:pt x="20480" y="17562"/>
                    <a:pt x="19587" y="13002"/>
                    <a:pt x="20777" y="9346"/>
                  </a:cubicBezTo>
                  <a:cubicBezTo>
                    <a:pt x="21444" y="7311"/>
                    <a:pt x="22861" y="5239"/>
                    <a:pt x="25016" y="3191"/>
                  </a:cubicBezTo>
                  <a:cubicBezTo>
                    <a:pt x="25230" y="2977"/>
                    <a:pt x="25254" y="2965"/>
                    <a:pt x="25218" y="2870"/>
                  </a:cubicBezTo>
                  <a:cubicBezTo>
                    <a:pt x="25206" y="2810"/>
                    <a:pt x="25159" y="2774"/>
                    <a:pt x="25099" y="2774"/>
                  </a:cubicBezTo>
                  <a:lnTo>
                    <a:pt x="16658" y="2215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>
              <a:extLst>
                <a:ext uri="{FF2B5EF4-FFF2-40B4-BE49-F238E27FC236}">
                  <a16:creationId xmlns:a16="http://schemas.microsoft.com/office/drawing/2014/main" id="{043B9F4A-F6A0-7ABF-A166-45415A652006}"/>
                </a:ext>
              </a:extLst>
            </p:cNvPr>
            <p:cNvSpPr/>
            <p:nvPr/>
          </p:nvSpPr>
          <p:spPr>
            <a:xfrm>
              <a:off x="6305218" y="3045887"/>
              <a:ext cx="224422" cy="379885"/>
            </a:xfrm>
            <a:custGeom>
              <a:avLst/>
              <a:gdLst/>
              <a:ahLst/>
              <a:cxnLst/>
              <a:rect l="l" t="t" r="r" b="b"/>
              <a:pathLst>
                <a:path w="8800" h="14896" extrusionOk="0">
                  <a:moveTo>
                    <a:pt x="5335" y="1"/>
                  </a:moveTo>
                  <a:lnTo>
                    <a:pt x="5335" y="1"/>
                  </a:lnTo>
                  <a:lnTo>
                    <a:pt x="5335" y="1"/>
                  </a:lnTo>
                  <a:cubicBezTo>
                    <a:pt x="5335" y="1"/>
                    <a:pt x="5335" y="1"/>
                    <a:pt x="5335" y="1"/>
                  </a:cubicBezTo>
                  <a:close/>
                  <a:moveTo>
                    <a:pt x="5335" y="1"/>
                  </a:moveTo>
                  <a:cubicBezTo>
                    <a:pt x="5398" y="8"/>
                    <a:pt x="2154" y="2993"/>
                    <a:pt x="1144" y="6656"/>
                  </a:cubicBezTo>
                  <a:cubicBezTo>
                    <a:pt x="1" y="10835"/>
                    <a:pt x="846" y="14895"/>
                    <a:pt x="846" y="14895"/>
                  </a:cubicBezTo>
                  <a:lnTo>
                    <a:pt x="3977" y="14895"/>
                  </a:lnTo>
                  <a:cubicBezTo>
                    <a:pt x="3977" y="14895"/>
                    <a:pt x="3049" y="10288"/>
                    <a:pt x="4275" y="6561"/>
                  </a:cubicBezTo>
                  <a:cubicBezTo>
                    <a:pt x="5465" y="2941"/>
                    <a:pt x="8799" y="179"/>
                    <a:pt x="8728" y="179"/>
                  </a:cubicBezTo>
                  <a:lnTo>
                    <a:pt x="5335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>
              <a:extLst>
                <a:ext uri="{FF2B5EF4-FFF2-40B4-BE49-F238E27FC236}">
                  <a16:creationId xmlns:a16="http://schemas.microsoft.com/office/drawing/2014/main" id="{091FD1F8-5E2A-7B60-52EB-CA474039F548}"/>
                </a:ext>
              </a:extLst>
            </p:cNvPr>
            <p:cNvSpPr/>
            <p:nvPr/>
          </p:nvSpPr>
          <p:spPr>
            <a:xfrm>
              <a:off x="6301877" y="3042189"/>
              <a:ext cx="230186" cy="387230"/>
            </a:xfrm>
            <a:custGeom>
              <a:avLst/>
              <a:gdLst/>
              <a:ahLst/>
              <a:cxnLst/>
              <a:rect l="l" t="t" r="r" b="b"/>
              <a:pathLst>
                <a:path w="9026" h="15184" extrusionOk="0">
                  <a:moveTo>
                    <a:pt x="5525" y="288"/>
                  </a:moveTo>
                  <a:lnTo>
                    <a:pt x="8537" y="443"/>
                  </a:lnTo>
                  <a:cubicBezTo>
                    <a:pt x="6382" y="2515"/>
                    <a:pt x="4942" y="4598"/>
                    <a:pt x="4275" y="6658"/>
                  </a:cubicBezTo>
                  <a:cubicBezTo>
                    <a:pt x="3191" y="9980"/>
                    <a:pt x="3787" y="14028"/>
                    <a:pt x="3942" y="14897"/>
                  </a:cubicBezTo>
                  <a:lnTo>
                    <a:pt x="1096" y="14897"/>
                  </a:lnTo>
                  <a:cubicBezTo>
                    <a:pt x="977" y="14219"/>
                    <a:pt x="393" y="10563"/>
                    <a:pt x="1417" y="6849"/>
                  </a:cubicBezTo>
                  <a:cubicBezTo>
                    <a:pt x="1977" y="4789"/>
                    <a:pt x="3322" y="2634"/>
                    <a:pt x="5394" y="431"/>
                  </a:cubicBezTo>
                  <a:cubicBezTo>
                    <a:pt x="5454" y="372"/>
                    <a:pt x="5489" y="324"/>
                    <a:pt x="5525" y="288"/>
                  </a:cubicBezTo>
                  <a:close/>
                  <a:moveTo>
                    <a:pt x="5446" y="0"/>
                  </a:moveTo>
                  <a:cubicBezTo>
                    <a:pt x="5403" y="0"/>
                    <a:pt x="5355" y="33"/>
                    <a:pt x="5335" y="74"/>
                  </a:cubicBezTo>
                  <a:lnTo>
                    <a:pt x="5192" y="241"/>
                  </a:lnTo>
                  <a:cubicBezTo>
                    <a:pt x="3084" y="2467"/>
                    <a:pt x="1727" y="4670"/>
                    <a:pt x="1144" y="6765"/>
                  </a:cubicBezTo>
                  <a:cubicBezTo>
                    <a:pt x="1" y="10933"/>
                    <a:pt x="846" y="15028"/>
                    <a:pt x="846" y="15076"/>
                  </a:cubicBezTo>
                  <a:cubicBezTo>
                    <a:pt x="858" y="15135"/>
                    <a:pt x="917" y="15183"/>
                    <a:pt x="989" y="15183"/>
                  </a:cubicBezTo>
                  <a:lnTo>
                    <a:pt x="4108" y="15183"/>
                  </a:lnTo>
                  <a:cubicBezTo>
                    <a:pt x="4156" y="15183"/>
                    <a:pt x="4192" y="15159"/>
                    <a:pt x="4215" y="15135"/>
                  </a:cubicBezTo>
                  <a:cubicBezTo>
                    <a:pt x="4239" y="15100"/>
                    <a:pt x="4251" y="15052"/>
                    <a:pt x="4251" y="15016"/>
                  </a:cubicBezTo>
                  <a:cubicBezTo>
                    <a:pt x="4251" y="14969"/>
                    <a:pt x="3358" y="10409"/>
                    <a:pt x="4549" y="6753"/>
                  </a:cubicBezTo>
                  <a:cubicBezTo>
                    <a:pt x="5215" y="4718"/>
                    <a:pt x="6632" y="2646"/>
                    <a:pt x="8787" y="598"/>
                  </a:cubicBezTo>
                  <a:cubicBezTo>
                    <a:pt x="9002" y="384"/>
                    <a:pt x="9025" y="372"/>
                    <a:pt x="8990" y="277"/>
                  </a:cubicBezTo>
                  <a:cubicBezTo>
                    <a:pt x="8978" y="217"/>
                    <a:pt x="8918" y="181"/>
                    <a:pt x="8871" y="181"/>
                  </a:cubicBezTo>
                  <a:lnTo>
                    <a:pt x="5466" y="3"/>
                  </a:lnTo>
                  <a:cubicBezTo>
                    <a:pt x="5459" y="1"/>
                    <a:pt x="5453" y="0"/>
                    <a:pt x="5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A116DC-24F8-44D5-48ED-65866149A826}"/>
              </a:ext>
            </a:extLst>
          </p:cNvPr>
          <p:cNvSpPr txBox="1"/>
          <p:nvPr/>
        </p:nvSpPr>
        <p:spPr>
          <a:xfrm>
            <a:off x="805375" y="4140448"/>
            <a:ext cx="2687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</a:rPr>
              <a:t>By: Ahmed Abdelwahed</a:t>
            </a:r>
          </a:p>
        </p:txBody>
      </p:sp>
      <p:grpSp>
        <p:nvGrpSpPr>
          <p:cNvPr id="3" name="Google Shape;1756;p44">
            <a:extLst>
              <a:ext uri="{FF2B5EF4-FFF2-40B4-BE49-F238E27FC236}">
                <a16:creationId xmlns:a16="http://schemas.microsoft.com/office/drawing/2014/main" id="{F9E0FFFA-7492-6528-E52C-3CF99D358A61}"/>
              </a:ext>
            </a:extLst>
          </p:cNvPr>
          <p:cNvGrpSpPr/>
          <p:nvPr/>
        </p:nvGrpSpPr>
        <p:grpSpPr>
          <a:xfrm rot="2126290">
            <a:off x="8477838" y="4891636"/>
            <a:ext cx="2591943" cy="3341426"/>
            <a:chOff x="6191984" y="1178825"/>
            <a:chExt cx="2423056" cy="3123703"/>
          </a:xfrm>
        </p:grpSpPr>
        <p:sp>
          <p:nvSpPr>
            <p:cNvPr id="4" name="Google Shape;1757;p44">
              <a:extLst>
                <a:ext uri="{FF2B5EF4-FFF2-40B4-BE49-F238E27FC236}">
                  <a16:creationId xmlns:a16="http://schemas.microsoft.com/office/drawing/2014/main" id="{3FFCD013-56CE-B8AD-EE5E-AD7B6DF34181}"/>
                </a:ext>
              </a:extLst>
            </p:cNvPr>
            <p:cNvSpPr/>
            <p:nvPr/>
          </p:nvSpPr>
          <p:spPr>
            <a:xfrm>
              <a:off x="6214371" y="1279566"/>
              <a:ext cx="256821" cy="227342"/>
            </a:xfrm>
            <a:custGeom>
              <a:avLst/>
              <a:gdLst/>
              <a:ahLst/>
              <a:cxnLst/>
              <a:rect l="l" t="t" r="r" b="b"/>
              <a:pathLst>
                <a:path w="5323" h="4712" extrusionOk="0">
                  <a:moveTo>
                    <a:pt x="2357" y="1"/>
                  </a:moveTo>
                  <a:cubicBezTo>
                    <a:pt x="2156" y="1"/>
                    <a:pt x="1949" y="25"/>
                    <a:pt x="1751" y="75"/>
                  </a:cubicBezTo>
                  <a:cubicBezTo>
                    <a:pt x="1679" y="99"/>
                    <a:pt x="1620" y="123"/>
                    <a:pt x="1548" y="147"/>
                  </a:cubicBezTo>
                  <a:cubicBezTo>
                    <a:pt x="667" y="480"/>
                    <a:pt x="60" y="1301"/>
                    <a:pt x="24" y="2242"/>
                  </a:cubicBezTo>
                  <a:cubicBezTo>
                    <a:pt x="1" y="2659"/>
                    <a:pt x="84" y="3064"/>
                    <a:pt x="286" y="3433"/>
                  </a:cubicBezTo>
                  <a:lnTo>
                    <a:pt x="322" y="3492"/>
                  </a:lnTo>
                  <a:cubicBezTo>
                    <a:pt x="548" y="3921"/>
                    <a:pt x="917" y="4254"/>
                    <a:pt x="1346" y="4468"/>
                  </a:cubicBezTo>
                  <a:cubicBezTo>
                    <a:pt x="1417" y="4504"/>
                    <a:pt x="1477" y="4528"/>
                    <a:pt x="1548" y="4552"/>
                  </a:cubicBezTo>
                  <a:cubicBezTo>
                    <a:pt x="1679" y="4599"/>
                    <a:pt x="1810" y="4635"/>
                    <a:pt x="1941" y="4659"/>
                  </a:cubicBezTo>
                  <a:cubicBezTo>
                    <a:pt x="2048" y="4683"/>
                    <a:pt x="2156" y="4695"/>
                    <a:pt x="2263" y="4707"/>
                  </a:cubicBezTo>
                  <a:lnTo>
                    <a:pt x="2310" y="4707"/>
                  </a:lnTo>
                  <a:cubicBezTo>
                    <a:pt x="2352" y="4710"/>
                    <a:pt x="2394" y="4711"/>
                    <a:pt x="2435" y="4711"/>
                  </a:cubicBezTo>
                  <a:cubicBezTo>
                    <a:pt x="2560" y="4711"/>
                    <a:pt x="2682" y="4698"/>
                    <a:pt x="2799" y="4671"/>
                  </a:cubicBezTo>
                  <a:cubicBezTo>
                    <a:pt x="2882" y="4659"/>
                    <a:pt x="2977" y="4635"/>
                    <a:pt x="3060" y="4611"/>
                  </a:cubicBezTo>
                  <a:cubicBezTo>
                    <a:pt x="5085" y="3992"/>
                    <a:pt x="5323" y="1206"/>
                    <a:pt x="3430" y="254"/>
                  </a:cubicBezTo>
                  <a:cubicBezTo>
                    <a:pt x="3370" y="218"/>
                    <a:pt x="3322" y="194"/>
                    <a:pt x="3263" y="170"/>
                  </a:cubicBezTo>
                  <a:cubicBezTo>
                    <a:pt x="3180" y="135"/>
                    <a:pt x="3096" y="111"/>
                    <a:pt x="3025" y="87"/>
                  </a:cubicBezTo>
                  <a:cubicBezTo>
                    <a:pt x="2858" y="39"/>
                    <a:pt x="2691" y="16"/>
                    <a:pt x="2525" y="4"/>
                  </a:cubicBezTo>
                  <a:lnTo>
                    <a:pt x="2477" y="4"/>
                  </a:lnTo>
                  <a:cubicBezTo>
                    <a:pt x="2437" y="2"/>
                    <a:pt x="2397" y="1"/>
                    <a:pt x="2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58;p44">
              <a:extLst>
                <a:ext uri="{FF2B5EF4-FFF2-40B4-BE49-F238E27FC236}">
                  <a16:creationId xmlns:a16="http://schemas.microsoft.com/office/drawing/2014/main" id="{B6D46B45-E70D-E683-F8C4-0EAED9B66772}"/>
                </a:ext>
              </a:extLst>
            </p:cNvPr>
            <p:cNvSpPr/>
            <p:nvPr/>
          </p:nvSpPr>
          <p:spPr>
            <a:xfrm>
              <a:off x="6405097" y="1182781"/>
              <a:ext cx="423420" cy="457000"/>
            </a:xfrm>
            <a:custGeom>
              <a:avLst/>
              <a:gdLst/>
              <a:ahLst/>
              <a:cxnLst/>
              <a:rect l="l" t="t" r="r" b="b"/>
              <a:pathLst>
                <a:path w="8776" h="9472" extrusionOk="0">
                  <a:moveTo>
                    <a:pt x="6653" y="0"/>
                  </a:moveTo>
                  <a:cubicBezTo>
                    <a:pt x="6567" y="0"/>
                    <a:pt x="6479" y="19"/>
                    <a:pt x="6394" y="57"/>
                  </a:cubicBezTo>
                  <a:lnTo>
                    <a:pt x="143" y="2760"/>
                  </a:lnTo>
                  <a:cubicBezTo>
                    <a:pt x="1048" y="3724"/>
                    <a:pt x="977" y="5248"/>
                    <a:pt x="0" y="6141"/>
                  </a:cubicBezTo>
                  <a:lnTo>
                    <a:pt x="2215" y="7344"/>
                  </a:lnTo>
                  <a:lnTo>
                    <a:pt x="5977" y="9403"/>
                  </a:lnTo>
                  <a:cubicBezTo>
                    <a:pt x="6068" y="9449"/>
                    <a:pt x="6165" y="9471"/>
                    <a:pt x="6261" y="9471"/>
                  </a:cubicBezTo>
                  <a:cubicBezTo>
                    <a:pt x="6440" y="9471"/>
                    <a:pt x="6615" y="9392"/>
                    <a:pt x="6739" y="9237"/>
                  </a:cubicBezTo>
                  <a:cubicBezTo>
                    <a:pt x="6966" y="8915"/>
                    <a:pt x="6787" y="8558"/>
                    <a:pt x="6882" y="8201"/>
                  </a:cubicBezTo>
                  <a:cubicBezTo>
                    <a:pt x="7037" y="7641"/>
                    <a:pt x="7751" y="7951"/>
                    <a:pt x="7990" y="7487"/>
                  </a:cubicBezTo>
                  <a:cubicBezTo>
                    <a:pt x="8263" y="6975"/>
                    <a:pt x="7585" y="6689"/>
                    <a:pt x="7668" y="6201"/>
                  </a:cubicBezTo>
                  <a:cubicBezTo>
                    <a:pt x="7728" y="5879"/>
                    <a:pt x="8037" y="5748"/>
                    <a:pt x="8263" y="5546"/>
                  </a:cubicBezTo>
                  <a:cubicBezTo>
                    <a:pt x="8644" y="5212"/>
                    <a:pt x="8775" y="4736"/>
                    <a:pt x="8490" y="4296"/>
                  </a:cubicBezTo>
                  <a:cubicBezTo>
                    <a:pt x="8287" y="3974"/>
                    <a:pt x="7835" y="3796"/>
                    <a:pt x="7799" y="3391"/>
                  </a:cubicBezTo>
                  <a:cubicBezTo>
                    <a:pt x="7763" y="2891"/>
                    <a:pt x="8466" y="2676"/>
                    <a:pt x="8251" y="2141"/>
                  </a:cubicBezTo>
                  <a:cubicBezTo>
                    <a:pt x="8049" y="1652"/>
                    <a:pt x="7311" y="1891"/>
                    <a:pt x="7204" y="1331"/>
                  </a:cubicBezTo>
                  <a:cubicBezTo>
                    <a:pt x="7144" y="974"/>
                    <a:pt x="7347" y="581"/>
                    <a:pt x="7156" y="283"/>
                  </a:cubicBezTo>
                  <a:cubicBezTo>
                    <a:pt x="7132" y="248"/>
                    <a:pt x="7108" y="212"/>
                    <a:pt x="7073" y="176"/>
                  </a:cubicBezTo>
                  <a:cubicBezTo>
                    <a:pt x="6958" y="61"/>
                    <a:pt x="6808" y="0"/>
                    <a:pt x="66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59;p44">
              <a:extLst>
                <a:ext uri="{FF2B5EF4-FFF2-40B4-BE49-F238E27FC236}">
                  <a16:creationId xmlns:a16="http://schemas.microsoft.com/office/drawing/2014/main" id="{45090E76-6CBA-231E-3372-A1DC1CF6C5F7}"/>
                </a:ext>
              </a:extLst>
            </p:cNvPr>
            <p:cNvSpPr/>
            <p:nvPr/>
          </p:nvSpPr>
          <p:spPr>
            <a:xfrm>
              <a:off x="6464249" y="1345087"/>
              <a:ext cx="293007" cy="38067"/>
            </a:xfrm>
            <a:custGeom>
              <a:avLst/>
              <a:gdLst/>
              <a:ahLst/>
              <a:cxnLst/>
              <a:rect l="l" t="t" r="r" b="b"/>
              <a:pathLst>
                <a:path w="6073" h="789" extrusionOk="0">
                  <a:moveTo>
                    <a:pt x="6004" y="1"/>
                  </a:moveTo>
                  <a:cubicBezTo>
                    <a:pt x="5999" y="1"/>
                    <a:pt x="5994" y="1"/>
                    <a:pt x="5990" y="3"/>
                  </a:cubicBezTo>
                  <a:cubicBezTo>
                    <a:pt x="4989" y="51"/>
                    <a:pt x="4001" y="146"/>
                    <a:pt x="3013" y="253"/>
                  </a:cubicBezTo>
                  <a:cubicBezTo>
                    <a:pt x="2025" y="348"/>
                    <a:pt x="1049" y="479"/>
                    <a:pt x="72" y="658"/>
                  </a:cubicBezTo>
                  <a:cubicBezTo>
                    <a:pt x="25" y="658"/>
                    <a:pt x="1" y="694"/>
                    <a:pt x="13" y="729"/>
                  </a:cubicBezTo>
                  <a:cubicBezTo>
                    <a:pt x="13" y="765"/>
                    <a:pt x="48" y="789"/>
                    <a:pt x="84" y="789"/>
                  </a:cubicBezTo>
                  <a:cubicBezTo>
                    <a:pt x="1072" y="741"/>
                    <a:pt x="2061" y="646"/>
                    <a:pt x="3049" y="551"/>
                  </a:cubicBezTo>
                  <a:cubicBezTo>
                    <a:pt x="4037" y="444"/>
                    <a:pt x="5025" y="313"/>
                    <a:pt x="6002" y="146"/>
                  </a:cubicBezTo>
                  <a:cubicBezTo>
                    <a:pt x="6037" y="134"/>
                    <a:pt x="6073" y="98"/>
                    <a:pt x="6061" y="63"/>
                  </a:cubicBezTo>
                  <a:cubicBezTo>
                    <a:pt x="6061" y="32"/>
                    <a:pt x="6034" y="1"/>
                    <a:pt x="60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60;p44">
              <a:extLst>
                <a:ext uri="{FF2B5EF4-FFF2-40B4-BE49-F238E27FC236}">
                  <a16:creationId xmlns:a16="http://schemas.microsoft.com/office/drawing/2014/main" id="{2622C3D4-886E-388A-6570-291C79200A2C}"/>
                </a:ext>
              </a:extLst>
            </p:cNvPr>
            <p:cNvSpPr/>
            <p:nvPr/>
          </p:nvSpPr>
          <p:spPr>
            <a:xfrm>
              <a:off x="6453683" y="1253127"/>
              <a:ext cx="289823" cy="89403"/>
            </a:xfrm>
            <a:custGeom>
              <a:avLst/>
              <a:gdLst/>
              <a:ahLst/>
              <a:cxnLst/>
              <a:rect l="l" t="t" r="r" b="b"/>
              <a:pathLst>
                <a:path w="6007" h="1853" extrusionOk="0">
                  <a:moveTo>
                    <a:pt x="5919" y="1"/>
                  </a:moveTo>
                  <a:cubicBezTo>
                    <a:pt x="5912" y="1"/>
                    <a:pt x="5905" y="2"/>
                    <a:pt x="5899" y="4"/>
                  </a:cubicBezTo>
                  <a:cubicBezTo>
                    <a:pt x="4911" y="230"/>
                    <a:pt x="3935" y="504"/>
                    <a:pt x="2970" y="790"/>
                  </a:cubicBezTo>
                  <a:cubicBezTo>
                    <a:pt x="1994" y="1064"/>
                    <a:pt x="1029" y="1373"/>
                    <a:pt x="77" y="1718"/>
                  </a:cubicBezTo>
                  <a:cubicBezTo>
                    <a:pt x="0" y="1740"/>
                    <a:pt x="24" y="1852"/>
                    <a:pt x="102" y="1852"/>
                  </a:cubicBezTo>
                  <a:cubicBezTo>
                    <a:pt x="109" y="1852"/>
                    <a:pt x="117" y="1851"/>
                    <a:pt x="125" y="1849"/>
                  </a:cubicBezTo>
                  <a:cubicBezTo>
                    <a:pt x="1113" y="1623"/>
                    <a:pt x="2077" y="1349"/>
                    <a:pt x="3053" y="1076"/>
                  </a:cubicBezTo>
                  <a:cubicBezTo>
                    <a:pt x="4030" y="790"/>
                    <a:pt x="4994" y="492"/>
                    <a:pt x="5947" y="147"/>
                  </a:cubicBezTo>
                  <a:cubicBezTo>
                    <a:pt x="5982" y="135"/>
                    <a:pt x="6006" y="87"/>
                    <a:pt x="5994" y="52"/>
                  </a:cubicBezTo>
                  <a:cubicBezTo>
                    <a:pt x="5984" y="22"/>
                    <a:pt x="5951" y="1"/>
                    <a:pt x="5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61;p44">
              <a:extLst>
                <a:ext uri="{FF2B5EF4-FFF2-40B4-BE49-F238E27FC236}">
                  <a16:creationId xmlns:a16="http://schemas.microsoft.com/office/drawing/2014/main" id="{6F3DE2BD-0DCC-597B-7924-1CD6B52B14AB}"/>
                </a:ext>
              </a:extLst>
            </p:cNvPr>
            <p:cNvSpPr/>
            <p:nvPr/>
          </p:nvSpPr>
          <p:spPr>
            <a:xfrm>
              <a:off x="6461740" y="1415722"/>
              <a:ext cx="289196" cy="64507"/>
            </a:xfrm>
            <a:custGeom>
              <a:avLst/>
              <a:gdLst/>
              <a:ahLst/>
              <a:cxnLst/>
              <a:rect l="l" t="t" r="r" b="b"/>
              <a:pathLst>
                <a:path w="5994" h="1337" extrusionOk="0">
                  <a:moveTo>
                    <a:pt x="81" y="1"/>
                  </a:moveTo>
                  <a:cubicBezTo>
                    <a:pt x="14" y="1"/>
                    <a:pt x="0" y="113"/>
                    <a:pt x="77" y="134"/>
                  </a:cubicBezTo>
                  <a:cubicBezTo>
                    <a:pt x="1041" y="396"/>
                    <a:pt x="2005" y="611"/>
                    <a:pt x="2982" y="813"/>
                  </a:cubicBezTo>
                  <a:cubicBezTo>
                    <a:pt x="3946" y="1015"/>
                    <a:pt x="4922" y="1194"/>
                    <a:pt x="5911" y="1337"/>
                  </a:cubicBezTo>
                  <a:cubicBezTo>
                    <a:pt x="5946" y="1337"/>
                    <a:pt x="5982" y="1313"/>
                    <a:pt x="5994" y="1265"/>
                  </a:cubicBezTo>
                  <a:cubicBezTo>
                    <a:pt x="5994" y="1230"/>
                    <a:pt x="5970" y="1194"/>
                    <a:pt x="5934" y="1194"/>
                  </a:cubicBezTo>
                  <a:cubicBezTo>
                    <a:pt x="4982" y="932"/>
                    <a:pt x="4006" y="718"/>
                    <a:pt x="3041" y="515"/>
                  </a:cubicBezTo>
                  <a:cubicBezTo>
                    <a:pt x="2065" y="313"/>
                    <a:pt x="1089" y="134"/>
                    <a:pt x="100" y="3"/>
                  </a:cubicBezTo>
                  <a:cubicBezTo>
                    <a:pt x="93" y="1"/>
                    <a:pt x="87" y="1"/>
                    <a:pt x="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62;p44">
              <a:extLst>
                <a:ext uri="{FF2B5EF4-FFF2-40B4-BE49-F238E27FC236}">
                  <a16:creationId xmlns:a16="http://schemas.microsoft.com/office/drawing/2014/main" id="{B6EFA962-9EC3-496D-CF77-B661FF69A52C}"/>
                </a:ext>
              </a:extLst>
            </p:cNvPr>
            <p:cNvSpPr/>
            <p:nvPr/>
          </p:nvSpPr>
          <p:spPr>
            <a:xfrm>
              <a:off x="6449919" y="1455285"/>
              <a:ext cx="280993" cy="114829"/>
            </a:xfrm>
            <a:custGeom>
              <a:avLst/>
              <a:gdLst/>
              <a:ahLst/>
              <a:cxnLst/>
              <a:rect l="l" t="t" r="r" b="b"/>
              <a:pathLst>
                <a:path w="5824" h="2380" extrusionOk="0">
                  <a:moveTo>
                    <a:pt x="70" y="1"/>
                  </a:moveTo>
                  <a:cubicBezTo>
                    <a:pt x="44" y="1"/>
                    <a:pt x="21" y="16"/>
                    <a:pt x="12" y="53"/>
                  </a:cubicBezTo>
                  <a:cubicBezTo>
                    <a:pt x="0" y="88"/>
                    <a:pt x="12" y="124"/>
                    <a:pt x="48" y="136"/>
                  </a:cubicBezTo>
                  <a:cubicBezTo>
                    <a:pt x="965" y="565"/>
                    <a:pt x="1905" y="957"/>
                    <a:pt x="2846" y="1327"/>
                  </a:cubicBezTo>
                  <a:cubicBezTo>
                    <a:pt x="3774" y="1708"/>
                    <a:pt x="4727" y="2065"/>
                    <a:pt x="5691" y="2374"/>
                  </a:cubicBezTo>
                  <a:cubicBezTo>
                    <a:pt x="5700" y="2378"/>
                    <a:pt x="5709" y="2380"/>
                    <a:pt x="5718" y="2380"/>
                  </a:cubicBezTo>
                  <a:cubicBezTo>
                    <a:pt x="5786" y="2380"/>
                    <a:pt x="5824" y="2263"/>
                    <a:pt x="5739" y="2231"/>
                  </a:cubicBezTo>
                  <a:cubicBezTo>
                    <a:pt x="4822" y="1803"/>
                    <a:pt x="3893" y="1422"/>
                    <a:pt x="2953" y="1041"/>
                  </a:cubicBezTo>
                  <a:cubicBezTo>
                    <a:pt x="2012" y="672"/>
                    <a:pt x="1060" y="315"/>
                    <a:pt x="95" y="5"/>
                  </a:cubicBezTo>
                  <a:cubicBezTo>
                    <a:pt x="87" y="2"/>
                    <a:pt x="78" y="1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63;p44">
              <a:extLst>
                <a:ext uri="{FF2B5EF4-FFF2-40B4-BE49-F238E27FC236}">
                  <a16:creationId xmlns:a16="http://schemas.microsoft.com/office/drawing/2014/main" id="{BCFBA523-313B-7519-1F92-E5CC60E08E99}"/>
                </a:ext>
              </a:extLst>
            </p:cNvPr>
            <p:cNvSpPr/>
            <p:nvPr/>
          </p:nvSpPr>
          <p:spPr>
            <a:xfrm>
              <a:off x="6307442" y="1279277"/>
              <a:ext cx="44870" cy="227390"/>
            </a:xfrm>
            <a:custGeom>
              <a:avLst/>
              <a:gdLst/>
              <a:ahLst/>
              <a:cxnLst/>
              <a:rect l="l" t="t" r="r" b="b"/>
              <a:pathLst>
                <a:path w="930" h="4713" extrusionOk="0">
                  <a:moveTo>
                    <a:pt x="387" y="1"/>
                  </a:moveTo>
                  <a:cubicBezTo>
                    <a:pt x="334" y="1"/>
                    <a:pt x="280" y="4"/>
                    <a:pt x="227" y="10"/>
                  </a:cubicBezTo>
                  <a:cubicBezTo>
                    <a:pt x="286" y="307"/>
                    <a:pt x="334" y="605"/>
                    <a:pt x="369" y="903"/>
                  </a:cubicBezTo>
                  <a:cubicBezTo>
                    <a:pt x="393" y="1141"/>
                    <a:pt x="405" y="1379"/>
                    <a:pt x="417" y="1629"/>
                  </a:cubicBezTo>
                  <a:cubicBezTo>
                    <a:pt x="417" y="1867"/>
                    <a:pt x="417" y="2117"/>
                    <a:pt x="405" y="2355"/>
                  </a:cubicBezTo>
                  <a:cubicBezTo>
                    <a:pt x="405" y="2593"/>
                    <a:pt x="381" y="2843"/>
                    <a:pt x="346" y="3081"/>
                  </a:cubicBezTo>
                  <a:cubicBezTo>
                    <a:pt x="310" y="3320"/>
                    <a:pt x="274" y="3558"/>
                    <a:pt x="227" y="3796"/>
                  </a:cubicBezTo>
                  <a:cubicBezTo>
                    <a:pt x="167" y="4093"/>
                    <a:pt x="96" y="4391"/>
                    <a:pt x="0" y="4677"/>
                  </a:cubicBezTo>
                  <a:cubicBezTo>
                    <a:pt x="108" y="4701"/>
                    <a:pt x="215" y="4713"/>
                    <a:pt x="334" y="4713"/>
                  </a:cubicBezTo>
                  <a:lnTo>
                    <a:pt x="381" y="4713"/>
                  </a:lnTo>
                  <a:cubicBezTo>
                    <a:pt x="489" y="4451"/>
                    <a:pt x="596" y="4177"/>
                    <a:pt x="667" y="3903"/>
                  </a:cubicBezTo>
                  <a:cubicBezTo>
                    <a:pt x="810" y="3403"/>
                    <a:pt x="893" y="2891"/>
                    <a:pt x="917" y="2379"/>
                  </a:cubicBezTo>
                  <a:cubicBezTo>
                    <a:pt x="929" y="2117"/>
                    <a:pt x="929" y="1855"/>
                    <a:pt x="905" y="1605"/>
                  </a:cubicBezTo>
                  <a:cubicBezTo>
                    <a:pt x="893" y="1343"/>
                    <a:pt x="858" y="1081"/>
                    <a:pt x="810" y="831"/>
                  </a:cubicBezTo>
                  <a:cubicBezTo>
                    <a:pt x="750" y="545"/>
                    <a:pt x="679" y="272"/>
                    <a:pt x="596" y="10"/>
                  </a:cubicBezTo>
                  <a:lnTo>
                    <a:pt x="548" y="10"/>
                  </a:lnTo>
                  <a:cubicBezTo>
                    <a:pt x="494" y="4"/>
                    <a:pt x="441" y="1"/>
                    <a:pt x="3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64;p44">
              <a:extLst>
                <a:ext uri="{FF2B5EF4-FFF2-40B4-BE49-F238E27FC236}">
                  <a16:creationId xmlns:a16="http://schemas.microsoft.com/office/drawing/2014/main" id="{9EC21E36-9773-D0C3-7724-F9EDC1666B44}"/>
                </a:ext>
              </a:extLst>
            </p:cNvPr>
            <p:cNvSpPr/>
            <p:nvPr/>
          </p:nvSpPr>
          <p:spPr>
            <a:xfrm>
              <a:off x="6279265" y="1283185"/>
              <a:ext cx="33387" cy="216583"/>
            </a:xfrm>
            <a:custGeom>
              <a:avLst/>
              <a:gdLst/>
              <a:ahLst/>
              <a:cxnLst/>
              <a:rect l="l" t="t" r="r" b="b"/>
              <a:pathLst>
                <a:path w="692" h="4489" extrusionOk="0">
                  <a:moveTo>
                    <a:pt x="406" y="0"/>
                  </a:moveTo>
                  <a:cubicBezTo>
                    <a:pt x="334" y="24"/>
                    <a:pt x="275" y="36"/>
                    <a:pt x="203" y="60"/>
                  </a:cubicBezTo>
                  <a:cubicBezTo>
                    <a:pt x="251" y="298"/>
                    <a:pt x="287" y="536"/>
                    <a:pt x="322" y="774"/>
                  </a:cubicBezTo>
                  <a:cubicBezTo>
                    <a:pt x="382" y="1262"/>
                    <a:pt x="394" y="1750"/>
                    <a:pt x="370" y="2238"/>
                  </a:cubicBezTo>
                  <a:cubicBezTo>
                    <a:pt x="370" y="2488"/>
                    <a:pt x="346" y="2739"/>
                    <a:pt x="311" y="2977"/>
                  </a:cubicBezTo>
                  <a:cubicBezTo>
                    <a:pt x="275" y="3227"/>
                    <a:pt x="227" y="3465"/>
                    <a:pt x="180" y="3703"/>
                  </a:cubicBezTo>
                  <a:cubicBezTo>
                    <a:pt x="132" y="3953"/>
                    <a:pt x="72" y="4167"/>
                    <a:pt x="1" y="4405"/>
                  </a:cubicBezTo>
                  <a:cubicBezTo>
                    <a:pt x="60" y="4441"/>
                    <a:pt x="132" y="4465"/>
                    <a:pt x="203" y="4489"/>
                  </a:cubicBezTo>
                  <a:cubicBezTo>
                    <a:pt x="299" y="4251"/>
                    <a:pt x="370" y="4012"/>
                    <a:pt x="441" y="3774"/>
                  </a:cubicBezTo>
                  <a:cubicBezTo>
                    <a:pt x="572" y="3274"/>
                    <a:pt x="644" y="2762"/>
                    <a:pt x="668" y="2262"/>
                  </a:cubicBezTo>
                  <a:cubicBezTo>
                    <a:pt x="692" y="1750"/>
                    <a:pt x="668" y="1238"/>
                    <a:pt x="572" y="726"/>
                  </a:cubicBezTo>
                  <a:cubicBezTo>
                    <a:pt x="537" y="488"/>
                    <a:pt x="477" y="238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65;p44">
              <a:extLst>
                <a:ext uri="{FF2B5EF4-FFF2-40B4-BE49-F238E27FC236}">
                  <a16:creationId xmlns:a16="http://schemas.microsoft.com/office/drawing/2014/main" id="{3B70A55B-E77A-4084-61FA-78D275ABCCA8}"/>
                </a:ext>
              </a:extLst>
            </p:cNvPr>
            <p:cNvSpPr/>
            <p:nvPr/>
          </p:nvSpPr>
          <p:spPr>
            <a:xfrm>
              <a:off x="6349370" y="1283764"/>
              <a:ext cx="38550" cy="221167"/>
            </a:xfrm>
            <a:custGeom>
              <a:avLst/>
              <a:gdLst/>
              <a:ahLst/>
              <a:cxnLst/>
              <a:rect l="l" t="t" r="r" b="b"/>
              <a:pathLst>
                <a:path w="799" h="4584" extrusionOk="0">
                  <a:moveTo>
                    <a:pt x="227" y="0"/>
                  </a:moveTo>
                  <a:cubicBezTo>
                    <a:pt x="286" y="274"/>
                    <a:pt x="334" y="548"/>
                    <a:pt x="370" y="833"/>
                  </a:cubicBezTo>
                  <a:cubicBezTo>
                    <a:pt x="429" y="1322"/>
                    <a:pt x="453" y="1810"/>
                    <a:pt x="429" y="2298"/>
                  </a:cubicBezTo>
                  <a:cubicBezTo>
                    <a:pt x="417" y="2548"/>
                    <a:pt x="393" y="2798"/>
                    <a:pt x="358" y="3036"/>
                  </a:cubicBezTo>
                  <a:cubicBezTo>
                    <a:pt x="322" y="3286"/>
                    <a:pt x="286" y="3524"/>
                    <a:pt x="227" y="3762"/>
                  </a:cubicBezTo>
                  <a:cubicBezTo>
                    <a:pt x="167" y="4036"/>
                    <a:pt x="84" y="4310"/>
                    <a:pt x="1" y="4584"/>
                  </a:cubicBezTo>
                  <a:cubicBezTo>
                    <a:pt x="84" y="4572"/>
                    <a:pt x="179" y="4548"/>
                    <a:pt x="262" y="4524"/>
                  </a:cubicBezTo>
                  <a:cubicBezTo>
                    <a:pt x="346" y="4298"/>
                    <a:pt x="417" y="4060"/>
                    <a:pt x="489" y="3822"/>
                  </a:cubicBezTo>
                  <a:cubicBezTo>
                    <a:pt x="751" y="2834"/>
                    <a:pt x="798" y="1798"/>
                    <a:pt x="620" y="786"/>
                  </a:cubicBezTo>
                  <a:cubicBezTo>
                    <a:pt x="584" y="548"/>
                    <a:pt x="524" y="310"/>
                    <a:pt x="465" y="83"/>
                  </a:cubicBezTo>
                  <a:cubicBezTo>
                    <a:pt x="382" y="48"/>
                    <a:pt x="298" y="24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66;p44">
              <a:extLst>
                <a:ext uri="{FF2B5EF4-FFF2-40B4-BE49-F238E27FC236}">
                  <a16:creationId xmlns:a16="http://schemas.microsoft.com/office/drawing/2014/main" id="{D3602084-2170-2EE9-CB8E-1FF137A20337}"/>
                </a:ext>
              </a:extLst>
            </p:cNvPr>
            <p:cNvSpPr/>
            <p:nvPr/>
          </p:nvSpPr>
          <p:spPr>
            <a:xfrm>
              <a:off x="6861767" y="3402906"/>
              <a:ext cx="540613" cy="894943"/>
            </a:xfrm>
            <a:custGeom>
              <a:avLst/>
              <a:gdLst/>
              <a:ahLst/>
              <a:cxnLst/>
              <a:rect l="l" t="t" r="r" b="b"/>
              <a:pathLst>
                <a:path w="11205" h="18549" extrusionOk="0">
                  <a:moveTo>
                    <a:pt x="8288" y="0"/>
                  </a:moveTo>
                  <a:cubicBezTo>
                    <a:pt x="8264" y="48"/>
                    <a:pt x="8228" y="107"/>
                    <a:pt x="8204" y="155"/>
                  </a:cubicBezTo>
                  <a:lnTo>
                    <a:pt x="382" y="16228"/>
                  </a:lnTo>
                  <a:cubicBezTo>
                    <a:pt x="1" y="17038"/>
                    <a:pt x="346" y="18002"/>
                    <a:pt x="1144" y="18383"/>
                  </a:cubicBezTo>
                  <a:cubicBezTo>
                    <a:pt x="1372" y="18496"/>
                    <a:pt x="1614" y="18549"/>
                    <a:pt x="1852" y="18549"/>
                  </a:cubicBezTo>
                  <a:cubicBezTo>
                    <a:pt x="2447" y="18549"/>
                    <a:pt x="3022" y="18218"/>
                    <a:pt x="3311" y="17657"/>
                  </a:cubicBezTo>
                  <a:lnTo>
                    <a:pt x="11133" y="1584"/>
                  </a:lnTo>
                  <a:cubicBezTo>
                    <a:pt x="11157" y="1524"/>
                    <a:pt x="11181" y="1465"/>
                    <a:pt x="11205" y="1417"/>
                  </a:cubicBezTo>
                  <a:lnTo>
                    <a:pt x="8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67;p44">
              <a:extLst>
                <a:ext uri="{FF2B5EF4-FFF2-40B4-BE49-F238E27FC236}">
                  <a16:creationId xmlns:a16="http://schemas.microsoft.com/office/drawing/2014/main" id="{A3DB2971-985A-122F-DB2A-E73CE89EEC9B}"/>
                </a:ext>
              </a:extLst>
            </p:cNvPr>
            <p:cNvSpPr/>
            <p:nvPr/>
          </p:nvSpPr>
          <p:spPr>
            <a:xfrm>
              <a:off x="6850863" y="3398274"/>
              <a:ext cx="556101" cy="904255"/>
            </a:xfrm>
            <a:custGeom>
              <a:avLst/>
              <a:gdLst/>
              <a:ahLst/>
              <a:cxnLst/>
              <a:rect l="l" t="t" r="r" b="b"/>
              <a:pathLst>
                <a:path w="11526" h="18742" extrusionOk="0">
                  <a:moveTo>
                    <a:pt x="8549" y="191"/>
                  </a:moveTo>
                  <a:lnTo>
                    <a:pt x="11335" y="1537"/>
                  </a:lnTo>
                  <a:cubicBezTo>
                    <a:pt x="11324" y="1572"/>
                    <a:pt x="11300" y="1608"/>
                    <a:pt x="11288" y="1632"/>
                  </a:cubicBezTo>
                  <a:lnTo>
                    <a:pt x="3465" y="17705"/>
                  </a:lnTo>
                  <a:cubicBezTo>
                    <a:pt x="3207" y="18274"/>
                    <a:pt x="2643" y="18606"/>
                    <a:pt x="2053" y="18606"/>
                  </a:cubicBezTo>
                  <a:cubicBezTo>
                    <a:pt x="1828" y="18606"/>
                    <a:pt x="1599" y="18557"/>
                    <a:pt x="1382" y="18455"/>
                  </a:cubicBezTo>
                  <a:cubicBezTo>
                    <a:pt x="608" y="18074"/>
                    <a:pt x="286" y="17122"/>
                    <a:pt x="679" y="16360"/>
                  </a:cubicBezTo>
                  <a:lnTo>
                    <a:pt x="8502" y="287"/>
                  </a:lnTo>
                  <a:lnTo>
                    <a:pt x="8549" y="191"/>
                  </a:lnTo>
                  <a:close/>
                  <a:moveTo>
                    <a:pt x="8490" y="1"/>
                  </a:moveTo>
                  <a:lnTo>
                    <a:pt x="8454" y="48"/>
                  </a:lnTo>
                  <a:cubicBezTo>
                    <a:pt x="8418" y="108"/>
                    <a:pt x="8395" y="168"/>
                    <a:pt x="8359" y="215"/>
                  </a:cubicBezTo>
                  <a:lnTo>
                    <a:pt x="548" y="16289"/>
                  </a:lnTo>
                  <a:cubicBezTo>
                    <a:pt x="1" y="17420"/>
                    <a:pt x="822" y="18741"/>
                    <a:pt x="2072" y="18741"/>
                  </a:cubicBezTo>
                  <a:cubicBezTo>
                    <a:pt x="2727" y="18729"/>
                    <a:pt x="3311" y="18360"/>
                    <a:pt x="3608" y="17777"/>
                  </a:cubicBezTo>
                  <a:lnTo>
                    <a:pt x="11419" y="1703"/>
                  </a:lnTo>
                  <a:cubicBezTo>
                    <a:pt x="11443" y="1644"/>
                    <a:pt x="11478" y="1596"/>
                    <a:pt x="11490" y="1537"/>
                  </a:cubicBezTo>
                  <a:lnTo>
                    <a:pt x="11526" y="1465"/>
                  </a:lnTo>
                  <a:lnTo>
                    <a:pt x="8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68;p44">
              <a:extLst>
                <a:ext uri="{FF2B5EF4-FFF2-40B4-BE49-F238E27FC236}">
                  <a16:creationId xmlns:a16="http://schemas.microsoft.com/office/drawing/2014/main" id="{F5CC1A12-49A2-90B3-4886-B9A206114060}"/>
                </a:ext>
              </a:extLst>
            </p:cNvPr>
            <p:cNvSpPr/>
            <p:nvPr/>
          </p:nvSpPr>
          <p:spPr>
            <a:xfrm>
              <a:off x="7390858" y="2924384"/>
              <a:ext cx="207995" cy="356742"/>
            </a:xfrm>
            <a:custGeom>
              <a:avLst/>
              <a:gdLst/>
              <a:ahLst/>
              <a:cxnLst/>
              <a:rect l="l" t="t" r="r" b="b"/>
              <a:pathLst>
                <a:path w="4311" h="7394" extrusionOk="0">
                  <a:moveTo>
                    <a:pt x="4299" y="453"/>
                  </a:moveTo>
                  <a:lnTo>
                    <a:pt x="4297" y="455"/>
                  </a:lnTo>
                  <a:lnTo>
                    <a:pt x="4297" y="455"/>
                  </a:lnTo>
                  <a:cubicBezTo>
                    <a:pt x="4302" y="455"/>
                    <a:pt x="4306" y="454"/>
                    <a:pt x="4311" y="453"/>
                  </a:cubicBezTo>
                  <a:close/>
                  <a:moveTo>
                    <a:pt x="3370" y="0"/>
                  </a:moveTo>
                  <a:lnTo>
                    <a:pt x="1" y="6942"/>
                  </a:lnTo>
                  <a:cubicBezTo>
                    <a:pt x="60" y="6942"/>
                    <a:pt x="132" y="6953"/>
                    <a:pt x="191" y="6977"/>
                  </a:cubicBezTo>
                  <a:lnTo>
                    <a:pt x="774" y="7263"/>
                  </a:lnTo>
                  <a:cubicBezTo>
                    <a:pt x="834" y="7299"/>
                    <a:pt x="882" y="7346"/>
                    <a:pt x="917" y="7394"/>
                  </a:cubicBezTo>
                  <a:lnTo>
                    <a:pt x="4297" y="455"/>
                  </a:lnTo>
                  <a:lnTo>
                    <a:pt x="4297" y="455"/>
                  </a:lnTo>
                  <a:cubicBezTo>
                    <a:pt x="4242" y="467"/>
                    <a:pt x="4186" y="472"/>
                    <a:pt x="4131" y="472"/>
                  </a:cubicBezTo>
                  <a:cubicBezTo>
                    <a:pt x="3811" y="472"/>
                    <a:pt x="3510" y="291"/>
                    <a:pt x="3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69;p44">
              <a:extLst>
                <a:ext uri="{FF2B5EF4-FFF2-40B4-BE49-F238E27FC236}">
                  <a16:creationId xmlns:a16="http://schemas.microsoft.com/office/drawing/2014/main" id="{5C605EBC-E286-B991-1615-8698F95196DF}"/>
                </a:ext>
              </a:extLst>
            </p:cNvPr>
            <p:cNvSpPr/>
            <p:nvPr/>
          </p:nvSpPr>
          <p:spPr>
            <a:xfrm>
              <a:off x="7384537" y="2915747"/>
              <a:ext cx="220057" cy="372857"/>
            </a:xfrm>
            <a:custGeom>
              <a:avLst/>
              <a:gdLst/>
              <a:ahLst/>
              <a:cxnLst/>
              <a:rect l="l" t="t" r="r" b="b"/>
              <a:pathLst>
                <a:path w="4561" h="7728" extrusionOk="0">
                  <a:moveTo>
                    <a:pt x="3513" y="346"/>
                  </a:moveTo>
                  <a:cubicBezTo>
                    <a:pt x="3691" y="579"/>
                    <a:pt x="3961" y="729"/>
                    <a:pt x="4248" y="729"/>
                  </a:cubicBezTo>
                  <a:cubicBezTo>
                    <a:pt x="4269" y="729"/>
                    <a:pt x="4290" y="728"/>
                    <a:pt x="4311" y="727"/>
                  </a:cubicBezTo>
                  <a:lnTo>
                    <a:pt x="4311" y="727"/>
                  </a:lnTo>
                  <a:lnTo>
                    <a:pt x="1036" y="7454"/>
                  </a:lnTo>
                  <a:cubicBezTo>
                    <a:pt x="1013" y="7418"/>
                    <a:pt x="977" y="7406"/>
                    <a:pt x="941" y="7382"/>
                  </a:cubicBezTo>
                  <a:lnTo>
                    <a:pt x="346" y="7097"/>
                  </a:lnTo>
                  <a:cubicBezTo>
                    <a:pt x="310" y="7085"/>
                    <a:pt x="274" y="7073"/>
                    <a:pt x="239" y="7061"/>
                  </a:cubicBezTo>
                  <a:lnTo>
                    <a:pt x="3513" y="346"/>
                  </a:lnTo>
                  <a:close/>
                  <a:moveTo>
                    <a:pt x="3501" y="1"/>
                  </a:moveTo>
                  <a:lnTo>
                    <a:pt x="1" y="7204"/>
                  </a:lnTo>
                  <a:lnTo>
                    <a:pt x="1" y="7204"/>
                  </a:lnTo>
                  <a:lnTo>
                    <a:pt x="132" y="7192"/>
                  </a:lnTo>
                  <a:cubicBezTo>
                    <a:pt x="179" y="7192"/>
                    <a:pt x="239" y="7204"/>
                    <a:pt x="286" y="7228"/>
                  </a:cubicBezTo>
                  <a:lnTo>
                    <a:pt x="870" y="7513"/>
                  </a:lnTo>
                  <a:cubicBezTo>
                    <a:pt x="917" y="7537"/>
                    <a:pt x="965" y="7573"/>
                    <a:pt x="1001" y="7621"/>
                  </a:cubicBezTo>
                  <a:lnTo>
                    <a:pt x="1072" y="7728"/>
                  </a:lnTo>
                  <a:lnTo>
                    <a:pt x="4561" y="524"/>
                  </a:lnTo>
                  <a:lnTo>
                    <a:pt x="4561" y="524"/>
                  </a:lnTo>
                  <a:lnTo>
                    <a:pt x="4418" y="560"/>
                  </a:lnTo>
                  <a:cubicBezTo>
                    <a:pt x="4359" y="577"/>
                    <a:pt x="4298" y="585"/>
                    <a:pt x="4238" y="585"/>
                  </a:cubicBezTo>
                  <a:cubicBezTo>
                    <a:pt x="4128" y="585"/>
                    <a:pt x="4018" y="559"/>
                    <a:pt x="3918" y="513"/>
                  </a:cubicBezTo>
                  <a:cubicBezTo>
                    <a:pt x="3763" y="429"/>
                    <a:pt x="3644" y="310"/>
                    <a:pt x="3572" y="155"/>
                  </a:cubicBezTo>
                  <a:lnTo>
                    <a:pt x="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70;p44">
              <a:extLst>
                <a:ext uri="{FF2B5EF4-FFF2-40B4-BE49-F238E27FC236}">
                  <a16:creationId xmlns:a16="http://schemas.microsoft.com/office/drawing/2014/main" id="{ABE141E1-1065-452B-0943-DF2825F2FA10}"/>
                </a:ext>
              </a:extLst>
            </p:cNvPr>
            <p:cNvSpPr/>
            <p:nvPr/>
          </p:nvSpPr>
          <p:spPr>
            <a:xfrm>
              <a:off x="7198395" y="3505722"/>
              <a:ext cx="154006" cy="95964"/>
            </a:xfrm>
            <a:custGeom>
              <a:avLst/>
              <a:gdLst/>
              <a:ahLst/>
              <a:cxnLst/>
              <a:rect l="l" t="t" r="r" b="b"/>
              <a:pathLst>
                <a:path w="3192" h="1989" extrusionOk="0">
                  <a:moveTo>
                    <a:pt x="275" y="0"/>
                  </a:moveTo>
                  <a:lnTo>
                    <a:pt x="1" y="560"/>
                  </a:lnTo>
                  <a:lnTo>
                    <a:pt x="2918" y="1989"/>
                  </a:lnTo>
                  <a:lnTo>
                    <a:pt x="3192" y="14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71;p44">
              <a:extLst>
                <a:ext uri="{FF2B5EF4-FFF2-40B4-BE49-F238E27FC236}">
                  <a16:creationId xmlns:a16="http://schemas.microsoft.com/office/drawing/2014/main" id="{663F468E-359E-2A9C-2265-F5613CA94414}"/>
                </a:ext>
              </a:extLst>
            </p:cNvPr>
            <p:cNvSpPr/>
            <p:nvPr/>
          </p:nvSpPr>
          <p:spPr>
            <a:xfrm>
              <a:off x="7193233" y="3500559"/>
              <a:ext cx="163800" cy="105710"/>
            </a:xfrm>
            <a:custGeom>
              <a:avLst/>
              <a:gdLst/>
              <a:ahLst/>
              <a:cxnLst/>
              <a:rect l="l" t="t" r="r" b="b"/>
              <a:pathLst>
                <a:path w="3395" h="2191" extrusionOk="0">
                  <a:moveTo>
                    <a:pt x="418" y="203"/>
                  </a:moveTo>
                  <a:lnTo>
                    <a:pt x="3204" y="1560"/>
                  </a:lnTo>
                  <a:lnTo>
                    <a:pt x="2989" y="1988"/>
                  </a:lnTo>
                  <a:lnTo>
                    <a:pt x="203" y="631"/>
                  </a:lnTo>
                  <a:lnTo>
                    <a:pt x="418" y="203"/>
                  </a:lnTo>
                  <a:close/>
                  <a:moveTo>
                    <a:pt x="346" y="0"/>
                  </a:moveTo>
                  <a:lnTo>
                    <a:pt x="1" y="703"/>
                  </a:lnTo>
                  <a:lnTo>
                    <a:pt x="3061" y="2191"/>
                  </a:lnTo>
                  <a:lnTo>
                    <a:pt x="3394" y="148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72;p44">
              <a:extLst>
                <a:ext uri="{FF2B5EF4-FFF2-40B4-BE49-F238E27FC236}">
                  <a16:creationId xmlns:a16="http://schemas.microsoft.com/office/drawing/2014/main" id="{5BBB9A7B-2045-F650-3267-F35AB7AD3292}"/>
                </a:ext>
              </a:extLst>
            </p:cNvPr>
            <p:cNvSpPr/>
            <p:nvPr/>
          </p:nvSpPr>
          <p:spPr>
            <a:xfrm>
              <a:off x="7137506" y="3629815"/>
              <a:ext cx="154585" cy="95385"/>
            </a:xfrm>
            <a:custGeom>
              <a:avLst/>
              <a:gdLst/>
              <a:ahLst/>
              <a:cxnLst/>
              <a:rect l="l" t="t" r="r" b="b"/>
              <a:pathLst>
                <a:path w="3204" h="1977" extrusionOk="0">
                  <a:moveTo>
                    <a:pt x="275" y="0"/>
                  </a:moveTo>
                  <a:lnTo>
                    <a:pt x="1" y="560"/>
                  </a:lnTo>
                  <a:lnTo>
                    <a:pt x="2930" y="1976"/>
                  </a:lnTo>
                  <a:lnTo>
                    <a:pt x="3204" y="141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73;p44">
              <a:extLst>
                <a:ext uri="{FF2B5EF4-FFF2-40B4-BE49-F238E27FC236}">
                  <a16:creationId xmlns:a16="http://schemas.microsoft.com/office/drawing/2014/main" id="{960BFE1F-E964-D435-084A-09179E5CF31A}"/>
                </a:ext>
              </a:extLst>
            </p:cNvPr>
            <p:cNvSpPr/>
            <p:nvPr/>
          </p:nvSpPr>
          <p:spPr>
            <a:xfrm>
              <a:off x="7132922" y="3625183"/>
              <a:ext cx="163752" cy="105180"/>
            </a:xfrm>
            <a:custGeom>
              <a:avLst/>
              <a:gdLst/>
              <a:ahLst/>
              <a:cxnLst/>
              <a:rect l="l" t="t" r="r" b="b"/>
              <a:pathLst>
                <a:path w="3394" h="2180" extrusionOk="0">
                  <a:moveTo>
                    <a:pt x="405" y="191"/>
                  </a:moveTo>
                  <a:lnTo>
                    <a:pt x="3192" y="1549"/>
                  </a:lnTo>
                  <a:lnTo>
                    <a:pt x="2989" y="1977"/>
                  </a:lnTo>
                  <a:lnTo>
                    <a:pt x="203" y="620"/>
                  </a:lnTo>
                  <a:lnTo>
                    <a:pt x="405" y="191"/>
                  </a:lnTo>
                  <a:close/>
                  <a:moveTo>
                    <a:pt x="346" y="1"/>
                  </a:moveTo>
                  <a:lnTo>
                    <a:pt x="1" y="691"/>
                  </a:lnTo>
                  <a:lnTo>
                    <a:pt x="3061" y="2180"/>
                  </a:lnTo>
                  <a:lnTo>
                    <a:pt x="3394" y="1489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74;p44">
              <a:extLst>
                <a:ext uri="{FF2B5EF4-FFF2-40B4-BE49-F238E27FC236}">
                  <a16:creationId xmlns:a16="http://schemas.microsoft.com/office/drawing/2014/main" id="{4803D9CF-B20B-1C10-37AE-995C1EEE4873}"/>
                </a:ext>
              </a:extLst>
            </p:cNvPr>
            <p:cNvSpPr/>
            <p:nvPr/>
          </p:nvSpPr>
          <p:spPr>
            <a:xfrm>
              <a:off x="7077196" y="3753860"/>
              <a:ext cx="154585" cy="95434"/>
            </a:xfrm>
            <a:custGeom>
              <a:avLst/>
              <a:gdLst/>
              <a:ahLst/>
              <a:cxnLst/>
              <a:rect l="l" t="t" r="r" b="b"/>
              <a:pathLst>
                <a:path w="3204" h="1978" extrusionOk="0">
                  <a:moveTo>
                    <a:pt x="275" y="1"/>
                  </a:moveTo>
                  <a:lnTo>
                    <a:pt x="1" y="560"/>
                  </a:lnTo>
                  <a:lnTo>
                    <a:pt x="2930" y="1977"/>
                  </a:lnTo>
                  <a:lnTo>
                    <a:pt x="3204" y="141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75;p44">
              <a:extLst>
                <a:ext uri="{FF2B5EF4-FFF2-40B4-BE49-F238E27FC236}">
                  <a16:creationId xmlns:a16="http://schemas.microsoft.com/office/drawing/2014/main" id="{A34FFEAF-05EA-A88B-0216-165CD59129D0}"/>
                </a:ext>
              </a:extLst>
            </p:cNvPr>
            <p:cNvSpPr/>
            <p:nvPr/>
          </p:nvSpPr>
          <p:spPr>
            <a:xfrm>
              <a:off x="7072612" y="3748698"/>
              <a:ext cx="163752" cy="105759"/>
            </a:xfrm>
            <a:custGeom>
              <a:avLst/>
              <a:gdLst/>
              <a:ahLst/>
              <a:cxnLst/>
              <a:rect l="l" t="t" r="r" b="b"/>
              <a:pathLst>
                <a:path w="3394" h="2192" extrusionOk="0">
                  <a:moveTo>
                    <a:pt x="405" y="203"/>
                  </a:moveTo>
                  <a:lnTo>
                    <a:pt x="3191" y="1560"/>
                  </a:lnTo>
                  <a:lnTo>
                    <a:pt x="2989" y="1989"/>
                  </a:lnTo>
                  <a:lnTo>
                    <a:pt x="203" y="632"/>
                  </a:lnTo>
                  <a:lnTo>
                    <a:pt x="405" y="203"/>
                  </a:lnTo>
                  <a:close/>
                  <a:moveTo>
                    <a:pt x="334" y="1"/>
                  </a:moveTo>
                  <a:lnTo>
                    <a:pt x="0" y="703"/>
                  </a:lnTo>
                  <a:lnTo>
                    <a:pt x="3060" y="2191"/>
                  </a:lnTo>
                  <a:lnTo>
                    <a:pt x="3394" y="1489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76;p44">
              <a:extLst>
                <a:ext uri="{FF2B5EF4-FFF2-40B4-BE49-F238E27FC236}">
                  <a16:creationId xmlns:a16="http://schemas.microsoft.com/office/drawing/2014/main" id="{76846327-276B-1916-5D78-C5D08A8BAF89}"/>
                </a:ext>
              </a:extLst>
            </p:cNvPr>
            <p:cNvSpPr/>
            <p:nvPr/>
          </p:nvSpPr>
          <p:spPr>
            <a:xfrm>
              <a:off x="7016885" y="3877954"/>
              <a:ext cx="154585" cy="95964"/>
            </a:xfrm>
            <a:custGeom>
              <a:avLst/>
              <a:gdLst/>
              <a:ahLst/>
              <a:cxnLst/>
              <a:rect l="l" t="t" r="r" b="b"/>
              <a:pathLst>
                <a:path w="3204" h="1989" extrusionOk="0">
                  <a:moveTo>
                    <a:pt x="274" y="1"/>
                  </a:moveTo>
                  <a:lnTo>
                    <a:pt x="1" y="560"/>
                  </a:lnTo>
                  <a:lnTo>
                    <a:pt x="2930" y="1989"/>
                  </a:lnTo>
                  <a:lnTo>
                    <a:pt x="3203" y="142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77;p44">
              <a:extLst>
                <a:ext uri="{FF2B5EF4-FFF2-40B4-BE49-F238E27FC236}">
                  <a16:creationId xmlns:a16="http://schemas.microsoft.com/office/drawing/2014/main" id="{3337870A-2B15-8046-8645-512002C0272F}"/>
                </a:ext>
              </a:extLst>
            </p:cNvPr>
            <p:cNvSpPr/>
            <p:nvPr/>
          </p:nvSpPr>
          <p:spPr>
            <a:xfrm>
              <a:off x="7012302" y="3872791"/>
              <a:ext cx="163752" cy="105759"/>
            </a:xfrm>
            <a:custGeom>
              <a:avLst/>
              <a:gdLst/>
              <a:ahLst/>
              <a:cxnLst/>
              <a:rect l="l" t="t" r="r" b="b"/>
              <a:pathLst>
                <a:path w="3394" h="2192" extrusionOk="0">
                  <a:moveTo>
                    <a:pt x="405" y="203"/>
                  </a:moveTo>
                  <a:lnTo>
                    <a:pt x="3191" y="1560"/>
                  </a:lnTo>
                  <a:lnTo>
                    <a:pt x="2989" y="1989"/>
                  </a:lnTo>
                  <a:lnTo>
                    <a:pt x="203" y="631"/>
                  </a:lnTo>
                  <a:lnTo>
                    <a:pt x="405" y="203"/>
                  </a:lnTo>
                  <a:close/>
                  <a:moveTo>
                    <a:pt x="334" y="0"/>
                  </a:moveTo>
                  <a:lnTo>
                    <a:pt x="0" y="703"/>
                  </a:lnTo>
                  <a:lnTo>
                    <a:pt x="3060" y="2191"/>
                  </a:lnTo>
                  <a:lnTo>
                    <a:pt x="3394" y="148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78;p44">
              <a:extLst>
                <a:ext uri="{FF2B5EF4-FFF2-40B4-BE49-F238E27FC236}">
                  <a16:creationId xmlns:a16="http://schemas.microsoft.com/office/drawing/2014/main" id="{795D35F1-0ADF-F37A-63FD-DE523AD3F208}"/>
                </a:ext>
              </a:extLst>
            </p:cNvPr>
            <p:cNvSpPr/>
            <p:nvPr/>
          </p:nvSpPr>
          <p:spPr>
            <a:xfrm>
              <a:off x="6957154" y="4002626"/>
              <a:ext cx="154006" cy="95385"/>
            </a:xfrm>
            <a:custGeom>
              <a:avLst/>
              <a:gdLst/>
              <a:ahLst/>
              <a:cxnLst/>
              <a:rect l="l" t="t" r="r" b="b"/>
              <a:pathLst>
                <a:path w="3192" h="1977" extrusionOk="0">
                  <a:moveTo>
                    <a:pt x="274" y="0"/>
                  </a:moveTo>
                  <a:lnTo>
                    <a:pt x="0" y="560"/>
                  </a:lnTo>
                  <a:lnTo>
                    <a:pt x="2917" y="1977"/>
                  </a:lnTo>
                  <a:lnTo>
                    <a:pt x="3191" y="141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79;p44">
              <a:extLst>
                <a:ext uri="{FF2B5EF4-FFF2-40B4-BE49-F238E27FC236}">
                  <a16:creationId xmlns:a16="http://schemas.microsoft.com/office/drawing/2014/main" id="{6ACB2699-94F9-C6EA-EA7A-5D3D69C899BE}"/>
                </a:ext>
              </a:extLst>
            </p:cNvPr>
            <p:cNvSpPr/>
            <p:nvPr/>
          </p:nvSpPr>
          <p:spPr>
            <a:xfrm>
              <a:off x="6951991" y="3996885"/>
              <a:ext cx="163752" cy="105710"/>
            </a:xfrm>
            <a:custGeom>
              <a:avLst/>
              <a:gdLst/>
              <a:ahLst/>
              <a:cxnLst/>
              <a:rect l="l" t="t" r="r" b="b"/>
              <a:pathLst>
                <a:path w="3394" h="2191" extrusionOk="0">
                  <a:moveTo>
                    <a:pt x="405" y="203"/>
                  </a:moveTo>
                  <a:lnTo>
                    <a:pt x="3191" y="1560"/>
                  </a:lnTo>
                  <a:lnTo>
                    <a:pt x="2989" y="1988"/>
                  </a:lnTo>
                  <a:lnTo>
                    <a:pt x="203" y="631"/>
                  </a:lnTo>
                  <a:lnTo>
                    <a:pt x="405" y="203"/>
                  </a:lnTo>
                  <a:close/>
                  <a:moveTo>
                    <a:pt x="334" y="0"/>
                  </a:moveTo>
                  <a:lnTo>
                    <a:pt x="0" y="703"/>
                  </a:lnTo>
                  <a:lnTo>
                    <a:pt x="3060" y="2191"/>
                  </a:lnTo>
                  <a:lnTo>
                    <a:pt x="3393" y="148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80;p44">
              <a:extLst>
                <a:ext uri="{FF2B5EF4-FFF2-40B4-BE49-F238E27FC236}">
                  <a16:creationId xmlns:a16="http://schemas.microsoft.com/office/drawing/2014/main" id="{60122162-EDD5-E122-51CD-4ECCC1E865FC}"/>
                </a:ext>
              </a:extLst>
            </p:cNvPr>
            <p:cNvSpPr/>
            <p:nvPr/>
          </p:nvSpPr>
          <p:spPr>
            <a:xfrm>
              <a:off x="6896264" y="4126141"/>
              <a:ext cx="154006" cy="95964"/>
            </a:xfrm>
            <a:custGeom>
              <a:avLst/>
              <a:gdLst/>
              <a:ahLst/>
              <a:cxnLst/>
              <a:rect l="l" t="t" r="r" b="b"/>
              <a:pathLst>
                <a:path w="3192" h="1989" extrusionOk="0">
                  <a:moveTo>
                    <a:pt x="274" y="0"/>
                  </a:moveTo>
                  <a:lnTo>
                    <a:pt x="0" y="560"/>
                  </a:lnTo>
                  <a:lnTo>
                    <a:pt x="2929" y="1988"/>
                  </a:lnTo>
                  <a:lnTo>
                    <a:pt x="3191" y="142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81;p44">
              <a:extLst>
                <a:ext uri="{FF2B5EF4-FFF2-40B4-BE49-F238E27FC236}">
                  <a16:creationId xmlns:a16="http://schemas.microsoft.com/office/drawing/2014/main" id="{405EF202-9D7C-F291-3275-60CC0E964968}"/>
                </a:ext>
              </a:extLst>
            </p:cNvPr>
            <p:cNvSpPr/>
            <p:nvPr/>
          </p:nvSpPr>
          <p:spPr>
            <a:xfrm>
              <a:off x="6891681" y="4121509"/>
              <a:ext cx="163752" cy="105180"/>
            </a:xfrm>
            <a:custGeom>
              <a:avLst/>
              <a:gdLst/>
              <a:ahLst/>
              <a:cxnLst/>
              <a:rect l="l" t="t" r="r" b="b"/>
              <a:pathLst>
                <a:path w="3394" h="2180" extrusionOk="0">
                  <a:moveTo>
                    <a:pt x="405" y="191"/>
                  </a:moveTo>
                  <a:lnTo>
                    <a:pt x="3191" y="1549"/>
                  </a:lnTo>
                  <a:lnTo>
                    <a:pt x="2988" y="1977"/>
                  </a:lnTo>
                  <a:lnTo>
                    <a:pt x="191" y="620"/>
                  </a:lnTo>
                  <a:lnTo>
                    <a:pt x="405" y="191"/>
                  </a:lnTo>
                  <a:close/>
                  <a:moveTo>
                    <a:pt x="333" y="1"/>
                  </a:moveTo>
                  <a:lnTo>
                    <a:pt x="0" y="691"/>
                  </a:lnTo>
                  <a:lnTo>
                    <a:pt x="3048" y="2180"/>
                  </a:lnTo>
                  <a:lnTo>
                    <a:pt x="3393" y="148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82;p44">
              <a:extLst>
                <a:ext uri="{FF2B5EF4-FFF2-40B4-BE49-F238E27FC236}">
                  <a16:creationId xmlns:a16="http://schemas.microsoft.com/office/drawing/2014/main" id="{D15E9C01-8684-FC50-33CB-41BFACE477B3}"/>
                </a:ext>
              </a:extLst>
            </p:cNvPr>
            <p:cNvSpPr/>
            <p:nvPr/>
          </p:nvSpPr>
          <p:spPr>
            <a:xfrm>
              <a:off x="7261601" y="3259272"/>
              <a:ext cx="178130" cy="211421"/>
            </a:xfrm>
            <a:custGeom>
              <a:avLst/>
              <a:gdLst/>
              <a:ahLst/>
              <a:cxnLst/>
              <a:rect l="l" t="t" r="r" b="b"/>
              <a:pathLst>
                <a:path w="3692" h="4382" extrusionOk="0">
                  <a:moveTo>
                    <a:pt x="2668" y="1"/>
                  </a:moveTo>
                  <a:cubicBezTo>
                    <a:pt x="2560" y="12"/>
                    <a:pt x="2453" y="60"/>
                    <a:pt x="2382" y="143"/>
                  </a:cubicBezTo>
                  <a:lnTo>
                    <a:pt x="215" y="2668"/>
                  </a:lnTo>
                  <a:cubicBezTo>
                    <a:pt x="132" y="2763"/>
                    <a:pt x="60" y="2858"/>
                    <a:pt x="1" y="2965"/>
                  </a:cubicBezTo>
                  <a:lnTo>
                    <a:pt x="2918" y="4382"/>
                  </a:lnTo>
                  <a:cubicBezTo>
                    <a:pt x="2953" y="4275"/>
                    <a:pt x="2989" y="4156"/>
                    <a:pt x="3013" y="4037"/>
                  </a:cubicBezTo>
                  <a:lnTo>
                    <a:pt x="3668" y="763"/>
                  </a:lnTo>
                  <a:cubicBezTo>
                    <a:pt x="3692" y="655"/>
                    <a:pt x="3668" y="548"/>
                    <a:pt x="3596" y="453"/>
                  </a:cubicBezTo>
                  <a:cubicBezTo>
                    <a:pt x="3561" y="405"/>
                    <a:pt x="3513" y="358"/>
                    <a:pt x="3453" y="322"/>
                  </a:cubicBezTo>
                  <a:lnTo>
                    <a:pt x="2858" y="36"/>
                  </a:lnTo>
                  <a:cubicBezTo>
                    <a:pt x="2799" y="12"/>
                    <a:pt x="2739" y="1"/>
                    <a:pt x="2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83;p44">
              <a:extLst>
                <a:ext uri="{FF2B5EF4-FFF2-40B4-BE49-F238E27FC236}">
                  <a16:creationId xmlns:a16="http://schemas.microsoft.com/office/drawing/2014/main" id="{241D56B5-4C1B-CEFC-4688-B4938FAEC6A7}"/>
                </a:ext>
              </a:extLst>
            </p:cNvPr>
            <p:cNvSpPr/>
            <p:nvPr/>
          </p:nvSpPr>
          <p:spPr>
            <a:xfrm>
              <a:off x="7256438" y="3256184"/>
              <a:ext cx="187876" cy="219719"/>
            </a:xfrm>
            <a:custGeom>
              <a:avLst/>
              <a:gdLst/>
              <a:ahLst/>
              <a:cxnLst/>
              <a:rect l="l" t="t" r="r" b="b"/>
              <a:pathLst>
                <a:path w="3894" h="4554" extrusionOk="0">
                  <a:moveTo>
                    <a:pt x="2775" y="136"/>
                  </a:moveTo>
                  <a:cubicBezTo>
                    <a:pt x="2834" y="136"/>
                    <a:pt x="2894" y="148"/>
                    <a:pt x="2941" y="172"/>
                  </a:cubicBezTo>
                  <a:lnTo>
                    <a:pt x="3525" y="457"/>
                  </a:lnTo>
                  <a:cubicBezTo>
                    <a:pt x="3572" y="481"/>
                    <a:pt x="3620" y="517"/>
                    <a:pt x="3644" y="565"/>
                  </a:cubicBezTo>
                  <a:cubicBezTo>
                    <a:pt x="3703" y="636"/>
                    <a:pt x="3715" y="719"/>
                    <a:pt x="3703" y="815"/>
                  </a:cubicBezTo>
                  <a:lnTo>
                    <a:pt x="3048" y="4089"/>
                  </a:lnTo>
                  <a:cubicBezTo>
                    <a:pt x="3025" y="4172"/>
                    <a:pt x="3001" y="4256"/>
                    <a:pt x="2977" y="4339"/>
                  </a:cubicBezTo>
                  <a:lnTo>
                    <a:pt x="215" y="3005"/>
                  </a:lnTo>
                  <a:cubicBezTo>
                    <a:pt x="262" y="2922"/>
                    <a:pt x="322" y="2851"/>
                    <a:pt x="381" y="2779"/>
                  </a:cubicBezTo>
                  <a:lnTo>
                    <a:pt x="2548" y="255"/>
                  </a:lnTo>
                  <a:cubicBezTo>
                    <a:pt x="2608" y="184"/>
                    <a:pt x="2691" y="136"/>
                    <a:pt x="2775" y="136"/>
                  </a:cubicBezTo>
                  <a:close/>
                  <a:moveTo>
                    <a:pt x="2804" y="0"/>
                  </a:moveTo>
                  <a:cubicBezTo>
                    <a:pt x="2666" y="0"/>
                    <a:pt x="2529" y="56"/>
                    <a:pt x="2441" y="160"/>
                  </a:cubicBezTo>
                  <a:lnTo>
                    <a:pt x="262" y="2696"/>
                  </a:lnTo>
                  <a:cubicBezTo>
                    <a:pt x="179" y="2791"/>
                    <a:pt x="108" y="2886"/>
                    <a:pt x="48" y="2993"/>
                  </a:cubicBezTo>
                  <a:lnTo>
                    <a:pt x="0" y="3065"/>
                  </a:lnTo>
                  <a:lnTo>
                    <a:pt x="3060" y="4553"/>
                  </a:lnTo>
                  <a:lnTo>
                    <a:pt x="3096" y="4482"/>
                  </a:lnTo>
                  <a:cubicBezTo>
                    <a:pt x="3144" y="4363"/>
                    <a:pt x="3179" y="4244"/>
                    <a:pt x="3203" y="4125"/>
                  </a:cubicBezTo>
                  <a:lnTo>
                    <a:pt x="3858" y="850"/>
                  </a:lnTo>
                  <a:cubicBezTo>
                    <a:pt x="3894" y="636"/>
                    <a:pt x="3787" y="422"/>
                    <a:pt x="3596" y="326"/>
                  </a:cubicBezTo>
                  <a:lnTo>
                    <a:pt x="3001" y="41"/>
                  </a:lnTo>
                  <a:cubicBezTo>
                    <a:pt x="2938" y="13"/>
                    <a:pt x="2871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84;p44">
              <a:extLst>
                <a:ext uri="{FF2B5EF4-FFF2-40B4-BE49-F238E27FC236}">
                  <a16:creationId xmlns:a16="http://schemas.microsoft.com/office/drawing/2014/main" id="{D1494D15-E8AB-AA4F-3D98-E83AADB10ECE}"/>
                </a:ext>
              </a:extLst>
            </p:cNvPr>
            <p:cNvSpPr/>
            <p:nvPr/>
          </p:nvSpPr>
          <p:spPr>
            <a:xfrm>
              <a:off x="7261601" y="1550816"/>
              <a:ext cx="1353439" cy="1396572"/>
            </a:xfrm>
            <a:custGeom>
              <a:avLst/>
              <a:gdLst/>
              <a:ahLst/>
              <a:cxnLst/>
              <a:rect l="l" t="t" r="r" b="b"/>
              <a:pathLst>
                <a:path w="28052" h="28946" extrusionOk="0">
                  <a:moveTo>
                    <a:pt x="16197" y="1257"/>
                  </a:moveTo>
                  <a:cubicBezTo>
                    <a:pt x="16530" y="1257"/>
                    <a:pt x="16862" y="1275"/>
                    <a:pt x="17193" y="1311"/>
                  </a:cubicBezTo>
                  <a:cubicBezTo>
                    <a:pt x="22944" y="1954"/>
                    <a:pt x="26718" y="10038"/>
                    <a:pt x="22920" y="18004"/>
                  </a:cubicBezTo>
                  <a:cubicBezTo>
                    <a:pt x="20457" y="23192"/>
                    <a:pt x="16535" y="25364"/>
                    <a:pt x="12835" y="25364"/>
                  </a:cubicBezTo>
                  <a:cubicBezTo>
                    <a:pt x="6090" y="25364"/>
                    <a:pt x="80" y="18146"/>
                    <a:pt x="4977" y="8812"/>
                  </a:cubicBezTo>
                  <a:cubicBezTo>
                    <a:pt x="7250" y="4467"/>
                    <a:pt x="11720" y="1257"/>
                    <a:pt x="16197" y="1257"/>
                  </a:cubicBezTo>
                  <a:close/>
                  <a:moveTo>
                    <a:pt x="16409" y="1"/>
                  </a:moveTo>
                  <a:cubicBezTo>
                    <a:pt x="11467" y="1"/>
                    <a:pt x="6539" y="3550"/>
                    <a:pt x="4013" y="8348"/>
                  </a:cubicBezTo>
                  <a:cubicBezTo>
                    <a:pt x="1" y="16015"/>
                    <a:pt x="2632" y="22385"/>
                    <a:pt x="7299" y="25159"/>
                  </a:cubicBezTo>
                  <a:lnTo>
                    <a:pt x="6049" y="27743"/>
                  </a:lnTo>
                  <a:cubicBezTo>
                    <a:pt x="5847" y="28160"/>
                    <a:pt x="6013" y="28660"/>
                    <a:pt x="6430" y="28862"/>
                  </a:cubicBezTo>
                  <a:cubicBezTo>
                    <a:pt x="6539" y="28917"/>
                    <a:pt x="6659" y="28946"/>
                    <a:pt x="6783" y="28946"/>
                  </a:cubicBezTo>
                  <a:cubicBezTo>
                    <a:pt x="6847" y="28946"/>
                    <a:pt x="6912" y="28938"/>
                    <a:pt x="6978" y="28922"/>
                  </a:cubicBezTo>
                  <a:cubicBezTo>
                    <a:pt x="7228" y="28874"/>
                    <a:pt x="7430" y="28707"/>
                    <a:pt x="7549" y="28481"/>
                  </a:cubicBezTo>
                  <a:lnTo>
                    <a:pt x="8799" y="25897"/>
                  </a:lnTo>
                  <a:cubicBezTo>
                    <a:pt x="10031" y="26388"/>
                    <a:pt x="11355" y="26649"/>
                    <a:pt x="12705" y="26649"/>
                  </a:cubicBezTo>
                  <a:cubicBezTo>
                    <a:pt x="16798" y="26649"/>
                    <a:pt x="21130" y="24245"/>
                    <a:pt x="23861" y="18516"/>
                  </a:cubicBezTo>
                  <a:cubicBezTo>
                    <a:pt x="28052" y="9705"/>
                    <a:pt x="23885" y="763"/>
                    <a:pt x="17515" y="61"/>
                  </a:cubicBezTo>
                  <a:cubicBezTo>
                    <a:pt x="17147" y="20"/>
                    <a:pt x="16778" y="1"/>
                    <a:pt x="16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85;p44">
              <a:extLst>
                <a:ext uri="{FF2B5EF4-FFF2-40B4-BE49-F238E27FC236}">
                  <a16:creationId xmlns:a16="http://schemas.microsoft.com/office/drawing/2014/main" id="{92A2D8AA-9AD3-E5AE-2554-1D835E55FE0F}"/>
                </a:ext>
              </a:extLst>
            </p:cNvPr>
            <p:cNvSpPr/>
            <p:nvPr/>
          </p:nvSpPr>
          <p:spPr>
            <a:xfrm>
              <a:off x="7335131" y="1547294"/>
              <a:ext cx="1190314" cy="1403520"/>
            </a:xfrm>
            <a:custGeom>
              <a:avLst/>
              <a:gdLst/>
              <a:ahLst/>
              <a:cxnLst/>
              <a:rect l="l" t="t" r="r" b="b"/>
              <a:pathLst>
                <a:path w="24671" h="29090" extrusionOk="0">
                  <a:moveTo>
                    <a:pt x="14649" y="1412"/>
                  </a:moveTo>
                  <a:cubicBezTo>
                    <a:pt x="14986" y="1412"/>
                    <a:pt x="15323" y="1430"/>
                    <a:pt x="15657" y="1467"/>
                  </a:cubicBezTo>
                  <a:cubicBezTo>
                    <a:pt x="17967" y="1717"/>
                    <a:pt x="20063" y="3241"/>
                    <a:pt x="21396" y="5623"/>
                  </a:cubicBezTo>
                  <a:cubicBezTo>
                    <a:pt x="23373" y="9171"/>
                    <a:pt x="23349" y="13814"/>
                    <a:pt x="21337" y="18053"/>
                  </a:cubicBezTo>
                  <a:cubicBezTo>
                    <a:pt x="19253" y="22422"/>
                    <a:pt x="15824" y="25077"/>
                    <a:pt x="11931" y="25339"/>
                  </a:cubicBezTo>
                  <a:cubicBezTo>
                    <a:pt x="11722" y="25353"/>
                    <a:pt x="11513" y="25360"/>
                    <a:pt x="11306" y="25360"/>
                  </a:cubicBezTo>
                  <a:cubicBezTo>
                    <a:pt x="8096" y="25360"/>
                    <a:pt x="5089" y="23735"/>
                    <a:pt x="3322" y="21017"/>
                  </a:cubicBezTo>
                  <a:cubicBezTo>
                    <a:pt x="1156" y="17696"/>
                    <a:pt x="1227" y="13278"/>
                    <a:pt x="3513" y="8921"/>
                  </a:cubicBezTo>
                  <a:cubicBezTo>
                    <a:pt x="5897" y="4373"/>
                    <a:pt x="10358" y="1412"/>
                    <a:pt x="14649" y="1412"/>
                  </a:cubicBezTo>
                  <a:close/>
                  <a:moveTo>
                    <a:pt x="14678" y="1260"/>
                  </a:moveTo>
                  <a:cubicBezTo>
                    <a:pt x="10332" y="1260"/>
                    <a:pt x="5793" y="4248"/>
                    <a:pt x="3382" y="8849"/>
                  </a:cubicBezTo>
                  <a:cubicBezTo>
                    <a:pt x="1072" y="13266"/>
                    <a:pt x="1001" y="17731"/>
                    <a:pt x="3203" y="21101"/>
                  </a:cubicBezTo>
                  <a:cubicBezTo>
                    <a:pt x="4989" y="23851"/>
                    <a:pt x="8037" y="25506"/>
                    <a:pt x="11312" y="25518"/>
                  </a:cubicBezTo>
                  <a:lnTo>
                    <a:pt x="11312" y="25506"/>
                  </a:lnTo>
                  <a:cubicBezTo>
                    <a:pt x="11526" y="25506"/>
                    <a:pt x="11728" y="25506"/>
                    <a:pt x="11943" y="25494"/>
                  </a:cubicBezTo>
                  <a:cubicBezTo>
                    <a:pt x="15895" y="25232"/>
                    <a:pt x="19360" y="22541"/>
                    <a:pt x="21468" y="18112"/>
                  </a:cubicBezTo>
                  <a:cubicBezTo>
                    <a:pt x="23504" y="13838"/>
                    <a:pt x="23527" y="9135"/>
                    <a:pt x="21527" y="5551"/>
                  </a:cubicBezTo>
                  <a:cubicBezTo>
                    <a:pt x="20170" y="3122"/>
                    <a:pt x="18039" y="1575"/>
                    <a:pt x="15669" y="1313"/>
                  </a:cubicBezTo>
                  <a:cubicBezTo>
                    <a:pt x="15341" y="1277"/>
                    <a:pt x="15010" y="1260"/>
                    <a:pt x="14678" y="1260"/>
                  </a:cubicBezTo>
                  <a:close/>
                  <a:moveTo>
                    <a:pt x="15079" y="155"/>
                  </a:moveTo>
                  <a:cubicBezTo>
                    <a:pt x="15379" y="155"/>
                    <a:pt x="15675" y="176"/>
                    <a:pt x="15979" y="205"/>
                  </a:cubicBezTo>
                  <a:cubicBezTo>
                    <a:pt x="18539" y="491"/>
                    <a:pt x="20860" y="2170"/>
                    <a:pt x="22325" y="4801"/>
                  </a:cubicBezTo>
                  <a:cubicBezTo>
                    <a:pt x="24516" y="8730"/>
                    <a:pt x="24492" y="13874"/>
                    <a:pt x="22265" y="18553"/>
                  </a:cubicBezTo>
                  <a:cubicBezTo>
                    <a:pt x="19514" y="24332"/>
                    <a:pt x="15190" y="26642"/>
                    <a:pt x="11178" y="26642"/>
                  </a:cubicBezTo>
                  <a:cubicBezTo>
                    <a:pt x="9826" y="26642"/>
                    <a:pt x="8509" y="26379"/>
                    <a:pt x="7299" y="25899"/>
                  </a:cubicBezTo>
                  <a:lnTo>
                    <a:pt x="7240" y="25875"/>
                  </a:lnTo>
                  <a:lnTo>
                    <a:pt x="5954" y="28518"/>
                  </a:lnTo>
                  <a:cubicBezTo>
                    <a:pt x="5847" y="28721"/>
                    <a:pt x="5656" y="28876"/>
                    <a:pt x="5430" y="28923"/>
                  </a:cubicBezTo>
                  <a:cubicBezTo>
                    <a:pt x="5372" y="28936"/>
                    <a:pt x="5313" y="28942"/>
                    <a:pt x="5254" y="28942"/>
                  </a:cubicBezTo>
                  <a:cubicBezTo>
                    <a:pt x="5143" y="28942"/>
                    <a:pt x="5031" y="28918"/>
                    <a:pt x="4930" y="28864"/>
                  </a:cubicBezTo>
                  <a:cubicBezTo>
                    <a:pt x="4561" y="28685"/>
                    <a:pt x="4406" y="28221"/>
                    <a:pt x="4585" y="27852"/>
                  </a:cubicBezTo>
                  <a:lnTo>
                    <a:pt x="5870" y="25197"/>
                  </a:lnTo>
                  <a:lnTo>
                    <a:pt x="5811" y="25161"/>
                  </a:lnTo>
                  <a:cubicBezTo>
                    <a:pt x="3382" y="23732"/>
                    <a:pt x="1632" y="21375"/>
                    <a:pt x="953" y="18648"/>
                  </a:cubicBezTo>
                  <a:cubicBezTo>
                    <a:pt x="144" y="15517"/>
                    <a:pt x="703" y="11993"/>
                    <a:pt x="2560" y="8456"/>
                  </a:cubicBezTo>
                  <a:cubicBezTo>
                    <a:pt x="5192" y="3432"/>
                    <a:pt x="10133" y="158"/>
                    <a:pt x="14883" y="158"/>
                  </a:cubicBezTo>
                  <a:cubicBezTo>
                    <a:pt x="14949" y="156"/>
                    <a:pt x="15014" y="155"/>
                    <a:pt x="15079" y="155"/>
                  </a:cubicBezTo>
                  <a:close/>
                  <a:moveTo>
                    <a:pt x="14876" y="0"/>
                  </a:moveTo>
                  <a:cubicBezTo>
                    <a:pt x="10083" y="0"/>
                    <a:pt x="5090" y="3307"/>
                    <a:pt x="2430" y="8385"/>
                  </a:cubicBezTo>
                  <a:cubicBezTo>
                    <a:pt x="560" y="11945"/>
                    <a:pt x="1" y="15505"/>
                    <a:pt x="798" y="18672"/>
                  </a:cubicBezTo>
                  <a:cubicBezTo>
                    <a:pt x="1489" y="21422"/>
                    <a:pt x="3251" y="23792"/>
                    <a:pt x="5680" y="25256"/>
                  </a:cubicBezTo>
                  <a:lnTo>
                    <a:pt x="4454" y="27780"/>
                  </a:lnTo>
                  <a:cubicBezTo>
                    <a:pt x="4156" y="28387"/>
                    <a:pt x="4596" y="29090"/>
                    <a:pt x="5263" y="29090"/>
                  </a:cubicBezTo>
                  <a:cubicBezTo>
                    <a:pt x="5335" y="29090"/>
                    <a:pt x="5406" y="29078"/>
                    <a:pt x="5466" y="29066"/>
                  </a:cubicBezTo>
                  <a:cubicBezTo>
                    <a:pt x="5739" y="29007"/>
                    <a:pt x="5966" y="28828"/>
                    <a:pt x="6097" y="28578"/>
                  </a:cubicBezTo>
                  <a:lnTo>
                    <a:pt x="7311" y="26054"/>
                  </a:lnTo>
                  <a:cubicBezTo>
                    <a:pt x="8549" y="26542"/>
                    <a:pt x="9871" y="26792"/>
                    <a:pt x="11193" y="26792"/>
                  </a:cubicBezTo>
                  <a:cubicBezTo>
                    <a:pt x="15264" y="26792"/>
                    <a:pt x="19622" y="24446"/>
                    <a:pt x="22408" y="18612"/>
                  </a:cubicBezTo>
                  <a:cubicBezTo>
                    <a:pt x="24647" y="13886"/>
                    <a:pt x="24670" y="8695"/>
                    <a:pt x="22468" y="4730"/>
                  </a:cubicBezTo>
                  <a:cubicBezTo>
                    <a:pt x="20968" y="2051"/>
                    <a:pt x="18610" y="348"/>
                    <a:pt x="16003" y="62"/>
                  </a:cubicBezTo>
                  <a:cubicBezTo>
                    <a:pt x="15629" y="21"/>
                    <a:pt x="15253" y="0"/>
                    <a:pt x="14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86;p44">
              <a:extLst>
                <a:ext uri="{FF2B5EF4-FFF2-40B4-BE49-F238E27FC236}">
                  <a16:creationId xmlns:a16="http://schemas.microsoft.com/office/drawing/2014/main" id="{02B40176-5AC6-BCA1-6678-2BCE116EBE18}"/>
                </a:ext>
              </a:extLst>
            </p:cNvPr>
            <p:cNvSpPr/>
            <p:nvPr/>
          </p:nvSpPr>
          <p:spPr>
            <a:xfrm>
              <a:off x="7415561" y="1611753"/>
              <a:ext cx="1026031" cy="1162765"/>
            </a:xfrm>
            <a:custGeom>
              <a:avLst/>
              <a:gdLst/>
              <a:ahLst/>
              <a:cxnLst/>
              <a:rect l="l" t="t" r="r" b="b"/>
              <a:pathLst>
                <a:path w="21266" h="24100" extrusionOk="0">
                  <a:moveTo>
                    <a:pt x="11681" y="191"/>
                  </a:moveTo>
                  <a:lnTo>
                    <a:pt x="12812" y="739"/>
                  </a:lnTo>
                  <a:lnTo>
                    <a:pt x="12264" y="1882"/>
                  </a:lnTo>
                  <a:lnTo>
                    <a:pt x="11121" y="1322"/>
                  </a:lnTo>
                  <a:lnTo>
                    <a:pt x="11681" y="191"/>
                  </a:lnTo>
                  <a:close/>
                  <a:moveTo>
                    <a:pt x="13371" y="1001"/>
                  </a:moveTo>
                  <a:lnTo>
                    <a:pt x="14502" y="1560"/>
                  </a:lnTo>
                  <a:lnTo>
                    <a:pt x="13967" y="2691"/>
                  </a:lnTo>
                  <a:lnTo>
                    <a:pt x="12824" y="2144"/>
                  </a:lnTo>
                  <a:lnTo>
                    <a:pt x="13371" y="1001"/>
                  </a:lnTo>
                  <a:close/>
                  <a:moveTo>
                    <a:pt x="9168" y="1048"/>
                  </a:moveTo>
                  <a:lnTo>
                    <a:pt x="10299" y="1608"/>
                  </a:lnTo>
                  <a:lnTo>
                    <a:pt x="9752" y="2739"/>
                  </a:lnTo>
                  <a:lnTo>
                    <a:pt x="8609" y="2191"/>
                  </a:lnTo>
                  <a:lnTo>
                    <a:pt x="9168" y="1048"/>
                  </a:lnTo>
                  <a:close/>
                  <a:moveTo>
                    <a:pt x="15062" y="1834"/>
                  </a:moveTo>
                  <a:lnTo>
                    <a:pt x="16205" y="2394"/>
                  </a:lnTo>
                  <a:lnTo>
                    <a:pt x="15645" y="3525"/>
                  </a:lnTo>
                  <a:lnTo>
                    <a:pt x="14514" y="2965"/>
                  </a:lnTo>
                  <a:lnTo>
                    <a:pt x="15062" y="1834"/>
                  </a:lnTo>
                  <a:close/>
                  <a:moveTo>
                    <a:pt x="10859" y="1870"/>
                  </a:moveTo>
                  <a:lnTo>
                    <a:pt x="11990" y="2429"/>
                  </a:lnTo>
                  <a:lnTo>
                    <a:pt x="11442" y="3560"/>
                  </a:lnTo>
                  <a:lnTo>
                    <a:pt x="10299" y="3013"/>
                  </a:lnTo>
                  <a:lnTo>
                    <a:pt x="10859" y="1870"/>
                  </a:lnTo>
                  <a:close/>
                  <a:moveTo>
                    <a:pt x="16765" y="2644"/>
                  </a:moveTo>
                  <a:lnTo>
                    <a:pt x="17896" y="3203"/>
                  </a:lnTo>
                  <a:lnTo>
                    <a:pt x="17348" y="4334"/>
                  </a:lnTo>
                  <a:lnTo>
                    <a:pt x="16205" y="3787"/>
                  </a:lnTo>
                  <a:lnTo>
                    <a:pt x="16765" y="2644"/>
                  </a:lnTo>
                  <a:close/>
                  <a:moveTo>
                    <a:pt x="12550" y="2703"/>
                  </a:moveTo>
                  <a:lnTo>
                    <a:pt x="13693" y="3251"/>
                  </a:lnTo>
                  <a:lnTo>
                    <a:pt x="13133" y="4394"/>
                  </a:lnTo>
                  <a:lnTo>
                    <a:pt x="12002" y="3834"/>
                  </a:lnTo>
                  <a:lnTo>
                    <a:pt x="12550" y="2703"/>
                  </a:lnTo>
                  <a:close/>
                  <a:moveTo>
                    <a:pt x="8347" y="2739"/>
                  </a:moveTo>
                  <a:lnTo>
                    <a:pt x="9478" y="3298"/>
                  </a:lnTo>
                  <a:lnTo>
                    <a:pt x="8930" y="4430"/>
                  </a:lnTo>
                  <a:lnTo>
                    <a:pt x="7787" y="3882"/>
                  </a:lnTo>
                  <a:lnTo>
                    <a:pt x="8347" y="2739"/>
                  </a:lnTo>
                  <a:close/>
                  <a:moveTo>
                    <a:pt x="18455" y="3465"/>
                  </a:moveTo>
                  <a:lnTo>
                    <a:pt x="19586" y="4025"/>
                  </a:lnTo>
                  <a:lnTo>
                    <a:pt x="19039" y="5168"/>
                  </a:lnTo>
                  <a:lnTo>
                    <a:pt x="17896" y="4608"/>
                  </a:lnTo>
                  <a:lnTo>
                    <a:pt x="18455" y="3465"/>
                  </a:lnTo>
                  <a:close/>
                  <a:moveTo>
                    <a:pt x="14240" y="3525"/>
                  </a:moveTo>
                  <a:lnTo>
                    <a:pt x="15383" y="4072"/>
                  </a:lnTo>
                  <a:lnTo>
                    <a:pt x="14824" y="5215"/>
                  </a:lnTo>
                  <a:lnTo>
                    <a:pt x="13693" y="4668"/>
                  </a:lnTo>
                  <a:lnTo>
                    <a:pt x="14240" y="3525"/>
                  </a:lnTo>
                  <a:close/>
                  <a:moveTo>
                    <a:pt x="10026" y="3560"/>
                  </a:moveTo>
                  <a:lnTo>
                    <a:pt x="11169" y="4120"/>
                  </a:lnTo>
                  <a:lnTo>
                    <a:pt x="10621" y="5263"/>
                  </a:lnTo>
                  <a:lnTo>
                    <a:pt x="9478" y="4703"/>
                  </a:lnTo>
                  <a:lnTo>
                    <a:pt x="10026" y="3560"/>
                  </a:lnTo>
                  <a:close/>
                  <a:moveTo>
                    <a:pt x="5823" y="3608"/>
                  </a:moveTo>
                  <a:lnTo>
                    <a:pt x="6978" y="4180"/>
                  </a:lnTo>
                  <a:lnTo>
                    <a:pt x="6418" y="5311"/>
                  </a:lnTo>
                  <a:lnTo>
                    <a:pt x="5287" y="4763"/>
                  </a:lnTo>
                  <a:lnTo>
                    <a:pt x="5823" y="3608"/>
                  </a:lnTo>
                  <a:close/>
                  <a:moveTo>
                    <a:pt x="15943" y="4346"/>
                  </a:moveTo>
                  <a:lnTo>
                    <a:pt x="17074" y="4894"/>
                  </a:lnTo>
                  <a:lnTo>
                    <a:pt x="16526" y="6037"/>
                  </a:lnTo>
                  <a:lnTo>
                    <a:pt x="15383" y="5477"/>
                  </a:lnTo>
                  <a:lnTo>
                    <a:pt x="15943" y="4346"/>
                  </a:lnTo>
                  <a:close/>
                  <a:moveTo>
                    <a:pt x="11740" y="4394"/>
                  </a:moveTo>
                  <a:lnTo>
                    <a:pt x="12871" y="4942"/>
                  </a:lnTo>
                  <a:lnTo>
                    <a:pt x="12323" y="6085"/>
                  </a:lnTo>
                  <a:lnTo>
                    <a:pt x="11180" y="5525"/>
                  </a:lnTo>
                  <a:lnTo>
                    <a:pt x="11740" y="4394"/>
                  </a:lnTo>
                  <a:close/>
                  <a:moveTo>
                    <a:pt x="7513" y="4441"/>
                  </a:moveTo>
                  <a:lnTo>
                    <a:pt x="8656" y="4989"/>
                  </a:lnTo>
                  <a:lnTo>
                    <a:pt x="8097" y="6120"/>
                  </a:lnTo>
                  <a:lnTo>
                    <a:pt x="6978" y="5573"/>
                  </a:lnTo>
                  <a:lnTo>
                    <a:pt x="7513" y="4441"/>
                  </a:lnTo>
                  <a:close/>
                  <a:moveTo>
                    <a:pt x="17634" y="5168"/>
                  </a:moveTo>
                  <a:lnTo>
                    <a:pt x="18765" y="5715"/>
                  </a:lnTo>
                  <a:lnTo>
                    <a:pt x="18217" y="6858"/>
                  </a:lnTo>
                  <a:lnTo>
                    <a:pt x="17074" y="6299"/>
                  </a:lnTo>
                  <a:lnTo>
                    <a:pt x="17634" y="5168"/>
                  </a:lnTo>
                  <a:close/>
                  <a:moveTo>
                    <a:pt x="13419" y="5215"/>
                  </a:moveTo>
                  <a:lnTo>
                    <a:pt x="14562" y="5763"/>
                  </a:lnTo>
                  <a:lnTo>
                    <a:pt x="14002" y="6906"/>
                  </a:lnTo>
                  <a:lnTo>
                    <a:pt x="12871" y="6346"/>
                  </a:lnTo>
                  <a:lnTo>
                    <a:pt x="13419" y="5215"/>
                  </a:lnTo>
                  <a:close/>
                  <a:moveTo>
                    <a:pt x="9216" y="5251"/>
                  </a:moveTo>
                  <a:lnTo>
                    <a:pt x="10347" y="5811"/>
                  </a:lnTo>
                  <a:lnTo>
                    <a:pt x="9799" y="6954"/>
                  </a:lnTo>
                  <a:lnTo>
                    <a:pt x="8668" y="6394"/>
                  </a:lnTo>
                  <a:lnTo>
                    <a:pt x="9216" y="5251"/>
                  </a:lnTo>
                  <a:close/>
                  <a:moveTo>
                    <a:pt x="5001" y="5299"/>
                  </a:moveTo>
                  <a:lnTo>
                    <a:pt x="6144" y="5858"/>
                  </a:lnTo>
                  <a:lnTo>
                    <a:pt x="5585" y="7001"/>
                  </a:lnTo>
                  <a:lnTo>
                    <a:pt x="4453" y="6454"/>
                  </a:lnTo>
                  <a:lnTo>
                    <a:pt x="5001" y="5299"/>
                  </a:lnTo>
                  <a:close/>
                  <a:moveTo>
                    <a:pt x="2036" y="7073"/>
                  </a:moveTo>
                  <a:lnTo>
                    <a:pt x="2025" y="7099"/>
                  </a:lnTo>
                  <a:lnTo>
                    <a:pt x="2025" y="7099"/>
                  </a:lnTo>
                  <a:cubicBezTo>
                    <a:pt x="2029" y="7091"/>
                    <a:pt x="2033" y="7082"/>
                    <a:pt x="2036" y="7073"/>
                  </a:cubicBezTo>
                  <a:close/>
                  <a:moveTo>
                    <a:pt x="19324" y="5989"/>
                  </a:moveTo>
                  <a:lnTo>
                    <a:pt x="20455" y="6549"/>
                  </a:lnTo>
                  <a:lnTo>
                    <a:pt x="19908" y="7692"/>
                  </a:lnTo>
                  <a:lnTo>
                    <a:pt x="18765" y="7132"/>
                  </a:lnTo>
                  <a:lnTo>
                    <a:pt x="19324" y="5989"/>
                  </a:lnTo>
                  <a:close/>
                  <a:moveTo>
                    <a:pt x="15121" y="6037"/>
                  </a:moveTo>
                  <a:lnTo>
                    <a:pt x="16253" y="6585"/>
                  </a:lnTo>
                  <a:lnTo>
                    <a:pt x="15705" y="7728"/>
                  </a:lnTo>
                  <a:lnTo>
                    <a:pt x="14562" y="7168"/>
                  </a:lnTo>
                  <a:lnTo>
                    <a:pt x="15121" y="6037"/>
                  </a:lnTo>
                  <a:close/>
                  <a:moveTo>
                    <a:pt x="10907" y="6085"/>
                  </a:moveTo>
                  <a:lnTo>
                    <a:pt x="12038" y="6644"/>
                  </a:lnTo>
                  <a:lnTo>
                    <a:pt x="11490" y="7775"/>
                  </a:lnTo>
                  <a:lnTo>
                    <a:pt x="10347" y="7228"/>
                  </a:lnTo>
                  <a:lnTo>
                    <a:pt x="10907" y="6085"/>
                  </a:lnTo>
                  <a:close/>
                  <a:moveTo>
                    <a:pt x="6692" y="6132"/>
                  </a:moveTo>
                  <a:lnTo>
                    <a:pt x="7835" y="6680"/>
                  </a:lnTo>
                  <a:lnTo>
                    <a:pt x="7275" y="7823"/>
                  </a:lnTo>
                  <a:lnTo>
                    <a:pt x="6144" y="7263"/>
                  </a:lnTo>
                  <a:lnTo>
                    <a:pt x="6692" y="6132"/>
                  </a:lnTo>
                  <a:close/>
                  <a:moveTo>
                    <a:pt x="16800" y="6858"/>
                  </a:moveTo>
                  <a:lnTo>
                    <a:pt x="17943" y="7418"/>
                  </a:lnTo>
                  <a:lnTo>
                    <a:pt x="17396" y="8549"/>
                  </a:lnTo>
                  <a:lnTo>
                    <a:pt x="16253" y="8001"/>
                  </a:lnTo>
                  <a:lnTo>
                    <a:pt x="16800" y="6858"/>
                  </a:lnTo>
                  <a:close/>
                  <a:moveTo>
                    <a:pt x="12597" y="6906"/>
                  </a:moveTo>
                  <a:lnTo>
                    <a:pt x="13740" y="7454"/>
                  </a:lnTo>
                  <a:lnTo>
                    <a:pt x="13181" y="8609"/>
                  </a:lnTo>
                  <a:lnTo>
                    <a:pt x="12050" y="8049"/>
                  </a:lnTo>
                  <a:lnTo>
                    <a:pt x="12597" y="6906"/>
                  </a:lnTo>
                  <a:close/>
                  <a:moveTo>
                    <a:pt x="8394" y="6942"/>
                  </a:moveTo>
                  <a:lnTo>
                    <a:pt x="9526" y="7501"/>
                  </a:lnTo>
                  <a:lnTo>
                    <a:pt x="8978" y="8644"/>
                  </a:lnTo>
                  <a:lnTo>
                    <a:pt x="7835" y="8085"/>
                  </a:lnTo>
                  <a:lnTo>
                    <a:pt x="8394" y="6942"/>
                  </a:lnTo>
                  <a:close/>
                  <a:moveTo>
                    <a:pt x="4180" y="7001"/>
                  </a:moveTo>
                  <a:lnTo>
                    <a:pt x="5323" y="7561"/>
                  </a:lnTo>
                  <a:lnTo>
                    <a:pt x="4763" y="8692"/>
                  </a:lnTo>
                  <a:lnTo>
                    <a:pt x="3632" y="8144"/>
                  </a:lnTo>
                  <a:lnTo>
                    <a:pt x="4180" y="7001"/>
                  </a:lnTo>
                  <a:close/>
                  <a:moveTo>
                    <a:pt x="18503" y="7692"/>
                  </a:moveTo>
                  <a:lnTo>
                    <a:pt x="19634" y="8240"/>
                  </a:lnTo>
                  <a:lnTo>
                    <a:pt x="19086" y="9383"/>
                  </a:lnTo>
                  <a:lnTo>
                    <a:pt x="17943" y="8823"/>
                  </a:lnTo>
                  <a:lnTo>
                    <a:pt x="18503" y="7692"/>
                  </a:lnTo>
                  <a:close/>
                  <a:moveTo>
                    <a:pt x="14300" y="7728"/>
                  </a:moveTo>
                  <a:lnTo>
                    <a:pt x="15431" y="8287"/>
                  </a:lnTo>
                  <a:lnTo>
                    <a:pt x="14883" y="9418"/>
                  </a:lnTo>
                  <a:lnTo>
                    <a:pt x="13740" y="8871"/>
                  </a:lnTo>
                  <a:lnTo>
                    <a:pt x="14300" y="7728"/>
                  </a:lnTo>
                  <a:close/>
                  <a:moveTo>
                    <a:pt x="10085" y="7787"/>
                  </a:moveTo>
                  <a:lnTo>
                    <a:pt x="11216" y="8335"/>
                  </a:lnTo>
                  <a:lnTo>
                    <a:pt x="10669" y="9478"/>
                  </a:lnTo>
                  <a:lnTo>
                    <a:pt x="9526" y="8918"/>
                  </a:lnTo>
                  <a:lnTo>
                    <a:pt x="10085" y="7787"/>
                  </a:lnTo>
                  <a:close/>
                  <a:moveTo>
                    <a:pt x="5870" y="7823"/>
                  </a:moveTo>
                  <a:lnTo>
                    <a:pt x="7001" y="8371"/>
                  </a:lnTo>
                  <a:lnTo>
                    <a:pt x="6454" y="9514"/>
                  </a:lnTo>
                  <a:lnTo>
                    <a:pt x="5311" y="8954"/>
                  </a:lnTo>
                  <a:lnTo>
                    <a:pt x="5870" y="7823"/>
                  </a:lnTo>
                  <a:close/>
                  <a:moveTo>
                    <a:pt x="1667" y="7870"/>
                  </a:moveTo>
                  <a:lnTo>
                    <a:pt x="2798" y="8430"/>
                  </a:lnTo>
                  <a:lnTo>
                    <a:pt x="2251" y="9561"/>
                  </a:lnTo>
                  <a:lnTo>
                    <a:pt x="1108" y="9013"/>
                  </a:lnTo>
                  <a:lnTo>
                    <a:pt x="1667" y="7870"/>
                  </a:lnTo>
                  <a:close/>
                  <a:moveTo>
                    <a:pt x="15991" y="8549"/>
                  </a:moveTo>
                  <a:lnTo>
                    <a:pt x="17122" y="9109"/>
                  </a:lnTo>
                  <a:lnTo>
                    <a:pt x="16574" y="10240"/>
                  </a:lnTo>
                  <a:lnTo>
                    <a:pt x="15431" y="9692"/>
                  </a:lnTo>
                  <a:lnTo>
                    <a:pt x="15991" y="8549"/>
                  </a:lnTo>
                  <a:close/>
                  <a:moveTo>
                    <a:pt x="11776" y="8609"/>
                  </a:moveTo>
                  <a:lnTo>
                    <a:pt x="12907" y="9156"/>
                  </a:lnTo>
                  <a:lnTo>
                    <a:pt x="12359" y="10299"/>
                  </a:lnTo>
                  <a:lnTo>
                    <a:pt x="11216" y="9740"/>
                  </a:lnTo>
                  <a:lnTo>
                    <a:pt x="11776" y="8609"/>
                  </a:lnTo>
                  <a:close/>
                  <a:moveTo>
                    <a:pt x="7573" y="8644"/>
                  </a:moveTo>
                  <a:lnTo>
                    <a:pt x="8704" y="9192"/>
                  </a:lnTo>
                  <a:lnTo>
                    <a:pt x="8156" y="10335"/>
                  </a:lnTo>
                  <a:lnTo>
                    <a:pt x="7013" y="9775"/>
                  </a:lnTo>
                  <a:lnTo>
                    <a:pt x="7573" y="8644"/>
                  </a:lnTo>
                  <a:close/>
                  <a:moveTo>
                    <a:pt x="3358" y="8692"/>
                  </a:moveTo>
                  <a:lnTo>
                    <a:pt x="4489" y="9240"/>
                  </a:lnTo>
                  <a:lnTo>
                    <a:pt x="3941" y="10383"/>
                  </a:lnTo>
                  <a:lnTo>
                    <a:pt x="2810" y="9835"/>
                  </a:lnTo>
                  <a:lnTo>
                    <a:pt x="3358" y="8692"/>
                  </a:lnTo>
                  <a:close/>
                  <a:moveTo>
                    <a:pt x="17681" y="9371"/>
                  </a:moveTo>
                  <a:lnTo>
                    <a:pt x="18812" y="9930"/>
                  </a:lnTo>
                  <a:lnTo>
                    <a:pt x="18265" y="11061"/>
                  </a:lnTo>
                  <a:lnTo>
                    <a:pt x="17122" y="10514"/>
                  </a:lnTo>
                  <a:lnTo>
                    <a:pt x="17681" y="9371"/>
                  </a:lnTo>
                  <a:close/>
                  <a:moveTo>
                    <a:pt x="13466" y="9418"/>
                  </a:moveTo>
                  <a:lnTo>
                    <a:pt x="14609" y="9978"/>
                  </a:lnTo>
                  <a:lnTo>
                    <a:pt x="14050" y="11109"/>
                  </a:lnTo>
                  <a:lnTo>
                    <a:pt x="12919" y="10561"/>
                  </a:lnTo>
                  <a:lnTo>
                    <a:pt x="13466" y="9418"/>
                  </a:lnTo>
                  <a:close/>
                  <a:moveTo>
                    <a:pt x="9264" y="9478"/>
                  </a:moveTo>
                  <a:lnTo>
                    <a:pt x="10395" y="10025"/>
                  </a:lnTo>
                  <a:lnTo>
                    <a:pt x="9847" y="11168"/>
                  </a:lnTo>
                  <a:lnTo>
                    <a:pt x="8704" y="10609"/>
                  </a:lnTo>
                  <a:lnTo>
                    <a:pt x="9264" y="9478"/>
                  </a:lnTo>
                  <a:close/>
                  <a:moveTo>
                    <a:pt x="5049" y="9525"/>
                  </a:moveTo>
                  <a:lnTo>
                    <a:pt x="6192" y="10073"/>
                  </a:lnTo>
                  <a:lnTo>
                    <a:pt x="5632" y="11204"/>
                  </a:lnTo>
                  <a:lnTo>
                    <a:pt x="4501" y="10657"/>
                  </a:lnTo>
                  <a:lnTo>
                    <a:pt x="5049" y="9525"/>
                  </a:lnTo>
                  <a:close/>
                  <a:moveTo>
                    <a:pt x="19372" y="10204"/>
                  </a:moveTo>
                  <a:lnTo>
                    <a:pt x="20503" y="10752"/>
                  </a:lnTo>
                  <a:lnTo>
                    <a:pt x="19955" y="11895"/>
                  </a:lnTo>
                  <a:lnTo>
                    <a:pt x="18812" y="11335"/>
                  </a:lnTo>
                  <a:lnTo>
                    <a:pt x="19372" y="10204"/>
                  </a:lnTo>
                  <a:close/>
                  <a:moveTo>
                    <a:pt x="15169" y="10240"/>
                  </a:moveTo>
                  <a:lnTo>
                    <a:pt x="16300" y="10799"/>
                  </a:lnTo>
                  <a:lnTo>
                    <a:pt x="15752" y="11930"/>
                  </a:lnTo>
                  <a:lnTo>
                    <a:pt x="14609" y="11383"/>
                  </a:lnTo>
                  <a:lnTo>
                    <a:pt x="15169" y="10240"/>
                  </a:lnTo>
                  <a:close/>
                  <a:moveTo>
                    <a:pt x="10954" y="10287"/>
                  </a:moveTo>
                  <a:lnTo>
                    <a:pt x="12085" y="10847"/>
                  </a:lnTo>
                  <a:lnTo>
                    <a:pt x="11538" y="11990"/>
                  </a:lnTo>
                  <a:lnTo>
                    <a:pt x="10395" y="11430"/>
                  </a:lnTo>
                  <a:lnTo>
                    <a:pt x="10954" y="10287"/>
                  </a:lnTo>
                  <a:close/>
                  <a:moveTo>
                    <a:pt x="6751" y="10323"/>
                  </a:moveTo>
                  <a:lnTo>
                    <a:pt x="7882" y="10883"/>
                  </a:lnTo>
                  <a:lnTo>
                    <a:pt x="7335" y="12014"/>
                  </a:lnTo>
                  <a:lnTo>
                    <a:pt x="6192" y="11466"/>
                  </a:lnTo>
                  <a:lnTo>
                    <a:pt x="6751" y="10323"/>
                  </a:lnTo>
                  <a:close/>
                  <a:moveTo>
                    <a:pt x="2537" y="10383"/>
                  </a:moveTo>
                  <a:lnTo>
                    <a:pt x="3668" y="10942"/>
                  </a:lnTo>
                  <a:lnTo>
                    <a:pt x="3120" y="12073"/>
                  </a:lnTo>
                  <a:lnTo>
                    <a:pt x="1977" y="11526"/>
                  </a:lnTo>
                  <a:lnTo>
                    <a:pt x="2537" y="10383"/>
                  </a:lnTo>
                  <a:close/>
                  <a:moveTo>
                    <a:pt x="16860" y="11073"/>
                  </a:moveTo>
                  <a:lnTo>
                    <a:pt x="17991" y="11621"/>
                  </a:lnTo>
                  <a:lnTo>
                    <a:pt x="17431" y="12764"/>
                  </a:lnTo>
                  <a:lnTo>
                    <a:pt x="16300" y="12216"/>
                  </a:lnTo>
                  <a:lnTo>
                    <a:pt x="16860" y="11073"/>
                  </a:lnTo>
                  <a:close/>
                  <a:moveTo>
                    <a:pt x="12645" y="11121"/>
                  </a:moveTo>
                  <a:lnTo>
                    <a:pt x="13776" y="11669"/>
                  </a:lnTo>
                  <a:lnTo>
                    <a:pt x="13228" y="12812"/>
                  </a:lnTo>
                  <a:lnTo>
                    <a:pt x="12085" y="12252"/>
                  </a:lnTo>
                  <a:lnTo>
                    <a:pt x="12645" y="11121"/>
                  </a:lnTo>
                  <a:close/>
                  <a:moveTo>
                    <a:pt x="8430" y="11168"/>
                  </a:moveTo>
                  <a:lnTo>
                    <a:pt x="9573" y="11728"/>
                  </a:lnTo>
                  <a:lnTo>
                    <a:pt x="9025" y="12859"/>
                  </a:lnTo>
                  <a:lnTo>
                    <a:pt x="7882" y="12311"/>
                  </a:lnTo>
                  <a:lnTo>
                    <a:pt x="8430" y="11168"/>
                  </a:lnTo>
                  <a:close/>
                  <a:moveTo>
                    <a:pt x="4227" y="11204"/>
                  </a:moveTo>
                  <a:lnTo>
                    <a:pt x="5370" y="11764"/>
                  </a:lnTo>
                  <a:lnTo>
                    <a:pt x="4811" y="12907"/>
                  </a:lnTo>
                  <a:lnTo>
                    <a:pt x="3680" y="12347"/>
                  </a:lnTo>
                  <a:lnTo>
                    <a:pt x="4227" y="11204"/>
                  </a:lnTo>
                  <a:close/>
                  <a:moveTo>
                    <a:pt x="18550" y="11895"/>
                  </a:moveTo>
                  <a:lnTo>
                    <a:pt x="19682" y="12442"/>
                  </a:lnTo>
                  <a:lnTo>
                    <a:pt x="19134" y="13585"/>
                  </a:lnTo>
                  <a:lnTo>
                    <a:pt x="17991" y="13026"/>
                  </a:lnTo>
                  <a:lnTo>
                    <a:pt x="18550" y="11895"/>
                  </a:lnTo>
                  <a:close/>
                  <a:moveTo>
                    <a:pt x="14348" y="11942"/>
                  </a:moveTo>
                  <a:lnTo>
                    <a:pt x="15479" y="12490"/>
                  </a:lnTo>
                  <a:lnTo>
                    <a:pt x="14931" y="13633"/>
                  </a:lnTo>
                  <a:lnTo>
                    <a:pt x="13788" y="13073"/>
                  </a:lnTo>
                  <a:lnTo>
                    <a:pt x="14348" y="11942"/>
                  </a:lnTo>
                  <a:close/>
                  <a:moveTo>
                    <a:pt x="10133" y="11990"/>
                  </a:moveTo>
                  <a:lnTo>
                    <a:pt x="11264" y="12538"/>
                  </a:lnTo>
                  <a:lnTo>
                    <a:pt x="10716" y="13669"/>
                  </a:lnTo>
                  <a:lnTo>
                    <a:pt x="9573" y="13121"/>
                  </a:lnTo>
                  <a:lnTo>
                    <a:pt x="10133" y="11990"/>
                  </a:lnTo>
                  <a:close/>
                  <a:moveTo>
                    <a:pt x="5930" y="12026"/>
                  </a:moveTo>
                  <a:lnTo>
                    <a:pt x="7061" y="12573"/>
                  </a:lnTo>
                  <a:lnTo>
                    <a:pt x="6513" y="13716"/>
                  </a:lnTo>
                  <a:lnTo>
                    <a:pt x="5370" y="13157"/>
                  </a:lnTo>
                  <a:lnTo>
                    <a:pt x="5930" y="12026"/>
                  </a:lnTo>
                  <a:close/>
                  <a:moveTo>
                    <a:pt x="1715" y="12085"/>
                  </a:moveTo>
                  <a:lnTo>
                    <a:pt x="2846" y="12633"/>
                  </a:lnTo>
                  <a:lnTo>
                    <a:pt x="2298" y="13776"/>
                  </a:lnTo>
                  <a:lnTo>
                    <a:pt x="1155" y="13216"/>
                  </a:lnTo>
                  <a:lnTo>
                    <a:pt x="1715" y="12085"/>
                  </a:lnTo>
                  <a:close/>
                  <a:moveTo>
                    <a:pt x="16026" y="12764"/>
                  </a:moveTo>
                  <a:lnTo>
                    <a:pt x="17169" y="13312"/>
                  </a:lnTo>
                  <a:lnTo>
                    <a:pt x="16610" y="14455"/>
                  </a:lnTo>
                  <a:lnTo>
                    <a:pt x="15479" y="13895"/>
                  </a:lnTo>
                  <a:lnTo>
                    <a:pt x="16026" y="12764"/>
                  </a:lnTo>
                  <a:close/>
                  <a:moveTo>
                    <a:pt x="11812" y="12812"/>
                  </a:moveTo>
                  <a:lnTo>
                    <a:pt x="12955" y="13359"/>
                  </a:lnTo>
                  <a:lnTo>
                    <a:pt x="12395" y="14502"/>
                  </a:lnTo>
                  <a:lnTo>
                    <a:pt x="11264" y="13943"/>
                  </a:lnTo>
                  <a:lnTo>
                    <a:pt x="11812" y="12812"/>
                  </a:lnTo>
                  <a:close/>
                  <a:moveTo>
                    <a:pt x="7621" y="12847"/>
                  </a:moveTo>
                  <a:lnTo>
                    <a:pt x="8764" y="13407"/>
                  </a:lnTo>
                  <a:lnTo>
                    <a:pt x="8204" y="14538"/>
                  </a:lnTo>
                  <a:lnTo>
                    <a:pt x="7061" y="14002"/>
                  </a:lnTo>
                  <a:lnTo>
                    <a:pt x="7621" y="12847"/>
                  </a:lnTo>
                  <a:close/>
                  <a:moveTo>
                    <a:pt x="3406" y="12907"/>
                  </a:moveTo>
                  <a:lnTo>
                    <a:pt x="4537" y="13454"/>
                  </a:lnTo>
                  <a:lnTo>
                    <a:pt x="4001" y="14597"/>
                  </a:lnTo>
                  <a:lnTo>
                    <a:pt x="2858" y="14038"/>
                  </a:lnTo>
                  <a:lnTo>
                    <a:pt x="3406" y="12907"/>
                  </a:lnTo>
                  <a:close/>
                  <a:moveTo>
                    <a:pt x="17729" y="13585"/>
                  </a:moveTo>
                  <a:lnTo>
                    <a:pt x="18860" y="14133"/>
                  </a:lnTo>
                  <a:lnTo>
                    <a:pt x="18312" y="15276"/>
                  </a:lnTo>
                  <a:lnTo>
                    <a:pt x="17169" y="14728"/>
                  </a:lnTo>
                  <a:lnTo>
                    <a:pt x="17729" y="13585"/>
                  </a:lnTo>
                  <a:close/>
                  <a:moveTo>
                    <a:pt x="13526" y="13633"/>
                  </a:moveTo>
                  <a:lnTo>
                    <a:pt x="14657" y="14181"/>
                  </a:lnTo>
                  <a:lnTo>
                    <a:pt x="14109" y="15324"/>
                  </a:lnTo>
                  <a:lnTo>
                    <a:pt x="12966" y="14764"/>
                  </a:lnTo>
                  <a:lnTo>
                    <a:pt x="13526" y="13633"/>
                  </a:lnTo>
                  <a:close/>
                  <a:moveTo>
                    <a:pt x="9311" y="13681"/>
                  </a:moveTo>
                  <a:lnTo>
                    <a:pt x="10442" y="14228"/>
                  </a:lnTo>
                  <a:lnTo>
                    <a:pt x="9895" y="15371"/>
                  </a:lnTo>
                  <a:lnTo>
                    <a:pt x="8764" y="14812"/>
                  </a:lnTo>
                  <a:lnTo>
                    <a:pt x="9311" y="13681"/>
                  </a:lnTo>
                  <a:close/>
                  <a:moveTo>
                    <a:pt x="5108" y="13716"/>
                  </a:moveTo>
                  <a:lnTo>
                    <a:pt x="6239" y="14264"/>
                  </a:lnTo>
                  <a:lnTo>
                    <a:pt x="5692" y="15407"/>
                  </a:lnTo>
                  <a:lnTo>
                    <a:pt x="4549" y="14848"/>
                  </a:lnTo>
                  <a:lnTo>
                    <a:pt x="5108" y="13716"/>
                  </a:lnTo>
                  <a:close/>
                  <a:moveTo>
                    <a:pt x="893" y="13776"/>
                  </a:moveTo>
                  <a:lnTo>
                    <a:pt x="2025" y="14324"/>
                  </a:lnTo>
                  <a:lnTo>
                    <a:pt x="1465" y="15467"/>
                  </a:lnTo>
                  <a:lnTo>
                    <a:pt x="334" y="14907"/>
                  </a:lnTo>
                  <a:lnTo>
                    <a:pt x="893" y="13776"/>
                  </a:lnTo>
                  <a:close/>
                  <a:moveTo>
                    <a:pt x="15205" y="14455"/>
                  </a:moveTo>
                  <a:lnTo>
                    <a:pt x="16348" y="15002"/>
                  </a:lnTo>
                  <a:lnTo>
                    <a:pt x="15788" y="16145"/>
                  </a:lnTo>
                  <a:lnTo>
                    <a:pt x="14657" y="15586"/>
                  </a:lnTo>
                  <a:lnTo>
                    <a:pt x="15205" y="14455"/>
                  </a:lnTo>
                  <a:close/>
                  <a:moveTo>
                    <a:pt x="11002" y="14502"/>
                  </a:moveTo>
                  <a:lnTo>
                    <a:pt x="12133" y="15050"/>
                  </a:lnTo>
                  <a:lnTo>
                    <a:pt x="11585" y="16193"/>
                  </a:lnTo>
                  <a:lnTo>
                    <a:pt x="10442" y="15633"/>
                  </a:lnTo>
                  <a:lnTo>
                    <a:pt x="11002" y="14502"/>
                  </a:lnTo>
                  <a:close/>
                  <a:moveTo>
                    <a:pt x="6787" y="14550"/>
                  </a:moveTo>
                  <a:lnTo>
                    <a:pt x="7930" y="15098"/>
                  </a:lnTo>
                  <a:lnTo>
                    <a:pt x="7370" y="16241"/>
                  </a:lnTo>
                  <a:lnTo>
                    <a:pt x="6239" y="15681"/>
                  </a:lnTo>
                  <a:lnTo>
                    <a:pt x="6787" y="14550"/>
                  </a:lnTo>
                  <a:close/>
                  <a:moveTo>
                    <a:pt x="2584" y="14597"/>
                  </a:moveTo>
                  <a:lnTo>
                    <a:pt x="3715" y="15145"/>
                  </a:lnTo>
                  <a:lnTo>
                    <a:pt x="3168" y="16288"/>
                  </a:lnTo>
                  <a:lnTo>
                    <a:pt x="2025" y="15729"/>
                  </a:lnTo>
                  <a:lnTo>
                    <a:pt x="2584" y="14597"/>
                  </a:lnTo>
                  <a:close/>
                  <a:moveTo>
                    <a:pt x="16907" y="15276"/>
                  </a:moveTo>
                  <a:lnTo>
                    <a:pt x="18038" y="15836"/>
                  </a:lnTo>
                  <a:lnTo>
                    <a:pt x="17479" y="16967"/>
                  </a:lnTo>
                  <a:lnTo>
                    <a:pt x="16348" y="16419"/>
                  </a:lnTo>
                  <a:lnTo>
                    <a:pt x="16907" y="15276"/>
                  </a:lnTo>
                  <a:close/>
                  <a:moveTo>
                    <a:pt x="12693" y="15324"/>
                  </a:moveTo>
                  <a:lnTo>
                    <a:pt x="13836" y="15871"/>
                  </a:lnTo>
                  <a:lnTo>
                    <a:pt x="13288" y="17014"/>
                  </a:lnTo>
                  <a:lnTo>
                    <a:pt x="12145" y="16467"/>
                  </a:lnTo>
                  <a:lnTo>
                    <a:pt x="12693" y="15324"/>
                  </a:lnTo>
                  <a:close/>
                  <a:moveTo>
                    <a:pt x="8490" y="15371"/>
                  </a:moveTo>
                  <a:lnTo>
                    <a:pt x="9621" y="15919"/>
                  </a:lnTo>
                  <a:lnTo>
                    <a:pt x="9073" y="17062"/>
                  </a:lnTo>
                  <a:lnTo>
                    <a:pt x="7930" y="16502"/>
                  </a:lnTo>
                  <a:lnTo>
                    <a:pt x="8490" y="15371"/>
                  </a:lnTo>
                  <a:close/>
                  <a:moveTo>
                    <a:pt x="4275" y="15419"/>
                  </a:moveTo>
                  <a:lnTo>
                    <a:pt x="5406" y="15979"/>
                  </a:lnTo>
                  <a:lnTo>
                    <a:pt x="4858" y="17110"/>
                  </a:lnTo>
                  <a:lnTo>
                    <a:pt x="3715" y="16562"/>
                  </a:lnTo>
                  <a:lnTo>
                    <a:pt x="4275" y="15419"/>
                  </a:lnTo>
                  <a:close/>
                  <a:moveTo>
                    <a:pt x="18586" y="16098"/>
                  </a:moveTo>
                  <a:lnTo>
                    <a:pt x="19729" y="16657"/>
                  </a:lnTo>
                  <a:lnTo>
                    <a:pt x="19181" y="17788"/>
                  </a:lnTo>
                  <a:lnTo>
                    <a:pt x="18038" y="17241"/>
                  </a:lnTo>
                  <a:lnTo>
                    <a:pt x="18586" y="16098"/>
                  </a:lnTo>
                  <a:close/>
                  <a:moveTo>
                    <a:pt x="14383" y="16145"/>
                  </a:moveTo>
                  <a:lnTo>
                    <a:pt x="15526" y="16705"/>
                  </a:lnTo>
                  <a:lnTo>
                    <a:pt x="14967" y="17836"/>
                  </a:lnTo>
                  <a:lnTo>
                    <a:pt x="13836" y="17288"/>
                  </a:lnTo>
                  <a:lnTo>
                    <a:pt x="14383" y="16145"/>
                  </a:lnTo>
                  <a:close/>
                  <a:moveTo>
                    <a:pt x="10180" y="16193"/>
                  </a:moveTo>
                  <a:lnTo>
                    <a:pt x="11311" y="16753"/>
                  </a:lnTo>
                  <a:lnTo>
                    <a:pt x="10764" y="17884"/>
                  </a:lnTo>
                  <a:lnTo>
                    <a:pt x="9621" y="17336"/>
                  </a:lnTo>
                  <a:lnTo>
                    <a:pt x="10180" y="16193"/>
                  </a:lnTo>
                  <a:close/>
                  <a:moveTo>
                    <a:pt x="5977" y="16229"/>
                  </a:moveTo>
                  <a:lnTo>
                    <a:pt x="7109" y="16788"/>
                  </a:lnTo>
                  <a:lnTo>
                    <a:pt x="6561" y="17919"/>
                  </a:lnTo>
                  <a:lnTo>
                    <a:pt x="5418" y="17372"/>
                  </a:lnTo>
                  <a:lnTo>
                    <a:pt x="5977" y="16229"/>
                  </a:lnTo>
                  <a:close/>
                  <a:moveTo>
                    <a:pt x="1763" y="16288"/>
                  </a:moveTo>
                  <a:lnTo>
                    <a:pt x="2894" y="16836"/>
                  </a:lnTo>
                  <a:lnTo>
                    <a:pt x="2346" y="17979"/>
                  </a:lnTo>
                  <a:lnTo>
                    <a:pt x="1203" y="17419"/>
                  </a:lnTo>
                  <a:lnTo>
                    <a:pt x="1763" y="16288"/>
                  </a:lnTo>
                  <a:close/>
                  <a:moveTo>
                    <a:pt x="16074" y="16967"/>
                  </a:moveTo>
                  <a:lnTo>
                    <a:pt x="17217" y="17526"/>
                  </a:lnTo>
                  <a:lnTo>
                    <a:pt x="16657" y="18658"/>
                  </a:lnTo>
                  <a:lnTo>
                    <a:pt x="15526" y="18110"/>
                  </a:lnTo>
                  <a:lnTo>
                    <a:pt x="16074" y="16967"/>
                  </a:lnTo>
                  <a:close/>
                  <a:moveTo>
                    <a:pt x="11871" y="17014"/>
                  </a:moveTo>
                  <a:lnTo>
                    <a:pt x="13014" y="17574"/>
                  </a:lnTo>
                  <a:lnTo>
                    <a:pt x="12454" y="18705"/>
                  </a:lnTo>
                  <a:lnTo>
                    <a:pt x="11323" y="18157"/>
                  </a:lnTo>
                  <a:lnTo>
                    <a:pt x="11871" y="17014"/>
                  </a:lnTo>
                  <a:close/>
                  <a:moveTo>
                    <a:pt x="7656" y="17062"/>
                  </a:moveTo>
                  <a:lnTo>
                    <a:pt x="8799" y="17622"/>
                  </a:lnTo>
                  <a:lnTo>
                    <a:pt x="8240" y="18765"/>
                  </a:lnTo>
                  <a:lnTo>
                    <a:pt x="7109" y="18205"/>
                  </a:lnTo>
                  <a:lnTo>
                    <a:pt x="7656" y="17062"/>
                  </a:lnTo>
                  <a:close/>
                  <a:moveTo>
                    <a:pt x="3453" y="17110"/>
                  </a:moveTo>
                  <a:lnTo>
                    <a:pt x="4584" y="17657"/>
                  </a:lnTo>
                  <a:lnTo>
                    <a:pt x="4037" y="18800"/>
                  </a:lnTo>
                  <a:lnTo>
                    <a:pt x="2894" y="18241"/>
                  </a:lnTo>
                  <a:lnTo>
                    <a:pt x="3453" y="17110"/>
                  </a:lnTo>
                  <a:close/>
                  <a:moveTo>
                    <a:pt x="13562" y="17836"/>
                  </a:moveTo>
                  <a:lnTo>
                    <a:pt x="14693" y="18396"/>
                  </a:lnTo>
                  <a:lnTo>
                    <a:pt x="14145" y="19527"/>
                  </a:lnTo>
                  <a:lnTo>
                    <a:pt x="13002" y="18979"/>
                  </a:lnTo>
                  <a:lnTo>
                    <a:pt x="13562" y="17836"/>
                  </a:lnTo>
                  <a:close/>
                  <a:moveTo>
                    <a:pt x="9359" y="17884"/>
                  </a:moveTo>
                  <a:lnTo>
                    <a:pt x="10490" y="18443"/>
                  </a:lnTo>
                  <a:lnTo>
                    <a:pt x="9942" y="19574"/>
                  </a:lnTo>
                  <a:lnTo>
                    <a:pt x="8799" y="19027"/>
                  </a:lnTo>
                  <a:lnTo>
                    <a:pt x="9359" y="17884"/>
                  </a:lnTo>
                  <a:close/>
                  <a:moveTo>
                    <a:pt x="5144" y="17943"/>
                  </a:moveTo>
                  <a:lnTo>
                    <a:pt x="6275" y="18491"/>
                  </a:lnTo>
                  <a:lnTo>
                    <a:pt x="5727" y="19634"/>
                  </a:lnTo>
                  <a:lnTo>
                    <a:pt x="4596" y="19074"/>
                  </a:lnTo>
                  <a:lnTo>
                    <a:pt x="5144" y="17943"/>
                  </a:lnTo>
                  <a:close/>
                  <a:moveTo>
                    <a:pt x="15252" y="18658"/>
                  </a:moveTo>
                  <a:lnTo>
                    <a:pt x="16395" y="19217"/>
                  </a:lnTo>
                  <a:lnTo>
                    <a:pt x="15836" y="20348"/>
                  </a:lnTo>
                  <a:lnTo>
                    <a:pt x="14705" y="19801"/>
                  </a:lnTo>
                  <a:lnTo>
                    <a:pt x="15252" y="18658"/>
                  </a:lnTo>
                  <a:close/>
                  <a:moveTo>
                    <a:pt x="11050" y="18705"/>
                  </a:moveTo>
                  <a:lnTo>
                    <a:pt x="12181" y="19253"/>
                  </a:lnTo>
                  <a:lnTo>
                    <a:pt x="11633" y="20396"/>
                  </a:lnTo>
                  <a:lnTo>
                    <a:pt x="10490" y="19836"/>
                  </a:lnTo>
                  <a:lnTo>
                    <a:pt x="11050" y="18705"/>
                  </a:lnTo>
                  <a:close/>
                  <a:moveTo>
                    <a:pt x="6835" y="18765"/>
                  </a:moveTo>
                  <a:lnTo>
                    <a:pt x="7978" y="19312"/>
                  </a:lnTo>
                  <a:lnTo>
                    <a:pt x="7418" y="20443"/>
                  </a:lnTo>
                  <a:lnTo>
                    <a:pt x="6287" y="19896"/>
                  </a:lnTo>
                  <a:lnTo>
                    <a:pt x="6835" y="18765"/>
                  </a:lnTo>
                  <a:close/>
                  <a:moveTo>
                    <a:pt x="2632" y="18800"/>
                  </a:moveTo>
                  <a:lnTo>
                    <a:pt x="3763" y="19360"/>
                  </a:lnTo>
                  <a:lnTo>
                    <a:pt x="3215" y="20491"/>
                  </a:lnTo>
                  <a:lnTo>
                    <a:pt x="2072" y="19943"/>
                  </a:lnTo>
                  <a:lnTo>
                    <a:pt x="2632" y="18800"/>
                  </a:lnTo>
                  <a:close/>
                  <a:moveTo>
                    <a:pt x="12740" y="19539"/>
                  </a:moveTo>
                  <a:lnTo>
                    <a:pt x="13871" y="20086"/>
                  </a:lnTo>
                  <a:lnTo>
                    <a:pt x="13324" y="21229"/>
                  </a:lnTo>
                  <a:lnTo>
                    <a:pt x="12181" y="20670"/>
                  </a:lnTo>
                  <a:lnTo>
                    <a:pt x="12740" y="19539"/>
                  </a:lnTo>
                  <a:close/>
                  <a:moveTo>
                    <a:pt x="8525" y="19586"/>
                  </a:moveTo>
                  <a:lnTo>
                    <a:pt x="9668" y="20134"/>
                  </a:lnTo>
                  <a:lnTo>
                    <a:pt x="9109" y="21277"/>
                  </a:lnTo>
                  <a:lnTo>
                    <a:pt x="7978" y="20717"/>
                  </a:lnTo>
                  <a:lnTo>
                    <a:pt x="8525" y="19586"/>
                  </a:lnTo>
                  <a:close/>
                  <a:moveTo>
                    <a:pt x="4322" y="19622"/>
                  </a:moveTo>
                  <a:lnTo>
                    <a:pt x="5454" y="20182"/>
                  </a:lnTo>
                  <a:lnTo>
                    <a:pt x="4906" y="21313"/>
                  </a:lnTo>
                  <a:lnTo>
                    <a:pt x="3763" y="20765"/>
                  </a:lnTo>
                  <a:lnTo>
                    <a:pt x="4322" y="19622"/>
                  </a:lnTo>
                  <a:close/>
                  <a:moveTo>
                    <a:pt x="14431" y="20360"/>
                  </a:moveTo>
                  <a:lnTo>
                    <a:pt x="15562" y="20908"/>
                  </a:lnTo>
                  <a:lnTo>
                    <a:pt x="15014" y="22051"/>
                  </a:lnTo>
                  <a:lnTo>
                    <a:pt x="13871" y="21491"/>
                  </a:lnTo>
                  <a:lnTo>
                    <a:pt x="14431" y="20360"/>
                  </a:lnTo>
                  <a:close/>
                  <a:moveTo>
                    <a:pt x="10228" y="20408"/>
                  </a:moveTo>
                  <a:lnTo>
                    <a:pt x="11359" y="20955"/>
                  </a:lnTo>
                  <a:lnTo>
                    <a:pt x="10811" y="22087"/>
                  </a:lnTo>
                  <a:lnTo>
                    <a:pt x="9668" y="21539"/>
                  </a:lnTo>
                  <a:lnTo>
                    <a:pt x="10228" y="20408"/>
                  </a:lnTo>
                  <a:close/>
                  <a:moveTo>
                    <a:pt x="6013" y="20443"/>
                  </a:moveTo>
                  <a:lnTo>
                    <a:pt x="7156" y="21003"/>
                  </a:lnTo>
                  <a:lnTo>
                    <a:pt x="6597" y="22146"/>
                  </a:lnTo>
                  <a:lnTo>
                    <a:pt x="5465" y="21586"/>
                  </a:lnTo>
                  <a:lnTo>
                    <a:pt x="6013" y="20443"/>
                  </a:lnTo>
                  <a:close/>
                  <a:moveTo>
                    <a:pt x="11907" y="21229"/>
                  </a:moveTo>
                  <a:lnTo>
                    <a:pt x="13050" y="21777"/>
                  </a:lnTo>
                  <a:lnTo>
                    <a:pt x="12502" y="22920"/>
                  </a:lnTo>
                  <a:lnTo>
                    <a:pt x="11359" y="22360"/>
                  </a:lnTo>
                  <a:lnTo>
                    <a:pt x="11907" y="21229"/>
                  </a:lnTo>
                  <a:close/>
                  <a:moveTo>
                    <a:pt x="7704" y="21277"/>
                  </a:moveTo>
                  <a:lnTo>
                    <a:pt x="8847" y="21825"/>
                  </a:lnTo>
                  <a:lnTo>
                    <a:pt x="8287" y="22968"/>
                  </a:lnTo>
                  <a:lnTo>
                    <a:pt x="7156" y="22408"/>
                  </a:lnTo>
                  <a:lnTo>
                    <a:pt x="7704" y="21277"/>
                  </a:lnTo>
                  <a:close/>
                  <a:moveTo>
                    <a:pt x="9395" y="22098"/>
                  </a:moveTo>
                  <a:lnTo>
                    <a:pt x="10538" y="22646"/>
                  </a:lnTo>
                  <a:lnTo>
                    <a:pt x="9978" y="23789"/>
                  </a:lnTo>
                  <a:lnTo>
                    <a:pt x="8847" y="23230"/>
                  </a:lnTo>
                  <a:lnTo>
                    <a:pt x="9395" y="22098"/>
                  </a:lnTo>
                  <a:close/>
                  <a:moveTo>
                    <a:pt x="13181" y="0"/>
                  </a:moveTo>
                  <a:lnTo>
                    <a:pt x="13085" y="179"/>
                  </a:lnTo>
                  <a:lnTo>
                    <a:pt x="12740" y="12"/>
                  </a:lnTo>
                  <a:cubicBezTo>
                    <a:pt x="12347" y="12"/>
                    <a:pt x="11942" y="48"/>
                    <a:pt x="11550" y="108"/>
                  </a:cubicBezTo>
                  <a:cubicBezTo>
                    <a:pt x="11359" y="143"/>
                    <a:pt x="11169" y="179"/>
                    <a:pt x="10990" y="215"/>
                  </a:cubicBezTo>
                  <a:lnTo>
                    <a:pt x="10573" y="1048"/>
                  </a:lnTo>
                  <a:lnTo>
                    <a:pt x="9621" y="584"/>
                  </a:lnTo>
                  <a:cubicBezTo>
                    <a:pt x="9359" y="679"/>
                    <a:pt x="9097" y="774"/>
                    <a:pt x="8835" y="893"/>
                  </a:cubicBezTo>
                  <a:cubicBezTo>
                    <a:pt x="8716" y="941"/>
                    <a:pt x="8597" y="1001"/>
                    <a:pt x="8478" y="1048"/>
                  </a:cubicBezTo>
                  <a:lnTo>
                    <a:pt x="8061" y="1917"/>
                  </a:lnTo>
                  <a:lnTo>
                    <a:pt x="7418" y="1608"/>
                  </a:lnTo>
                  <a:cubicBezTo>
                    <a:pt x="7204" y="1727"/>
                    <a:pt x="7001" y="1858"/>
                    <a:pt x="6799" y="1989"/>
                  </a:cubicBezTo>
                  <a:lnTo>
                    <a:pt x="7787" y="2477"/>
                  </a:lnTo>
                  <a:lnTo>
                    <a:pt x="7228" y="3608"/>
                  </a:lnTo>
                  <a:lnTo>
                    <a:pt x="6097" y="3060"/>
                  </a:lnTo>
                  <a:lnTo>
                    <a:pt x="6525" y="2179"/>
                  </a:lnTo>
                  <a:lnTo>
                    <a:pt x="6525" y="2179"/>
                  </a:lnTo>
                  <a:cubicBezTo>
                    <a:pt x="6227" y="2394"/>
                    <a:pt x="5930" y="2608"/>
                    <a:pt x="5644" y="2834"/>
                  </a:cubicBezTo>
                  <a:cubicBezTo>
                    <a:pt x="5465" y="2977"/>
                    <a:pt x="5299" y="3132"/>
                    <a:pt x="5132" y="3275"/>
                  </a:cubicBezTo>
                  <a:lnTo>
                    <a:pt x="5263" y="3346"/>
                  </a:lnTo>
                  <a:lnTo>
                    <a:pt x="4715" y="4477"/>
                  </a:lnTo>
                  <a:lnTo>
                    <a:pt x="4168" y="4215"/>
                  </a:lnTo>
                  <a:cubicBezTo>
                    <a:pt x="4013" y="4358"/>
                    <a:pt x="3882" y="4525"/>
                    <a:pt x="3739" y="4692"/>
                  </a:cubicBezTo>
                  <a:lnTo>
                    <a:pt x="4442" y="5037"/>
                  </a:lnTo>
                  <a:lnTo>
                    <a:pt x="3894" y="6180"/>
                  </a:lnTo>
                  <a:lnTo>
                    <a:pt x="2929" y="5704"/>
                  </a:lnTo>
                  <a:cubicBezTo>
                    <a:pt x="2810" y="5870"/>
                    <a:pt x="2691" y="6049"/>
                    <a:pt x="2572" y="6216"/>
                  </a:cubicBezTo>
                  <a:lnTo>
                    <a:pt x="3620" y="6727"/>
                  </a:lnTo>
                  <a:lnTo>
                    <a:pt x="3060" y="7870"/>
                  </a:lnTo>
                  <a:lnTo>
                    <a:pt x="1929" y="7311"/>
                  </a:lnTo>
                  <a:lnTo>
                    <a:pt x="2025" y="7099"/>
                  </a:lnTo>
                  <a:lnTo>
                    <a:pt x="2025" y="7099"/>
                  </a:lnTo>
                  <a:cubicBezTo>
                    <a:pt x="1991" y="7171"/>
                    <a:pt x="1948" y="7235"/>
                    <a:pt x="1906" y="7299"/>
                  </a:cubicBezTo>
                  <a:cubicBezTo>
                    <a:pt x="1870" y="7382"/>
                    <a:pt x="1822" y="7466"/>
                    <a:pt x="1775" y="7549"/>
                  </a:cubicBezTo>
                  <a:cubicBezTo>
                    <a:pt x="1715" y="7644"/>
                    <a:pt x="1667" y="7751"/>
                    <a:pt x="1620" y="7847"/>
                  </a:cubicBezTo>
                  <a:cubicBezTo>
                    <a:pt x="1429" y="8240"/>
                    <a:pt x="1251" y="8621"/>
                    <a:pt x="1096" y="9002"/>
                  </a:cubicBezTo>
                  <a:cubicBezTo>
                    <a:pt x="1013" y="9192"/>
                    <a:pt x="941" y="9383"/>
                    <a:pt x="870" y="9573"/>
                  </a:cubicBezTo>
                  <a:lnTo>
                    <a:pt x="1977" y="10121"/>
                  </a:lnTo>
                  <a:lnTo>
                    <a:pt x="1417" y="11252"/>
                  </a:lnTo>
                  <a:lnTo>
                    <a:pt x="477" y="10787"/>
                  </a:lnTo>
                  <a:cubicBezTo>
                    <a:pt x="417" y="11002"/>
                    <a:pt x="370" y="11204"/>
                    <a:pt x="322" y="11407"/>
                  </a:cubicBezTo>
                  <a:lnTo>
                    <a:pt x="1155" y="11811"/>
                  </a:lnTo>
                  <a:lnTo>
                    <a:pt x="608" y="12943"/>
                  </a:lnTo>
                  <a:lnTo>
                    <a:pt x="96" y="12692"/>
                  </a:lnTo>
                  <a:cubicBezTo>
                    <a:pt x="60" y="12919"/>
                    <a:pt x="48" y="13133"/>
                    <a:pt x="24" y="13347"/>
                  </a:cubicBezTo>
                  <a:lnTo>
                    <a:pt x="334" y="13502"/>
                  </a:lnTo>
                  <a:lnTo>
                    <a:pt x="1" y="14181"/>
                  </a:lnTo>
                  <a:cubicBezTo>
                    <a:pt x="1" y="14371"/>
                    <a:pt x="12" y="14562"/>
                    <a:pt x="12" y="14752"/>
                  </a:cubicBezTo>
                  <a:cubicBezTo>
                    <a:pt x="24" y="14990"/>
                    <a:pt x="48" y="15229"/>
                    <a:pt x="72" y="15467"/>
                  </a:cubicBezTo>
                  <a:lnTo>
                    <a:pt x="1203" y="16014"/>
                  </a:lnTo>
                  <a:lnTo>
                    <a:pt x="655" y="17157"/>
                  </a:lnTo>
                  <a:lnTo>
                    <a:pt x="382" y="17026"/>
                  </a:lnTo>
                  <a:lnTo>
                    <a:pt x="382" y="17026"/>
                  </a:lnTo>
                  <a:cubicBezTo>
                    <a:pt x="465" y="17300"/>
                    <a:pt x="548" y="17574"/>
                    <a:pt x="643" y="17836"/>
                  </a:cubicBezTo>
                  <a:cubicBezTo>
                    <a:pt x="703" y="17979"/>
                    <a:pt x="751" y="18110"/>
                    <a:pt x="810" y="18241"/>
                  </a:cubicBezTo>
                  <a:lnTo>
                    <a:pt x="941" y="17979"/>
                  </a:lnTo>
                  <a:lnTo>
                    <a:pt x="2072" y="18538"/>
                  </a:lnTo>
                  <a:lnTo>
                    <a:pt x="1536" y="19634"/>
                  </a:lnTo>
                  <a:lnTo>
                    <a:pt x="1584" y="19705"/>
                  </a:lnTo>
                  <a:cubicBezTo>
                    <a:pt x="1834" y="20074"/>
                    <a:pt x="2108" y="20443"/>
                    <a:pt x="2394" y="20789"/>
                  </a:cubicBezTo>
                  <a:lnTo>
                    <a:pt x="2941" y="21051"/>
                  </a:lnTo>
                  <a:lnTo>
                    <a:pt x="2846" y="21265"/>
                  </a:lnTo>
                  <a:cubicBezTo>
                    <a:pt x="2989" y="21408"/>
                    <a:pt x="3156" y="21563"/>
                    <a:pt x="3310" y="21706"/>
                  </a:cubicBezTo>
                  <a:lnTo>
                    <a:pt x="3501" y="21325"/>
                  </a:lnTo>
                  <a:lnTo>
                    <a:pt x="4632" y="21872"/>
                  </a:lnTo>
                  <a:lnTo>
                    <a:pt x="4334" y="22491"/>
                  </a:lnTo>
                  <a:cubicBezTo>
                    <a:pt x="4513" y="22598"/>
                    <a:pt x="4692" y="22718"/>
                    <a:pt x="4870" y="22813"/>
                  </a:cubicBezTo>
                  <a:lnTo>
                    <a:pt x="5192" y="22146"/>
                  </a:lnTo>
                  <a:lnTo>
                    <a:pt x="6335" y="22694"/>
                  </a:lnTo>
                  <a:lnTo>
                    <a:pt x="6001" y="23372"/>
                  </a:lnTo>
                  <a:cubicBezTo>
                    <a:pt x="6192" y="23456"/>
                    <a:pt x="6382" y="23527"/>
                    <a:pt x="6573" y="23587"/>
                  </a:cubicBezTo>
                  <a:lnTo>
                    <a:pt x="6870" y="22968"/>
                  </a:lnTo>
                  <a:lnTo>
                    <a:pt x="8013" y="23527"/>
                  </a:lnTo>
                  <a:lnTo>
                    <a:pt x="7823" y="23920"/>
                  </a:lnTo>
                  <a:cubicBezTo>
                    <a:pt x="8025" y="23968"/>
                    <a:pt x="8240" y="24003"/>
                    <a:pt x="8454" y="24027"/>
                  </a:cubicBezTo>
                  <a:lnTo>
                    <a:pt x="8573" y="23789"/>
                  </a:lnTo>
                  <a:lnTo>
                    <a:pt x="9180" y="24087"/>
                  </a:lnTo>
                  <a:cubicBezTo>
                    <a:pt x="9341" y="24095"/>
                    <a:pt x="9501" y="24099"/>
                    <a:pt x="9661" y="24099"/>
                  </a:cubicBezTo>
                  <a:cubicBezTo>
                    <a:pt x="9953" y="24099"/>
                    <a:pt x="10245" y="24086"/>
                    <a:pt x="10538" y="24063"/>
                  </a:cubicBezTo>
                  <a:lnTo>
                    <a:pt x="11085" y="22920"/>
                  </a:lnTo>
                  <a:lnTo>
                    <a:pt x="12228" y="23468"/>
                  </a:lnTo>
                  <a:lnTo>
                    <a:pt x="12073" y="23777"/>
                  </a:lnTo>
                  <a:cubicBezTo>
                    <a:pt x="12240" y="23741"/>
                    <a:pt x="12407" y="23694"/>
                    <a:pt x="12562" y="23634"/>
                  </a:cubicBezTo>
                  <a:cubicBezTo>
                    <a:pt x="12835" y="23551"/>
                    <a:pt x="13097" y="23444"/>
                    <a:pt x="13371" y="23337"/>
                  </a:cubicBezTo>
                  <a:lnTo>
                    <a:pt x="13050" y="23182"/>
                  </a:lnTo>
                  <a:lnTo>
                    <a:pt x="13609" y="22051"/>
                  </a:lnTo>
                  <a:lnTo>
                    <a:pt x="14740" y="22598"/>
                  </a:lnTo>
                  <a:lnTo>
                    <a:pt x="14729" y="22646"/>
                  </a:lnTo>
                  <a:lnTo>
                    <a:pt x="14764" y="22610"/>
                  </a:lnTo>
                  <a:cubicBezTo>
                    <a:pt x="14967" y="22491"/>
                    <a:pt x="15169" y="22360"/>
                    <a:pt x="15360" y="22217"/>
                  </a:cubicBezTo>
                  <a:cubicBezTo>
                    <a:pt x="15491" y="22122"/>
                    <a:pt x="15622" y="22027"/>
                    <a:pt x="15764" y="21920"/>
                  </a:cubicBezTo>
                  <a:lnTo>
                    <a:pt x="16122" y="21170"/>
                  </a:lnTo>
                  <a:lnTo>
                    <a:pt x="16443" y="21336"/>
                  </a:lnTo>
                  <a:cubicBezTo>
                    <a:pt x="16610" y="21182"/>
                    <a:pt x="16765" y="21039"/>
                    <a:pt x="16919" y="20884"/>
                  </a:cubicBezTo>
                  <a:lnTo>
                    <a:pt x="16395" y="20622"/>
                  </a:lnTo>
                  <a:lnTo>
                    <a:pt x="16943" y="19491"/>
                  </a:lnTo>
                  <a:lnTo>
                    <a:pt x="17788" y="19896"/>
                  </a:lnTo>
                  <a:cubicBezTo>
                    <a:pt x="17919" y="19729"/>
                    <a:pt x="18038" y="19562"/>
                    <a:pt x="18169" y="19396"/>
                  </a:cubicBezTo>
                  <a:lnTo>
                    <a:pt x="17217" y="18931"/>
                  </a:lnTo>
                  <a:lnTo>
                    <a:pt x="17765" y="17788"/>
                  </a:lnTo>
                  <a:lnTo>
                    <a:pt x="18872" y="18336"/>
                  </a:lnTo>
                  <a:cubicBezTo>
                    <a:pt x="18979" y="18157"/>
                    <a:pt x="19086" y="17979"/>
                    <a:pt x="19193" y="17800"/>
                  </a:cubicBezTo>
                  <a:cubicBezTo>
                    <a:pt x="19372" y="17455"/>
                    <a:pt x="19562" y="17110"/>
                    <a:pt x="19729" y="16741"/>
                  </a:cubicBezTo>
                  <a:cubicBezTo>
                    <a:pt x="19741" y="16717"/>
                    <a:pt x="19753" y="16693"/>
                    <a:pt x="19765" y="16669"/>
                  </a:cubicBezTo>
                  <a:cubicBezTo>
                    <a:pt x="19860" y="16479"/>
                    <a:pt x="19943" y="16300"/>
                    <a:pt x="20015" y="16110"/>
                  </a:cubicBezTo>
                  <a:cubicBezTo>
                    <a:pt x="20063" y="16014"/>
                    <a:pt x="20098" y="15919"/>
                    <a:pt x="20134" y="15812"/>
                  </a:cubicBezTo>
                  <a:lnTo>
                    <a:pt x="20134" y="15812"/>
                  </a:lnTo>
                  <a:lnTo>
                    <a:pt x="20003" y="16098"/>
                  </a:lnTo>
                  <a:lnTo>
                    <a:pt x="18860" y="15538"/>
                  </a:lnTo>
                  <a:lnTo>
                    <a:pt x="19420" y="14407"/>
                  </a:lnTo>
                  <a:lnTo>
                    <a:pt x="20467" y="14919"/>
                  </a:lnTo>
                  <a:cubicBezTo>
                    <a:pt x="20539" y="14717"/>
                    <a:pt x="20598" y="14514"/>
                    <a:pt x="20658" y="14324"/>
                  </a:cubicBezTo>
                  <a:lnTo>
                    <a:pt x="19682" y="13847"/>
                  </a:lnTo>
                  <a:lnTo>
                    <a:pt x="20241" y="12704"/>
                  </a:lnTo>
                  <a:lnTo>
                    <a:pt x="20967" y="13062"/>
                  </a:lnTo>
                  <a:cubicBezTo>
                    <a:pt x="21015" y="12859"/>
                    <a:pt x="21051" y="12645"/>
                    <a:pt x="21086" y="12431"/>
                  </a:cubicBezTo>
                  <a:lnTo>
                    <a:pt x="20515" y="12157"/>
                  </a:lnTo>
                  <a:lnTo>
                    <a:pt x="21075" y="11026"/>
                  </a:lnTo>
                  <a:lnTo>
                    <a:pt x="21229" y="11097"/>
                  </a:lnTo>
                  <a:cubicBezTo>
                    <a:pt x="21253" y="10871"/>
                    <a:pt x="21253" y="10657"/>
                    <a:pt x="21265" y="10430"/>
                  </a:cubicBezTo>
                  <a:cubicBezTo>
                    <a:pt x="21265" y="10037"/>
                    <a:pt x="21265" y="9656"/>
                    <a:pt x="21229" y="9275"/>
                  </a:cubicBezTo>
                  <a:lnTo>
                    <a:pt x="20789" y="10192"/>
                  </a:lnTo>
                  <a:lnTo>
                    <a:pt x="19646" y="9645"/>
                  </a:lnTo>
                  <a:lnTo>
                    <a:pt x="20205" y="8502"/>
                  </a:lnTo>
                  <a:lnTo>
                    <a:pt x="21217" y="9002"/>
                  </a:lnTo>
                  <a:cubicBezTo>
                    <a:pt x="21194" y="8752"/>
                    <a:pt x="21158" y="8513"/>
                    <a:pt x="21134" y="8275"/>
                  </a:cubicBezTo>
                  <a:lnTo>
                    <a:pt x="20467" y="7954"/>
                  </a:lnTo>
                  <a:lnTo>
                    <a:pt x="20896" y="7073"/>
                  </a:lnTo>
                  <a:cubicBezTo>
                    <a:pt x="20860" y="6954"/>
                    <a:pt x="20836" y="6823"/>
                    <a:pt x="20801" y="6704"/>
                  </a:cubicBezTo>
                  <a:cubicBezTo>
                    <a:pt x="20717" y="6430"/>
                    <a:pt x="20634" y="6156"/>
                    <a:pt x="20539" y="5894"/>
                  </a:cubicBezTo>
                  <a:lnTo>
                    <a:pt x="19598" y="5430"/>
                  </a:lnTo>
                  <a:lnTo>
                    <a:pt x="20003" y="4620"/>
                  </a:lnTo>
                  <a:cubicBezTo>
                    <a:pt x="19908" y="4430"/>
                    <a:pt x="19801" y="4251"/>
                    <a:pt x="19705" y="4072"/>
                  </a:cubicBezTo>
                  <a:cubicBezTo>
                    <a:pt x="19491" y="3727"/>
                    <a:pt x="19265" y="3382"/>
                    <a:pt x="19027" y="3060"/>
                  </a:cubicBezTo>
                  <a:lnTo>
                    <a:pt x="18729" y="2917"/>
                  </a:lnTo>
                  <a:lnTo>
                    <a:pt x="18789" y="2775"/>
                  </a:lnTo>
                  <a:cubicBezTo>
                    <a:pt x="18646" y="2608"/>
                    <a:pt x="18503" y="2441"/>
                    <a:pt x="18348" y="2275"/>
                  </a:cubicBezTo>
                  <a:lnTo>
                    <a:pt x="18169" y="2644"/>
                  </a:lnTo>
                  <a:lnTo>
                    <a:pt x="17026" y="2096"/>
                  </a:lnTo>
                  <a:lnTo>
                    <a:pt x="17360" y="1405"/>
                  </a:lnTo>
                  <a:cubicBezTo>
                    <a:pt x="17193" y="1286"/>
                    <a:pt x="17026" y="1167"/>
                    <a:pt x="16848" y="1060"/>
                  </a:cubicBezTo>
                  <a:lnTo>
                    <a:pt x="16479" y="1822"/>
                  </a:lnTo>
                  <a:lnTo>
                    <a:pt x="15336" y="1263"/>
                  </a:lnTo>
                  <a:lnTo>
                    <a:pt x="15717" y="477"/>
                  </a:lnTo>
                  <a:cubicBezTo>
                    <a:pt x="15526" y="405"/>
                    <a:pt x="15336" y="334"/>
                    <a:pt x="15133" y="274"/>
                  </a:cubicBezTo>
                  <a:lnTo>
                    <a:pt x="14776" y="1001"/>
                  </a:lnTo>
                  <a:lnTo>
                    <a:pt x="13645" y="453"/>
                  </a:lnTo>
                  <a:lnTo>
                    <a:pt x="13847" y="48"/>
                  </a:lnTo>
                  <a:cubicBezTo>
                    <a:pt x="13621" y="24"/>
                    <a:pt x="13395" y="12"/>
                    <a:pt x="1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1787;p44">
              <a:extLst>
                <a:ext uri="{FF2B5EF4-FFF2-40B4-BE49-F238E27FC236}">
                  <a16:creationId xmlns:a16="http://schemas.microsoft.com/office/drawing/2014/main" id="{D148A8E6-2404-6C2A-1280-C94BF84D1017}"/>
                </a:ext>
              </a:extLst>
            </p:cNvPr>
            <p:cNvGrpSpPr/>
            <p:nvPr/>
          </p:nvGrpSpPr>
          <p:grpSpPr>
            <a:xfrm>
              <a:off x="6906541" y="1346920"/>
              <a:ext cx="586603" cy="523971"/>
              <a:chOff x="6906541" y="1346920"/>
              <a:chExt cx="586603" cy="523971"/>
            </a:xfrm>
          </p:grpSpPr>
          <p:sp>
            <p:nvSpPr>
              <p:cNvPr id="37" name="Google Shape;1788;p44">
                <a:extLst>
                  <a:ext uri="{FF2B5EF4-FFF2-40B4-BE49-F238E27FC236}">
                    <a16:creationId xmlns:a16="http://schemas.microsoft.com/office/drawing/2014/main" id="{AED6DECA-F1CA-638A-351E-A933DB253715}"/>
                  </a:ext>
                </a:extLst>
              </p:cNvPr>
              <p:cNvSpPr/>
              <p:nvPr/>
            </p:nvSpPr>
            <p:spPr>
              <a:xfrm>
                <a:off x="7469454" y="1659036"/>
                <a:ext cx="23690" cy="23979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97" extrusionOk="0">
                    <a:moveTo>
                      <a:pt x="182" y="0"/>
                    </a:moveTo>
                    <a:cubicBezTo>
                      <a:pt x="88" y="0"/>
                      <a:pt x="1" y="106"/>
                      <a:pt x="62" y="211"/>
                    </a:cubicBezTo>
                    <a:cubicBezTo>
                      <a:pt x="134" y="294"/>
                      <a:pt x="193" y="366"/>
                      <a:pt x="241" y="437"/>
                    </a:cubicBezTo>
                    <a:cubicBezTo>
                      <a:pt x="265" y="473"/>
                      <a:pt x="312" y="497"/>
                      <a:pt x="348" y="497"/>
                    </a:cubicBezTo>
                    <a:cubicBezTo>
                      <a:pt x="372" y="497"/>
                      <a:pt x="408" y="485"/>
                      <a:pt x="431" y="473"/>
                    </a:cubicBezTo>
                    <a:cubicBezTo>
                      <a:pt x="479" y="425"/>
                      <a:pt x="491" y="342"/>
                      <a:pt x="455" y="283"/>
                    </a:cubicBezTo>
                    <a:cubicBezTo>
                      <a:pt x="396" y="211"/>
                      <a:pt x="336" y="128"/>
                      <a:pt x="277" y="44"/>
                    </a:cubicBezTo>
                    <a:cubicBezTo>
                      <a:pt x="249" y="13"/>
                      <a:pt x="215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789;p44">
                <a:extLst>
                  <a:ext uri="{FF2B5EF4-FFF2-40B4-BE49-F238E27FC236}">
                    <a16:creationId xmlns:a16="http://schemas.microsoft.com/office/drawing/2014/main" id="{BCF85210-C9A1-4C31-C414-E41ACE042222}"/>
                  </a:ext>
                </a:extLst>
              </p:cNvPr>
              <p:cNvSpPr/>
              <p:nvPr/>
            </p:nvSpPr>
            <p:spPr>
              <a:xfrm>
                <a:off x="6968058" y="1351456"/>
                <a:ext cx="500954" cy="298845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6194" extrusionOk="0">
                    <a:moveTo>
                      <a:pt x="145" y="0"/>
                    </a:moveTo>
                    <a:cubicBezTo>
                      <a:pt x="82" y="0"/>
                      <a:pt x="23" y="45"/>
                      <a:pt x="12" y="109"/>
                    </a:cubicBezTo>
                    <a:cubicBezTo>
                      <a:pt x="1" y="181"/>
                      <a:pt x="60" y="252"/>
                      <a:pt x="132" y="264"/>
                    </a:cubicBezTo>
                    <a:cubicBezTo>
                      <a:pt x="310" y="288"/>
                      <a:pt x="501" y="312"/>
                      <a:pt x="691" y="347"/>
                    </a:cubicBezTo>
                    <a:lnTo>
                      <a:pt x="715" y="347"/>
                    </a:lnTo>
                    <a:cubicBezTo>
                      <a:pt x="774" y="347"/>
                      <a:pt x="834" y="300"/>
                      <a:pt x="846" y="228"/>
                    </a:cubicBezTo>
                    <a:cubicBezTo>
                      <a:pt x="846" y="157"/>
                      <a:pt x="798" y="97"/>
                      <a:pt x="739" y="85"/>
                    </a:cubicBezTo>
                    <a:cubicBezTo>
                      <a:pt x="548" y="50"/>
                      <a:pt x="358" y="26"/>
                      <a:pt x="167" y="2"/>
                    </a:cubicBezTo>
                    <a:cubicBezTo>
                      <a:pt x="160" y="1"/>
                      <a:pt x="152" y="0"/>
                      <a:pt x="145" y="0"/>
                    </a:cubicBezTo>
                    <a:close/>
                    <a:moveTo>
                      <a:pt x="1267" y="201"/>
                    </a:moveTo>
                    <a:cubicBezTo>
                      <a:pt x="1125" y="201"/>
                      <a:pt x="1083" y="421"/>
                      <a:pt x="1239" y="454"/>
                    </a:cubicBezTo>
                    <a:cubicBezTo>
                      <a:pt x="1429" y="502"/>
                      <a:pt x="1608" y="538"/>
                      <a:pt x="1798" y="585"/>
                    </a:cubicBezTo>
                    <a:lnTo>
                      <a:pt x="1822" y="585"/>
                    </a:lnTo>
                    <a:lnTo>
                      <a:pt x="1822" y="597"/>
                    </a:lnTo>
                    <a:cubicBezTo>
                      <a:pt x="1977" y="597"/>
                      <a:pt x="2001" y="371"/>
                      <a:pt x="1858" y="335"/>
                    </a:cubicBezTo>
                    <a:cubicBezTo>
                      <a:pt x="1667" y="288"/>
                      <a:pt x="1489" y="240"/>
                      <a:pt x="1298" y="204"/>
                    </a:cubicBezTo>
                    <a:cubicBezTo>
                      <a:pt x="1287" y="202"/>
                      <a:pt x="1277" y="201"/>
                      <a:pt x="1267" y="201"/>
                    </a:cubicBezTo>
                    <a:close/>
                    <a:moveTo>
                      <a:pt x="2365" y="484"/>
                    </a:moveTo>
                    <a:cubicBezTo>
                      <a:pt x="2228" y="484"/>
                      <a:pt x="2182" y="697"/>
                      <a:pt x="2334" y="740"/>
                    </a:cubicBezTo>
                    <a:cubicBezTo>
                      <a:pt x="2513" y="800"/>
                      <a:pt x="2691" y="859"/>
                      <a:pt x="2870" y="919"/>
                    </a:cubicBezTo>
                    <a:lnTo>
                      <a:pt x="2918" y="919"/>
                    </a:lnTo>
                    <a:lnTo>
                      <a:pt x="2918" y="907"/>
                    </a:lnTo>
                    <a:cubicBezTo>
                      <a:pt x="2965" y="907"/>
                      <a:pt x="3013" y="883"/>
                      <a:pt x="3037" y="835"/>
                    </a:cubicBezTo>
                    <a:cubicBezTo>
                      <a:pt x="3060" y="764"/>
                      <a:pt x="3025" y="692"/>
                      <a:pt x="2953" y="669"/>
                    </a:cubicBezTo>
                    <a:cubicBezTo>
                      <a:pt x="2775" y="609"/>
                      <a:pt x="2584" y="550"/>
                      <a:pt x="2406" y="490"/>
                    </a:cubicBezTo>
                    <a:cubicBezTo>
                      <a:pt x="2391" y="486"/>
                      <a:pt x="2378" y="484"/>
                      <a:pt x="2365" y="484"/>
                    </a:cubicBezTo>
                    <a:close/>
                    <a:moveTo>
                      <a:pt x="3456" y="852"/>
                    </a:moveTo>
                    <a:cubicBezTo>
                      <a:pt x="3401" y="852"/>
                      <a:pt x="3353" y="884"/>
                      <a:pt x="3334" y="931"/>
                    </a:cubicBezTo>
                    <a:cubicBezTo>
                      <a:pt x="3299" y="1002"/>
                      <a:pt x="3334" y="1073"/>
                      <a:pt x="3406" y="1097"/>
                    </a:cubicBezTo>
                    <a:cubicBezTo>
                      <a:pt x="3584" y="1169"/>
                      <a:pt x="3751" y="1240"/>
                      <a:pt x="3930" y="1312"/>
                    </a:cubicBezTo>
                    <a:cubicBezTo>
                      <a:pt x="3942" y="1324"/>
                      <a:pt x="3965" y="1324"/>
                      <a:pt x="3977" y="1324"/>
                    </a:cubicBezTo>
                    <a:cubicBezTo>
                      <a:pt x="4025" y="1324"/>
                      <a:pt x="4072" y="1300"/>
                      <a:pt x="4096" y="1252"/>
                    </a:cubicBezTo>
                    <a:cubicBezTo>
                      <a:pt x="4132" y="1181"/>
                      <a:pt x="4096" y="1109"/>
                      <a:pt x="4025" y="1073"/>
                    </a:cubicBezTo>
                    <a:cubicBezTo>
                      <a:pt x="3858" y="1014"/>
                      <a:pt x="3680" y="931"/>
                      <a:pt x="3501" y="859"/>
                    </a:cubicBezTo>
                    <a:cubicBezTo>
                      <a:pt x="3486" y="854"/>
                      <a:pt x="3470" y="852"/>
                      <a:pt x="3456" y="852"/>
                    </a:cubicBezTo>
                    <a:close/>
                    <a:moveTo>
                      <a:pt x="4485" y="1306"/>
                    </a:moveTo>
                    <a:cubicBezTo>
                      <a:pt x="4368" y="1306"/>
                      <a:pt x="4309" y="1489"/>
                      <a:pt x="4442" y="1550"/>
                    </a:cubicBezTo>
                    <a:cubicBezTo>
                      <a:pt x="4608" y="1633"/>
                      <a:pt x="4775" y="1716"/>
                      <a:pt x="4942" y="1812"/>
                    </a:cubicBezTo>
                    <a:cubicBezTo>
                      <a:pt x="4965" y="1812"/>
                      <a:pt x="4977" y="1824"/>
                      <a:pt x="5001" y="1824"/>
                    </a:cubicBezTo>
                    <a:cubicBezTo>
                      <a:pt x="5144" y="1824"/>
                      <a:pt x="5180" y="1645"/>
                      <a:pt x="5061" y="1574"/>
                    </a:cubicBezTo>
                    <a:cubicBezTo>
                      <a:pt x="4894" y="1490"/>
                      <a:pt x="4727" y="1407"/>
                      <a:pt x="4549" y="1324"/>
                    </a:cubicBezTo>
                    <a:cubicBezTo>
                      <a:pt x="4526" y="1311"/>
                      <a:pt x="4505" y="1306"/>
                      <a:pt x="4485" y="1306"/>
                    </a:cubicBezTo>
                    <a:close/>
                    <a:moveTo>
                      <a:pt x="5505" y="1831"/>
                    </a:moveTo>
                    <a:cubicBezTo>
                      <a:pt x="5459" y="1831"/>
                      <a:pt x="5418" y="1855"/>
                      <a:pt x="5394" y="1895"/>
                    </a:cubicBezTo>
                    <a:cubicBezTo>
                      <a:pt x="5358" y="1966"/>
                      <a:pt x="5370" y="2038"/>
                      <a:pt x="5442" y="2074"/>
                    </a:cubicBezTo>
                    <a:cubicBezTo>
                      <a:pt x="5596" y="2181"/>
                      <a:pt x="5763" y="2276"/>
                      <a:pt x="5918" y="2371"/>
                    </a:cubicBezTo>
                    <a:cubicBezTo>
                      <a:pt x="5942" y="2383"/>
                      <a:pt x="5966" y="2395"/>
                      <a:pt x="5989" y="2395"/>
                    </a:cubicBezTo>
                    <a:cubicBezTo>
                      <a:pt x="6120" y="2395"/>
                      <a:pt x="6168" y="2216"/>
                      <a:pt x="6061" y="2145"/>
                    </a:cubicBezTo>
                    <a:cubicBezTo>
                      <a:pt x="5894" y="2050"/>
                      <a:pt x="5727" y="1943"/>
                      <a:pt x="5573" y="1847"/>
                    </a:cubicBezTo>
                    <a:cubicBezTo>
                      <a:pt x="5550" y="1836"/>
                      <a:pt x="5527" y="1831"/>
                      <a:pt x="5505" y="1831"/>
                    </a:cubicBezTo>
                    <a:close/>
                    <a:moveTo>
                      <a:pt x="6464" y="2446"/>
                    </a:moveTo>
                    <a:cubicBezTo>
                      <a:pt x="6422" y="2446"/>
                      <a:pt x="6381" y="2465"/>
                      <a:pt x="6358" y="2502"/>
                    </a:cubicBezTo>
                    <a:cubicBezTo>
                      <a:pt x="6323" y="2562"/>
                      <a:pt x="6335" y="2645"/>
                      <a:pt x="6394" y="2681"/>
                    </a:cubicBezTo>
                    <a:cubicBezTo>
                      <a:pt x="6561" y="2788"/>
                      <a:pt x="6704" y="2907"/>
                      <a:pt x="6859" y="3014"/>
                    </a:cubicBezTo>
                    <a:cubicBezTo>
                      <a:pt x="6870" y="3026"/>
                      <a:pt x="6906" y="3038"/>
                      <a:pt x="6930" y="3038"/>
                    </a:cubicBezTo>
                    <a:cubicBezTo>
                      <a:pt x="6966" y="3038"/>
                      <a:pt x="7013" y="3014"/>
                      <a:pt x="7037" y="2990"/>
                    </a:cubicBezTo>
                    <a:cubicBezTo>
                      <a:pt x="7073" y="2931"/>
                      <a:pt x="7061" y="2848"/>
                      <a:pt x="7013" y="2800"/>
                    </a:cubicBezTo>
                    <a:cubicBezTo>
                      <a:pt x="6859" y="2693"/>
                      <a:pt x="6692" y="2574"/>
                      <a:pt x="6537" y="2467"/>
                    </a:cubicBezTo>
                    <a:cubicBezTo>
                      <a:pt x="6515" y="2453"/>
                      <a:pt x="6489" y="2446"/>
                      <a:pt x="6464" y="2446"/>
                    </a:cubicBezTo>
                    <a:close/>
                    <a:moveTo>
                      <a:pt x="7387" y="3119"/>
                    </a:moveTo>
                    <a:cubicBezTo>
                      <a:pt x="7278" y="3119"/>
                      <a:pt x="7203" y="3263"/>
                      <a:pt x="7299" y="3359"/>
                    </a:cubicBezTo>
                    <a:cubicBezTo>
                      <a:pt x="7454" y="3479"/>
                      <a:pt x="7597" y="3598"/>
                      <a:pt x="7740" y="3717"/>
                    </a:cubicBezTo>
                    <a:cubicBezTo>
                      <a:pt x="7763" y="3729"/>
                      <a:pt x="7799" y="3740"/>
                      <a:pt x="7823" y="3740"/>
                    </a:cubicBezTo>
                    <a:cubicBezTo>
                      <a:pt x="7954" y="3740"/>
                      <a:pt x="8002" y="3598"/>
                      <a:pt x="7906" y="3514"/>
                    </a:cubicBezTo>
                    <a:cubicBezTo>
                      <a:pt x="7763" y="3395"/>
                      <a:pt x="7609" y="3276"/>
                      <a:pt x="7466" y="3145"/>
                    </a:cubicBezTo>
                    <a:cubicBezTo>
                      <a:pt x="7439" y="3127"/>
                      <a:pt x="7412" y="3119"/>
                      <a:pt x="7387" y="3119"/>
                    </a:cubicBezTo>
                    <a:close/>
                    <a:moveTo>
                      <a:pt x="8251" y="3858"/>
                    </a:moveTo>
                    <a:cubicBezTo>
                      <a:pt x="8152" y="3858"/>
                      <a:pt x="8066" y="3993"/>
                      <a:pt x="8168" y="4086"/>
                    </a:cubicBezTo>
                    <a:cubicBezTo>
                      <a:pt x="8311" y="4217"/>
                      <a:pt x="8442" y="4348"/>
                      <a:pt x="8585" y="4479"/>
                    </a:cubicBezTo>
                    <a:cubicBezTo>
                      <a:pt x="8609" y="4491"/>
                      <a:pt x="8633" y="4502"/>
                      <a:pt x="8668" y="4514"/>
                    </a:cubicBezTo>
                    <a:cubicBezTo>
                      <a:pt x="8787" y="4514"/>
                      <a:pt x="8847" y="4372"/>
                      <a:pt x="8764" y="4288"/>
                    </a:cubicBezTo>
                    <a:cubicBezTo>
                      <a:pt x="8621" y="4157"/>
                      <a:pt x="8490" y="4026"/>
                      <a:pt x="8335" y="3895"/>
                    </a:cubicBezTo>
                    <a:cubicBezTo>
                      <a:pt x="8308" y="3869"/>
                      <a:pt x="8279" y="3858"/>
                      <a:pt x="8251" y="3858"/>
                    </a:cubicBezTo>
                    <a:close/>
                    <a:moveTo>
                      <a:pt x="9069" y="4645"/>
                    </a:moveTo>
                    <a:cubicBezTo>
                      <a:pt x="9034" y="4645"/>
                      <a:pt x="9002" y="4657"/>
                      <a:pt x="8978" y="4681"/>
                    </a:cubicBezTo>
                    <a:cubicBezTo>
                      <a:pt x="8930" y="4741"/>
                      <a:pt x="8930" y="4812"/>
                      <a:pt x="8978" y="4872"/>
                    </a:cubicBezTo>
                    <a:cubicBezTo>
                      <a:pt x="9121" y="5003"/>
                      <a:pt x="9240" y="5145"/>
                      <a:pt x="9371" y="5276"/>
                    </a:cubicBezTo>
                    <a:cubicBezTo>
                      <a:pt x="9395" y="5312"/>
                      <a:pt x="9430" y="5324"/>
                      <a:pt x="9466" y="5324"/>
                    </a:cubicBezTo>
                    <a:cubicBezTo>
                      <a:pt x="9502" y="5324"/>
                      <a:pt x="9526" y="5312"/>
                      <a:pt x="9549" y="5288"/>
                    </a:cubicBezTo>
                    <a:cubicBezTo>
                      <a:pt x="9597" y="5241"/>
                      <a:pt x="9609" y="5157"/>
                      <a:pt x="9561" y="5098"/>
                    </a:cubicBezTo>
                    <a:cubicBezTo>
                      <a:pt x="9430" y="4967"/>
                      <a:pt x="9299" y="4836"/>
                      <a:pt x="9168" y="4681"/>
                    </a:cubicBezTo>
                    <a:cubicBezTo>
                      <a:pt x="9139" y="4657"/>
                      <a:pt x="9103" y="4645"/>
                      <a:pt x="9069" y="4645"/>
                    </a:cubicBezTo>
                    <a:close/>
                    <a:moveTo>
                      <a:pt x="9848" y="5496"/>
                    </a:moveTo>
                    <a:cubicBezTo>
                      <a:pt x="9755" y="5496"/>
                      <a:pt x="9677" y="5607"/>
                      <a:pt x="9740" y="5705"/>
                    </a:cubicBezTo>
                    <a:cubicBezTo>
                      <a:pt x="9871" y="5848"/>
                      <a:pt x="9990" y="6003"/>
                      <a:pt x="10109" y="6134"/>
                    </a:cubicBezTo>
                    <a:cubicBezTo>
                      <a:pt x="10133" y="6169"/>
                      <a:pt x="10168" y="6181"/>
                      <a:pt x="10204" y="6181"/>
                    </a:cubicBezTo>
                    <a:lnTo>
                      <a:pt x="10204" y="6193"/>
                    </a:lnTo>
                    <a:cubicBezTo>
                      <a:pt x="10323" y="6193"/>
                      <a:pt x="10383" y="6062"/>
                      <a:pt x="10311" y="5979"/>
                    </a:cubicBezTo>
                    <a:cubicBezTo>
                      <a:pt x="10192" y="5836"/>
                      <a:pt x="10073" y="5681"/>
                      <a:pt x="9942" y="5538"/>
                    </a:cubicBezTo>
                    <a:cubicBezTo>
                      <a:pt x="9912" y="5508"/>
                      <a:pt x="9879" y="5496"/>
                      <a:pt x="9848" y="5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790;p44">
                <a:extLst>
                  <a:ext uri="{FF2B5EF4-FFF2-40B4-BE49-F238E27FC236}">
                    <a16:creationId xmlns:a16="http://schemas.microsoft.com/office/drawing/2014/main" id="{0B12EC58-5D0E-5C9F-5C9B-E6F4406F097A}"/>
                  </a:ext>
                </a:extLst>
              </p:cNvPr>
              <p:cNvSpPr/>
              <p:nvPr/>
            </p:nvSpPr>
            <p:spPr>
              <a:xfrm>
                <a:off x="6924586" y="1346920"/>
                <a:ext cx="30299" cy="13847"/>
              </a:xfrm>
              <a:custGeom>
                <a:avLst/>
                <a:gdLst/>
                <a:ahLst/>
                <a:cxnLst/>
                <a:rect l="l" t="t" r="r" b="b"/>
                <a:pathLst>
                  <a:path w="628" h="287" extrusionOk="0">
                    <a:moveTo>
                      <a:pt x="176" y="0"/>
                    </a:moveTo>
                    <a:cubicBezTo>
                      <a:pt x="20" y="0"/>
                      <a:pt x="1" y="251"/>
                      <a:pt x="175" y="263"/>
                    </a:cubicBezTo>
                    <a:lnTo>
                      <a:pt x="473" y="286"/>
                    </a:lnTo>
                    <a:lnTo>
                      <a:pt x="485" y="286"/>
                    </a:lnTo>
                    <a:cubicBezTo>
                      <a:pt x="628" y="263"/>
                      <a:pt x="628" y="48"/>
                      <a:pt x="485" y="25"/>
                    </a:cubicBezTo>
                    <a:cubicBezTo>
                      <a:pt x="390" y="25"/>
                      <a:pt x="282" y="1"/>
                      <a:pt x="187" y="1"/>
                    </a:cubicBezTo>
                    <a:cubicBezTo>
                      <a:pt x="183" y="0"/>
                      <a:pt x="180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791;p44">
                <a:extLst>
                  <a:ext uri="{FF2B5EF4-FFF2-40B4-BE49-F238E27FC236}">
                    <a16:creationId xmlns:a16="http://schemas.microsoft.com/office/drawing/2014/main" id="{AAB6E446-346D-7E45-97C7-F0CFCF28E289}"/>
                  </a:ext>
                </a:extLst>
              </p:cNvPr>
              <p:cNvSpPr/>
              <p:nvPr/>
            </p:nvSpPr>
            <p:spPr>
              <a:xfrm>
                <a:off x="7402486" y="1845321"/>
                <a:ext cx="22290" cy="2557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30" extrusionOk="0">
                    <a:moveTo>
                      <a:pt x="176" y="1"/>
                    </a:moveTo>
                    <a:cubicBezTo>
                      <a:pt x="88" y="1"/>
                      <a:pt x="0" y="90"/>
                      <a:pt x="57" y="196"/>
                    </a:cubicBezTo>
                    <a:cubicBezTo>
                      <a:pt x="117" y="291"/>
                      <a:pt x="164" y="374"/>
                      <a:pt x="212" y="458"/>
                    </a:cubicBezTo>
                    <a:cubicBezTo>
                      <a:pt x="224" y="493"/>
                      <a:pt x="272" y="529"/>
                      <a:pt x="319" y="529"/>
                    </a:cubicBezTo>
                    <a:cubicBezTo>
                      <a:pt x="343" y="517"/>
                      <a:pt x="367" y="517"/>
                      <a:pt x="379" y="505"/>
                    </a:cubicBezTo>
                    <a:cubicBezTo>
                      <a:pt x="438" y="470"/>
                      <a:pt x="462" y="398"/>
                      <a:pt x="438" y="327"/>
                    </a:cubicBezTo>
                    <a:cubicBezTo>
                      <a:pt x="379" y="243"/>
                      <a:pt x="331" y="160"/>
                      <a:pt x="283" y="65"/>
                    </a:cubicBezTo>
                    <a:cubicBezTo>
                      <a:pt x="257" y="20"/>
                      <a:pt x="21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92;p44">
                <a:extLst>
                  <a:ext uri="{FF2B5EF4-FFF2-40B4-BE49-F238E27FC236}">
                    <a16:creationId xmlns:a16="http://schemas.microsoft.com/office/drawing/2014/main" id="{27209D47-2C2F-2C04-F12E-95F38D4EDF7C}"/>
                  </a:ext>
                </a:extLst>
              </p:cNvPr>
              <p:cNvSpPr/>
              <p:nvPr/>
            </p:nvSpPr>
            <p:spPr>
              <a:xfrm>
                <a:off x="6949096" y="1471207"/>
                <a:ext cx="455022" cy="363497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7534" extrusionOk="0">
                    <a:moveTo>
                      <a:pt x="135" y="1"/>
                    </a:moveTo>
                    <a:cubicBezTo>
                      <a:pt x="80" y="1"/>
                      <a:pt x="31" y="35"/>
                      <a:pt x="13" y="92"/>
                    </a:cubicBezTo>
                    <a:cubicBezTo>
                      <a:pt x="1" y="163"/>
                      <a:pt x="36" y="235"/>
                      <a:pt x="108" y="258"/>
                    </a:cubicBezTo>
                    <a:cubicBezTo>
                      <a:pt x="286" y="306"/>
                      <a:pt x="465" y="366"/>
                      <a:pt x="644" y="413"/>
                    </a:cubicBezTo>
                    <a:lnTo>
                      <a:pt x="691" y="413"/>
                    </a:lnTo>
                    <a:lnTo>
                      <a:pt x="691" y="425"/>
                    </a:lnTo>
                    <a:cubicBezTo>
                      <a:pt x="834" y="425"/>
                      <a:pt x="870" y="223"/>
                      <a:pt x="727" y="175"/>
                    </a:cubicBezTo>
                    <a:cubicBezTo>
                      <a:pt x="548" y="115"/>
                      <a:pt x="358" y="56"/>
                      <a:pt x="179" y="8"/>
                    </a:cubicBezTo>
                    <a:cubicBezTo>
                      <a:pt x="164" y="3"/>
                      <a:pt x="149" y="1"/>
                      <a:pt x="135" y="1"/>
                    </a:cubicBezTo>
                    <a:close/>
                    <a:moveTo>
                      <a:pt x="1240" y="338"/>
                    </a:moveTo>
                    <a:cubicBezTo>
                      <a:pt x="1099" y="338"/>
                      <a:pt x="1047" y="537"/>
                      <a:pt x="1179" y="592"/>
                    </a:cubicBezTo>
                    <a:cubicBezTo>
                      <a:pt x="1358" y="663"/>
                      <a:pt x="1537" y="723"/>
                      <a:pt x="1703" y="794"/>
                    </a:cubicBezTo>
                    <a:cubicBezTo>
                      <a:pt x="1727" y="806"/>
                      <a:pt x="1739" y="806"/>
                      <a:pt x="1763" y="806"/>
                    </a:cubicBezTo>
                    <a:cubicBezTo>
                      <a:pt x="1906" y="806"/>
                      <a:pt x="1941" y="604"/>
                      <a:pt x="1810" y="556"/>
                    </a:cubicBezTo>
                    <a:cubicBezTo>
                      <a:pt x="1632" y="485"/>
                      <a:pt x="1453" y="413"/>
                      <a:pt x="1275" y="342"/>
                    </a:cubicBezTo>
                    <a:cubicBezTo>
                      <a:pt x="1263" y="339"/>
                      <a:pt x="1251" y="338"/>
                      <a:pt x="1240" y="338"/>
                    </a:cubicBezTo>
                    <a:close/>
                    <a:moveTo>
                      <a:pt x="2286" y="769"/>
                    </a:moveTo>
                    <a:cubicBezTo>
                      <a:pt x="2156" y="769"/>
                      <a:pt x="2092" y="958"/>
                      <a:pt x="2227" y="1020"/>
                    </a:cubicBezTo>
                    <a:cubicBezTo>
                      <a:pt x="2406" y="1104"/>
                      <a:pt x="2572" y="1187"/>
                      <a:pt x="2739" y="1270"/>
                    </a:cubicBezTo>
                    <a:cubicBezTo>
                      <a:pt x="2763" y="1282"/>
                      <a:pt x="2775" y="1282"/>
                      <a:pt x="2799" y="1282"/>
                    </a:cubicBezTo>
                    <a:cubicBezTo>
                      <a:pt x="2930" y="1282"/>
                      <a:pt x="2977" y="1104"/>
                      <a:pt x="2858" y="1032"/>
                    </a:cubicBezTo>
                    <a:cubicBezTo>
                      <a:pt x="2691" y="949"/>
                      <a:pt x="2513" y="866"/>
                      <a:pt x="2346" y="782"/>
                    </a:cubicBezTo>
                    <a:cubicBezTo>
                      <a:pt x="2325" y="773"/>
                      <a:pt x="2304" y="769"/>
                      <a:pt x="2286" y="769"/>
                    </a:cubicBezTo>
                    <a:close/>
                    <a:moveTo>
                      <a:pt x="3295" y="1295"/>
                    </a:moveTo>
                    <a:cubicBezTo>
                      <a:pt x="3179" y="1295"/>
                      <a:pt x="3110" y="1465"/>
                      <a:pt x="3239" y="1544"/>
                    </a:cubicBezTo>
                    <a:cubicBezTo>
                      <a:pt x="3406" y="1628"/>
                      <a:pt x="3561" y="1723"/>
                      <a:pt x="3727" y="1830"/>
                    </a:cubicBezTo>
                    <a:cubicBezTo>
                      <a:pt x="3739" y="1842"/>
                      <a:pt x="3763" y="1842"/>
                      <a:pt x="3799" y="1842"/>
                    </a:cubicBezTo>
                    <a:cubicBezTo>
                      <a:pt x="3834" y="1842"/>
                      <a:pt x="3882" y="1830"/>
                      <a:pt x="3906" y="1794"/>
                    </a:cubicBezTo>
                    <a:cubicBezTo>
                      <a:pt x="3942" y="1723"/>
                      <a:pt x="3918" y="1651"/>
                      <a:pt x="3858" y="1616"/>
                    </a:cubicBezTo>
                    <a:cubicBezTo>
                      <a:pt x="3703" y="1509"/>
                      <a:pt x="3537" y="1401"/>
                      <a:pt x="3370" y="1318"/>
                    </a:cubicBezTo>
                    <a:cubicBezTo>
                      <a:pt x="3344" y="1302"/>
                      <a:pt x="3319" y="1295"/>
                      <a:pt x="3295" y="1295"/>
                    </a:cubicBezTo>
                    <a:close/>
                    <a:moveTo>
                      <a:pt x="4273" y="1889"/>
                    </a:moveTo>
                    <a:cubicBezTo>
                      <a:pt x="4162" y="1889"/>
                      <a:pt x="4086" y="2049"/>
                      <a:pt x="4204" y="2128"/>
                    </a:cubicBezTo>
                    <a:cubicBezTo>
                      <a:pt x="4358" y="2235"/>
                      <a:pt x="4513" y="2342"/>
                      <a:pt x="4668" y="2449"/>
                    </a:cubicBezTo>
                    <a:cubicBezTo>
                      <a:pt x="4692" y="2473"/>
                      <a:pt x="4716" y="2473"/>
                      <a:pt x="4739" y="2485"/>
                    </a:cubicBezTo>
                    <a:lnTo>
                      <a:pt x="4751" y="2485"/>
                    </a:lnTo>
                    <a:cubicBezTo>
                      <a:pt x="4870" y="2473"/>
                      <a:pt x="4918" y="2318"/>
                      <a:pt x="4823" y="2247"/>
                    </a:cubicBezTo>
                    <a:cubicBezTo>
                      <a:pt x="4668" y="2128"/>
                      <a:pt x="4513" y="2020"/>
                      <a:pt x="4346" y="1913"/>
                    </a:cubicBezTo>
                    <a:cubicBezTo>
                      <a:pt x="4321" y="1897"/>
                      <a:pt x="4296" y="1889"/>
                      <a:pt x="4273" y="1889"/>
                    </a:cubicBezTo>
                    <a:close/>
                    <a:moveTo>
                      <a:pt x="5193" y="2563"/>
                    </a:moveTo>
                    <a:cubicBezTo>
                      <a:pt x="5154" y="2563"/>
                      <a:pt x="5117" y="2581"/>
                      <a:pt x="5097" y="2616"/>
                    </a:cubicBezTo>
                    <a:cubicBezTo>
                      <a:pt x="5049" y="2663"/>
                      <a:pt x="5049" y="2747"/>
                      <a:pt x="5108" y="2794"/>
                    </a:cubicBezTo>
                    <a:cubicBezTo>
                      <a:pt x="5263" y="2913"/>
                      <a:pt x="5406" y="3033"/>
                      <a:pt x="5549" y="3152"/>
                    </a:cubicBezTo>
                    <a:cubicBezTo>
                      <a:pt x="5573" y="3175"/>
                      <a:pt x="5608" y="3187"/>
                      <a:pt x="5632" y="3187"/>
                    </a:cubicBezTo>
                    <a:cubicBezTo>
                      <a:pt x="5751" y="3187"/>
                      <a:pt x="5811" y="3033"/>
                      <a:pt x="5716" y="2949"/>
                    </a:cubicBezTo>
                    <a:cubicBezTo>
                      <a:pt x="5573" y="2830"/>
                      <a:pt x="5418" y="2711"/>
                      <a:pt x="5275" y="2592"/>
                    </a:cubicBezTo>
                    <a:cubicBezTo>
                      <a:pt x="5250" y="2572"/>
                      <a:pt x="5221" y="2563"/>
                      <a:pt x="5193" y="2563"/>
                    </a:cubicBezTo>
                    <a:close/>
                    <a:moveTo>
                      <a:pt x="6062" y="3296"/>
                    </a:moveTo>
                    <a:cubicBezTo>
                      <a:pt x="6026" y="3296"/>
                      <a:pt x="5991" y="3311"/>
                      <a:pt x="5966" y="3342"/>
                    </a:cubicBezTo>
                    <a:cubicBezTo>
                      <a:pt x="5918" y="3390"/>
                      <a:pt x="5918" y="3473"/>
                      <a:pt x="5978" y="3521"/>
                    </a:cubicBezTo>
                    <a:cubicBezTo>
                      <a:pt x="6109" y="3652"/>
                      <a:pt x="6251" y="3783"/>
                      <a:pt x="6382" y="3914"/>
                    </a:cubicBezTo>
                    <a:cubicBezTo>
                      <a:pt x="6406" y="3937"/>
                      <a:pt x="6442" y="3949"/>
                      <a:pt x="6478" y="3949"/>
                    </a:cubicBezTo>
                    <a:cubicBezTo>
                      <a:pt x="6513" y="3949"/>
                      <a:pt x="6549" y="3937"/>
                      <a:pt x="6573" y="3914"/>
                    </a:cubicBezTo>
                    <a:cubicBezTo>
                      <a:pt x="6621" y="3854"/>
                      <a:pt x="6621" y="3783"/>
                      <a:pt x="6573" y="3723"/>
                    </a:cubicBezTo>
                    <a:cubicBezTo>
                      <a:pt x="6430" y="3592"/>
                      <a:pt x="6299" y="3461"/>
                      <a:pt x="6156" y="3330"/>
                    </a:cubicBezTo>
                    <a:cubicBezTo>
                      <a:pt x="6128" y="3308"/>
                      <a:pt x="6095" y="3296"/>
                      <a:pt x="6062" y="3296"/>
                    </a:cubicBezTo>
                    <a:close/>
                    <a:moveTo>
                      <a:pt x="6870" y="4084"/>
                    </a:moveTo>
                    <a:cubicBezTo>
                      <a:pt x="6766" y="4084"/>
                      <a:pt x="6681" y="4221"/>
                      <a:pt x="6787" y="4318"/>
                    </a:cubicBezTo>
                    <a:cubicBezTo>
                      <a:pt x="6918" y="4449"/>
                      <a:pt x="7037" y="4592"/>
                      <a:pt x="7168" y="4735"/>
                    </a:cubicBezTo>
                    <a:cubicBezTo>
                      <a:pt x="7192" y="4759"/>
                      <a:pt x="7228" y="4771"/>
                      <a:pt x="7263" y="4771"/>
                    </a:cubicBezTo>
                    <a:cubicBezTo>
                      <a:pt x="7299" y="4771"/>
                      <a:pt x="7323" y="4759"/>
                      <a:pt x="7347" y="4747"/>
                    </a:cubicBezTo>
                    <a:cubicBezTo>
                      <a:pt x="7406" y="4687"/>
                      <a:pt x="7406" y="4616"/>
                      <a:pt x="7359" y="4557"/>
                    </a:cubicBezTo>
                    <a:cubicBezTo>
                      <a:pt x="7240" y="4414"/>
                      <a:pt x="7109" y="4271"/>
                      <a:pt x="6978" y="4140"/>
                    </a:cubicBezTo>
                    <a:cubicBezTo>
                      <a:pt x="6944" y="4100"/>
                      <a:pt x="6906" y="4084"/>
                      <a:pt x="6870" y="4084"/>
                    </a:cubicBezTo>
                    <a:close/>
                    <a:moveTo>
                      <a:pt x="7646" y="4938"/>
                    </a:moveTo>
                    <a:cubicBezTo>
                      <a:pt x="7549" y="4938"/>
                      <a:pt x="7457" y="5057"/>
                      <a:pt x="7537" y="5164"/>
                    </a:cubicBezTo>
                    <a:cubicBezTo>
                      <a:pt x="7668" y="5307"/>
                      <a:pt x="7775" y="5461"/>
                      <a:pt x="7894" y="5604"/>
                    </a:cubicBezTo>
                    <a:cubicBezTo>
                      <a:pt x="7918" y="5640"/>
                      <a:pt x="7954" y="5652"/>
                      <a:pt x="8002" y="5652"/>
                    </a:cubicBezTo>
                    <a:cubicBezTo>
                      <a:pt x="8025" y="5652"/>
                      <a:pt x="8049" y="5640"/>
                      <a:pt x="8073" y="5616"/>
                    </a:cubicBezTo>
                    <a:cubicBezTo>
                      <a:pt x="8133" y="5580"/>
                      <a:pt x="8145" y="5497"/>
                      <a:pt x="8097" y="5438"/>
                    </a:cubicBezTo>
                    <a:cubicBezTo>
                      <a:pt x="7990" y="5283"/>
                      <a:pt x="7859" y="5140"/>
                      <a:pt x="7740" y="4985"/>
                    </a:cubicBezTo>
                    <a:cubicBezTo>
                      <a:pt x="7712" y="4952"/>
                      <a:pt x="7679" y="4938"/>
                      <a:pt x="7646" y="4938"/>
                    </a:cubicBezTo>
                    <a:close/>
                    <a:moveTo>
                      <a:pt x="8345" y="5849"/>
                    </a:moveTo>
                    <a:cubicBezTo>
                      <a:pt x="8317" y="5849"/>
                      <a:pt x="8288" y="5858"/>
                      <a:pt x="8264" y="5878"/>
                    </a:cubicBezTo>
                    <a:cubicBezTo>
                      <a:pt x="8204" y="5914"/>
                      <a:pt x="8192" y="5997"/>
                      <a:pt x="8240" y="6057"/>
                    </a:cubicBezTo>
                    <a:cubicBezTo>
                      <a:pt x="8347" y="6223"/>
                      <a:pt x="8454" y="6366"/>
                      <a:pt x="8561" y="6521"/>
                    </a:cubicBezTo>
                    <a:cubicBezTo>
                      <a:pt x="8585" y="6557"/>
                      <a:pt x="8633" y="6569"/>
                      <a:pt x="8668" y="6569"/>
                    </a:cubicBezTo>
                    <a:cubicBezTo>
                      <a:pt x="8692" y="6569"/>
                      <a:pt x="8716" y="6569"/>
                      <a:pt x="8740" y="6557"/>
                    </a:cubicBezTo>
                    <a:cubicBezTo>
                      <a:pt x="8799" y="6509"/>
                      <a:pt x="8823" y="6426"/>
                      <a:pt x="8776" y="6366"/>
                    </a:cubicBezTo>
                    <a:cubicBezTo>
                      <a:pt x="8668" y="6211"/>
                      <a:pt x="8561" y="6057"/>
                      <a:pt x="8442" y="5902"/>
                    </a:cubicBezTo>
                    <a:cubicBezTo>
                      <a:pt x="8421" y="5867"/>
                      <a:pt x="8384" y="5849"/>
                      <a:pt x="8345" y="5849"/>
                    </a:cubicBezTo>
                    <a:close/>
                    <a:moveTo>
                      <a:pt x="8992" y="6798"/>
                    </a:moveTo>
                    <a:cubicBezTo>
                      <a:pt x="8905" y="6798"/>
                      <a:pt x="8825" y="6886"/>
                      <a:pt x="8883" y="6985"/>
                    </a:cubicBezTo>
                    <a:cubicBezTo>
                      <a:pt x="8978" y="7152"/>
                      <a:pt x="9085" y="7319"/>
                      <a:pt x="9180" y="7474"/>
                    </a:cubicBezTo>
                    <a:cubicBezTo>
                      <a:pt x="9192" y="7509"/>
                      <a:pt x="9240" y="7533"/>
                      <a:pt x="9288" y="7533"/>
                    </a:cubicBezTo>
                    <a:cubicBezTo>
                      <a:pt x="9311" y="7533"/>
                      <a:pt x="9335" y="7521"/>
                      <a:pt x="9347" y="7509"/>
                    </a:cubicBezTo>
                    <a:cubicBezTo>
                      <a:pt x="9418" y="7474"/>
                      <a:pt x="9430" y="7402"/>
                      <a:pt x="9395" y="7331"/>
                    </a:cubicBezTo>
                    <a:cubicBezTo>
                      <a:pt x="9311" y="7176"/>
                      <a:pt x="9204" y="7021"/>
                      <a:pt x="9097" y="6854"/>
                    </a:cubicBezTo>
                    <a:cubicBezTo>
                      <a:pt x="9068" y="6815"/>
                      <a:pt x="9029" y="6798"/>
                      <a:pt x="8992" y="67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93;p44">
                <a:extLst>
                  <a:ext uri="{FF2B5EF4-FFF2-40B4-BE49-F238E27FC236}">
                    <a16:creationId xmlns:a16="http://schemas.microsoft.com/office/drawing/2014/main" id="{3550D9FE-861C-B87F-7FE9-C8A4AB00E016}"/>
                  </a:ext>
                </a:extLst>
              </p:cNvPr>
              <p:cNvSpPr/>
              <p:nvPr/>
            </p:nvSpPr>
            <p:spPr>
              <a:xfrm>
                <a:off x="6906541" y="1461075"/>
                <a:ext cx="31699" cy="16308"/>
              </a:xfrm>
              <a:custGeom>
                <a:avLst/>
                <a:gdLst/>
                <a:ahLst/>
                <a:cxnLst/>
                <a:rect l="l" t="t" r="r" b="b"/>
                <a:pathLst>
                  <a:path w="657" h="338" extrusionOk="0">
                    <a:moveTo>
                      <a:pt x="185" y="1"/>
                    </a:moveTo>
                    <a:cubicBezTo>
                      <a:pt x="43" y="1"/>
                      <a:pt x="0" y="233"/>
                      <a:pt x="156" y="266"/>
                    </a:cubicBezTo>
                    <a:lnTo>
                      <a:pt x="442" y="325"/>
                    </a:lnTo>
                    <a:lnTo>
                      <a:pt x="478" y="325"/>
                    </a:lnTo>
                    <a:lnTo>
                      <a:pt x="478" y="337"/>
                    </a:lnTo>
                    <a:cubicBezTo>
                      <a:pt x="633" y="325"/>
                      <a:pt x="656" y="111"/>
                      <a:pt x="514" y="75"/>
                    </a:cubicBezTo>
                    <a:lnTo>
                      <a:pt x="216" y="4"/>
                    </a:lnTo>
                    <a:cubicBezTo>
                      <a:pt x="205" y="2"/>
                      <a:pt x="195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1794;p44">
              <a:extLst>
                <a:ext uri="{FF2B5EF4-FFF2-40B4-BE49-F238E27FC236}">
                  <a16:creationId xmlns:a16="http://schemas.microsoft.com/office/drawing/2014/main" id="{966B0397-CF89-43B9-78AB-2C93F82D2A5B}"/>
                </a:ext>
              </a:extLst>
            </p:cNvPr>
            <p:cNvSpPr/>
            <p:nvPr/>
          </p:nvSpPr>
          <p:spPr>
            <a:xfrm>
              <a:off x="6191984" y="1275610"/>
              <a:ext cx="284371" cy="235062"/>
            </a:xfrm>
            <a:custGeom>
              <a:avLst/>
              <a:gdLst/>
              <a:ahLst/>
              <a:cxnLst/>
              <a:rect l="l" t="t" r="r" b="b"/>
              <a:pathLst>
                <a:path w="5894" h="4872" extrusionOk="0">
                  <a:moveTo>
                    <a:pt x="2822" y="166"/>
                  </a:moveTo>
                  <a:cubicBezTo>
                    <a:pt x="2862" y="166"/>
                    <a:pt x="2901" y="167"/>
                    <a:pt x="2941" y="169"/>
                  </a:cubicBezTo>
                  <a:lnTo>
                    <a:pt x="2977" y="169"/>
                  </a:lnTo>
                  <a:cubicBezTo>
                    <a:pt x="3143" y="169"/>
                    <a:pt x="3310" y="205"/>
                    <a:pt x="3465" y="252"/>
                  </a:cubicBezTo>
                  <a:cubicBezTo>
                    <a:pt x="3536" y="264"/>
                    <a:pt x="3608" y="288"/>
                    <a:pt x="3679" y="324"/>
                  </a:cubicBezTo>
                  <a:lnTo>
                    <a:pt x="3691" y="324"/>
                  </a:lnTo>
                  <a:cubicBezTo>
                    <a:pt x="3751" y="348"/>
                    <a:pt x="3810" y="371"/>
                    <a:pt x="3858" y="395"/>
                  </a:cubicBezTo>
                  <a:cubicBezTo>
                    <a:pt x="5703" y="1324"/>
                    <a:pt x="5465" y="4027"/>
                    <a:pt x="3501" y="4622"/>
                  </a:cubicBezTo>
                  <a:cubicBezTo>
                    <a:pt x="3417" y="4646"/>
                    <a:pt x="3334" y="4670"/>
                    <a:pt x="3251" y="4681"/>
                  </a:cubicBezTo>
                  <a:cubicBezTo>
                    <a:pt x="3096" y="4705"/>
                    <a:pt x="2929" y="4717"/>
                    <a:pt x="2774" y="4717"/>
                  </a:cubicBezTo>
                  <a:cubicBezTo>
                    <a:pt x="2751" y="4717"/>
                    <a:pt x="2739" y="4729"/>
                    <a:pt x="2727" y="4729"/>
                  </a:cubicBezTo>
                  <a:cubicBezTo>
                    <a:pt x="2620" y="4717"/>
                    <a:pt x="2512" y="4705"/>
                    <a:pt x="2405" y="4693"/>
                  </a:cubicBezTo>
                  <a:cubicBezTo>
                    <a:pt x="2286" y="4670"/>
                    <a:pt x="2155" y="4634"/>
                    <a:pt x="2036" y="4586"/>
                  </a:cubicBezTo>
                  <a:cubicBezTo>
                    <a:pt x="1965" y="4562"/>
                    <a:pt x="1905" y="4539"/>
                    <a:pt x="1834" y="4503"/>
                  </a:cubicBezTo>
                  <a:cubicBezTo>
                    <a:pt x="1417" y="4300"/>
                    <a:pt x="1072" y="3967"/>
                    <a:pt x="846" y="3562"/>
                  </a:cubicBezTo>
                  <a:cubicBezTo>
                    <a:pt x="822" y="3538"/>
                    <a:pt x="822" y="3515"/>
                    <a:pt x="810" y="3503"/>
                  </a:cubicBezTo>
                  <a:cubicBezTo>
                    <a:pt x="179" y="2276"/>
                    <a:pt x="750" y="776"/>
                    <a:pt x="2036" y="300"/>
                  </a:cubicBezTo>
                  <a:cubicBezTo>
                    <a:pt x="2108" y="276"/>
                    <a:pt x="2167" y="252"/>
                    <a:pt x="2239" y="240"/>
                  </a:cubicBezTo>
                  <a:cubicBezTo>
                    <a:pt x="2427" y="191"/>
                    <a:pt x="2624" y="166"/>
                    <a:pt x="2822" y="166"/>
                  </a:cubicBezTo>
                  <a:close/>
                  <a:moveTo>
                    <a:pt x="2844" y="0"/>
                  </a:moveTo>
                  <a:cubicBezTo>
                    <a:pt x="2627" y="0"/>
                    <a:pt x="2410" y="34"/>
                    <a:pt x="2203" y="86"/>
                  </a:cubicBezTo>
                  <a:cubicBezTo>
                    <a:pt x="2131" y="109"/>
                    <a:pt x="2060" y="133"/>
                    <a:pt x="1989" y="157"/>
                  </a:cubicBezTo>
                  <a:cubicBezTo>
                    <a:pt x="619" y="669"/>
                    <a:pt x="0" y="2264"/>
                    <a:pt x="679" y="3562"/>
                  </a:cubicBezTo>
                  <a:lnTo>
                    <a:pt x="715" y="3622"/>
                  </a:lnTo>
                  <a:cubicBezTo>
                    <a:pt x="953" y="4062"/>
                    <a:pt x="1322" y="4408"/>
                    <a:pt x="1774" y="4622"/>
                  </a:cubicBezTo>
                  <a:cubicBezTo>
                    <a:pt x="1846" y="4658"/>
                    <a:pt x="1917" y="4693"/>
                    <a:pt x="1989" y="4717"/>
                  </a:cubicBezTo>
                  <a:cubicBezTo>
                    <a:pt x="2120" y="4765"/>
                    <a:pt x="2250" y="4801"/>
                    <a:pt x="2381" y="4824"/>
                  </a:cubicBezTo>
                  <a:cubicBezTo>
                    <a:pt x="2501" y="4848"/>
                    <a:pt x="2608" y="4860"/>
                    <a:pt x="2727" y="4872"/>
                  </a:cubicBezTo>
                  <a:lnTo>
                    <a:pt x="2846" y="4872"/>
                  </a:lnTo>
                  <a:cubicBezTo>
                    <a:pt x="2989" y="4860"/>
                    <a:pt x="3132" y="4848"/>
                    <a:pt x="3286" y="4824"/>
                  </a:cubicBezTo>
                  <a:cubicBezTo>
                    <a:pt x="3370" y="4812"/>
                    <a:pt x="3453" y="4789"/>
                    <a:pt x="3548" y="4765"/>
                  </a:cubicBezTo>
                  <a:cubicBezTo>
                    <a:pt x="5644" y="4122"/>
                    <a:pt x="5894" y="1252"/>
                    <a:pt x="3929" y="264"/>
                  </a:cubicBezTo>
                  <a:cubicBezTo>
                    <a:pt x="3882" y="229"/>
                    <a:pt x="3822" y="205"/>
                    <a:pt x="3774" y="193"/>
                  </a:cubicBezTo>
                  <a:lnTo>
                    <a:pt x="3763" y="181"/>
                  </a:lnTo>
                  <a:lnTo>
                    <a:pt x="3739" y="181"/>
                  </a:lnTo>
                  <a:cubicBezTo>
                    <a:pt x="3655" y="145"/>
                    <a:pt x="3584" y="121"/>
                    <a:pt x="3501" y="98"/>
                  </a:cubicBezTo>
                  <a:cubicBezTo>
                    <a:pt x="3334" y="50"/>
                    <a:pt x="3167" y="14"/>
                    <a:pt x="2989" y="2"/>
                  </a:cubicBezTo>
                  <a:lnTo>
                    <a:pt x="2941" y="2"/>
                  </a:lnTo>
                  <a:cubicBezTo>
                    <a:pt x="2909" y="1"/>
                    <a:pt x="2876" y="0"/>
                    <a:pt x="2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95;p44">
              <a:extLst>
                <a:ext uri="{FF2B5EF4-FFF2-40B4-BE49-F238E27FC236}">
                  <a16:creationId xmlns:a16="http://schemas.microsoft.com/office/drawing/2014/main" id="{E072C447-E727-BB94-CAF5-1E07C1E5A4CA}"/>
                </a:ext>
              </a:extLst>
            </p:cNvPr>
            <p:cNvSpPr/>
            <p:nvPr/>
          </p:nvSpPr>
          <p:spPr>
            <a:xfrm>
              <a:off x="6398197" y="1178825"/>
              <a:ext cx="433166" cy="464575"/>
            </a:xfrm>
            <a:custGeom>
              <a:avLst/>
              <a:gdLst/>
              <a:ahLst/>
              <a:cxnLst/>
              <a:rect l="l" t="t" r="r" b="b"/>
              <a:pathLst>
                <a:path w="8978" h="9629" extrusionOk="0">
                  <a:moveTo>
                    <a:pt x="6790" y="161"/>
                  </a:moveTo>
                  <a:cubicBezTo>
                    <a:pt x="6926" y="161"/>
                    <a:pt x="7060" y="217"/>
                    <a:pt x="7168" y="318"/>
                  </a:cubicBezTo>
                  <a:cubicBezTo>
                    <a:pt x="7192" y="341"/>
                    <a:pt x="7216" y="377"/>
                    <a:pt x="7240" y="413"/>
                  </a:cubicBezTo>
                  <a:cubicBezTo>
                    <a:pt x="7335" y="568"/>
                    <a:pt x="7311" y="758"/>
                    <a:pt x="7287" y="972"/>
                  </a:cubicBezTo>
                  <a:cubicBezTo>
                    <a:pt x="7263" y="1115"/>
                    <a:pt x="7251" y="1270"/>
                    <a:pt x="7275" y="1425"/>
                  </a:cubicBezTo>
                  <a:cubicBezTo>
                    <a:pt x="7335" y="1770"/>
                    <a:pt x="7609" y="1865"/>
                    <a:pt x="7847" y="1937"/>
                  </a:cubicBezTo>
                  <a:cubicBezTo>
                    <a:pt x="8049" y="1996"/>
                    <a:pt x="8240" y="2056"/>
                    <a:pt x="8323" y="2258"/>
                  </a:cubicBezTo>
                  <a:cubicBezTo>
                    <a:pt x="8418" y="2520"/>
                    <a:pt x="8287" y="2687"/>
                    <a:pt x="8133" y="2877"/>
                  </a:cubicBezTo>
                  <a:cubicBezTo>
                    <a:pt x="8002" y="3044"/>
                    <a:pt x="7859" y="3223"/>
                    <a:pt x="7871" y="3473"/>
                  </a:cubicBezTo>
                  <a:cubicBezTo>
                    <a:pt x="7894" y="3759"/>
                    <a:pt x="8097" y="3937"/>
                    <a:pt x="8287" y="4116"/>
                  </a:cubicBezTo>
                  <a:cubicBezTo>
                    <a:pt x="8394" y="4199"/>
                    <a:pt x="8490" y="4306"/>
                    <a:pt x="8573" y="4413"/>
                  </a:cubicBezTo>
                  <a:cubicBezTo>
                    <a:pt x="8811" y="4794"/>
                    <a:pt x="8740" y="5247"/>
                    <a:pt x="8359" y="5568"/>
                  </a:cubicBezTo>
                  <a:cubicBezTo>
                    <a:pt x="8299" y="5616"/>
                    <a:pt x="8252" y="5664"/>
                    <a:pt x="8180" y="5711"/>
                  </a:cubicBezTo>
                  <a:cubicBezTo>
                    <a:pt x="7990" y="5842"/>
                    <a:pt x="7787" y="5997"/>
                    <a:pt x="7740" y="6271"/>
                  </a:cubicBezTo>
                  <a:cubicBezTo>
                    <a:pt x="7704" y="6521"/>
                    <a:pt x="7823" y="6723"/>
                    <a:pt x="7942" y="6902"/>
                  </a:cubicBezTo>
                  <a:cubicBezTo>
                    <a:pt x="8073" y="7104"/>
                    <a:pt x="8204" y="7283"/>
                    <a:pt x="8073" y="7533"/>
                  </a:cubicBezTo>
                  <a:cubicBezTo>
                    <a:pt x="7978" y="7723"/>
                    <a:pt x="7775" y="7771"/>
                    <a:pt x="7573" y="7807"/>
                  </a:cubicBezTo>
                  <a:cubicBezTo>
                    <a:pt x="7323" y="7866"/>
                    <a:pt x="7049" y="7926"/>
                    <a:pt x="6954" y="8259"/>
                  </a:cubicBezTo>
                  <a:cubicBezTo>
                    <a:pt x="6918" y="8402"/>
                    <a:pt x="6906" y="8557"/>
                    <a:pt x="6918" y="8712"/>
                  </a:cubicBezTo>
                  <a:cubicBezTo>
                    <a:pt x="6954" y="8914"/>
                    <a:pt x="6918" y="9104"/>
                    <a:pt x="6811" y="9283"/>
                  </a:cubicBezTo>
                  <a:cubicBezTo>
                    <a:pt x="6712" y="9412"/>
                    <a:pt x="6560" y="9478"/>
                    <a:pt x="6404" y="9478"/>
                  </a:cubicBezTo>
                  <a:cubicBezTo>
                    <a:pt x="6316" y="9478"/>
                    <a:pt x="6226" y="9457"/>
                    <a:pt x="6144" y="9414"/>
                  </a:cubicBezTo>
                  <a:lnTo>
                    <a:pt x="251" y="6199"/>
                  </a:lnTo>
                  <a:lnTo>
                    <a:pt x="262" y="6199"/>
                  </a:lnTo>
                  <a:cubicBezTo>
                    <a:pt x="1167" y="5283"/>
                    <a:pt x="1239" y="3830"/>
                    <a:pt x="405" y="2854"/>
                  </a:cubicBezTo>
                  <a:lnTo>
                    <a:pt x="6573" y="210"/>
                  </a:lnTo>
                  <a:cubicBezTo>
                    <a:pt x="6643" y="177"/>
                    <a:pt x="6717" y="161"/>
                    <a:pt x="6790" y="161"/>
                  </a:cubicBezTo>
                  <a:close/>
                  <a:moveTo>
                    <a:pt x="6784" y="0"/>
                  </a:moveTo>
                  <a:cubicBezTo>
                    <a:pt x="6692" y="0"/>
                    <a:pt x="6600" y="19"/>
                    <a:pt x="6513" y="56"/>
                  </a:cubicBezTo>
                  <a:lnTo>
                    <a:pt x="155" y="2806"/>
                  </a:lnTo>
                  <a:lnTo>
                    <a:pt x="227" y="2877"/>
                  </a:lnTo>
                  <a:cubicBezTo>
                    <a:pt x="1096" y="3818"/>
                    <a:pt x="1024" y="5294"/>
                    <a:pt x="84" y="6152"/>
                  </a:cubicBezTo>
                  <a:lnTo>
                    <a:pt x="1" y="6223"/>
                  </a:lnTo>
                  <a:lnTo>
                    <a:pt x="6073" y="9533"/>
                  </a:lnTo>
                  <a:cubicBezTo>
                    <a:pt x="6168" y="9593"/>
                    <a:pt x="6287" y="9628"/>
                    <a:pt x="6406" y="9628"/>
                  </a:cubicBezTo>
                  <a:cubicBezTo>
                    <a:pt x="6620" y="9628"/>
                    <a:pt x="6811" y="9533"/>
                    <a:pt x="6942" y="9366"/>
                  </a:cubicBezTo>
                  <a:cubicBezTo>
                    <a:pt x="7061" y="9176"/>
                    <a:pt x="7109" y="8938"/>
                    <a:pt x="7073" y="8712"/>
                  </a:cubicBezTo>
                  <a:cubicBezTo>
                    <a:pt x="7061" y="8569"/>
                    <a:pt x="7073" y="8438"/>
                    <a:pt x="7109" y="8307"/>
                  </a:cubicBezTo>
                  <a:cubicBezTo>
                    <a:pt x="7168" y="8057"/>
                    <a:pt x="7394" y="8009"/>
                    <a:pt x="7609" y="7961"/>
                  </a:cubicBezTo>
                  <a:cubicBezTo>
                    <a:pt x="7823" y="7902"/>
                    <a:pt x="8073" y="7854"/>
                    <a:pt x="8204" y="7604"/>
                  </a:cubicBezTo>
                  <a:cubicBezTo>
                    <a:pt x="8371" y="7283"/>
                    <a:pt x="8216" y="7033"/>
                    <a:pt x="8073" y="6818"/>
                  </a:cubicBezTo>
                  <a:cubicBezTo>
                    <a:pt x="7954" y="6652"/>
                    <a:pt x="7847" y="6509"/>
                    <a:pt x="7882" y="6295"/>
                  </a:cubicBezTo>
                  <a:cubicBezTo>
                    <a:pt x="7918" y="6080"/>
                    <a:pt x="8085" y="5961"/>
                    <a:pt x="8263" y="5830"/>
                  </a:cubicBezTo>
                  <a:cubicBezTo>
                    <a:pt x="8335" y="5783"/>
                    <a:pt x="8394" y="5735"/>
                    <a:pt x="8454" y="5675"/>
                  </a:cubicBezTo>
                  <a:cubicBezTo>
                    <a:pt x="8895" y="5294"/>
                    <a:pt x="8978" y="4771"/>
                    <a:pt x="8692" y="4330"/>
                  </a:cubicBezTo>
                  <a:cubicBezTo>
                    <a:pt x="8597" y="4199"/>
                    <a:pt x="8502" y="4092"/>
                    <a:pt x="8383" y="3997"/>
                  </a:cubicBezTo>
                  <a:cubicBezTo>
                    <a:pt x="8204" y="3842"/>
                    <a:pt x="8037" y="3687"/>
                    <a:pt x="8013" y="3461"/>
                  </a:cubicBezTo>
                  <a:cubicBezTo>
                    <a:pt x="8002" y="3270"/>
                    <a:pt x="8121" y="3116"/>
                    <a:pt x="8252" y="2961"/>
                  </a:cubicBezTo>
                  <a:cubicBezTo>
                    <a:pt x="8406" y="2758"/>
                    <a:pt x="8585" y="2532"/>
                    <a:pt x="8454" y="2187"/>
                  </a:cubicBezTo>
                  <a:cubicBezTo>
                    <a:pt x="8347" y="1937"/>
                    <a:pt x="8121" y="1854"/>
                    <a:pt x="7894" y="1782"/>
                  </a:cubicBezTo>
                  <a:cubicBezTo>
                    <a:pt x="7656" y="1711"/>
                    <a:pt x="7466" y="1651"/>
                    <a:pt x="7418" y="1389"/>
                  </a:cubicBezTo>
                  <a:cubicBezTo>
                    <a:pt x="7406" y="1258"/>
                    <a:pt x="7406" y="1115"/>
                    <a:pt x="7430" y="972"/>
                  </a:cubicBezTo>
                  <a:cubicBezTo>
                    <a:pt x="7454" y="758"/>
                    <a:pt x="7490" y="520"/>
                    <a:pt x="7359" y="318"/>
                  </a:cubicBezTo>
                  <a:cubicBezTo>
                    <a:pt x="7335" y="282"/>
                    <a:pt x="7299" y="234"/>
                    <a:pt x="7263" y="199"/>
                  </a:cubicBezTo>
                  <a:cubicBezTo>
                    <a:pt x="7131" y="66"/>
                    <a:pt x="6958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841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44"/>
          <p:cNvSpPr txBox="1">
            <a:spLocks noGrp="1"/>
          </p:cNvSpPr>
          <p:nvPr>
            <p:ph type="title"/>
          </p:nvPr>
        </p:nvSpPr>
        <p:spPr>
          <a:xfrm>
            <a:off x="886975" y="372900"/>
            <a:ext cx="5394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</a:t>
            </a:r>
            <a:endParaRPr dirty="0"/>
          </a:p>
        </p:txBody>
      </p:sp>
      <p:sp>
        <p:nvSpPr>
          <p:cNvPr id="1755" name="Google Shape;1755;p44"/>
          <p:cNvSpPr txBox="1">
            <a:spLocks noGrp="1"/>
          </p:cNvSpPr>
          <p:nvPr>
            <p:ph type="body" idx="1"/>
          </p:nvPr>
        </p:nvSpPr>
        <p:spPr>
          <a:xfrm>
            <a:off x="886975" y="1087582"/>
            <a:ext cx="4846829" cy="23311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This project is a </a:t>
            </a:r>
            <a:r>
              <a:rPr lang="en-US" sz="1200" b="1" dirty="0"/>
              <a:t>comprehensive data analysis</a:t>
            </a:r>
            <a:r>
              <a:rPr lang="en-US" sz="1200" dirty="0"/>
              <a:t> of historical Olympic Games data, developed as part of the </a:t>
            </a:r>
            <a:r>
              <a:rPr lang="en-US" sz="1200" b="1" dirty="0"/>
              <a:t>IEEE Mansoura Computer Society’s Data Engineering Track (Stage One)</a:t>
            </a:r>
            <a:endParaRPr lang="en-US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Objectives:</a:t>
            </a:r>
            <a:endParaRPr lang="en-US" sz="1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/>
              <a:t>Analyze patterns in </a:t>
            </a:r>
            <a:r>
              <a:rPr lang="en-US" sz="1200" b="1" dirty="0"/>
              <a:t>athlete performance</a:t>
            </a:r>
            <a:r>
              <a:rPr lang="en-US" sz="1200" dirty="0"/>
              <a:t>, </a:t>
            </a:r>
            <a:r>
              <a:rPr lang="en-US" sz="1200" b="1" dirty="0"/>
              <a:t>medal distribution</a:t>
            </a:r>
            <a:r>
              <a:rPr lang="en-US" sz="1200" dirty="0"/>
              <a:t>, and </a:t>
            </a:r>
            <a:r>
              <a:rPr lang="en-US" sz="1200" b="1" dirty="0"/>
              <a:t>global participation</a:t>
            </a:r>
            <a:endParaRPr lang="en-US" sz="1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/>
              <a:t>Build a </a:t>
            </a:r>
            <a:r>
              <a:rPr lang="en-US" sz="1200" b="1" dirty="0"/>
              <a:t>complete data pipeline</a:t>
            </a:r>
            <a:r>
              <a:rPr lang="en-US" sz="1200" dirty="0"/>
              <a:t> from raw CSV files to structured insights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/>
              <a:t>Store and manage data using a </a:t>
            </a:r>
            <a:r>
              <a:rPr lang="en-US" sz="1200" b="1" dirty="0"/>
              <a:t>MySQL relational database</a:t>
            </a:r>
            <a:endParaRPr lang="en-US" sz="1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/>
              <a:t>Present findings through </a:t>
            </a:r>
            <a:r>
              <a:rPr lang="en-US" sz="1200" b="1" dirty="0"/>
              <a:t>Python-based visualizations</a:t>
            </a:r>
            <a:endParaRPr lang="en-US" sz="1200" dirty="0"/>
          </a:p>
        </p:txBody>
      </p:sp>
      <p:grpSp>
        <p:nvGrpSpPr>
          <p:cNvPr id="1756" name="Google Shape;1756;p44"/>
          <p:cNvGrpSpPr/>
          <p:nvPr/>
        </p:nvGrpSpPr>
        <p:grpSpPr>
          <a:xfrm>
            <a:off x="6195348" y="1526853"/>
            <a:ext cx="2591943" cy="3341426"/>
            <a:chOff x="6191984" y="1178825"/>
            <a:chExt cx="2423056" cy="3123703"/>
          </a:xfrm>
        </p:grpSpPr>
        <p:sp>
          <p:nvSpPr>
            <p:cNvPr id="1757" name="Google Shape;1757;p44"/>
            <p:cNvSpPr/>
            <p:nvPr/>
          </p:nvSpPr>
          <p:spPr>
            <a:xfrm>
              <a:off x="6214371" y="1279566"/>
              <a:ext cx="256821" cy="227342"/>
            </a:xfrm>
            <a:custGeom>
              <a:avLst/>
              <a:gdLst/>
              <a:ahLst/>
              <a:cxnLst/>
              <a:rect l="l" t="t" r="r" b="b"/>
              <a:pathLst>
                <a:path w="5323" h="4712" extrusionOk="0">
                  <a:moveTo>
                    <a:pt x="2357" y="1"/>
                  </a:moveTo>
                  <a:cubicBezTo>
                    <a:pt x="2156" y="1"/>
                    <a:pt x="1949" y="25"/>
                    <a:pt x="1751" y="75"/>
                  </a:cubicBezTo>
                  <a:cubicBezTo>
                    <a:pt x="1679" y="99"/>
                    <a:pt x="1620" y="123"/>
                    <a:pt x="1548" y="147"/>
                  </a:cubicBezTo>
                  <a:cubicBezTo>
                    <a:pt x="667" y="480"/>
                    <a:pt x="60" y="1301"/>
                    <a:pt x="24" y="2242"/>
                  </a:cubicBezTo>
                  <a:cubicBezTo>
                    <a:pt x="1" y="2659"/>
                    <a:pt x="84" y="3064"/>
                    <a:pt x="286" y="3433"/>
                  </a:cubicBezTo>
                  <a:lnTo>
                    <a:pt x="322" y="3492"/>
                  </a:lnTo>
                  <a:cubicBezTo>
                    <a:pt x="548" y="3921"/>
                    <a:pt x="917" y="4254"/>
                    <a:pt x="1346" y="4468"/>
                  </a:cubicBezTo>
                  <a:cubicBezTo>
                    <a:pt x="1417" y="4504"/>
                    <a:pt x="1477" y="4528"/>
                    <a:pt x="1548" y="4552"/>
                  </a:cubicBezTo>
                  <a:cubicBezTo>
                    <a:pt x="1679" y="4599"/>
                    <a:pt x="1810" y="4635"/>
                    <a:pt x="1941" y="4659"/>
                  </a:cubicBezTo>
                  <a:cubicBezTo>
                    <a:pt x="2048" y="4683"/>
                    <a:pt x="2156" y="4695"/>
                    <a:pt x="2263" y="4707"/>
                  </a:cubicBezTo>
                  <a:lnTo>
                    <a:pt x="2310" y="4707"/>
                  </a:lnTo>
                  <a:cubicBezTo>
                    <a:pt x="2352" y="4710"/>
                    <a:pt x="2394" y="4711"/>
                    <a:pt x="2435" y="4711"/>
                  </a:cubicBezTo>
                  <a:cubicBezTo>
                    <a:pt x="2560" y="4711"/>
                    <a:pt x="2682" y="4698"/>
                    <a:pt x="2799" y="4671"/>
                  </a:cubicBezTo>
                  <a:cubicBezTo>
                    <a:pt x="2882" y="4659"/>
                    <a:pt x="2977" y="4635"/>
                    <a:pt x="3060" y="4611"/>
                  </a:cubicBezTo>
                  <a:cubicBezTo>
                    <a:pt x="5085" y="3992"/>
                    <a:pt x="5323" y="1206"/>
                    <a:pt x="3430" y="254"/>
                  </a:cubicBezTo>
                  <a:cubicBezTo>
                    <a:pt x="3370" y="218"/>
                    <a:pt x="3322" y="194"/>
                    <a:pt x="3263" y="170"/>
                  </a:cubicBezTo>
                  <a:cubicBezTo>
                    <a:pt x="3180" y="135"/>
                    <a:pt x="3096" y="111"/>
                    <a:pt x="3025" y="87"/>
                  </a:cubicBezTo>
                  <a:cubicBezTo>
                    <a:pt x="2858" y="39"/>
                    <a:pt x="2691" y="16"/>
                    <a:pt x="2525" y="4"/>
                  </a:cubicBezTo>
                  <a:lnTo>
                    <a:pt x="2477" y="4"/>
                  </a:lnTo>
                  <a:cubicBezTo>
                    <a:pt x="2437" y="2"/>
                    <a:pt x="2397" y="1"/>
                    <a:pt x="2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6405097" y="1182781"/>
              <a:ext cx="423420" cy="457000"/>
            </a:xfrm>
            <a:custGeom>
              <a:avLst/>
              <a:gdLst/>
              <a:ahLst/>
              <a:cxnLst/>
              <a:rect l="l" t="t" r="r" b="b"/>
              <a:pathLst>
                <a:path w="8776" h="9472" extrusionOk="0">
                  <a:moveTo>
                    <a:pt x="6653" y="0"/>
                  </a:moveTo>
                  <a:cubicBezTo>
                    <a:pt x="6567" y="0"/>
                    <a:pt x="6479" y="19"/>
                    <a:pt x="6394" y="57"/>
                  </a:cubicBezTo>
                  <a:lnTo>
                    <a:pt x="143" y="2760"/>
                  </a:lnTo>
                  <a:cubicBezTo>
                    <a:pt x="1048" y="3724"/>
                    <a:pt x="977" y="5248"/>
                    <a:pt x="0" y="6141"/>
                  </a:cubicBezTo>
                  <a:lnTo>
                    <a:pt x="2215" y="7344"/>
                  </a:lnTo>
                  <a:lnTo>
                    <a:pt x="5977" y="9403"/>
                  </a:lnTo>
                  <a:cubicBezTo>
                    <a:pt x="6068" y="9449"/>
                    <a:pt x="6165" y="9471"/>
                    <a:pt x="6261" y="9471"/>
                  </a:cubicBezTo>
                  <a:cubicBezTo>
                    <a:pt x="6440" y="9471"/>
                    <a:pt x="6615" y="9392"/>
                    <a:pt x="6739" y="9237"/>
                  </a:cubicBezTo>
                  <a:cubicBezTo>
                    <a:pt x="6966" y="8915"/>
                    <a:pt x="6787" y="8558"/>
                    <a:pt x="6882" y="8201"/>
                  </a:cubicBezTo>
                  <a:cubicBezTo>
                    <a:pt x="7037" y="7641"/>
                    <a:pt x="7751" y="7951"/>
                    <a:pt x="7990" y="7487"/>
                  </a:cubicBezTo>
                  <a:cubicBezTo>
                    <a:pt x="8263" y="6975"/>
                    <a:pt x="7585" y="6689"/>
                    <a:pt x="7668" y="6201"/>
                  </a:cubicBezTo>
                  <a:cubicBezTo>
                    <a:pt x="7728" y="5879"/>
                    <a:pt x="8037" y="5748"/>
                    <a:pt x="8263" y="5546"/>
                  </a:cubicBezTo>
                  <a:cubicBezTo>
                    <a:pt x="8644" y="5212"/>
                    <a:pt x="8775" y="4736"/>
                    <a:pt x="8490" y="4296"/>
                  </a:cubicBezTo>
                  <a:cubicBezTo>
                    <a:pt x="8287" y="3974"/>
                    <a:pt x="7835" y="3796"/>
                    <a:pt x="7799" y="3391"/>
                  </a:cubicBezTo>
                  <a:cubicBezTo>
                    <a:pt x="7763" y="2891"/>
                    <a:pt x="8466" y="2676"/>
                    <a:pt x="8251" y="2141"/>
                  </a:cubicBezTo>
                  <a:cubicBezTo>
                    <a:pt x="8049" y="1652"/>
                    <a:pt x="7311" y="1891"/>
                    <a:pt x="7204" y="1331"/>
                  </a:cubicBezTo>
                  <a:cubicBezTo>
                    <a:pt x="7144" y="974"/>
                    <a:pt x="7347" y="581"/>
                    <a:pt x="7156" y="283"/>
                  </a:cubicBezTo>
                  <a:cubicBezTo>
                    <a:pt x="7132" y="248"/>
                    <a:pt x="7108" y="212"/>
                    <a:pt x="7073" y="176"/>
                  </a:cubicBezTo>
                  <a:cubicBezTo>
                    <a:pt x="6958" y="61"/>
                    <a:pt x="6808" y="0"/>
                    <a:pt x="66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6464249" y="1345087"/>
              <a:ext cx="293007" cy="38067"/>
            </a:xfrm>
            <a:custGeom>
              <a:avLst/>
              <a:gdLst/>
              <a:ahLst/>
              <a:cxnLst/>
              <a:rect l="l" t="t" r="r" b="b"/>
              <a:pathLst>
                <a:path w="6073" h="789" extrusionOk="0">
                  <a:moveTo>
                    <a:pt x="6004" y="1"/>
                  </a:moveTo>
                  <a:cubicBezTo>
                    <a:pt x="5999" y="1"/>
                    <a:pt x="5994" y="1"/>
                    <a:pt x="5990" y="3"/>
                  </a:cubicBezTo>
                  <a:cubicBezTo>
                    <a:pt x="4989" y="51"/>
                    <a:pt x="4001" y="146"/>
                    <a:pt x="3013" y="253"/>
                  </a:cubicBezTo>
                  <a:cubicBezTo>
                    <a:pt x="2025" y="348"/>
                    <a:pt x="1049" y="479"/>
                    <a:pt x="72" y="658"/>
                  </a:cubicBezTo>
                  <a:cubicBezTo>
                    <a:pt x="25" y="658"/>
                    <a:pt x="1" y="694"/>
                    <a:pt x="13" y="729"/>
                  </a:cubicBezTo>
                  <a:cubicBezTo>
                    <a:pt x="13" y="765"/>
                    <a:pt x="48" y="789"/>
                    <a:pt x="84" y="789"/>
                  </a:cubicBezTo>
                  <a:cubicBezTo>
                    <a:pt x="1072" y="741"/>
                    <a:pt x="2061" y="646"/>
                    <a:pt x="3049" y="551"/>
                  </a:cubicBezTo>
                  <a:cubicBezTo>
                    <a:pt x="4037" y="444"/>
                    <a:pt x="5025" y="313"/>
                    <a:pt x="6002" y="146"/>
                  </a:cubicBezTo>
                  <a:cubicBezTo>
                    <a:pt x="6037" y="134"/>
                    <a:pt x="6073" y="98"/>
                    <a:pt x="6061" y="63"/>
                  </a:cubicBezTo>
                  <a:cubicBezTo>
                    <a:pt x="6061" y="32"/>
                    <a:pt x="6034" y="1"/>
                    <a:pt x="60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6453683" y="1253127"/>
              <a:ext cx="289823" cy="89403"/>
            </a:xfrm>
            <a:custGeom>
              <a:avLst/>
              <a:gdLst/>
              <a:ahLst/>
              <a:cxnLst/>
              <a:rect l="l" t="t" r="r" b="b"/>
              <a:pathLst>
                <a:path w="6007" h="1853" extrusionOk="0">
                  <a:moveTo>
                    <a:pt x="5919" y="1"/>
                  </a:moveTo>
                  <a:cubicBezTo>
                    <a:pt x="5912" y="1"/>
                    <a:pt x="5905" y="2"/>
                    <a:pt x="5899" y="4"/>
                  </a:cubicBezTo>
                  <a:cubicBezTo>
                    <a:pt x="4911" y="230"/>
                    <a:pt x="3935" y="504"/>
                    <a:pt x="2970" y="790"/>
                  </a:cubicBezTo>
                  <a:cubicBezTo>
                    <a:pt x="1994" y="1064"/>
                    <a:pt x="1029" y="1373"/>
                    <a:pt x="77" y="1718"/>
                  </a:cubicBezTo>
                  <a:cubicBezTo>
                    <a:pt x="0" y="1740"/>
                    <a:pt x="24" y="1852"/>
                    <a:pt x="102" y="1852"/>
                  </a:cubicBezTo>
                  <a:cubicBezTo>
                    <a:pt x="109" y="1852"/>
                    <a:pt x="117" y="1851"/>
                    <a:pt x="125" y="1849"/>
                  </a:cubicBezTo>
                  <a:cubicBezTo>
                    <a:pt x="1113" y="1623"/>
                    <a:pt x="2077" y="1349"/>
                    <a:pt x="3053" y="1076"/>
                  </a:cubicBezTo>
                  <a:cubicBezTo>
                    <a:pt x="4030" y="790"/>
                    <a:pt x="4994" y="492"/>
                    <a:pt x="5947" y="147"/>
                  </a:cubicBezTo>
                  <a:cubicBezTo>
                    <a:pt x="5982" y="135"/>
                    <a:pt x="6006" y="87"/>
                    <a:pt x="5994" y="52"/>
                  </a:cubicBezTo>
                  <a:cubicBezTo>
                    <a:pt x="5984" y="22"/>
                    <a:pt x="5951" y="1"/>
                    <a:pt x="5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4"/>
            <p:cNvSpPr/>
            <p:nvPr/>
          </p:nvSpPr>
          <p:spPr>
            <a:xfrm>
              <a:off x="6461740" y="1415722"/>
              <a:ext cx="289196" cy="64507"/>
            </a:xfrm>
            <a:custGeom>
              <a:avLst/>
              <a:gdLst/>
              <a:ahLst/>
              <a:cxnLst/>
              <a:rect l="l" t="t" r="r" b="b"/>
              <a:pathLst>
                <a:path w="5994" h="1337" extrusionOk="0">
                  <a:moveTo>
                    <a:pt x="81" y="1"/>
                  </a:moveTo>
                  <a:cubicBezTo>
                    <a:pt x="14" y="1"/>
                    <a:pt x="0" y="113"/>
                    <a:pt x="77" y="134"/>
                  </a:cubicBezTo>
                  <a:cubicBezTo>
                    <a:pt x="1041" y="396"/>
                    <a:pt x="2005" y="611"/>
                    <a:pt x="2982" y="813"/>
                  </a:cubicBezTo>
                  <a:cubicBezTo>
                    <a:pt x="3946" y="1015"/>
                    <a:pt x="4922" y="1194"/>
                    <a:pt x="5911" y="1337"/>
                  </a:cubicBezTo>
                  <a:cubicBezTo>
                    <a:pt x="5946" y="1337"/>
                    <a:pt x="5982" y="1313"/>
                    <a:pt x="5994" y="1265"/>
                  </a:cubicBezTo>
                  <a:cubicBezTo>
                    <a:pt x="5994" y="1230"/>
                    <a:pt x="5970" y="1194"/>
                    <a:pt x="5934" y="1194"/>
                  </a:cubicBezTo>
                  <a:cubicBezTo>
                    <a:pt x="4982" y="932"/>
                    <a:pt x="4006" y="718"/>
                    <a:pt x="3041" y="515"/>
                  </a:cubicBezTo>
                  <a:cubicBezTo>
                    <a:pt x="2065" y="313"/>
                    <a:pt x="1089" y="134"/>
                    <a:pt x="100" y="3"/>
                  </a:cubicBezTo>
                  <a:cubicBezTo>
                    <a:pt x="93" y="1"/>
                    <a:pt x="87" y="1"/>
                    <a:pt x="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4"/>
            <p:cNvSpPr/>
            <p:nvPr/>
          </p:nvSpPr>
          <p:spPr>
            <a:xfrm>
              <a:off x="6449919" y="1455285"/>
              <a:ext cx="280993" cy="114829"/>
            </a:xfrm>
            <a:custGeom>
              <a:avLst/>
              <a:gdLst/>
              <a:ahLst/>
              <a:cxnLst/>
              <a:rect l="l" t="t" r="r" b="b"/>
              <a:pathLst>
                <a:path w="5824" h="2380" extrusionOk="0">
                  <a:moveTo>
                    <a:pt x="70" y="1"/>
                  </a:moveTo>
                  <a:cubicBezTo>
                    <a:pt x="44" y="1"/>
                    <a:pt x="21" y="16"/>
                    <a:pt x="12" y="53"/>
                  </a:cubicBezTo>
                  <a:cubicBezTo>
                    <a:pt x="0" y="88"/>
                    <a:pt x="12" y="124"/>
                    <a:pt x="48" y="136"/>
                  </a:cubicBezTo>
                  <a:cubicBezTo>
                    <a:pt x="965" y="565"/>
                    <a:pt x="1905" y="957"/>
                    <a:pt x="2846" y="1327"/>
                  </a:cubicBezTo>
                  <a:cubicBezTo>
                    <a:pt x="3774" y="1708"/>
                    <a:pt x="4727" y="2065"/>
                    <a:pt x="5691" y="2374"/>
                  </a:cubicBezTo>
                  <a:cubicBezTo>
                    <a:pt x="5700" y="2378"/>
                    <a:pt x="5709" y="2380"/>
                    <a:pt x="5718" y="2380"/>
                  </a:cubicBezTo>
                  <a:cubicBezTo>
                    <a:pt x="5786" y="2380"/>
                    <a:pt x="5824" y="2263"/>
                    <a:pt x="5739" y="2231"/>
                  </a:cubicBezTo>
                  <a:cubicBezTo>
                    <a:pt x="4822" y="1803"/>
                    <a:pt x="3893" y="1422"/>
                    <a:pt x="2953" y="1041"/>
                  </a:cubicBezTo>
                  <a:cubicBezTo>
                    <a:pt x="2012" y="672"/>
                    <a:pt x="1060" y="315"/>
                    <a:pt x="95" y="5"/>
                  </a:cubicBezTo>
                  <a:cubicBezTo>
                    <a:pt x="87" y="2"/>
                    <a:pt x="78" y="1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4"/>
            <p:cNvSpPr/>
            <p:nvPr/>
          </p:nvSpPr>
          <p:spPr>
            <a:xfrm>
              <a:off x="6307442" y="1279277"/>
              <a:ext cx="44870" cy="227390"/>
            </a:xfrm>
            <a:custGeom>
              <a:avLst/>
              <a:gdLst/>
              <a:ahLst/>
              <a:cxnLst/>
              <a:rect l="l" t="t" r="r" b="b"/>
              <a:pathLst>
                <a:path w="930" h="4713" extrusionOk="0">
                  <a:moveTo>
                    <a:pt x="387" y="1"/>
                  </a:moveTo>
                  <a:cubicBezTo>
                    <a:pt x="334" y="1"/>
                    <a:pt x="280" y="4"/>
                    <a:pt x="227" y="10"/>
                  </a:cubicBezTo>
                  <a:cubicBezTo>
                    <a:pt x="286" y="307"/>
                    <a:pt x="334" y="605"/>
                    <a:pt x="369" y="903"/>
                  </a:cubicBezTo>
                  <a:cubicBezTo>
                    <a:pt x="393" y="1141"/>
                    <a:pt x="405" y="1379"/>
                    <a:pt x="417" y="1629"/>
                  </a:cubicBezTo>
                  <a:cubicBezTo>
                    <a:pt x="417" y="1867"/>
                    <a:pt x="417" y="2117"/>
                    <a:pt x="405" y="2355"/>
                  </a:cubicBezTo>
                  <a:cubicBezTo>
                    <a:pt x="405" y="2593"/>
                    <a:pt x="381" y="2843"/>
                    <a:pt x="346" y="3081"/>
                  </a:cubicBezTo>
                  <a:cubicBezTo>
                    <a:pt x="310" y="3320"/>
                    <a:pt x="274" y="3558"/>
                    <a:pt x="227" y="3796"/>
                  </a:cubicBezTo>
                  <a:cubicBezTo>
                    <a:pt x="167" y="4093"/>
                    <a:pt x="96" y="4391"/>
                    <a:pt x="0" y="4677"/>
                  </a:cubicBezTo>
                  <a:cubicBezTo>
                    <a:pt x="108" y="4701"/>
                    <a:pt x="215" y="4713"/>
                    <a:pt x="334" y="4713"/>
                  </a:cubicBezTo>
                  <a:lnTo>
                    <a:pt x="381" y="4713"/>
                  </a:lnTo>
                  <a:cubicBezTo>
                    <a:pt x="489" y="4451"/>
                    <a:pt x="596" y="4177"/>
                    <a:pt x="667" y="3903"/>
                  </a:cubicBezTo>
                  <a:cubicBezTo>
                    <a:pt x="810" y="3403"/>
                    <a:pt x="893" y="2891"/>
                    <a:pt x="917" y="2379"/>
                  </a:cubicBezTo>
                  <a:cubicBezTo>
                    <a:pt x="929" y="2117"/>
                    <a:pt x="929" y="1855"/>
                    <a:pt x="905" y="1605"/>
                  </a:cubicBezTo>
                  <a:cubicBezTo>
                    <a:pt x="893" y="1343"/>
                    <a:pt x="858" y="1081"/>
                    <a:pt x="810" y="831"/>
                  </a:cubicBezTo>
                  <a:cubicBezTo>
                    <a:pt x="750" y="545"/>
                    <a:pt x="679" y="272"/>
                    <a:pt x="596" y="10"/>
                  </a:cubicBezTo>
                  <a:lnTo>
                    <a:pt x="548" y="10"/>
                  </a:lnTo>
                  <a:cubicBezTo>
                    <a:pt x="494" y="4"/>
                    <a:pt x="441" y="1"/>
                    <a:pt x="3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4"/>
            <p:cNvSpPr/>
            <p:nvPr/>
          </p:nvSpPr>
          <p:spPr>
            <a:xfrm>
              <a:off x="6279265" y="1283185"/>
              <a:ext cx="33387" cy="216583"/>
            </a:xfrm>
            <a:custGeom>
              <a:avLst/>
              <a:gdLst/>
              <a:ahLst/>
              <a:cxnLst/>
              <a:rect l="l" t="t" r="r" b="b"/>
              <a:pathLst>
                <a:path w="692" h="4489" extrusionOk="0">
                  <a:moveTo>
                    <a:pt x="406" y="0"/>
                  </a:moveTo>
                  <a:cubicBezTo>
                    <a:pt x="334" y="24"/>
                    <a:pt x="275" y="36"/>
                    <a:pt x="203" y="60"/>
                  </a:cubicBezTo>
                  <a:cubicBezTo>
                    <a:pt x="251" y="298"/>
                    <a:pt x="287" y="536"/>
                    <a:pt x="322" y="774"/>
                  </a:cubicBezTo>
                  <a:cubicBezTo>
                    <a:pt x="382" y="1262"/>
                    <a:pt x="394" y="1750"/>
                    <a:pt x="370" y="2238"/>
                  </a:cubicBezTo>
                  <a:cubicBezTo>
                    <a:pt x="370" y="2488"/>
                    <a:pt x="346" y="2739"/>
                    <a:pt x="311" y="2977"/>
                  </a:cubicBezTo>
                  <a:cubicBezTo>
                    <a:pt x="275" y="3227"/>
                    <a:pt x="227" y="3465"/>
                    <a:pt x="180" y="3703"/>
                  </a:cubicBezTo>
                  <a:cubicBezTo>
                    <a:pt x="132" y="3953"/>
                    <a:pt x="72" y="4167"/>
                    <a:pt x="1" y="4405"/>
                  </a:cubicBezTo>
                  <a:cubicBezTo>
                    <a:pt x="60" y="4441"/>
                    <a:pt x="132" y="4465"/>
                    <a:pt x="203" y="4489"/>
                  </a:cubicBezTo>
                  <a:cubicBezTo>
                    <a:pt x="299" y="4251"/>
                    <a:pt x="370" y="4012"/>
                    <a:pt x="441" y="3774"/>
                  </a:cubicBezTo>
                  <a:cubicBezTo>
                    <a:pt x="572" y="3274"/>
                    <a:pt x="644" y="2762"/>
                    <a:pt x="668" y="2262"/>
                  </a:cubicBezTo>
                  <a:cubicBezTo>
                    <a:pt x="692" y="1750"/>
                    <a:pt x="668" y="1238"/>
                    <a:pt x="572" y="726"/>
                  </a:cubicBezTo>
                  <a:cubicBezTo>
                    <a:pt x="537" y="488"/>
                    <a:pt x="477" y="238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4"/>
            <p:cNvSpPr/>
            <p:nvPr/>
          </p:nvSpPr>
          <p:spPr>
            <a:xfrm>
              <a:off x="6349370" y="1283764"/>
              <a:ext cx="38550" cy="221167"/>
            </a:xfrm>
            <a:custGeom>
              <a:avLst/>
              <a:gdLst/>
              <a:ahLst/>
              <a:cxnLst/>
              <a:rect l="l" t="t" r="r" b="b"/>
              <a:pathLst>
                <a:path w="799" h="4584" extrusionOk="0">
                  <a:moveTo>
                    <a:pt x="227" y="0"/>
                  </a:moveTo>
                  <a:cubicBezTo>
                    <a:pt x="286" y="274"/>
                    <a:pt x="334" y="548"/>
                    <a:pt x="370" y="833"/>
                  </a:cubicBezTo>
                  <a:cubicBezTo>
                    <a:pt x="429" y="1322"/>
                    <a:pt x="453" y="1810"/>
                    <a:pt x="429" y="2298"/>
                  </a:cubicBezTo>
                  <a:cubicBezTo>
                    <a:pt x="417" y="2548"/>
                    <a:pt x="393" y="2798"/>
                    <a:pt x="358" y="3036"/>
                  </a:cubicBezTo>
                  <a:cubicBezTo>
                    <a:pt x="322" y="3286"/>
                    <a:pt x="286" y="3524"/>
                    <a:pt x="227" y="3762"/>
                  </a:cubicBezTo>
                  <a:cubicBezTo>
                    <a:pt x="167" y="4036"/>
                    <a:pt x="84" y="4310"/>
                    <a:pt x="1" y="4584"/>
                  </a:cubicBezTo>
                  <a:cubicBezTo>
                    <a:pt x="84" y="4572"/>
                    <a:pt x="179" y="4548"/>
                    <a:pt x="262" y="4524"/>
                  </a:cubicBezTo>
                  <a:cubicBezTo>
                    <a:pt x="346" y="4298"/>
                    <a:pt x="417" y="4060"/>
                    <a:pt x="489" y="3822"/>
                  </a:cubicBezTo>
                  <a:cubicBezTo>
                    <a:pt x="751" y="2834"/>
                    <a:pt x="798" y="1798"/>
                    <a:pt x="620" y="786"/>
                  </a:cubicBezTo>
                  <a:cubicBezTo>
                    <a:pt x="584" y="548"/>
                    <a:pt x="524" y="310"/>
                    <a:pt x="465" y="83"/>
                  </a:cubicBezTo>
                  <a:cubicBezTo>
                    <a:pt x="382" y="48"/>
                    <a:pt x="298" y="24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6861767" y="3402906"/>
              <a:ext cx="540613" cy="894943"/>
            </a:xfrm>
            <a:custGeom>
              <a:avLst/>
              <a:gdLst/>
              <a:ahLst/>
              <a:cxnLst/>
              <a:rect l="l" t="t" r="r" b="b"/>
              <a:pathLst>
                <a:path w="11205" h="18549" extrusionOk="0">
                  <a:moveTo>
                    <a:pt x="8288" y="0"/>
                  </a:moveTo>
                  <a:cubicBezTo>
                    <a:pt x="8264" y="48"/>
                    <a:pt x="8228" y="107"/>
                    <a:pt x="8204" y="155"/>
                  </a:cubicBezTo>
                  <a:lnTo>
                    <a:pt x="382" y="16228"/>
                  </a:lnTo>
                  <a:cubicBezTo>
                    <a:pt x="1" y="17038"/>
                    <a:pt x="346" y="18002"/>
                    <a:pt x="1144" y="18383"/>
                  </a:cubicBezTo>
                  <a:cubicBezTo>
                    <a:pt x="1372" y="18496"/>
                    <a:pt x="1614" y="18549"/>
                    <a:pt x="1852" y="18549"/>
                  </a:cubicBezTo>
                  <a:cubicBezTo>
                    <a:pt x="2447" y="18549"/>
                    <a:pt x="3022" y="18218"/>
                    <a:pt x="3311" y="17657"/>
                  </a:cubicBezTo>
                  <a:lnTo>
                    <a:pt x="11133" y="1584"/>
                  </a:lnTo>
                  <a:cubicBezTo>
                    <a:pt x="11157" y="1524"/>
                    <a:pt x="11181" y="1465"/>
                    <a:pt x="11205" y="1417"/>
                  </a:cubicBezTo>
                  <a:lnTo>
                    <a:pt x="8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6850863" y="3398274"/>
              <a:ext cx="556101" cy="904255"/>
            </a:xfrm>
            <a:custGeom>
              <a:avLst/>
              <a:gdLst/>
              <a:ahLst/>
              <a:cxnLst/>
              <a:rect l="l" t="t" r="r" b="b"/>
              <a:pathLst>
                <a:path w="11526" h="18742" extrusionOk="0">
                  <a:moveTo>
                    <a:pt x="8549" y="191"/>
                  </a:moveTo>
                  <a:lnTo>
                    <a:pt x="11335" y="1537"/>
                  </a:lnTo>
                  <a:cubicBezTo>
                    <a:pt x="11324" y="1572"/>
                    <a:pt x="11300" y="1608"/>
                    <a:pt x="11288" y="1632"/>
                  </a:cubicBezTo>
                  <a:lnTo>
                    <a:pt x="3465" y="17705"/>
                  </a:lnTo>
                  <a:cubicBezTo>
                    <a:pt x="3207" y="18274"/>
                    <a:pt x="2643" y="18606"/>
                    <a:pt x="2053" y="18606"/>
                  </a:cubicBezTo>
                  <a:cubicBezTo>
                    <a:pt x="1828" y="18606"/>
                    <a:pt x="1599" y="18557"/>
                    <a:pt x="1382" y="18455"/>
                  </a:cubicBezTo>
                  <a:cubicBezTo>
                    <a:pt x="608" y="18074"/>
                    <a:pt x="286" y="17122"/>
                    <a:pt x="679" y="16360"/>
                  </a:cubicBezTo>
                  <a:lnTo>
                    <a:pt x="8502" y="287"/>
                  </a:lnTo>
                  <a:lnTo>
                    <a:pt x="8549" y="191"/>
                  </a:lnTo>
                  <a:close/>
                  <a:moveTo>
                    <a:pt x="8490" y="1"/>
                  </a:moveTo>
                  <a:lnTo>
                    <a:pt x="8454" y="48"/>
                  </a:lnTo>
                  <a:cubicBezTo>
                    <a:pt x="8418" y="108"/>
                    <a:pt x="8395" y="168"/>
                    <a:pt x="8359" y="215"/>
                  </a:cubicBezTo>
                  <a:lnTo>
                    <a:pt x="548" y="16289"/>
                  </a:lnTo>
                  <a:cubicBezTo>
                    <a:pt x="1" y="17420"/>
                    <a:pt x="822" y="18741"/>
                    <a:pt x="2072" y="18741"/>
                  </a:cubicBezTo>
                  <a:cubicBezTo>
                    <a:pt x="2727" y="18729"/>
                    <a:pt x="3311" y="18360"/>
                    <a:pt x="3608" y="17777"/>
                  </a:cubicBezTo>
                  <a:lnTo>
                    <a:pt x="11419" y="1703"/>
                  </a:lnTo>
                  <a:cubicBezTo>
                    <a:pt x="11443" y="1644"/>
                    <a:pt x="11478" y="1596"/>
                    <a:pt x="11490" y="1537"/>
                  </a:cubicBezTo>
                  <a:lnTo>
                    <a:pt x="11526" y="1465"/>
                  </a:lnTo>
                  <a:lnTo>
                    <a:pt x="8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7390858" y="2924384"/>
              <a:ext cx="207995" cy="356742"/>
            </a:xfrm>
            <a:custGeom>
              <a:avLst/>
              <a:gdLst/>
              <a:ahLst/>
              <a:cxnLst/>
              <a:rect l="l" t="t" r="r" b="b"/>
              <a:pathLst>
                <a:path w="4311" h="7394" extrusionOk="0">
                  <a:moveTo>
                    <a:pt x="4299" y="453"/>
                  </a:moveTo>
                  <a:lnTo>
                    <a:pt x="4297" y="455"/>
                  </a:lnTo>
                  <a:lnTo>
                    <a:pt x="4297" y="455"/>
                  </a:lnTo>
                  <a:cubicBezTo>
                    <a:pt x="4302" y="455"/>
                    <a:pt x="4306" y="454"/>
                    <a:pt x="4311" y="453"/>
                  </a:cubicBezTo>
                  <a:close/>
                  <a:moveTo>
                    <a:pt x="3370" y="0"/>
                  </a:moveTo>
                  <a:lnTo>
                    <a:pt x="1" y="6942"/>
                  </a:lnTo>
                  <a:cubicBezTo>
                    <a:pt x="60" y="6942"/>
                    <a:pt x="132" y="6953"/>
                    <a:pt x="191" y="6977"/>
                  </a:cubicBezTo>
                  <a:lnTo>
                    <a:pt x="774" y="7263"/>
                  </a:lnTo>
                  <a:cubicBezTo>
                    <a:pt x="834" y="7299"/>
                    <a:pt x="882" y="7346"/>
                    <a:pt x="917" y="7394"/>
                  </a:cubicBezTo>
                  <a:lnTo>
                    <a:pt x="4297" y="455"/>
                  </a:lnTo>
                  <a:lnTo>
                    <a:pt x="4297" y="455"/>
                  </a:lnTo>
                  <a:cubicBezTo>
                    <a:pt x="4242" y="467"/>
                    <a:pt x="4186" y="472"/>
                    <a:pt x="4131" y="472"/>
                  </a:cubicBezTo>
                  <a:cubicBezTo>
                    <a:pt x="3811" y="472"/>
                    <a:pt x="3510" y="291"/>
                    <a:pt x="3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7384537" y="2915747"/>
              <a:ext cx="220057" cy="372857"/>
            </a:xfrm>
            <a:custGeom>
              <a:avLst/>
              <a:gdLst/>
              <a:ahLst/>
              <a:cxnLst/>
              <a:rect l="l" t="t" r="r" b="b"/>
              <a:pathLst>
                <a:path w="4561" h="7728" extrusionOk="0">
                  <a:moveTo>
                    <a:pt x="3513" y="346"/>
                  </a:moveTo>
                  <a:cubicBezTo>
                    <a:pt x="3691" y="579"/>
                    <a:pt x="3961" y="729"/>
                    <a:pt x="4248" y="729"/>
                  </a:cubicBezTo>
                  <a:cubicBezTo>
                    <a:pt x="4269" y="729"/>
                    <a:pt x="4290" y="728"/>
                    <a:pt x="4311" y="727"/>
                  </a:cubicBezTo>
                  <a:lnTo>
                    <a:pt x="4311" y="727"/>
                  </a:lnTo>
                  <a:lnTo>
                    <a:pt x="1036" y="7454"/>
                  </a:lnTo>
                  <a:cubicBezTo>
                    <a:pt x="1013" y="7418"/>
                    <a:pt x="977" y="7406"/>
                    <a:pt x="941" y="7382"/>
                  </a:cubicBezTo>
                  <a:lnTo>
                    <a:pt x="346" y="7097"/>
                  </a:lnTo>
                  <a:cubicBezTo>
                    <a:pt x="310" y="7085"/>
                    <a:pt x="274" y="7073"/>
                    <a:pt x="239" y="7061"/>
                  </a:cubicBezTo>
                  <a:lnTo>
                    <a:pt x="3513" y="346"/>
                  </a:lnTo>
                  <a:close/>
                  <a:moveTo>
                    <a:pt x="3501" y="1"/>
                  </a:moveTo>
                  <a:lnTo>
                    <a:pt x="1" y="7204"/>
                  </a:lnTo>
                  <a:lnTo>
                    <a:pt x="1" y="7204"/>
                  </a:lnTo>
                  <a:lnTo>
                    <a:pt x="132" y="7192"/>
                  </a:lnTo>
                  <a:cubicBezTo>
                    <a:pt x="179" y="7192"/>
                    <a:pt x="239" y="7204"/>
                    <a:pt x="286" y="7228"/>
                  </a:cubicBezTo>
                  <a:lnTo>
                    <a:pt x="870" y="7513"/>
                  </a:lnTo>
                  <a:cubicBezTo>
                    <a:pt x="917" y="7537"/>
                    <a:pt x="965" y="7573"/>
                    <a:pt x="1001" y="7621"/>
                  </a:cubicBezTo>
                  <a:lnTo>
                    <a:pt x="1072" y="7728"/>
                  </a:lnTo>
                  <a:lnTo>
                    <a:pt x="4561" y="524"/>
                  </a:lnTo>
                  <a:lnTo>
                    <a:pt x="4561" y="524"/>
                  </a:lnTo>
                  <a:lnTo>
                    <a:pt x="4418" y="560"/>
                  </a:lnTo>
                  <a:cubicBezTo>
                    <a:pt x="4359" y="577"/>
                    <a:pt x="4298" y="585"/>
                    <a:pt x="4238" y="585"/>
                  </a:cubicBezTo>
                  <a:cubicBezTo>
                    <a:pt x="4128" y="585"/>
                    <a:pt x="4018" y="559"/>
                    <a:pt x="3918" y="513"/>
                  </a:cubicBezTo>
                  <a:cubicBezTo>
                    <a:pt x="3763" y="429"/>
                    <a:pt x="3644" y="310"/>
                    <a:pt x="3572" y="155"/>
                  </a:cubicBezTo>
                  <a:lnTo>
                    <a:pt x="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7198395" y="3505722"/>
              <a:ext cx="154006" cy="95964"/>
            </a:xfrm>
            <a:custGeom>
              <a:avLst/>
              <a:gdLst/>
              <a:ahLst/>
              <a:cxnLst/>
              <a:rect l="l" t="t" r="r" b="b"/>
              <a:pathLst>
                <a:path w="3192" h="1989" extrusionOk="0">
                  <a:moveTo>
                    <a:pt x="275" y="0"/>
                  </a:moveTo>
                  <a:lnTo>
                    <a:pt x="1" y="560"/>
                  </a:lnTo>
                  <a:lnTo>
                    <a:pt x="2918" y="1989"/>
                  </a:lnTo>
                  <a:lnTo>
                    <a:pt x="3192" y="14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4"/>
            <p:cNvSpPr/>
            <p:nvPr/>
          </p:nvSpPr>
          <p:spPr>
            <a:xfrm>
              <a:off x="7193233" y="3500559"/>
              <a:ext cx="163800" cy="105710"/>
            </a:xfrm>
            <a:custGeom>
              <a:avLst/>
              <a:gdLst/>
              <a:ahLst/>
              <a:cxnLst/>
              <a:rect l="l" t="t" r="r" b="b"/>
              <a:pathLst>
                <a:path w="3395" h="2191" extrusionOk="0">
                  <a:moveTo>
                    <a:pt x="418" y="203"/>
                  </a:moveTo>
                  <a:lnTo>
                    <a:pt x="3204" y="1560"/>
                  </a:lnTo>
                  <a:lnTo>
                    <a:pt x="2989" y="1988"/>
                  </a:lnTo>
                  <a:lnTo>
                    <a:pt x="203" y="631"/>
                  </a:lnTo>
                  <a:lnTo>
                    <a:pt x="418" y="203"/>
                  </a:lnTo>
                  <a:close/>
                  <a:moveTo>
                    <a:pt x="346" y="0"/>
                  </a:moveTo>
                  <a:lnTo>
                    <a:pt x="1" y="703"/>
                  </a:lnTo>
                  <a:lnTo>
                    <a:pt x="3061" y="2191"/>
                  </a:lnTo>
                  <a:lnTo>
                    <a:pt x="3394" y="148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7137506" y="3629815"/>
              <a:ext cx="154585" cy="95385"/>
            </a:xfrm>
            <a:custGeom>
              <a:avLst/>
              <a:gdLst/>
              <a:ahLst/>
              <a:cxnLst/>
              <a:rect l="l" t="t" r="r" b="b"/>
              <a:pathLst>
                <a:path w="3204" h="1977" extrusionOk="0">
                  <a:moveTo>
                    <a:pt x="275" y="0"/>
                  </a:moveTo>
                  <a:lnTo>
                    <a:pt x="1" y="560"/>
                  </a:lnTo>
                  <a:lnTo>
                    <a:pt x="2930" y="1976"/>
                  </a:lnTo>
                  <a:lnTo>
                    <a:pt x="3204" y="141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7132922" y="3625183"/>
              <a:ext cx="163752" cy="105180"/>
            </a:xfrm>
            <a:custGeom>
              <a:avLst/>
              <a:gdLst/>
              <a:ahLst/>
              <a:cxnLst/>
              <a:rect l="l" t="t" r="r" b="b"/>
              <a:pathLst>
                <a:path w="3394" h="2180" extrusionOk="0">
                  <a:moveTo>
                    <a:pt x="405" y="191"/>
                  </a:moveTo>
                  <a:lnTo>
                    <a:pt x="3192" y="1549"/>
                  </a:lnTo>
                  <a:lnTo>
                    <a:pt x="2989" y="1977"/>
                  </a:lnTo>
                  <a:lnTo>
                    <a:pt x="203" y="620"/>
                  </a:lnTo>
                  <a:lnTo>
                    <a:pt x="405" y="191"/>
                  </a:lnTo>
                  <a:close/>
                  <a:moveTo>
                    <a:pt x="346" y="1"/>
                  </a:moveTo>
                  <a:lnTo>
                    <a:pt x="1" y="691"/>
                  </a:lnTo>
                  <a:lnTo>
                    <a:pt x="3061" y="2180"/>
                  </a:lnTo>
                  <a:lnTo>
                    <a:pt x="3394" y="1489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7077196" y="3753860"/>
              <a:ext cx="154585" cy="95434"/>
            </a:xfrm>
            <a:custGeom>
              <a:avLst/>
              <a:gdLst/>
              <a:ahLst/>
              <a:cxnLst/>
              <a:rect l="l" t="t" r="r" b="b"/>
              <a:pathLst>
                <a:path w="3204" h="1978" extrusionOk="0">
                  <a:moveTo>
                    <a:pt x="275" y="1"/>
                  </a:moveTo>
                  <a:lnTo>
                    <a:pt x="1" y="560"/>
                  </a:lnTo>
                  <a:lnTo>
                    <a:pt x="2930" y="1977"/>
                  </a:lnTo>
                  <a:lnTo>
                    <a:pt x="3204" y="141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7072612" y="3748698"/>
              <a:ext cx="163752" cy="105759"/>
            </a:xfrm>
            <a:custGeom>
              <a:avLst/>
              <a:gdLst/>
              <a:ahLst/>
              <a:cxnLst/>
              <a:rect l="l" t="t" r="r" b="b"/>
              <a:pathLst>
                <a:path w="3394" h="2192" extrusionOk="0">
                  <a:moveTo>
                    <a:pt x="405" y="203"/>
                  </a:moveTo>
                  <a:lnTo>
                    <a:pt x="3191" y="1560"/>
                  </a:lnTo>
                  <a:lnTo>
                    <a:pt x="2989" y="1989"/>
                  </a:lnTo>
                  <a:lnTo>
                    <a:pt x="203" y="632"/>
                  </a:lnTo>
                  <a:lnTo>
                    <a:pt x="405" y="203"/>
                  </a:lnTo>
                  <a:close/>
                  <a:moveTo>
                    <a:pt x="334" y="1"/>
                  </a:moveTo>
                  <a:lnTo>
                    <a:pt x="0" y="703"/>
                  </a:lnTo>
                  <a:lnTo>
                    <a:pt x="3060" y="2191"/>
                  </a:lnTo>
                  <a:lnTo>
                    <a:pt x="3394" y="1489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7016885" y="3877954"/>
              <a:ext cx="154585" cy="95964"/>
            </a:xfrm>
            <a:custGeom>
              <a:avLst/>
              <a:gdLst/>
              <a:ahLst/>
              <a:cxnLst/>
              <a:rect l="l" t="t" r="r" b="b"/>
              <a:pathLst>
                <a:path w="3204" h="1989" extrusionOk="0">
                  <a:moveTo>
                    <a:pt x="274" y="1"/>
                  </a:moveTo>
                  <a:lnTo>
                    <a:pt x="1" y="560"/>
                  </a:lnTo>
                  <a:lnTo>
                    <a:pt x="2930" y="1989"/>
                  </a:lnTo>
                  <a:lnTo>
                    <a:pt x="3203" y="142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7012302" y="3872791"/>
              <a:ext cx="163752" cy="105759"/>
            </a:xfrm>
            <a:custGeom>
              <a:avLst/>
              <a:gdLst/>
              <a:ahLst/>
              <a:cxnLst/>
              <a:rect l="l" t="t" r="r" b="b"/>
              <a:pathLst>
                <a:path w="3394" h="2192" extrusionOk="0">
                  <a:moveTo>
                    <a:pt x="405" y="203"/>
                  </a:moveTo>
                  <a:lnTo>
                    <a:pt x="3191" y="1560"/>
                  </a:lnTo>
                  <a:lnTo>
                    <a:pt x="2989" y="1989"/>
                  </a:lnTo>
                  <a:lnTo>
                    <a:pt x="203" y="631"/>
                  </a:lnTo>
                  <a:lnTo>
                    <a:pt x="405" y="203"/>
                  </a:lnTo>
                  <a:close/>
                  <a:moveTo>
                    <a:pt x="334" y="0"/>
                  </a:moveTo>
                  <a:lnTo>
                    <a:pt x="0" y="703"/>
                  </a:lnTo>
                  <a:lnTo>
                    <a:pt x="3060" y="2191"/>
                  </a:lnTo>
                  <a:lnTo>
                    <a:pt x="3394" y="148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6957154" y="4002626"/>
              <a:ext cx="154006" cy="95385"/>
            </a:xfrm>
            <a:custGeom>
              <a:avLst/>
              <a:gdLst/>
              <a:ahLst/>
              <a:cxnLst/>
              <a:rect l="l" t="t" r="r" b="b"/>
              <a:pathLst>
                <a:path w="3192" h="1977" extrusionOk="0">
                  <a:moveTo>
                    <a:pt x="274" y="0"/>
                  </a:moveTo>
                  <a:lnTo>
                    <a:pt x="0" y="560"/>
                  </a:lnTo>
                  <a:lnTo>
                    <a:pt x="2917" y="1977"/>
                  </a:lnTo>
                  <a:lnTo>
                    <a:pt x="3191" y="141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6951991" y="3996885"/>
              <a:ext cx="163752" cy="105710"/>
            </a:xfrm>
            <a:custGeom>
              <a:avLst/>
              <a:gdLst/>
              <a:ahLst/>
              <a:cxnLst/>
              <a:rect l="l" t="t" r="r" b="b"/>
              <a:pathLst>
                <a:path w="3394" h="2191" extrusionOk="0">
                  <a:moveTo>
                    <a:pt x="405" y="203"/>
                  </a:moveTo>
                  <a:lnTo>
                    <a:pt x="3191" y="1560"/>
                  </a:lnTo>
                  <a:lnTo>
                    <a:pt x="2989" y="1988"/>
                  </a:lnTo>
                  <a:lnTo>
                    <a:pt x="203" y="631"/>
                  </a:lnTo>
                  <a:lnTo>
                    <a:pt x="405" y="203"/>
                  </a:lnTo>
                  <a:close/>
                  <a:moveTo>
                    <a:pt x="334" y="0"/>
                  </a:moveTo>
                  <a:lnTo>
                    <a:pt x="0" y="703"/>
                  </a:lnTo>
                  <a:lnTo>
                    <a:pt x="3060" y="2191"/>
                  </a:lnTo>
                  <a:lnTo>
                    <a:pt x="3393" y="148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6896264" y="4126141"/>
              <a:ext cx="154006" cy="95964"/>
            </a:xfrm>
            <a:custGeom>
              <a:avLst/>
              <a:gdLst/>
              <a:ahLst/>
              <a:cxnLst/>
              <a:rect l="l" t="t" r="r" b="b"/>
              <a:pathLst>
                <a:path w="3192" h="1989" extrusionOk="0">
                  <a:moveTo>
                    <a:pt x="274" y="0"/>
                  </a:moveTo>
                  <a:lnTo>
                    <a:pt x="0" y="560"/>
                  </a:lnTo>
                  <a:lnTo>
                    <a:pt x="2929" y="1988"/>
                  </a:lnTo>
                  <a:lnTo>
                    <a:pt x="3191" y="142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6891681" y="4121509"/>
              <a:ext cx="163752" cy="105180"/>
            </a:xfrm>
            <a:custGeom>
              <a:avLst/>
              <a:gdLst/>
              <a:ahLst/>
              <a:cxnLst/>
              <a:rect l="l" t="t" r="r" b="b"/>
              <a:pathLst>
                <a:path w="3394" h="2180" extrusionOk="0">
                  <a:moveTo>
                    <a:pt x="405" y="191"/>
                  </a:moveTo>
                  <a:lnTo>
                    <a:pt x="3191" y="1549"/>
                  </a:lnTo>
                  <a:lnTo>
                    <a:pt x="2988" y="1977"/>
                  </a:lnTo>
                  <a:lnTo>
                    <a:pt x="191" y="620"/>
                  </a:lnTo>
                  <a:lnTo>
                    <a:pt x="405" y="191"/>
                  </a:lnTo>
                  <a:close/>
                  <a:moveTo>
                    <a:pt x="333" y="1"/>
                  </a:moveTo>
                  <a:lnTo>
                    <a:pt x="0" y="691"/>
                  </a:lnTo>
                  <a:lnTo>
                    <a:pt x="3048" y="2180"/>
                  </a:lnTo>
                  <a:lnTo>
                    <a:pt x="3393" y="148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7261601" y="3259272"/>
              <a:ext cx="178130" cy="211421"/>
            </a:xfrm>
            <a:custGeom>
              <a:avLst/>
              <a:gdLst/>
              <a:ahLst/>
              <a:cxnLst/>
              <a:rect l="l" t="t" r="r" b="b"/>
              <a:pathLst>
                <a:path w="3692" h="4382" extrusionOk="0">
                  <a:moveTo>
                    <a:pt x="2668" y="1"/>
                  </a:moveTo>
                  <a:cubicBezTo>
                    <a:pt x="2560" y="12"/>
                    <a:pt x="2453" y="60"/>
                    <a:pt x="2382" y="143"/>
                  </a:cubicBezTo>
                  <a:lnTo>
                    <a:pt x="215" y="2668"/>
                  </a:lnTo>
                  <a:cubicBezTo>
                    <a:pt x="132" y="2763"/>
                    <a:pt x="60" y="2858"/>
                    <a:pt x="1" y="2965"/>
                  </a:cubicBezTo>
                  <a:lnTo>
                    <a:pt x="2918" y="4382"/>
                  </a:lnTo>
                  <a:cubicBezTo>
                    <a:pt x="2953" y="4275"/>
                    <a:pt x="2989" y="4156"/>
                    <a:pt x="3013" y="4037"/>
                  </a:cubicBezTo>
                  <a:lnTo>
                    <a:pt x="3668" y="763"/>
                  </a:lnTo>
                  <a:cubicBezTo>
                    <a:pt x="3692" y="655"/>
                    <a:pt x="3668" y="548"/>
                    <a:pt x="3596" y="453"/>
                  </a:cubicBezTo>
                  <a:cubicBezTo>
                    <a:pt x="3561" y="405"/>
                    <a:pt x="3513" y="358"/>
                    <a:pt x="3453" y="322"/>
                  </a:cubicBezTo>
                  <a:lnTo>
                    <a:pt x="2858" y="36"/>
                  </a:lnTo>
                  <a:cubicBezTo>
                    <a:pt x="2799" y="12"/>
                    <a:pt x="2739" y="1"/>
                    <a:pt x="2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7256438" y="3256184"/>
              <a:ext cx="187876" cy="219719"/>
            </a:xfrm>
            <a:custGeom>
              <a:avLst/>
              <a:gdLst/>
              <a:ahLst/>
              <a:cxnLst/>
              <a:rect l="l" t="t" r="r" b="b"/>
              <a:pathLst>
                <a:path w="3894" h="4554" extrusionOk="0">
                  <a:moveTo>
                    <a:pt x="2775" y="136"/>
                  </a:moveTo>
                  <a:cubicBezTo>
                    <a:pt x="2834" y="136"/>
                    <a:pt x="2894" y="148"/>
                    <a:pt x="2941" y="172"/>
                  </a:cubicBezTo>
                  <a:lnTo>
                    <a:pt x="3525" y="457"/>
                  </a:lnTo>
                  <a:cubicBezTo>
                    <a:pt x="3572" y="481"/>
                    <a:pt x="3620" y="517"/>
                    <a:pt x="3644" y="565"/>
                  </a:cubicBezTo>
                  <a:cubicBezTo>
                    <a:pt x="3703" y="636"/>
                    <a:pt x="3715" y="719"/>
                    <a:pt x="3703" y="815"/>
                  </a:cubicBezTo>
                  <a:lnTo>
                    <a:pt x="3048" y="4089"/>
                  </a:lnTo>
                  <a:cubicBezTo>
                    <a:pt x="3025" y="4172"/>
                    <a:pt x="3001" y="4256"/>
                    <a:pt x="2977" y="4339"/>
                  </a:cubicBezTo>
                  <a:lnTo>
                    <a:pt x="215" y="3005"/>
                  </a:lnTo>
                  <a:cubicBezTo>
                    <a:pt x="262" y="2922"/>
                    <a:pt x="322" y="2851"/>
                    <a:pt x="381" y="2779"/>
                  </a:cubicBezTo>
                  <a:lnTo>
                    <a:pt x="2548" y="255"/>
                  </a:lnTo>
                  <a:cubicBezTo>
                    <a:pt x="2608" y="184"/>
                    <a:pt x="2691" y="136"/>
                    <a:pt x="2775" y="136"/>
                  </a:cubicBezTo>
                  <a:close/>
                  <a:moveTo>
                    <a:pt x="2804" y="0"/>
                  </a:moveTo>
                  <a:cubicBezTo>
                    <a:pt x="2666" y="0"/>
                    <a:pt x="2529" y="56"/>
                    <a:pt x="2441" y="160"/>
                  </a:cubicBezTo>
                  <a:lnTo>
                    <a:pt x="262" y="2696"/>
                  </a:lnTo>
                  <a:cubicBezTo>
                    <a:pt x="179" y="2791"/>
                    <a:pt x="108" y="2886"/>
                    <a:pt x="48" y="2993"/>
                  </a:cubicBezTo>
                  <a:lnTo>
                    <a:pt x="0" y="3065"/>
                  </a:lnTo>
                  <a:lnTo>
                    <a:pt x="3060" y="4553"/>
                  </a:lnTo>
                  <a:lnTo>
                    <a:pt x="3096" y="4482"/>
                  </a:lnTo>
                  <a:cubicBezTo>
                    <a:pt x="3144" y="4363"/>
                    <a:pt x="3179" y="4244"/>
                    <a:pt x="3203" y="4125"/>
                  </a:cubicBezTo>
                  <a:lnTo>
                    <a:pt x="3858" y="850"/>
                  </a:lnTo>
                  <a:cubicBezTo>
                    <a:pt x="3894" y="636"/>
                    <a:pt x="3787" y="422"/>
                    <a:pt x="3596" y="326"/>
                  </a:cubicBezTo>
                  <a:lnTo>
                    <a:pt x="3001" y="41"/>
                  </a:lnTo>
                  <a:cubicBezTo>
                    <a:pt x="2938" y="13"/>
                    <a:pt x="2871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7261601" y="1550816"/>
              <a:ext cx="1353439" cy="1396572"/>
            </a:xfrm>
            <a:custGeom>
              <a:avLst/>
              <a:gdLst/>
              <a:ahLst/>
              <a:cxnLst/>
              <a:rect l="l" t="t" r="r" b="b"/>
              <a:pathLst>
                <a:path w="28052" h="28946" extrusionOk="0">
                  <a:moveTo>
                    <a:pt x="16197" y="1257"/>
                  </a:moveTo>
                  <a:cubicBezTo>
                    <a:pt x="16530" y="1257"/>
                    <a:pt x="16862" y="1275"/>
                    <a:pt x="17193" y="1311"/>
                  </a:cubicBezTo>
                  <a:cubicBezTo>
                    <a:pt x="22944" y="1954"/>
                    <a:pt x="26718" y="10038"/>
                    <a:pt x="22920" y="18004"/>
                  </a:cubicBezTo>
                  <a:cubicBezTo>
                    <a:pt x="20457" y="23192"/>
                    <a:pt x="16535" y="25364"/>
                    <a:pt x="12835" y="25364"/>
                  </a:cubicBezTo>
                  <a:cubicBezTo>
                    <a:pt x="6090" y="25364"/>
                    <a:pt x="80" y="18146"/>
                    <a:pt x="4977" y="8812"/>
                  </a:cubicBezTo>
                  <a:cubicBezTo>
                    <a:pt x="7250" y="4467"/>
                    <a:pt x="11720" y="1257"/>
                    <a:pt x="16197" y="1257"/>
                  </a:cubicBezTo>
                  <a:close/>
                  <a:moveTo>
                    <a:pt x="16409" y="1"/>
                  </a:moveTo>
                  <a:cubicBezTo>
                    <a:pt x="11467" y="1"/>
                    <a:pt x="6539" y="3550"/>
                    <a:pt x="4013" y="8348"/>
                  </a:cubicBezTo>
                  <a:cubicBezTo>
                    <a:pt x="1" y="16015"/>
                    <a:pt x="2632" y="22385"/>
                    <a:pt x="7299" y="25159"/>
                  </a:cubicBezTo>
                  <a:lnTo>
                    <a:pt x="6049" y="27743"/>
                  </a:lnTo>
                  <a:cubicBezTo>
                    <a:pt x="5847" y="28160"/>
                    <a:pt x="6013" y="28660"/>
                    <a:pt x="6430" y="28862"/>
                  </a:cubicBezTo>
                  <a:cubicBezTo>
                    <a:pt x="6539" y="28917"/>
                    <a:pt x="6659" y="28946"/>
                    <a:pt x="6783" y="28946"/>
                  </a:cubicBezTo>
                  <a:cubicBezTo>
                    <a:pt x="6847" y="28946"/>
                    <a:pt x="6912" y="28938"/>
                    <a:pt x="6978" y="28922"/>
                  </a:cubicBezTo>
                  <a:cubicBezTo>
                    <a:pt x="7228" y="28874"/>
                    <a:pt x="7430" y="28707"/>
                    <a:pt x="7549" y="28481"/>
                  </a:cubicBezTo>
                  <a:lnTo>
                    <a:pt x="8799" y="25897"/>
                  </a:lnTo>
                  <a:cubicBezTo>
                    <a:pt x="10031" y="26388"/>
                    <a:pt x="11355" y="26649"/>
                    <a:pt x="12705" y="26649"/>
                  </a:cubicBezTo>
                  <a:cubicBezTo>
                    <a:pt x="16798" y="26649"/>
                    <a:pt x="21130" y="24245"/>
                    <a:pt x="23861" y="18516"/>
                  </a:cubicBezTo>
                  <a:cubicBezTo>
                    <a:pt x="28052" y="9705"/>
                    <a:pt x="23885" y="763"/>
                    <a:pt x="17515" y="61"/>
                  </a:cubicBezTo>
                  <a:cubicBezTo>
                    <a:pt x="17147" y="20"/>
                    <a:pt x="16778" y="1"/>
                    <a:pt x="16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7335131" y="1547294"/>
              <a:ext cx="1190314" cy="1403520"/>
            </a:xfrm>
            <a:custGeom>
              <a:avLst/>
              <a:gdLst/>
              <a:ahLst/>
              <a:cxnLst/>
              <a:rect l="l" t="t" r="r" b="b"/>
              <a:pathLst>
                <a:path w="24671" h="29090" extrusionOk="0">
                  <a:moveTo>
                    <a:pt x="14649" y="1412"/>
                  </a:moveTo>
                  <a:cubicBezTo>
                    <a:pt x="14986" y="1412"/>
                    <a:pt x="15323" y="1430"/>
                    <a:pt x="15657" y="1467"/>
                  </a:cubicBezTo>
                  <a:cubicBezTo>
                    <a:pt x="17967" y="1717"/>
                    <a:pt x="20063" y="3241"/>
                    <a:pt x="21396" y="5623"/>
                  </a:cubicBezTo>
                  <a:cubicBezTo>
                    <a:pt x="23373" y="9171"/>
                    <a:pt x="23349" y="13814"/>
                    <a:pt x="21337" y="18053"/>
                  </a:cubicBezTo>
                  <a:cubicBezTo>
                    <a:pt x="19253" y="22422"/>
                    <a:pt x="15824" y="25077"/>
                    <a:pt x="11931" y="25339"/>
                  </a:cubicBezTo>
                  <a:cubicBezTo>
                    <a:pt x="11722" y="25353"/>
                    <a:pt x="11513" y="25360"/>
                    <a:pt x="11306" y="25360"/>
                  </a:cubicBezTo>
                  <a:cubicBezTo>
                    <a:pt x="8096" y="25360"/>
                    <a:pt x="5089" y="23735"/>
                    <a:pt x="3322" y="21017"/>
                  </a:cubicBezTo>
                  <a:cubicBezTo>
                    <a:pt x="1156" y="17696"/>
                    <a:pt x="1227" y="13278"/>
                    <a:pt x="3513" y="8921"/>
                  </a:cubicBezTo>
                  <a:cubicBezTo>
                    <a:pt x="5897" y="4373"/>
                    <a:pt x="10358" y="1412"/>
                    <a:pt x="14649" y="1412"/>
                  </a:cubicBezTo>
                  <a:close/>
                  <a:moveTo>
                    <a:pt x="14678" y="1260"/>
                  </a:moveTo>
                  <a:cubicBezTo>
                    <a:pt x="10332" y="1260"/>
                    <a:pt x="5793" y="4248"/>
                    <a:pt x="3382" y="8849"/>
                  </a:cubicBezTo>
                  <a:cubicBezTo>
                    <a:pt x="1072" y="13266"/>
                    <a:pt x="1001" y="17731"/>
                    <a:pt x="3203" y="21101"/>
                  </a:cubicBezTo>
                  <a:cubicBezTo>
                    <a:pt x="4989" y="23851"/>
                    <a:pt x="8037" y="25506"/>
                    <a:pt x="11312" y="25518"/>
                  </a:cubicBezTo>
                  <a:lnTo>
                    <a:pt x="11312" y="25506"/>
                  </a:lnTo>
                  <a:cubicBezTo>
                    <a:pt x="11526" y="25506"/>
                    <a:pt x="11728" y="25506"/>
                    <a:pt x="11943" y="25494"/>
                  </a:cubicBezTo>
                  <a:cubicBezTo>
                    <a:pt x="15895" y="25232"/>
                    <a:pt x="19360" y="22541"/>
                    <a:pt x="21468" y="18112"/>
                  </a:cubicBezTo>
                  <a:cubicBezTo>
                    <a:pt x="23504" y="13838"/>
                    <a:pt x="23527" y="9135"/>
                    <a:pt x="21527" y="5551"/>
                  </a:cubicBezTo>
                  <a:cubicBezTo>
                    <a:pt x="20170" y="3122"/>
                    <a:pt x="18039" y="1575"/>
                    <a:pt x="15669" y="1313"/>
                  </a:cubicBezTo>
                  <a:cubicBezTo>
                    <a:pt x="15341" y="1277"/>
                    <a:pt x="15010" y="1260"/>
                    <a:pt x="14678" y="1260"/>
                  </a:cubicBezTo>
                  <a:close/>
                  <a:moveTo>
                    <a:pt x="15079" y="155"/>
                  </a:moveTo>
                  <a:cubicBezTo>
                    <a:pt x="15379" y="155"/>
                    <a:pt x="15675" y="176"/>
                    <a:pt x="15979" y="205"/>
                  </a:cubicBezTo>
                  <a:cubicBezTo>
                    <a:pt x="18539" y="491"/>
                    <a:pt x="20860" y="2170"/>
                    <a:pt x="22325" y="4801"/>
                  </a:cubicBezTo>
                  <a:cubicBezTo>
                    <a:pt x="24516" y="8730"/>
                    <a:pt x="24492" y="13874"/>
                    <a:pt x="22265" y="18553"/>
                  </a:cubicBezTo>
                  <a:cubicBezTo>
                    <a:pt x="19514" y="24332"/>
                    <a:pt x="15190" y="26642"/>
                    <a:pt x="11178" y="26642"/>
                  </a:cubicBezTo>
                  <a:cubicBezTo>
                    <a:pt x="9826" y="26642"/>
                    <a:pt x="8509" y="26379"/>
                    <a:pt x="7299" y="25899"/>
                  </a:cubicBezTo>
                  <a:lnTo>
                    <a:pt x="7240" y="25875"/>
                  </a:lnTo>
                  <a:lnTo>
                    <a:pt x="5954" y="28518"/>
                  </a:lnTo>
                  <a:cubicBezTo>
                    <a:pt x="5847" y="28721"/>
                    <a:pt x="5656" y="28876"/>
                    <a:pt x="5430" y="28923"/>
                  </a:cubicBezTo>
                  <a:cubicBezTo>
                    <a:pt x="5372" y="28936"/>
                    <a:pt x="5313" y="28942"/>
                    <a:pt x="5254" y="28942"/>
                  </a:cubicBezTo>
                  <a:cubicBezTo>
                    <a:pt x="5143" y="28942"/>
                    <a:pt x="5031" y="28918"/>
                    <a:pt x="4930" y="28864"/>
                  </a:cubicBezTo>
                  <a:cubicBezTo>
                    <a:pt x="4561" y="28685"/>
                    <a:pt x="4406" y="28221"/>
                    <a:pt x="4585" y="27852"/>
                  </a:cubicBezTo>
                  <a:lnTo>
                    <a:pt x="5870" y="25197"/>
                  </a:lnTo>
                  <a:lnTo>
                    <a:pt x="5811" y="25161"/>
                  </a:lnTo>
                  <a:cubicBezTo>
                    <a:pt x="3382" y="23732"/>
                    <a:pt x="1632" y="21375"/>
                    <a:pt x="953" y="18648"/>
                  </a:cubicBezTo>
                  <a:cubicBezTo>
                    <a:pt x="144" y="15517"/>
                    <a:pt x="703" y="11993"/>
                    <a:pt x="2560" y="8456"/>
                  </a:cubicBezTo>
                  <a:cubicBezTo>
                    <a:pt x="5192" y="3432"/>
                    <a:pt x="10133" y="158"/>
                    <a:pt x="14883" y="158"/>
                  </a:cubicBezTo>
                  <a:cubicBezTo>
                    <a:pt x="14949" y="156"/>
                    <a:pt x="15014" y="155"/>
                    <a:pt x="15079" y="155"/>
                  </a:cubicBezTo>
                  <a:close/>
                  <a:moveTo>
                    <a:pt x="14876" y="0"/>
                  </a:moveTo>
                  <a:cubicBezTo>
                    <a:pt x="10083" y="0"/>
                    <a:pt x="5090" y="3307"/>
                    <a:pt x="2430" y="8385"/>
                  </a:cubicBezTo>
                  <a:cubicBezTo>
                    <a:pt x="560" y="11945"/>
                    <a:pt x="1" y="15505"/>
                    <a:pt x="798" y="18672"/>
                  </a:cubicBezTo>
                  <a:cubicBezTo>
                    <a:pt x="1489" y="21422"/>
                    <a:pt x="3251" y="23792"/>
                    <a:pt x="5680" y="25256"/>
                  </a:cubicBezTo>
                  <a:lnTo>
                    <a:pt x="4454" y="27780"/>
                  </a:lnTo>
                  <a:cubicBezTo>
                    <a:pt x="4156" y="28387"/>
                    <a:pt x="4596" y="29090"/>
                    <a:pt x="5263" y="29090"/>
                  </a:cubicBezTo>
                  <a:cubicBezTo>
                    <a:pt x="5335" y="29090"/>
                    <a:pt x="5406" y="29078"/>
                    <a:pt x="5466" y="29066"/>
                  </a:cubicBezTo>
                  <a:cubicBezTo>
                    <a:pt x="5739" y="29007"/>
                    <a:pt x="5966" y="28828"/>
                    <a:pt x="6097" y="28578"/>
                  </a:cubicBezTo>
                  <a:lnTo>
                    <a:pt x="7311" y="26054"/>
                  </a:lnTo>
                  <a:cubicBezTo>
                    <a:pt x="8549" y="26542"/>
                    <a:pt x="9871" y="26792"/>
                    <a:pt x="11193" y="26792"/>
                  </a:cubicBezTo>
                  <a:cubicBezTo>
                    <a:pt x="15264" y="26792"/>
                    <a:pt x="19622" y="24446"/>
                    <a:pt x="22408" y="18612"/>
                  </a:cubicBezTo>
                  <a:cubicBezTo>
                    <a:pt x="24647" y="13886"/>
                    <a:pt x="24670" y="8695"/>
                    <a:pt x="22468" y="4730"/>
                  </a:cubicBezTo>
                  <a:cubicBezTo>
                    <a:pt x="20968" y="2051"/>
                    <a:pt x="18610" y="348"/>
                    <a:pt x="16003" y="62"/>
                  </a:cubicBezTo>
                  <a:cubicBezTo>
                    <a:pt x="15629" y="21"/>
                    <a:pt x="15253" y="0"/>
                    <a:pt x="14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7415561" y="1611753"/>
              <a:ext cx="1026031" cy="1162765"/>
            </a:xfrm>
            <a:custGeom>
              <a:avLst/>
              <a:gdLst/>
              <a:ahLst/>
              <a:cxnLst/>
              <a:rect l="l" t="t" r="r" b="b"/>
              <a:pathLst>
                <a:path w="21266" h="24100" extrusionOk="0">
                  <a:moveTo>
                    <a:pt x="11681" y="191"/>
                  </a:moveTo>
                  <a:lnTo>
                    <a:pt x="12812" y="739"/>
                  </a:lnTo>
                  <a:lnTo>
                    <a:pt x="12264" y="1882"/>
                  </a:lnTo>
                  <a:lnTo>
                    <a:pt x="11121" y="1322"/>
                  </a:lnTo>
                  <a:lnTo>
                    <a:pt x="11681" y="191"/>
                  </a:lnTo>
                  <a:close/>
                  <a:moveTo>
                    <a:pt x="13371" y="1001"/>
                  </a:moveTo>
                  <a:lnTo>
                    <a:pt x="14502" y="1560"/>
                  </a:lnTo>
                  <a:lnTo>
                    <a:pt x="13967" y="2691"/>
                  </a:lnTo>
                  <a:lnTo>
                    <a:pt x="12824" y="2144"/>
                  </a:lnTo>
                  <a:lnTo>
                    <a:pt x="13371" y="1001"/>
                  </a:lnTo>
                  <a:close/>
                  <a:moveTo>
                    <a:pt x="9168" y="1048"/>
                  </a:moveTo>
                  <a:lnTo>
                    <a:pt x="10299" y="1608"/>
                  </a:lnTo>
                  <a:lnTo>
                    <a:pt x="9752" y="2739"/>
                  </a:lnTo>
                  <a:lnTo>
                    <a:pt x="8609" y="2191"/>
                  </a:lnTo>
                  <a:lnTo>
                    <a:pt x="9168" y="1048"/>
                  </a:lnTo>
                  <a:close/>
                  <a:moveTo>
                    <a:pt x="15062" y="1834"/>
                  </a:moveTo>
                  <a:lnTo>
                    <a:pt x="16205" y="2394"/>
                  </a:lnTo>
                  <a:lnTo>
                    <a:pt x="15645" y="3525"/>
                  </a:lnTo>
                  <a:lnTo>
                    <a:pt x="14514" y="2965"/>
                  </a:lnTo>
                  <a:lnTo>
                    <a:pt x="15062" y="1834"/>
                  </a:lnTo>
                  <a:close/>
                  <a:moveTo>
                    <a:pt x="10859" y="1870"/>
                  </a:moveTo>
                  <a:lnTo>
                    <a:pt x="11990" y="2429"/>
                  </a:lnTo>
                  <a:lnTo>
                    <a:pt x="11442" y="3560"/>
                  </a:lnTo>
                  <a:lnTo>
                    <a:pt x="10299" y="3013"/>
                  </a:lnTo>
                  <a:lnTo>
                    <a:pt x="10859" y="1870"/>
                  </a:lnTo>
                  <a:close/>
                  <a:moveTo>
                    <a:pt x="16765" y="2644"/>
                  </a:moveTo>
                  <a:lnTo>
                    <a:pt x="17896" y="3203"/>
                  </a:lnTo>
                  <a:lnTo>
                    <a:pt x="17348" y="4334"/>
                  </a:lnTo>
                  <a:lnTo>
                    <a:pt x="16205" y="3787"/>
                  </a:lnTo>
                  <a:lnTo>
                    <a:pt x="16765" y="2644"/>
                  </a:lnTo>
                  <a:close/>
                  <a:moveTo>
                    <a:pt x="12550" y="2703"/>
                  </a:moveTo>
                  <a:lnTo>
                    <a:pt x="13693" y="3251"/>
                  </a:lnTo>
                  <a:lnTo>
                    <a:pt x="13133" y="4394"/>
                  </a:lnTo>
                  <a:lnTo>
                    <a:pt x="12002" y="3834"/>
                  </a:lnTo>
                  <a:lnTo>
                    <a:pt x="12550" y="2703"/>
                  </a:lnTo>
                  <a:close/>
                  <a:moveTo>
                    <a:pt x="8347" y="2739"/>
                  </a:moveTo>
                  <a:lnTo>
                    <a:pt x="9478" y="3298"/>
                  </a:lnTo>
                  <a:lnTo>
                    <a:pt x="8930" y="4430"/>
                  </a:lnTo>
                  <a:lnTo>
                    <a:pt x="7787" y="3882"/>
                  </a:lnTo>
                  <a:lnTo>
                    <a:pt x="8347" y="2739"/>
                  </a:lnTo>
                  <a:close/>
                  <a:moveTo>
                    <a:pt x="18455" y="3465"/>
                  </a:moveTo>
                  <a:lnTo>
                    <a:pt x="19586" y="4025"/>
                  </a:lnTo>
                  <a:lnTo>
                    <a:pt x="19039" y="5168"/>
                  </a:lnTo>
                  <a:lnTo>
                    <a:pt x="17896" y="4608"/>
                  </a:lnTo>
                  <a:lnTo>
                    <a:pt x="18455" y="3465"/>
                  </a:lnTo>
                  <a:close/>
                  <a:moveTo>
                    <a:pt x="14240" y="3525"/>
                  </a:moveTo>
                  <a:lnTo>
                    <a:pt x="15383" y="4072"/>
                  </a:lnTo>
                  <a:lnTo>
                    <a:pt x="14824" y="5215"/>
                  </a:lnTo>
                  <a:lnTo>
                    <a:pt x="13693" y="4668"/>
                  </a:lnTo>
                  <a:lnTo>
                    <a:pt x="14240" y="3525"/>
                  </a:lnTo>
                  <a:close/>
                  <a:moveTo>
                    <a:pt x="10026" y="3560"/>
                  </a:moveTo>
                  <a:lnTo>
                    <a:pt x="11169" y="4120"/>
                  </a:lnTo>
                  <a:lnTo>
                    <a:pt x="10621" y="5263"/>
                  </a:lnTo>
                  <a:lnTo>
                    <a:pt x="9478" y="4703"/>
                  </a:lnTo>
                  <a:lnTo>
                    <a:pt x="10026" y="3560"/>
                  </a:lnTo>
                  <a:close/>
                  <a:moveTo>
                    <a:pt x="5823" y="3608"/>
                  </a:moveTo>
                  <a:lnTo>
                    <a:pt x="6978" y="4180"/>
                  </a:lnTo>
                  <a:lnTo>
                    <a:pt x="6418" y="5311"/>
                  </a:lnTo>
                  <a:lnTo>
                    <a:pt x="5287" y="4763"/>
                  </a:lnTo>
                  <a:lnTo>
                    <a:pt x="5823" y="3608"/>
                  </a:lnTo>
                  <a:close/>
                  <a:moveTo>
                    <a:pt x="15943" y="4346"/>
                  </a:moveTo>
                  <a:lnTo>
                    <a:pt x="17074" y="4894"/>
                  </a:lnTo>
                  <a:lnTo>
                    <a:pt x="16526" y="6037"/>
                  </a:lnTo>
                  <a:lnTo>
                    <a:pt x="15383" y="5477"/>
                  </a:lnTo>
                  <a:lnTo>
                    <a:pt x="15943" y="4346"/>
                  </a:lnTo>
                  <a:close/>
                  <a:moveTo>
                    <a:pt x="11740" y="4394"/>
                  </a:moveTo>
                  <a:lnTo>
                    <a:pt x="12871" y="4942"/>
                  </a:lnTo>
                  <a:lnTo>
                    <a:pt x="12323" y="6085"/>
                  </a:lnTo>
                  <a:lnTo>
                    <a:pt x="11180" y="5525"/>
                  </a:lnTo>
                  <a:lnTo>
                    <a:pt x="11740" y="4394"/>
                  </a:lnTo>
                  <a:close/>
                  <a:moveTo>
                    <a:pt x="7513" y="4441"/>
                  </a:moveTo>
                  <a:lnTo>
                    <a:pt x="8656" y="4989"/>
                  </a:lnTo>
                  <a:lnTo>
                    <a:pt x="8097" y="6120"/>
                  </a:lnTo>
                  <a:lnTo>
                    <a:pt x="6978" y="5573"/>
                  </a:lnTo>
                  <a:lnTo>
                    <a:pt x="7513" y="4441"/>
                  </a:lnTo>
                  <a:close/>
                  <a:moveTo>
                    <a:pt x="17634" y="5168"/>
                  </a:moveTo>
                  <a:lnTo>
                    <a:pt x="18765" y="5715"/>
                  </a:lnTo>
                  <a:lnTo>
                    <a:pt x="18217" y="6858"/>
                  </a:lnTo>
                  <a:lnTo>
                    <a:pt x="17074" y="6299"/>
                  </a:lnTo>
                  <a:lnTo>
                    <a:pt x="17634" y="5168"/>
                  </a:lnTo>
                  <a:close/>
                  <a:moveTo>
                    <a:pt x="13419" y="5215"/>
                  </a:moveTo>
                  <a:lnTo>
                    <a:pt x="14562" y="5763"/>
                  </a:lnTo>
                  <a:lnTo>
                    <a:pt x="14002" y="6906"/>
                  </a:lnTo>
                  <a:lnTo>
                    <a:pt x="12871" y="6346"/>
                  </a:lnTo>
                  <a:lnTo>
                    <a:pt x="13419" y="5215"/>
                  </a:lnTo>
                  <a:close/>
                  <a:moveTo>
                    <a:pt x="9216" y="5251"/>
                  </a:moveTo>
                  <a:lnTo>
                    <a:pt x="10347" y="5811"/>
                  </a:lnTo>
                  <a:lnTo>
                    <a:pt x="9799" y="6954"/>
                  </a:lnTo>
                  <a:lnTo>
                    <a:pt x="8668" y="6394"/>
                  </a:lnTo>
                  <a:lnTo>
                    <a:pt x="9216" y="5251"/>
                  </a:lnTo>
                  <a:close/>
                  <a:moveTo>
                    <a:pt x="5001" y="5299"/>
                  </a:moveTo>
                  <a:lnTo>
                    <a:pt x="6144" y="5858"/>
                  </a:lnTo>
                  <a:lnTo>
                    <a:pt x="5585" y="7001"/>
                  </a:lnTo>
                  <a:lnTo>
                    <a:pt x="4453" y="6454"/>
                  </a:lnTo>
                  <a:lnTo>
                    <a:pt x="5001" y="5299"/>
                  </a:lnTo>
                  <a:close/>
                  <a:moveTo>
                    <a:pt x="2036" y="7073"/>
                  </a:moveTo>
                  <a:lnTo>
                    <a:pt x="2025" y="7099"/>
                  </a:lnTo>
                  <a:lnTo>
                    <a:pt x="2025" y="7099"/>
                  </a:lnTo>
                  <a:cubicBezTo>
                    <a:pt x="2029" y="7091"/>
                    <a:pt x="2033" y="7082"/>
                    <a:pt x="2036" y="7073"/>
                  </a:cubicBezTo>
                  <a:close/>
                  <a:moveTo>
                    <a:pt x="19324" y="5989"/>
                  </a:moveTo>
                  <a:lnTo>
                    <a:pt x="20455" y="6549"/>
                  </a:lnTo>
                  <a:lnTo>
                    <a:pt x="19908" y="7692"/>
                  </a:lnTo>
                  <a:lnTo>
                    <a:pt x="18765" y="7132"/>
                  </a:lnTo>
                  <a:lnTo>
                    <a:pt x="19324" y="5989"/>
                  </a:lnTo>
                  <a:close/>
                  <a:moveTo>
                    <a:pt x="15121" y="6037"/>
                  </a:moveTo>
                  <a:lnTo>
                    <a:pt x="16253" y="6585"/>
                  </a:lnTo>
                  <a:lnTo>
                    <a:pt x="15705" y="7728"/>
                  </a:lnTo>
                  <a:lnTo>
                    <a:pt x="14562" y="7168"/>
                  </a:lnTo>
                  <a:lnTo>
                    <a:pt x="15121" y="6037"/>
                  </a:lnTo>
                  <a:close/>
                  <a:moveTo>
                    <a:pt x="10907" y="6085"/>
                  </a:moveTo>
                  <a:lnTo>
                    <a:pt x="12038" y="6644"/>
                  </a:lnTo>
                  <a:lnTo>
                    <a:pt x="11490" y="7775"/>
                  </a:lnTo>
                  <a:lnTo>
                    <a:pt x="10347" y="7228"/>
                  </a:lnTo>
                  <a:lnTo>
                    <a:pt x="10907" y="6085"/>
                  </a:lnTo>
                  <a:close/>
                  <a:moveTo>
                    <a:pt x="6692" y="6132"/>
                  </a:moveTo>
                  <a:lnTo>
                    <a:pt x="7835" y="6680"/>
                  </a:lnTo>
                  <a:lnTo>
                    <a:pt x="7275" y="7823"/>
                  </a:lnTo>
                  <a:lnTo>
                    <a:pt x="6144" y="7263"/>
                  </a:lnTo>
                  <a:lnTo>
                    <a:pt x="6692" y="6132"/>
                  </a:lnTo>
                  <a:close/>
                  <a:moveTo>
                    <a:pt x="16800" y="6858"/>
                  </a:moveTo>
                  <a:lnTo>
                    <a:pt x="17943" y="7418"/>
                  </a:lnTo>
                  <a:lnTo>
                    <a:pt x="17396" y="8549"/>
                  </a:lnTo>
                  <a:lnTo>
                    <a:pt x="16253" y="8001"/>
                  </a:lnTo>
                  <a:lnTo>
                    <a:pt x="16800" y="6858"/>
                  </a:lnTo>
                  <a:close/>
                  <a:moveTo>
                    <a:pt x="12597" y="6906"/>
                  </a:moveTo>
                  <a:lnTo>
                    <a:pt x="13740" y="7454"/>
                  </a:lnTo>
                  <a:lnTo>
                    <a:pt x="13181" y="8609"/>
                  </a:lnTo>
                  <a:lnTo>
                    <a:pt x="12050" y="8049"/>
                  </a:lnTo>
                  <a:lnTo>
                    <a:pt x="12597" y="6906"/>
                  </a:lnTo>
                  <a:close/>
                  <a:moveTo>
                    <a:pt x="8394" y="6942"/>
                  </a:moveTo>
                  <a:lnTo>
                    <a:pt x="9526" y="7501"/>
                  </a:lnTo>
                  <a:lnTo>
                    <a:pt x="8978" y="8644"/>
                  </a:lnTo>
                  <a:lnTo>
                    <a:pt x="7835" y="8085"/>
                  </a:lnTo>
                  <a:lnTo>
                    <a:pt x="8394" y="6942"/>
                  </a:lnTo>
                  <a:close/>
                  <a:moveTo>
                    <a:pt x="4180" y="7001"/>
                  </a:moveTo>
                  <a:lnTo>
                    <a:pt x="5323" y="7561"/>
                  </a:lnTo>
                  <a:lnTo>
                    <a:pt x="4763" y="8692"/>
                  </a:lnTo>
                  <a:lnTo>
                    <a:pt x="3632" y="8144"/>
                  </a:lnTo>
                  <a:lnTo>
                    <a:pt x="4180" y="7001"/>
                  </a:lnTo>
                  <a:close/>
                  <a:moveTo>
                    <a:pt x="18503" y="7692"/>
                  </a:moveTo>
                  <a:lnTo>
                    <a:pt x="19634" y="8240"/>
                  </a:lnTo>
                  <a:lnTo>
                    <a:pt x="19086" y="9383"/>
                  </a:lnTo>
                  <a:lnTo>
                    <a:pt x="17943" y="8823"/>
                  </a:lnTo>
                  <a:lnTo>
                    <a:pt x="18503" y="7692"/>
                  </a:lnTo>
                  <a:close/>
                  <a:moveTo>
                    <a:pt x="14300" y="7728"/>
                  </a:moveTo>
                  <a:lnTo>
                    <a:pt x="15431" y="8287"/>
                  </a:lnTo>
                  <a:lnTo>
                    <a:pt x="14883" y="9418"/>
                  </a:lnTo>
                  <a:lnTo>
                    <a:pt x="13740" y="8871"/>
                  </a:lnTo>
                  <a:lnTo>
                    <a:pt x="14300" y="7728"/>
                  </a:lnTo>
                  <a:close/>
                  <a:moveTo>
                    <a:pt x="10085" y="7787"/>
                  </a:moveTo>
                  <a:lnTo>
                    <a:pt x="11216" y="8335"/>
                  </a:lnTo>
                  <a:lnTo>
                    <a:pt x="10669" y="9478"/>
                  </a:lnTo>
                  <a:lnTo>
                    <a:pt x="9526" y="8918"/>
                  </a:lnTo>
                  <a:lnTo>
                    <a:pt x="10085" y="7787"/>
                  </a:lnTo>
                  <a:close/>
                  <a:moveTo>
                    <a:pt x="5870" y="7823"/>
                  </a:moveTo>
                  <a:lnTo>
                    <a:pt x="7001" y="8371"/>
                  </a:lnTo>
                  <a:lnTo>
                    <a:pt x="6454" y="9514"/>
                  </a:lnTo>
                  <a:lnTo>
                    <a:pt x="5311" y="8954"/>
                  </a:lnTo>
                  <a:lnTo>
                    <a:pt x="5870" y="7823"/>
                  </a:lnTo>
                  <a:close/>
                  <a:moveTo>
                    <a:pt x="1667" y="7870"/>
                  </a:moveTo>
                  <a:lnTo>
                    <a:pt x="2798" y="8430"/>
                  </a:lnTo>
                  <a:lnTo>
                    <a:pt x="2251" y="9561"/>
                  </a:lnTo>
                  <a:lnTo>
                    <a:pt x="1108" y="9013"/>
                  </a:lnTo>
                  <a:lnTo>
                    <a:pt x="1667" y="7870"/>
                  </a:lnTo>
                  <a:close/>
                  <a:moveTo>
                    <a:pt x="15991" y="8549"/>
                  </a:moveTo>
                  <a:lnTo>
                    <a:pt x="17122" y="9109"/>
                  </a:lnTo>
                  <a:lnTo>
                    <a:pt x="16574" y="10240"/>
                  </a:lnTo>
                  <a:lnTo>
                    <a:pt x="15431" y="9692"/>
                  </a:lnTo>
                  <a:lnTo>
                    <a:pt x="15991" y="8549"/>
                  </a:lnTo>
                  <a:close/>
                  <a:moveTo>
                    <a:pt x="11776" y="8609"/>
                  </a:moveTo>
                  <a:lnTo>
                    <a:pt x="12907" y="9156"/>
                  </a:lnTo>
                  <a:lnTo>
                    <a:pt x="12359" y="10299"/>
                  </a:lnTo>
                  <a:lnTo>
                    <a:pt x="11216" y="9740"/>
                  </a:lnTo>
                  <a:lnTo>
                    <a:pt x="11776" y="8609"/>
                  </a:lnTo>
                  <a:close/>
                  <a:moveTo>
                    <a:pt x="7573" y="8644"/>
                  </a:moveTo>
                  <a:lnTo>
                    <a:pt x="8704" y="9192"/>
                  </a:lnTo>
                  <a:lnTo>
                    <a:pt x="8156" y="10335"/>
                  </a:lnTo>
                  <a:lnTo>
                    <a:pt x="7013" y="9775"/>
                  </a:lnTo>
                  <a:lnTo>
                    <a:pt x="7573" y="8644"/>
                  </a:lnTo>
                  <a:close/>
                  <a:moveTo>
                    <a:pt x="3358" y="8692"/>
                  </a:moveTo>
                  <a:lnTo>
                    <a:pt x="4489" y="9240"/>
                  </a:lnTo>
                  <a:lnTo>
                    <a:pt x="3941" y="10383"/>
                  </a:lnTo>
                  <a:lnTo>
                    <a:pt x="2810" y="9835"/>
                  </a:lnTo>
                  <a:lnTo>
                    <a:pt x="3358" y="8692"/>
                  </a:lnTo>
                  <a:close/>
                  <a:moveTo>
                    <a:pt x="17681" y="9371"/>
                  </a:moveTo>
                  <a:lnTo>
                    <a:pt x="18812" y="9930"/>
                  </a:lnTo>
                  <a:lnTo>
                    <a:pt x="18265" y="11061"/>
                  </a:lnTo>
                  <a:lnTo>
                    <a:pt x="17122" y="10514"/>
                  </a:lnTo>
                  <a:lnTo>
                    <a:pt x="17681" y="9371"/>
                  </a:lnTo>
                  <a:close/>
                  <a:moveTo>
                    <a:pt x="13466" y="9418"/>
                  </a:moveTo>
                  <a:lnTo>
                    <a:pt x="14609" y="9978"/>
                  </a:lnTo>
                  <a:lnTo>
                    <a:pt x="14050" y="11109"/>
                  </a:lnTo>
                  <a:lnTo>
                    <a:pt x="12919" y="10561"/>
                  </a:lnTo>
                  <a:lnTo>
                    <a:pt x="13466" y="9418"/>
                  </a:lnTo>
                  <a:close/>
                  <a:moveTo>
                    <a:pt x="9264" y="9478"/>
                  </a:moveTo>
                  <a:lnTo>
                    <a:pt x="10395" y="10025"/>
                  </a:lnTo>
                  <a:lnTo>
                    <a:pt x="9847" y="11168"/>
                  </a:lnTo>
                  <a:lnTo>
                    <a:pt x="8704" y="10609"/>
                  </a:lnTo>
                  <a:lnTo>
                    <a:pt x="9264" y="9478"/>
                  </a:lnTo>
                  <a:close/>
                  <a:moveTo>
                    <a:pt x="5049" y="9525"/>
                  </a:moveTo>
                  <a:lnTo>
                    <a:pt x="6192" y="10073"/>
                  </a:lnTo>
                  <a:lnTo>
                    <a:pt x="5632" y="11204"/>
                  </a:lnTo>
                  <a:lnTo>
                    <a:pt x="4501" y="10657"/>
                  </a:lnTo>
                  <a:lnTo>
                    <a:pt x="5049" y="9525"/>
                  </a:lnTo>
                  <a:close/>
                  <a:moveTo>
                    <a:pt x="19372" y="10204"/>
                  </a:moveTo>
                  <a:lnTo>
                    <a:pt x="20503" y="10752"/>
                  </a:lnTo>
                  <a:lnTo>
                    <a:pt x="19955" y="11895"/>
                  </a:lnTo>
                  <a:lnTo>
                    <a:pt x="18812" y="11335"/>
                  </a:lnTo>
                  <a:lnTo>
                    <a:pt x="19372" y="10204"/>
                  </a:lnTo>
                  <a:close/>
                  <a:moveTo>
                    <a:pt x="15169" y="10240"/>
                  </a:moveTo>
                  <a:lnTo>
                    <a:pt x="16300" y="10799"/>
                  </a:lnTo>
                  <a:lnTo>
                    <a:pt x="15752" y="11930"/>
                  </a:lnTo>
                  <a:lnTo>
                    <a:pt x="14609" y="11383"/>
                  </a:lnTo>
                  <a:lnTo>
                    <a:pt x="15169" y="10240"/>
                  </a:lnTo>
                  <a:close/>
                  <a:moveTo>
                    <a:pt x="10954" y="10287"/>
                  </a:moveTo>
                  <a:lnTo>
                    <a:pt x="12085" y="10847"/>
                  </a:lnTo>
                  <a:lnTo>
                    <a:pt x="11538" y="11990"/>
                  </a:lnTo>
                  <a:lnTo>
                    <a:pt x="10395" y="11430"/>
                  </a:lnTo>
                  <a:lnTo>
                    <a:pt x="10954" y="10287"/>
                  </a:lnTo>
                  <a:close/>
                  <a:moveTo>
                    <a:pt x="6751" y="10323"/>
                  </a:moveTo>
                  <a:lnTo>
                    <a:pt x="7882" y="10883"/>
                  </a:lnTo>
                  <a:lnTo>
                    <a:pt x="7335" y="12014"/>
                  </a:lnTo>
                  <a:lnTo>
                    <a:pt x="6192" y="11466"/>
                  </a:lnTo>
                  <a:lnTo>
                    <a:pt x="6751" y="10323"/>
                  </a:lnTo>
                  <a:close/>
                  <a:moveTo>
                    <a:pt x="2537" y="10383"/>
                  </a:moveTo>
                  <a:lnTo>
                    <a:pt x="3668" y="10942"/>
                  </a:lnTo>
                  <a:lnTo>
                    <a:pt x="3120" y="12073"/>
                  </a:lnTo>
                  <a:lnTo>
                    <a:pt x="1977" y="11526"/>
                  </a:lnTo>
                  <a:lnTo>
                    <a:pt x="2537" y="10383"/>
                  </a:lnTo>
                  <a:close/>
                  <a:moveTo>
                    <a:pt x="16860" y="11073"/>
                  </a:moveTo>
                  <a:lnTo>
                    <a:pt x="17991" y="11621"/>
                  </a:lnTo>
                  <a:lnTo>
                    <a:pt x="17431" y="12764"/>
                  </a:lnTo>
                  <a:lnTo>
                    <a:pt x="16300" y="12216"/>
                  </a:lnTo>
                  <a:lnTo>
                    <a:pt x="16860" y="11073"/>
                  </a:lnTo>
                  <a:close/>
                  <a:moveTo>
                    <a:pt x="12645" y="11121"/>
                  </a:moveTo>
                  <a:lnTo>
                    <a:pt x="13776" y="11669"/>
                  </a:lnTo>
                  <a:lnTo>
                    <a:pt x="13228" y="12812"/>
                  </a:lnTo>
                  <a:lnTo>
                    <a:pt x="12085" y="12252"/>
                  </a:lnTo>
                  <a:lnTo>
                    <a:pt x="12645" y="11121"/>
                  </a:lnTo>
                  <a:close/>
                  <a:moveTo>
                    <a:pt x="8430" y="11168"/>
                  </a:moveTo>
                  <a:lnTo>
                    <a:pt x="9573" y="11728"/>
                  </a:lnTo>
                  <a:lnTo>
                    <a:pt x="9025" y="12859"/>
                  </a:lnTo>
                  <a:lnTo>
                    <a:pt x="7882" y="12311"/>
                  </a:lnTo>
                  <a:lnTo>
                    <a:pt x="8430" y="11168"/>
                  </a:lnTo>
                  <a:close/>
                  <a:moveTo>
                    <a:pt x="4227" y="11204"/>
                  </a:moveTo>
                  <a:lnTo>
                    <a:pt x="5370" y="11764"/>
                  </a:lnTo>
                  <a:lnTo>
                    <a:pt x="4811" y="12907"/>
                  </a:lnTo>
                  <a:lnTo>
                    <a:pt x="3680" y="12347"/>
                  </a:lnTo>
                  <a:lnTo>
                    <a:pt x="4227" y="11204"/>
                  </a:lnTo>
                  <a:close/>
                  <a:moveTo>
                    <a:pt x="18550" y="11895"/>
                  </a:moveTo>
                  <a:lnTo>
                    <a:pt x="19682" y="12442"/>
                  </a:lnTo>
                  <a:lnTo>
                    <a:pt x="19134" y="13585"/>
                  </a:lnTo>
                  <a:lnTo>
                    <a:pt x="17991" y="13026"/>
                  </a:lnTo>
                  <a:lnTo>
                    <a:pt x="18550" y="11895"/>
                  </a:lnTo>
                  <a:close/>
                  <a:moveTo>
                    <a:pt x="14348" y="11942"/>
                  </a:moveTo>
                  <a:lnTo>
                    <a:pt x="15479" y="12490"/>
                  </a:lnTo>
                  <a:lnTo>
                    <a:pt x="14931" y="13633"/>
                  </a:lnTo>
                  <a:lnTo>
                    <a:pt x="13788" y="13073"/>
                  </a:lnTo>
                  <a:lnTo>
                    <a:pt x="14348" y="11942"/>
                  </a:lnTo>
                  <a:close/>
                  <a:moveTo>
                    <a:pt x="10133" y="11990"/>
                  </a:moveTo>
                  <a:lnTo>
                    <a:pt x="11264" y="12538"/>
                  </a:lnTo>
                  <a:lnTo>
                    <a:pt x="10716" y="13669"/>
                  </a:lnTo>
                  <a:lnTo>
                    <a:pt x="9573" y="13121"/>
                  </a:lnTo>
                  <a:lnTo>
                    <a:pt x="10133" y="11990"/>
                  </a:lnTo>
                  <a:close/>
                  <a:moveTo>
                    <a:pt x="5930" y="12026"/>
                  </a:moveTo>
                  <a:lnTo>
                    <a:pt x="7061" y="12573"/>
                  </a:lnTo>
                  <a:lnTo>
                    <a:pt x="6513" y="13716"/>
                  </a:lnTo>
                  <a:lnTo>
                    <a:pt x="5370" y="13157"/>
                  </a:lnTo>
                  <a:lnTo>
                    <a:pt x="5930" y="12026"/>
                  </a:lnTo>
                  <a:close/>
                  <a:moveTo>
                    <a:pt x="1715" y="12085"/>
                  </a:moveTo>
                  <a:lnTo>
                    <a:pt x="2846" y="12633"/>
                  </a:lnTo>
                  <a:lnTo>
                    <a:pt x="2298" y="13776"/>
                  </a:lnTo>
                  <a:lnTo>
                    <a:pt x="1155" y="13216"/>
                  </a:lnTo>
                  <a:lnTo>
                    <a:pt x="1715" y="12085"/>
                  </a:lnTo>
                  <a:close/>
                  <a:moveTo>
                    <a:pt x="16026" y="12764"/>
                  </a:moveTo>
                  <a:lnTo>
                    <a:pt x="17169" y="13312"/>
                  </a:lnTo>
                  <a:lnTo>
                    <a:pt x="16610" y="14455"/>
                  </a:lnTo>
                  <a:lnTo>
                    <a:pt x="15479" y="13895"/>
                  </a:lnTo>
                  <a:lnTo>
                    <a:pt x="16026" y="12764"/>
                  </a:lnTo>
                  <a:close/>
                  <a:moveTo>
                    <a:pt x="11812" y="12812"/>
                  </a:moveTo>
                  <a:lnTo>
                    <a:pt x="12955" y="13359"/>
                  </a:lnTo>
                  <a:lnTo>
                    <a:pt x="12395" y="14502"/>
                  </a:lnTo>
                  <a:lnTo>
                    <a:pt x="11264" y="13943"/>
                  </a:lnTo>
                  <a:lnTo>
                    <a:pt x="11812" y="12812"/>
                  </a:lnTo>
                  <a:close/>
                  <a:moveTo>
                    <a:pt x="7621" y="12847"/>
                  </a:moveTo>
                  <a:lnTo>
                    <a:pt x="8764" y="13407"/>
                  </a:lnTo>
                  <a:lnTo>
                    <a:pt x="8204" y="14538"/>
                  </a:lnTo>
                  <a:lnTo>
                    <a:pt x="7061" y="14002"/>
                  </a:lnTo>
                  <a:lnTo>
                    <a:pt x="7621" y="12847"/>
                  </a:lnTo>
                  <a:close/>
                  <a:moveTo>
                    <a:pt x="3406" y="12907"/>
                  </a:moveTo>
                  <a:lnTo>
                    <a:pt x="4537" y="13454"/>
                  </a:lnTo>
                  <a:lnTo>
                    <a:pt x="4001" y="14597"/>
                  </a:lnTo>
                  <a:lnTo>
                    <a:pt x="2858" y="14038"/>
                  </a:lnTo>
                  <a:lnTo>
                    <a:pt x="3406" y="12907"/>
                  </a:lnTo>
                  <a:close/>
                  <a:moveTo>
                    <a:pt x="17729" y="13585"/>
                  </a:moveTo>
                  <a:lnTo>
                    <a:pt x="18860" y="14133"/>
                  </a:lnTo>
                  <a:lnTo>
                    <a:pt x="18312" y="15276"/>
                  </a:lnTo>
                  <a:lnTo>
                    <a:pt x="17169" y="14728"/>
                  </a:lnTo>
                  <a:lnTo>
                    <a:pt x="17729" y="13585"/>
                  </a:lnTo>
                  <a:close/>
                  <a:moveTo>
                    <a:pt x="13526" y="13633"/>
                  </a:moveTo>
                  <a:lnTo>
                    <a:pt x="14657" y="14181"/>
                  </a:lnTo>
                  <a:lnTo>
                    <a:pt x="14109" y="15324"/>
                  </a:lnTo>
                  <a:lnTo>
                    <a:pt x="12966" y="14764"/>
                  </a:lnTo>
                  <a:lnTo>
                    <a:pt x="13526" y="13633"/>
                  </a:lnTo>
                  <a:close/>
                  <a:moveTo>
                    <a:pt x="9311" y="13681"/>
                  </a:moveTo>
                  <a:lnTo>
                    <a:pt x="10442" y="14228"/>
                  </a:lnTo>
                  <a:lnTo>
                    <a:pt x="9895" y="15371"/>
                  </a:lnTo>
                  <a:lnTo>
                    <a:pt x="8764" y="14812"/>
                  </a:lnTo>
                  <a:lnTo>
                    <a:pt x="9311" y="13681"/>
                  </a:lnTo>
                  <a:close/>
                  <a:moveTo>
                    <a:pt x="5108" y="13716"/>
                  </a:moveTo>
                  <a:lnTo>
                    <a:pt x="6239" y="14264"/>
                  </a:lnTo>
                  <a:lnTo>
                    <a:pt x="5692" y="15407"/>
                  </a:lnTo>
                  <a:lnTo>
                    <a:pt x="4549" y="14848"/>
                  </a:lnTo>
                  <a:lnTo>
                    <a:pt x="5108" y="13716"/>
                  </a:lnTo>
                  <a:close/>
                  <a:moveTo>
                    <a:pt x="893" y="13776"/>
                  </a:moveTo>
                  <a:lnTo>
                    <a:pt x="2025" y="14324"/>
                  </a:lnTo>
                  <a:lnTo>
                    <a:pt x="1465" y="15467"/>
                  </a:lnTo>
                  <a:lnTo>
                    <a:pt x="334" y="14907"/>
                  </a:lnTo>
                  <a:lnTo>
                    <a:pt x="893" y="13776"/>
                  </a:lnTo>
                  <a:close/>
                  <a:moveTo>
                    <a:pt x="15205" y="14455"/>
                  </a:moveTo>
                  <a:lnTo>
                    <a:pt x="16348" y="15002"/>
                  </a:lnTo>
                  <a:lnTo>
                    <a:pt x="15788" y="16145"/>
                  </a:lnTo>
                  <a:lnTo>
                    <a:pt x="14657" y="15586"/>
                  </a:lnTo>
                  <a:lnTo>
                    <a:pt x="15205" y="14455"/>
                  </a:lnTo>
                  <a:close/>
                  <a:moveTo>
                    <a:pt x="11002" y="14502"/>
                  </a:moveTo>
                  <a:lnTo>
                    <a:pt x="12133" y="15050"/>
                  </a:lnTo>
                  <a:lnTo>
                    <a:pt x="11585" y="16193"/>
                  </a:lnTo>
                  <a:lnTo>
                    <a:pt x="10442" y="15633"/>
                  </a:lnTo>
                  <a:lnTo>
                    <a:pt x="11002" y="14502"/>
                  </a:lnTo>
                  <a:close/>
                  <a:moveTo>
                    <a:pt x="6787" y="14550"/>
                  </a:moveTo>
                  <a:lnTo>
                    <a:pt x="7930" y="15098"/>
                  </a:lnTo>
                  <a:lnTo>
                    <a:pt x="7370" y="16241"/>
                  </a:lnTo>
                  <a:lnTo>
                    <a:pt x="6239" y="15681"/>
                  </a:lnTo>
                  <a:lnTo>
                    <a:pt x="6787" y="14550"/>
                  </a:lnTo>
                  <a:close/>
                  <a:moveTo>
                    <a:pt x="2584" y="14597"/>
                  </a:moveTo>
                  <a:lnTo>
                    <a:pt x="3715" y="15145"/>
                  </a:lnTo>
                  <a:lnTo>
                    <a:pt x="3168" y="16288"/>
                  </a:lnTo>
                  <a:lnTo>
                    <a:pt x="2025" y="15729"/>
                  </a:lnTo>
                  <a:lnTo>
                    <a:pt x="2584" y="14597"/>
                  </a:lnTo>
                  <a:close/>
                  <a:moveTo>
                    <a:pt x="16907" y="15276"/>
                  </a:moveTo>
                  <a:lnTo>
                    <a:pt x="18038" y="15836"/>
                  </a:lnTo>
                  <a:lnTo>
                    <a:pt x="17479" y="16967"/>
                  </a:lnTo>
                  <a:lnTo>
                    <a:pt x="16348" y="16419"/>
                  </a:lnTo>
                  <a:lnTo>
                    <a:pt x="16907" y="15276"/>
                  </a:lnTo>
                  <a:close/>
                  <a:moveTo>
                    <a:pt x="12693" y="15324"/>
                  </a:moveTo>
                  <a:lnTo>
                    <a:pt x="13836" y="15871"/>
                  </a:lnTo>
                  <a:lnTo>
                    <a:pt x="13288" y="17014"/>
                  </a:lnTo>
                  <a:lnTo>
                    <a:pt x="12145" y="16467"/>
                  </a:lnTo>
                  <a:lnTo>
                    <a:pt x="12693" y="15324"/>
                  </a:lnTo>
                  <a:close/>
                  <a:moveTo>
                    <a:pt x="8490" y="15371"/>
                  </a:moveTo>
                  <a:lnTo>
                    <a:pt x="9621" y="15919"/>
                  </a:lnTo>
                  <a:lnTo>
                    <a:pt x="9073" y="17062"/>
                  </a:lnTo>
                  <a:lnTo>
                    <a:pt x="7930" y="16502"/>
                  </a:lnTo>
                  <a:lnTo>
                    <a:pt x="8490" y="15371"/>
                  </a:lnTo>
                  <a:close/>
                  <a:moveTo>
                    <a:pt x="4275" y="15419"/>
                  </a:moveTo>
                  <a:lnTo>
                    <a:pt x="5406" y="15979"/>
                  </a:lnTo>
                  <a:lnTo>
                    <a:pt x="4858" y="17110"/>
                  </a:lnTo>
                  <a:lnTo>
                    <a:pt x="3715" y="16562"/>
                  </a:lnTo>
                  <a:lnTo>
                    <a:pt x="4275" y="15419"/>
                  </a:lnTo>
                  <a:close/>
                  <a:moveTo>
                    <a:pt x="18586" y="16098"/>
                  </a:moveTo>
                  <a:lnTo>
                    <a:pt x="19729" y="16657"/>
                  </a:lnTo>
                  <a:lnTo>
                    <a:pt x="19181" y="17788"/>
                  </a:lnTo>
                  <a:lnTo>
                    <a:pt x="18038" y="17241"/>
                  </a:lnTo>
                  <a:lnTo>
                    <a:pt x="18586" y="16098"/>
                  </a:lnTo>
                  <a:close/>
                  <a:moveTo>
                    <a:pt x="14383" y="16145"/>
                  </a:moveTo>
                  <a:lnTo>
                    <a:pt x="15526" y="16705"/>
                  </a:lnTo>
                  <a:lnTo>
                    <a:pt x="14967" y="17836"/>
                  </a:lnTo>
                  <a:lnTo>
                    <a:pt x="13836" y="17288"/>
                  </a:lnTo>
                  <a:lnTo>
                    <a:pt x="14383" y="16145"/>
                  </a:lnTo>
                  <a:close/>
                  <a:moveTo>
                    <a:pt x="10180" y="16193"/>
                  </a:moveTo>
                  <a:lnTo>
                    <a:pt x="11311" y="16753"/>
                  </a:lnTo>
                  <a:lnTo>
                    <a:pt x="10764" y="17884"/>
                  </a:lnTo>
                  <a:lnTo>
                    <a:pt x="9621" y="17336"/>
                  </a:lnTo>
                  <a:lnTo>
                    <a:pt x="10180" y="16193"/>
                  </a:lnTo>
                  <a:close/>
                  <a:moveTo>
                    <a:pt x="5977" y="16229"/>
                  </a:moveTo>
                  <a:lnTo>
                    <a:pt x="7109" y="16788"/>
                  </a:lnTo>
                  <a:lnTo>
                    <a:pt x="6561" y="17919"/>
                  </a:lnTo>
                  <a:lnTo>
                    <a:pt x="5418" y="17372"/>
                  </a:lnTo>
                  <a:lnTo>
                    <a:pt x="5977" y="16229"/>
                  </a:lnTo>
                  <a:close/>
                  <a:moveTo>
                    <a:pt x="1763" y="16288"/>
                  </a:moveTo>
                  <a:lnTo>
                    <a:pt x="2894" y="16836"/>
                  </a:lnTo>
                  <a:lnTo>
                    <a:pt x="2346" y="17979"/>
                  </a:lnTo>
                  <a:lnTo>
                    <a:pt x="1203" y="17419"/>
                  </a:lnTo>
                  <a:lnTo>
                    <a:pt x="1763" y="16288"/>
                  </a:lnTo>
                  <a:close/>
                  <a:moveTo>
                    <a:pt x="16074" y="16967"/>
                  </a:moveTo>
                  <a:lnTo>
                    <a:pt x="17217" y="17526"/>
                  </a:lnTo>
                  <a:lnTo>
                    <a:pt x="16657" y="18658"/>
                  </a:lnTo>
                  <a:lnTo>
                    <a:pt x="15526" y="18110"/>
                  </a:lnTo>
                  <a:lnTo>
                    <a:pt x="16074" y="16967"/>
                  </a:lnTo>
                  <a:close/>
                  <a:moveTo>
                    <a:pt x="11871" y="17014"/>
                  </a:moveTo>
                  <a:lnTo>
                    <a:pt x="13014" y="17574"/>
                  </a:lnTo>
                  <a:lnTo>
                    <a:pt x="12454" y="18705"/>
                  </a:lnTo>
                  <a:lnTo>
                    <a:pt x="11323" y="18157"/>
                  </a:lnTo>
                  <a:lnTo>
                    <a:pt x="11871" y="17014"/>
                  </a:lnTo>
                  <a:close/>
                  <a:moveTo>
                    <a:pt x="7656" y="17062"/>
                  </a:moveTo>
                  <a:lnTo>
                    <a:pt x="8799" y="17622"/>
                  </a:lnTo>
                  <a:lnTo>
                    <a:pt x="8240" y="18765"/>
                  </a:lnTo>
                  <a:lnTo>
                    <a:pt x="7109" y="18205"/>
                  </a:lnTo>
                  <a:lnTo>
                    <a:pt x="7656" y="17062"/>
                  </a:lnTo>
                  <a:close/>
                  <a:moveTo>
                    <a:pt x="3453" y="17110"/>
                  </a:moveTo>
                  <a:lnTo>
                    <a:pt x="4584" y="17657"/>
                  </a:lnTo>
                  <a:lnTo>
                    <a:pt x="4037" y="18800"/>
                  </a:lnTo>
                  <a:lnTo>
                    <a:pt x="2894" y="18241"/>
                  </a:lnTo>
                  <a:lnTo>
                    <a:pt x="3453" y="17110"/>
                  </a:lnTo>
                  <a:close/>
                  <a:moveTo>
                    <a:pt x="13562" y="17836"/>
                  </a:moveTo>
                  <a:lnTo>
                    <a:pt x="14693" y="18396"/>
                  </a:lnTo>
                  <a:lnTo>
                    <a:pt x="14145" y="19527"/>
                  </a:lnTo>
                  <a:lnTo>
                    <a:pt x="13002" y="18979"/>
                  </a:lnTo>
                  <a:lnTo>
                    <a:pt x="13562" y="17836"/>
                  </a:lnTo>
                  <a:close/>
                  <a:moveTo>
                    <a:pt x="9359" y="17884"/>
                  </a:moveTo>
                  <a:lnTo>
                    <a:pt x="10490" y="18443"/>
                  </a:lnTo>
                  <a:lnTo>
                    <a:pt x="9942" y="19574"/>
                  </a:lnTo>
                  <a:lnTo>
                    <a:pt x="8799" y="19027"/>
                  </a:lnTo>
                  <a:lnTo>
                    <a:pt x="9359" y="17884"/>
                  </a:lnTo>
                  <a:close/>
                  <a:moveTo>
                    <a:pt x="5144" y="17943"/>
                  </a:moveTo>
                  <a:lnTo>
                    <a:pt x="6275" y="18491"/>
                  </a:lnTo>
                  <a:lnTo>
                    <a:pt x="5727" y="19634"/>
                  </a:lnTo>
                  <a:lnTo>
                    <a:pt x="4596" y="19074"/>
                  </a:lnTo>
                  <a:lnTo>
                    <a:pt x="5144" y="17943"/>
                  </a:lnTo>
                  <a:close/>
                  <a:moveTo>
                    <a:pt x="15252" y="18658"/>
                  </a:moveTo>
                  <a:lnTo>
                    <a:pt x="16395" y="19217"/>
                  </a:lnTo>
                  <a:lnTo>
                    <a:pt x="15836" y="20348"/>
                  </a:lnTo>
                  <a:lnTo>
                    <a:pt x="14705" y="19801"/>
                  </a:lnTo>
                  <a:lnTo>
                    <a:pt x="15252" y="18658"/>
                  </a:lnTo>
                  <a:close/>
                  <a:moveTo>
                    <a:pt x="11050" y="18705"/>
                  </a:moveTo>
                  <a:lnTo>
                    <a:pt x="12181" y="19253"/>
                  </a:lnTo>
                  <a:lnTo>
                    <a:pt x="11633" y="20396"/>
                  </a:lnTo>
                  <a:lnTo>
                    <a:pt x="10490" y="19836"/>
                  </a:lnTo>
                  <a:lnTo>
                    <a:pt x="11050" y="18705"/>
                  </a:lnTo>
                  <a:close/>
                  <a:moveTo>
                    <a:pt x="6835" y="18765"/>
                  </a:moveTo>
                  <a:lnTo>
                    <a:pt x="7978" y="19312"/>
                  </a:lnTo>
                  <a:lnTo>
                    <a:pt x="7418" y="20443"/>
                  </a:lnTo>
                  <a:lnTo>
                    <a:pt x="6287" y="19896"/>
                  </a:lnTo>
                  <a:lnTo>
                    <a:pt x="6835" y="18765"/>
                  </a:lnTo>
                  <a:close/>
                  <a:moveTo>
                    <a:pt x="2632" y="18800"/>
                  </a:moveTo>
                  <a:lnTo>
                    <a:pt x="3763" y="19360"/>
                  </a:lnTo>
                  <a:lnTo>
                    <a:pt x="3215" y="20491"/>
                  </a:lnTo>
                  <a:lnTo>
                    <a:pt x="2072" y="19943"/>
                  </a:lnTo>
                  <a:lnTo>
                    <a:pt x="2632" y="18800"/>
                  </a:lnTo>
                  <a:close/>
                  <a:moveTo>
                    <a:pt x="12740" y="19539"/>
                  </a:moveTo>
                  <a:lnTo>
                    <a:pt x="13871" y="20086"/>
                  </a:lnTo>
                  <a:lnTo>
                    <a:pt x="13324" y="21229"/>
                  </a:lnTo>
                  <a:lnTo>
                    <a:pt x="12181" y="20670"/>
                  </a:lnTo>
                  <a:lnTo>
                    <a:pt x="12740" y="19539"/>
                  </a:lnTo>
                  <a:close/>
                  <a:moveTo>
                    <a:pt x="8525" y="19586"/>
                  </a:moveTo>
                  <a:lnTo>
                    <a:pt x="9668" y="20134"/>
                  </a:lnTo>
                  <a:lnTo>
                    <a:pt x="9109" y="21277"/>
                  </a:lnTo>
                  <a:lnTo>
                    <a:pt x="7978" y="20717"/>
                  </a:lnTo>
                  <a:lnTo>
                    <a:pt x="8525" y="19586"/>
                  </a:lnTo>
                  <a:close/>
                  <a:moveTo>
                    <a:pt x="4322" y="19622"/>
                  </a:moveTo>
                  <a:lnTo>
                    <a:pt x="5454" y="20182"/>
                  </a:lnTo>
                  <a:lnTo>
                    <a:pt x="4906" y="21313"/>
                  </a:lnTo>
                  <a:lnTo>
                    <a:pt x="3763" y="20765"/>
                  </a:lnTo>
                  <a:lnTo>
                    <a:pt x="4322" y="19622"/>
                  </a:lnTo>
                  <a:close/>
                  <a:moveTo>
                    <a:pt x="14431" y="20360"/>
                  </a:moveTo>
                  <a:lnTo>
                    <a:pt x="15562" y="20908"/>
                  </a:lnTo>
                  <a:lnTo>
                    <a:pt x="15014" y="22051"/>
                  </a:lnTo>
                  <a:lnTo>
                    <a:pt x="13871" y="21491"/>
                  </a:lnTo>
                  <a:lnTo>
                    <a:pt x="14431" y="20360"/>
                  </a:lnTo>
                  <a:close/>
                  <a:moveTo>
                    <a:pt x="10228" y="20408"/>
                  </a:moveTo>
                  <a:lnTo>
                    <a:pt x="11359" y="20955"/>
                  </a:lnTo>
                  <a:lnTo>
                    <a:pt x="10811" y="22087"/>
                  </a:lnTo>
                  <a:lnTo>
                    <a:pt x="9668" y="21539"/>
                  </a:lnTo>
                  <a:lnTo>
                    <a:pt x="10228" y="20408"/>
                  </a:lnTo>
                  <a:close/>
                  <a:moveTo>
                    <a:pt x="6013" y="20443"/>
                  </a:moveTo>
                  <a:lnTo>
                    <a:pt x="7156" y="21003"/>
                  </a:lnTo>
                  <a:lnTo>
                    <a:pt x="6597" y="22146"/>
                  </a:lnTo>
                  <a:lnTo>
                    <a:pt x="5465" y="21586"/>
                  </a:lnTo>
                  <a:lnTo>
                    <a:pt x="6013" y="20443"/>
                  </a:lnTo>
                  <a:close/>
                  <a:moveTo>
                    <a:pt x="11907" y="21229"/>
                  </a:moveTo>
                  <a:lnTo>
                    <a:pt x="13050" y="21777"/>
                  </a:lnTo>
                  <a:lnTo>
                    <a:pt x="12502" y="22920"/>
                  </a:lnTo>
                  <a:lnTo>
                    <a:pt x="11359" y="22360"/>
                  </a:lnTo>
                  <a:lnTo>
                    <a:pt x="11907" y="21229"/>
                  </a:lnTo>
                  <a:close/>
                  <a:moveTo>
                    <a:pt x="7704" y="21277"/>
                  </a:moveTo>
                  <a:lnTo>
                    <a:pt x="8847" y="21825"/>
                  </a:lnTo>
                  <a:lnTo>
                    <a:pt x="8287" y="22968"/>
                  </a:lnTo>
                  <a:lnTo>
                    <a:pt x="7156" y="22408"/>
                  </a:lnTo>
                  <a:lnTo>
                    <a:pt x="7704" y="21277"/>
                  </a:lnTo>
                  <a:close/>
                  <a:moveTo>
                    <a:pt x="9395" y="22098"/>
                  </a:moveTo>
                  <a:lnTo>
                    <a:pt x="10538" y="22646"/>
                  </a:lnTo>
                  <a:lnTo>
                    <a:pt x="9978" y="23789"/>
                  </a:lnTo>
                  <a:lnTo>
                    <a:pt x="8847" y="23230"/>
                  </a:lnTo>
                  <a:lnTo>
                    <a:pt x="9395" y="22098"/>
                  </a:lnTo>
                  <a:close/>
                  <a:moveTo>
                    <a:pt x="13181" y="0"/>
                  </a:moveTo>
                  <a:lnTo>
                    <a:pt x="13085" y="179"/>
                  </a:lnTo>
                  <a:lnTo>
                    <a:pt x="12740" y="12"/>
                  </a:lnTo>
                  <a:cubicBezTo>
                    <a:pt x="12347" y="12"/>
                    <a:pt x="11942" y="48"/>
                    <a:pt x="11550" y="108"/>
                  </a:cubicBezTo>
                  <a:cubicBezTo>
                    <a:pt x="11359" y="143"/>
                    <a:pt x="11169" y="179"/>
                    <a:pt x="10990" y="215"/>
                  </a:cubicBezTo>
                  <a:lnTo>
                    <a:pt x="10573" y="1048"/>
                  </a:lnTo>
                  <a:lnTo>
                    <a:pt x="9621" y="584"/>
                  </a:lnTo>
                  <a:cubicBezTo>
                    <a:pt x="9359" y="679"/>
                    <a:pt x="9097" y="774"/>
                    <a:pt x="8835" y="893"/>
                  </a:cubicBezTo>
                  <a:cubicBezTo>
                    <a:pt x="8716" y="941"/>
                    <a:pt x="8597" y="1001"/>
                    <a:pt x="8478" y="1048"/>
                  </a:cubicBezTo>
                  <a:lnTo>
                    <a:pt x="8061" y="1917"/>
                  </a:lnTo>
                  <a:lnTo>
                    <a:pt x="7418" y="1608"/>
                  </a:lnTo>
                  <a:cubicBezTo>
                    <a:pt x="7204" y="1727"/>
                    <a:pt x="7001" y="1858"/>
                    <a:pt x="6799" y="1989"/>
                  </a:cubicBezTo>
                  <a:lnTo>
                    <a:pt x="7787" y="2477"/>
                  </a:lnTo>
                  <a:lnTo>
                    <a:pt x="7228" y="3608"/>
                  </a:lnTo>
                  <a:lnTo>
                    <a:pt x="6097" y="3060"/>
                  </a:lnTo>
                  <a:lnTo>
                    <a:pt x="6525" y="2179"/>
                  </a:lnTo>
                  <a:lnTo>
                    <a:pt x="6525" y="2179"/>
                  </a:lnTo>
                  <a:cubicBezTo>
                    <a:pt x="6227" y="2394"/>
                    <a:pt x="5930" y="2608"/>
                    <a:pt x="5644" y="2834"/>
                  </a:cubicBezTo>
                  <a:cubicBezTo>
                    <a:pt x="5465" y="2977"/>
                    <a:pt x="5299" y="3132"/>
                    <a:pt x="5132" y="3275"/>
                  </a:cubicBezTo>
                  <a:lnTo>
                    <a:pt x="5263" y="3346"/>
                  </a:lnTo>
                  <a:lnTo>
                    <a:pt x="4715" y="4477"/>
                  </a:lnTo>
                  <a:lnTo>
                    <a:pt x="4168" y="4215"/>
                  </a:lnTo>
                  <a:cubicBezTo>
                    <a:pt x="4013" y="4358"/>
                    <a:pt x="3882" y="4525"/>
                    <a:pt x="3739" y="4692"/>
                  </a:cubicBezTo>
                  <a:lnTo>
                    <a:pt x="4442" y="5037"/>
                  </a:lnTo>
                  <a:lnTo>
                    <a:pt x="3894" y="6180"/>
                  </a:lnTo>
                  <a:lnTo>
                    <a:pt x="2929" y="5704"/>
                  </a:lnTo>
                  <a:cubicBezTo>
                    <a:pt x="2810" y="5870"/>
                    <a:pt x="2691" y="6049"/>
                    <a:pt x="2572" y="6216"/>
                  </a:cubicBezTo>
                  <a:lnTo>
                    <a:pt x="3620" y="6727"/>
                  </a:lnTo>
                  <a:lnTo>
                    <a:pt x="3060" y="7870"/>
                  </a:lnTo>
                  <a:lnTo>
                    <a:pt x="1929" y="7311"/>
                  </a:lnTo>
                  <a:lnTo>
                    <a:pt x="2025" y="7099"/>
                  </a:lnTo>
                  <a:lnTo>
                    <a:pt x="2025" y="7099"/>
                  </a:lnTo>
                  <a:cubicBezTo>
                    <a:pt x="1991" y="7171"/>
                    <a:pt x="1948" y="7235"/>
                    <a:pt x="1906" y="7299"/>
                  </a:cubicBezTo>
                  <a:cubicBezTo>
                    <a:pt x="1870" y="7382"/>
                    <a:pt x="1822" y="7466"/>
                    <a:pt x="1775" y="7549"/>
                  </a:cubicBezTo>
                  <a:cubicBezTo>
                    <a:pt x="1715" y="7644"/>
                    <a:pt x="1667" y="7751"/>
                    <a:pt x="1620" y="7847"/>
                  </a:cubicBezTo>
                  <a:cubicBezTo>
                    <a:pt x="1429" y="8240"/>
                    <a:pt x="1251" y="8621"/>
                    <a:pt x="1096" y="9002"/>
                  </a:cubicBezTo>
                  <a:cubicBezTo>
                    <a:pt x="1013" y="9192"/>
                    <a:pt x="941" y="9383"/>
                    <a:pt x="870" y="9573"/>
                  </a:cubicBezTo>
                  <a:lnTo>
                    <a:pt x="1977" y="10121"/>
                  </a:lnTo>
                  <a:lnTo>
                    <a:pt x="1417" y="11252"/>
                  </a:lnTo>
                  <a:lnTo>
                    <a:pt x="477" y="10787"/>
                  </a:lnTo>
                  <a:cubicBezTo>
                    <a:pt x="417" y="11002"/>
                    <a:pt x="370" y="11204"/>
                    <a:pt x="322" y="11407"/>
                  </a:cubicBezTo>
                  <a:lnTo>
                    <a:pt x="1155" y="11811"/>
                  </a:lnTo>
                  <a:lnTo>
                    <a:pt x="608" y="12943"/>
                  </a:lnTo>
                  <a:lnTo>
                    <a:pt x="96" y="12692"/>
                  </a:lnTo>
                  <a:cubicBezTo>
                    <a:pt x="60" y="12919"/>
                    <a:pt x="48" y="13133"/>
                    <a:pt x="24" y="13347"/>
                  </a:cubicBezTo>
                  <a:lnTo>
                    <a:pt x="334" y="13502"/>
                  </a:lnTo>
                  <a:lnTo>
                    <a:pt x="1" y="14181"/>
                  </a:lnTo>
                  <a:cubicBezTo>
                    <a:pt x="1" y="14371"/>
                    <a:pt x="12" y="14562"/>
                    <a:pt x="12" y="14752"/>
                  </a:cubicBezTo>
                  <a:cubicBezTo>
                    <a:pt x="24" y="14990"/>
                    <a:pt x="48" y="15229"/>
                    <a:pt x="72" y="15467"/>
                  </a:cubicBezTo>
                  <a:lnTo>
                    <a:pt x="1203" y="16014"/>
                  </a:lnTo>
                  <a:lnTo>
                    <a:pt x="655" y="17157"/>
                  </a:lnTo>
                  <a:lnTo>
                    <a:pt x="382" y="17026"/>
                  </a:lnTo>
                  <a:lnTo>
                    <a:pt x="382" y="17026"/>
                  </a:lnTo>
                  <a:cubicBezTo>
                    <a:pt x="465" y="17300"/>
                    <a:pt x="548" y="17574"/>
                    <a:pt x="643" y="17836"/>
                  </a:cubicBezTo>
                  <a:cubicBezTo>
                    <a:pt x="703" y="17979"/>
                    <a:pt x="751" y="18110"/>
                    <a:pt x="810" y="18241"/>
                  </a:cubicBezTo>
                  <a:lnTo>
                    <a:pt x="941" y="17979"/>
                  </a:lnTo>
                  <a:lnTo>
                    <a:pt x="2072" y="18538"/>
                  </a:lnTo>
                  <a:lnTo>
                    <a:pt x="1536" y="19634"/>
                  </a:lnTo>
                  <a:lnTo>
                    <a:pt x="1584" y="19705"/>
                  </a:lnTo>
                  <a:cubicBezTo>
                    <a:pt x="1834" y="20074"/>
                    <a:pt x="2108" y="20443"/>
                    <a:pt x="2394" y="20789"/>
                  </a:cubicBezTo>
                  <a:lnTo>
                    <a:pt x="2941" y="21051"/>
                  </a:lnTo>
                  <a:lnTo>
                    <a:pt x="2846" y="21265"/>
                  </a:lnTo>
                  <a:cubicBezTo>
                    <a:pt x="2989" y="21408"/>
                    <a:pt x="3156" y="21563"/>
                    <a:pt x="3310" y="21706"/>
                  </a:cubicBezTo>
                  <a:lnTo>
                    <a:pt x="3501" y="21325"/>
                  </a:lnTo>
                  <a:lnTo>
                    <a:pt x="4632" y="21872"/>
                  </a:lnTo>
                  <a:lnTo>
                    <a:pt x="4334" y="22491"/>
                  </a:lnTo>
                  <a:cubicBezTo>
                    <a:pt x="4513" y="22598"/>
                    <a:pt x="4692" y="22718"/>
                    <a:pt x="4870" y="22813"/>
                  </a:cubicBezTo>
                  <a:lnTo>
                    <a:pt x="5192" y="22146"/>
                  </a:lnTo>
                  <a:lnTo>
                    <a:pt x="6335" y="22694"/>
                  </a:lnTo>
                  <a:lnTo>
                    <a:pt x="6001" y="23372"/>
                  </a:lnTo>
                  <a:cubicBezTo>
                    <a:pt x="6192" y="23456"/>
                    <a:pt x="6382" y="23527"/>
                    <a:pt x="6573" y="23587"/>
                  </a:cubicBezTo>
                  <a:lnTo>
                    <a:pt x="6870" y="22968"/>
                  </a:lnTo>
                  <a:lnTo>
                    <a:pt x="8013" y="23527"/>
                  </a:lnTo>
                  <a:lnTo>
                    <a:pt x="7823" y="23920"/>
                  </a:lnTo>
                  <a:cubicBezTo>
                    <a:pt x="8025" y="23968"/>
                    <a:pt x="8240" y="24003"/>
                    <a:pt x="8454" y="24027"/>
                  </a:cubicBezTo>
                  <a:lnTo>
                    <a:pt x="8573" y="23789"/>
                  </a:lnTo>
                  <a:lnTo>
                    <a:pt x="9180" y="24087"/>
                  </a:lnTo>
                  <a:cubicBezTo>
                    <a:pt x="9341" y="24095"/>
                    <a:pt x="9501" y="24099"/>
                    <a:pt x="9661" y="24099"/>
                  </a:cubicBezTo>
                  <a:cubicBezTo>
                    <a:pt x="9953" y="24099"/>
                    <a:pt x="10245" y="24086"/>
                    <a:pt x="10538" y="24063"/>
                  </a:cubicBezTo>
                  <a:lnTo>
                    <a:pt x="11085" y="22920"/>
                  </a:lnTo>
                  <a:lnTo>
                    <a:pt x="12228" y="23468"/>
                  </a:lnTo>
                  <a:lnTo>
                    <a:pt x="12073" y="23777"/>
                  </a:lnTo>
                  <a:cubicBezTo>
                    <a:pt x="12240" y="23741"/>
                    <a:pt x="12407" y="23694"/>
                    <a:pt x="12562" y="23634"/>
                  </a:cubicBezTo>
                  <a:cubicBezTo>
                    <a:pt x="12835" y="23551"/>
                    <a:pt x="13097" y="23444"/>
                    <a:pt x="13371" y="23337"/>
                  </a:cubicBezTo>
                  <a:lnTo>
                    <a:pt x="13050" y="23182"/>
                  </a:lnTo>
                  <a:lnTo>
                    <a:pt x="13609" y="22051"/>
                  </a:lnTo>
                  <a:lnTo>
                    <a:pt x="14740" y="22598"/>
                  </a:lnTo>
                  <a:lnTo>
                    <a:pt x="14729" y="22646"/>
                  </a:lnTo>
                  <a:lnTo>
                    <a:pt x="14764" y="22610"/>
                  </a:lnTo>
                  <a:cubicBezTo>
                    <a:pt x="14967" y="22491"/>
                    <a:pt x="15169" y="22360"/>
                    <a:pt x="15360" y="22217"/>
                  </a:cubicBezTo>
                  <a:cubicBezTo>
                    <a:pt x="15491" y="22122"/>
                    <a:pt x="15622" y="22027"/>
                    <a:pt x="15764" y="21920"/>
                  </a:cubicBezTo>
                  <a:lnTo>
                    <a:pt x="16122" y="21170"/>
                  </a:lnTo>
                  <a:lnTo>
                    <a:pt x="16443" y="21336"/>
                  </a:lnTo>
                  <a:cubicBezTo>
                    <a:pt x="16610" y="21182"/>
                    <a:pt x="16765" y="21039"/>
                    <a:pt x="16919" y="20884"/>
                  </a:cubicBezTo>
                  <a:lnTo>
                    <a:pt x="16395" y="20622"/>
                  </a:lnTo>
                  <a:lnTo>
                    <a:pt x="16943" y="19491"/>
                  </a:lnTo>
                  <a:lnTo>
                    <a:pt x="17788" y="19896"/>
                  </a:lnTo>
                  <a:cubicBezTo>
                    <a:pt x="17919" y="19729"/>
                    <a:pt x="18038" y="19562"/>
                    <a:pt x="18169" y="19396"/>
                  </a:cubicBezTo>
                  <a:lnTo>
                    <a:pt x="17217" y="18931"/>
                  </a:lnTo>
                  <a:lnTo>
                    <a:pt x="17765" y="17788"/>
                  </a:lnTo>
                  <a:lnTo>
                    <a:pt x="18872" y="18336"/>
                  </a:lnTo>
                  <a:cubicBezTo>
                    <a:pt x="18979" y="18157"/>
                    <a:pt x="19086" y="17979"/>
                    <a:pt x="19193" y="17800"/>
                  </a:cubicBezTo>
                  <a:cubicBezTo>
                    <a:pt x="19372" y="17455"/>
                    <a:pt x="19562" y="17110"/>
                    <a:pt x="19729" y="16741"/>
                  </a:cubicBezTo>
                  <a:cubicBezTo>
                    <a:pt x="19741" y="16717"/>
                    <a:pt x="19753" y="16693"/>
                    <a:pt x="19765" y="16669"/>
                  </a:cubicBezTo>
                  <a:cubicBezTo>
                    <a:pt x="19860" y="16479"/>
                    <a:pt x="19943" y="16300"/>
                    <a:pt x="20015" y="16110"/>
                  </a:cubicBezTo>
                  <a:cubicBezTo>
                    <a:pt x="20063" y="16014"/>
                    <a:pt x="20098" y="15919"/>
                    <a:pt x="20134" y="15812"/>
                  </a:cubicBezTo>
                  <a:lnTo>
                    <a:pt x="20134" y="15812"/>
                  </a:lnTo>
                  <a:lnTo>
                    <a:pt x="20003" y="16098"/>
                  </a:lnTo>
                  <a:lnTo>
                    <a:pt x="18860" y="15538"/>
                  </a:lnTo>
                  <a:lnTo>
                    <a:pt x="19420" y="14407"/>
                  </a:lnTo>
                  <a:lnTo>
                    <a:pt x="20467" y="14919"/>
                  </a:lnTo>
                  <a:cubicBezTo>
                    <a:pt x="20539" y="14717"/>
                    <a:pt x="20598" y="14514"/>
                    <a:pt x="20658" y="14324"/>
                  </a:cubicBezTo>
                  <a:lnTo>
                    <a:pt x="19682" y="13847"/>
                  </a:lnTo>
                  <a:lnTo>
                    <a:pt x="20241" y="12704"/>
                  </a:lnTo>
                  <a:lnTo>
                    <a:pt x="20967" y="13062"/>
                  </a:lnTo>
                  <a:cubicBezTo>
                    <a:pt x="21015" y="12859"/>
                    <a:pt x="21051" y="12645"/>
                    <a:pt x="21086" y="12431"/>
                  </a:cubicBezTo>
                  <a:lnTo>
                    <a:pt x="20515" y="12157"/>
                  </a:lnTo>
                  <a:lnTo>
                    <a:pt x="21075" y="11026"/>
                  </a:lnTo>
                  <a:lnTo>
                    <a:pt x="21229" y="11097"/>
                  </a:lnTo>
                  <a:cubicBezTo>
                    <a:pt x="21253" y="10871"/>
                    <a:pt x="21253" y="10657"/>
                    <a:pt x="21265" y="10430"/>
                  </a:cubicBezTo>
                  <a:cubicBezTo>
                    <a:pt x="21265" y="10037"/>
                    <a:pt x="21265" y="9656"/>
                    <a:pt x="21229" y="9275"/>
                  </a:cubicBezTo>
                  <a:lnTo>
                    <a:pt x="20789" y="10192"/>
                  </a:lnTo>
                  <a:lnTo>
                    <a:pt x="19646" y="9645"/>
                  </a:lnTo>
                  <a:lnTo>
                    <a:pt x="20205" y="8502"/>
                  </a:lnTo>
                  <a:lnTo>
                    <a:pt x="21217" y="9002"/>
                  </a:lnTo>
                  <a:cubicBezTo>
                    <a:pt x="21194" y="8752"/>
                    <a:pt x="21158" y="8513"/>
                    <a:pt x="21134" y="8275"/>
                  </a:cubicBezTo>
                  <a:lnTo>
                    <a:pt x="20467" y="7954"/>
                  </a:lnTo>
                  <a:lnTo>
                    <a:pt x="20896" y="7073"/>
                  </a:lnTo>
                  <a:cubicBezTo>
                    <a:pt x="20860" y="6954"/>
                    <a:pt x="20836" y="6823"/>
                    <a:pt x="20801" y="6704"/>
                  </a:cubicBezTo>
                  <a:cubicBezTo>
                    <a:pt x="20717" y="6430"/>
                    <a:pt x="20634" y="6156"/>
                    <a:pt x="20539" y="5894"/>
                  </a:cubicBezTo>
                  <a:lnTo>
                    <a:pt x="19598" y="5430"/>
                  </a:lnTo>
                  <a:lnTo>
                    <a:pt x="20003" y="4620"/>
                  </a:lnTo>
                  <a:cubicBezTo>
                    <a:pt x="19908" y="4430"/>
                    <a:pt x="19801" y="4251"/>
                    <a:pt x="19705" y="4072"/>
                  </a:cubicBezTo>
                  <a:cubicBezTo>
                    <a:pt x="19491" y="3727"/>
                    <a:pt x="19265" y="3382"/>
                    <a:pt x="19027" y="3060"/>
                  </a:cubicBezTo>
                  <a:lnTo>
                    <a:pt x="18729" y="2917"/>
                  </a:lnTo>
                  <a:lnTo>
                    <a:pt x="18789" y="2775"/>
                  </a:lnTo>
                  <a:cubicBezTo>
                    <a:pt x="18646" y="2608"/>
                    <a:pt x="18503" y="2441"/>
                    <a:pt x="18348" y="2275"/>
                  </a:cubicBezTo>
                  <a:lnTo>
                    <a:pt x="18169" y="2644"/>
                  </a:lnTo>
                  <a:lnTo>
                    <a:pt x="17026" y="2096"/>
                  </a:lnTo>
                  <a:lnTo>
                    <a:pt x="17360" y="1405"/>
                  </a:lnTo>
                  <a:cubicBezTo>
                    <a:pt x="17193" y="1286"/>
                    <a:pt x="17026" y="1167"/>
                    <a:pt x="16848" y="1060"/>
                  </a:cubicBezTo>
                  <a:lnTo>
                    <a:pt x="16479" y="1822"/>
                  </a:lnTo>
                  <a:lnTo>
                    <a:pt x="15336" y="1263"/>
                  </a:lnTo>
                  <a:lnTo>
                    <a:pt x="15717" y="477"/>
                  </a:lnTo>
                  <a:cubicBezTo>
                    <a:pt x="15526" y="405"/>
                    <a:pt x="15336" y="334"/>
                    <a:pt x="15133" y="274"/>
                  </a:cubicBezTo>
                  <a:lnTo>
                    <a:pt x="14776" y="1001"/>
                  </a:lnTo>
                  <a:lnTo>
                    <a:pt x="13645" y="453"/>
                  </a:lnTo>
                  <a:lnTo>
                    <a:pt x="13847" y="48"/>
                  </a:lnTo>
                  <a:cubicBezTo>
                    <a:pt x="13621" y="24"/>
                    <a:pt x="13395" y="12"/>
                    <a:pt x="1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7" name="Google Shape;1787;p44"/>
            <p:cNvGrpSpPr/>
            <p:nvPr/>
          </p:nvGrpSpPr>
          <p:grpSpPr>
            <a:xfrm>
              <a:off x="6906541" y="1346920"/>
              <a:ext cx="586603" cy="523971"/>
              <a:chOff x="6906541" y="1346920"/>
              <a:chExt cx="586603" cy="523971"/>
            </a:xfrm>
          </p:grpSpPr>
          <p:sp>
            <p:nvSpPr>
              <p:cNvPr id="1788" name="Google Shape;1788;p44"/>
              <p:cNvSpPr/>
              <p:nvPr/>
            </p:nvSpPr>
            <p:spPr>
              <a:xfrm>
                <a:off x="7469454" y="1659036"/>
                <a:ext cx="23690" cy="23979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97" extrusionOk="0">
                    <a:moveTo>
                      <a:pt x="182" y="0"/>
                    </a:moveTo>
                    <a:cubicBezTo>
                      <a:pt x="88" y="0"/>
                      <a:pt x="1" y="106"/>
                      <a:pt x="62" y="211"/>
                    </a:cubicBezTo>
                    <a:cubicBezTo>
                      <a:pt x="134" y="294"/>
                      <a:pt x="193" y="366"/>
                      <a:pt x="241" y="437"/>
                    </a:cubicBezTo>
                    <a:cubicBezTo>
                      <a:pt x="265" y="473"/>
                      <a:pt x="312" y="497"/>
                      <a:pt x="348" y="497"/>
                    </a:cubicBezTo>
                    <a:cubicBezTo>
                      <a:pt x="372" y="497"/>
                      <a:pt x="408" y="485"/>
                      <a:pt x="431" y="473"/>
                    </a:cubicBezTo>
                    <a:cubicBezTo>
                      <a:pt x="479" y="425"/>
                      <a:pt x="491" y="342"/>
                      <a:pt x="455" y="283"/>
                    </a:cubicBezTo>
                    <a:cubicBezTo>
                      <a:pt x="396" y="211"/>
                      <a:pt x="336" y="128"/>
                      <a:pt x="277" y="44"/>
                    </a:cubicBezTo>
                    <a:cubicBezTo>
                      <a:pt x="249" y="13"/>
                      <a:pt x="215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4"/>
              <p:cNvSpPr/>
              <p:nvPr/>
            </p:nvSpPr>
            <p:spPr>
              <a:xfrm>
                <a:off x="6968058" y="1351456"/>
                <a:ext cx="500954" cy="298845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6194" extrusionOk="0">
                    <a:moveTo>
                      <a:pt x="145" y="0"/>
                    </a:moveTo>
                    <a:cubicBezTo>
                      <a:pt x="82" y="0"/>
                      <a:pt x="23" y="45"/>
                      <a:pt x="12" y="109"/>
                    </a:cubicBezTo>
                    <a:cubicBezTo>
                      <a:pt x="1" y="181"/>
                      <a:pt x="60" y="252"/>
                      <a:pt x="132" y="264"/>
                    </a:cubicBezTo>
                    <a:cubicBezTo>
                      <a:pt x="310" y="288"/>
                      <a:pt x="501" y="312"/>
                      <a:pt x="691" y="347"/>
                    </a:cubicBezTo>
                    <a:lnTo>
                      <a:pt x="715" y="347"/>
                    </a:lnTo>
                    <a:cubicBezTo>
                      <a:pt x="774" y="347"/>
                      <a:pt x="834" y="300"/>
                      <a:pt x="846" y="228"/>
                    </a:cubicBezTo>
                    <a:cubicBezTo>
                      <a:pt x="846" y="157"/>
                      <a:pt x="798" y="97"/>
                      <a:pt x="739" y="85"/>
                    </a:cubicBezTo>
                    <a:cubicBezTo>
                      <a:pt x="548" y="50"/>
                      <a:pt x="358" y="26"/>
                      <a:pt x="167" y="2"/>
                    </a:cubicBezTo>
                    <a:cubicBezTo>
                      <a:pt x="160" y="1"/>
                      <a:pt x="152" y="0"/>
                      <a:pt x="145" y="0"/>
                    </a:cubicBezTo>
                    <a:close/>
                    <a:moveTo>
                      <a:pt x="1267" y="201"/>
                    </a:moveTo>
                    <a:cubicBezTo>
                      <a:pt x="1125" y="201"/>
                      <a:pt x="1083" y="421"/>
                      <a:pt x="1239" y="454"/>
                    </a:cubicBezTo>
                    <a:cubicBezTo>
                      <a:pt x="1429" y="502"/>
                      <a:pt x="1608" y="538"/>
                      <a:pt x="1798" y="585"/>
                    </a:cubicBezTo>
                    <a:lnTo>
                      <a:pt x="1822" y="585"/>
                    </a:lnTo>
                    <a:lnTo>
                      <a:pt x="1822" y="597"/>
                    </a:lnTo>
                    <a:cubicBezTo>
                      <a:pt x="1977" y="597"/>
                      <a:pt x="2001" y="371"/>
                      <a:pt x="1858" y="335"/>
                    </a:cubicBezTo>
                    <a:cubicBezTo>
                      <a:pt x="1667" y="288"/>
                      <a:pt x="1489" y="240"/>
                      <a:pt x="1298" y="204"/>
                    </a:cubicBezTo>
                    <a:cubicBezTo>
                      <a:pt x="1287" y="202"/>
                      <a:pt x="1277" y="201"/>
                      <a:pt x="1267" y="201"/>
                    </a:cubicBezTo>
                    <a:close/>
                    <a:moveTo>
                      <a:pt x="2365" y="484"/>
                    </a:moveTo>
                    <a:cubicBezTo>
                      <a:pt x="2228" y="484"/>
                      <a:pt x="2182" y="697"/>
                      <a:pt x="2334" y="740"/>
                    </a:cubicBezTo>
                    <a:cubicBezTo>
                      <a:pt x="2513" y="800"/>
                      <a:pt x="2691" y="859"/>
                      <a:pt x="2870" y="919"/>
                    </a:cubicBezTo>
                    <a:lnTo>
                      <a:pt x="2918" y="919"/>
                    </a:lnTo>
                    <a:lnTo>
                      <a:pt x="2918" y="907"/>
                    </a:lnTo>
                    <a:cubicBezTo>
                      <a:pt x="2965" y="907"/>
                      <a:pt x="3013" y="883"/>
                      <a:pt x="3037" y="835"/>
                    </a:cubicBezTo>
                    <a:cubicBezTo>
                      <a:pt x="3060" y="764"/>
                      <a:pt x="3025" y="692"/>
                      <a:pt x="2953" y="669"/>
                    </a:cubicBezTo>
                    <a:cubicBezTo>
                      <a:pt x="2775" y="609"/>
                      <a:pt x="2584" y="550"/>
                      <a:pt x="2406" y="490"/>
                    </a:cubicBezTo>
                    <a:cubicBezTo>
                      <a:pt x="2391" y="486"/>
                      <a:pt x="2378" y="484"/>
                      <a:pt x="2365" y="484"/>
                    </a:cubicBezTo>
                    <a:close/>
                    <a:moveTo>
                      <a:pt x="3456" y="852"/>
                    </a:moveTo>
                    <a:cubicBezTo>
                      <a:pt x="3401" y="852"/>
                      <a:pt x="3353" y="884"/>
                      <a:pt x="3334" y="931"/>
                    </a:cubicBezTo>
                    <a:cubicBezTo>
                      <a:pt x="3299" y="1002"/>
                      <a:pt x="3334" y="1073"/>
                      <a:pt x="3406" y="1097"/>
                    </a:cubicBezTo>
                    <a:cubicBezTo>
                      <a:pt x="3584" y="1169"/>
                      <a:pt x="3751" y="1240"/>
                      <a:pt x="3930" y="1312"/>
                    </a:cubicBezTo>
                    <a:cubicBezTo>
                      <a:pt x="3942" y="1324"/>
                      <a:pt x="3965" y="1324"/>
                      <a:pt x="3977" y="1324"/>
                    </a:cubicBezTo>
                    <a:cubicBezTo>
                      <a:pt x="4025" y="1324"/>
                      <a:pt x="4072" y="1300"/>
                      <a:pt x="4096" y="1252"/>
                    </a:cubicBezTo>
                    <a:cubicBezTo>
                      <a:pt x="4132" y="1181"/>
                      <a:pt x="4096" y="1109"/>
                      <a:pt x="4025" y="1073"/>
                    </a:cubicBezTo>
                    <a:cubicBezTo>
                      <a:pt x="3858" y="1014"/>
                      <a:pt x="3680" y="931"/>
                      <a:pt x="3501" y="859"/>
                    </a:cubicBezTo>
                    <a:cubicBezTo>
                      <a:pt x="3486" y="854"/>
                      <a:pt x="3470" y="852"/>
                      <a:pt x="3456" y="852"/>
                    </a:cubicBezTo>
                    <a:close/>
                    <a:moveTo>
                      <a:pt x="4485" y="1306"/>
                    </a:moveTo>
                    <a:cubicBezTo>
                      <a:pt x="4368" y="1306"/>
                      <a:pt x="4309" y="1489"/>
                      <a:pt x="4442" y="1550"/>
                    </a:cubicBezTo>
                    <a:cubicBezTo>
                      <a:pt x="4608" y="1633"/>
                      <a:pt x="4775" y="1716"/>
                      <a:pt x="4942" y="1812"/>
                    </a:cubicBezTo>
                    <a:cubicBezTo>
                      <a:pt x="4965" y="1812"/>
                      <a:pt x="4977" y="1824"/>
                      <a:pt x="5001" y="1824"/>
                    </a:cubicBezTo>
                    <a:cubicBezTo>
                      <a:pt x="5144" y="1824"/>
                      <a:pt x="5180" y="1645"/>
                      <a:pt x="5061" y="1574"/>
                    </a:cubicBezTo>
                    <a:cubicBezTo>
                      <a:pt x="4894" y="1490"/>
                      <a:pt x="4727" y="1407"/>
                      <a:pt x="4549" y="1324"/>
                    </a:cubicBezTo>
                    <a:cubicBezTo>
                      <a:pt x="4526" y="1311"/>
                      <a:pt x="4505" y="1306"/>
                      <a:pt x="4485" y="1306"/>
                    </a:cubicBezTo>
                    <a:close/>
                    <a:moveTo>
                      <a:pt x="5505" y="1831"/>
                    </a:moveTo>
                    <a:cubicBezTo>
                      <a:pt x="5459" y="1831"/>
                      <a:pt x="5418" y="1855"/>
                      <a:pt x="5394" y="1895"/>
                    </a:cubicBezTo>
                    <a:cubicBezTo>
                      <a:pt x="5358" y="1966"/>
                      <a:pt x="5370" y="2038"/>
                      <a:pt x="5442" y="2074"/>
                    </a:cubicBezTo>
                    <a:cubicBezTo>
                      <a:pt x="5596" y="2181"/>
                      <a:pt x="5763" y="2276"/>
                      <a:pt x="5918" y="2371"/>
                    </a:cubicBezTo>
                    <a:cubicBezTo>
                      <a:pt x="5942" y="2383"/>
                      <a:pt x="5966" y="2395"/>
                      <a:pt x="5989" y="2395"/>
                    </a:cubicBezTo>
                    <a:cubicBezTo>
                      <a:pt x="6120" y="2395"/>
                      <a:pt x="6168" y="2216"/>
                      <a:pt x="6061" y="2145"/>
                    </a:cubicBezTo>
                    <a:cubicBezTo>
                      <a:pt x="5894" y="2050"/>
                      <a:pt x="5727" y="1943"/>
                      <a:pt x="5573" y="1847"/>
                    </a:cubicBezTo>
                    <a:cubicBezTo>
                      <a:pt x="5550" y="1836"/>
                      <a:pt x="5527" y="1831"/>
                      <a:pt x="5505" y="1831"/>
                    </a:cubicBezTo>
                    <a:close/>
                    <a:moveTo>
                      <a:pt x="6464" y="2446"/>
                    </a:moveTo>
                    <a:cubicBezTo>
                      <a:pt x="6422" y="2446"/>
                      <a:pt x="6381" y="2465"/>
                      <a:pt x="6358" y="2502"/>
                    </a:cubicBezTo>
                    <a:cubicBezTo>
                      <a:pt x="6323" y="2562"/>
                      <a:pt x="6335" y="2645"/>
                      <a:pt x="6394" y="2681"/>
                    </a:cubicBezTo>
                    <a:cubicBezTo>
                      <a:pt x="6561" y="2788"/>
                      <a:pt x="6704" y="2907"/>
                      <a:pt x="6859" y="3014"/>
                    </a:cubicBezTo>
                    <a:cubicBezTo>
                      <a:pt x="6870" y="3026"/>
                      <a:pt x="6906" y="3038"/>
                      <a:pt x="6930" y="3038"/>
                    </a:cubicBezTo>
                    <a:cubicBezTo>
                      <a:pt x="6966" y="3038"/>
                      <a:pt x="7013" y="3014"/>
                      <a:pt x="7037" y="2990"/>
                    </a:cubicBezTo>
                    <a:cubicBezTo>
                      <a:pt x="7073" y="2931"/>
                      <a:pt x="7061" y="2848"/>
                      <a:pt x="7013" y="2800"/>
                    </a:cubicBezTo>
                    <a:cubicBezTo>
                      <a:pt x="6859" y="2693"/>
                      <a:pt x="6692" y="2574"/>
                      <a:pt x="6537" y="2467"/>
                    </a:cubicBezTo>
                    <a:cubicBezTo>
                      <a:pt x="6515" y="2453"/>
                      <a:pt x="6489" y="2446"/>
                      <a:pt x="6464" y="2446"/>
                    </a:cubicBezTo>
                    <a:close/>
                    <a:moveTo>
                      <a:pt x="7387" y="3119"/>
                    </a:moveTo>
                    <a:cubicBezTo>
                      <a:pt x="7278" y="3119"/>
                      <a:pt x="7203" y="3263"/>
                      <a:pt x="7299" y="3359"/>
                    </a:cubicBezTo>
                    <a:cubicBezTo>
                      <a:pt x="7454" y="3479"/>
                      <a:pt x="7597" y="3598"/>
                      <a:pt x="7740" y="3717"/>
                    </a:cubicBezTo>
                    <a:cubicBezTo>
                      <a:pt x="7763" y="3729"/>
                      <a:pt x="7799" y="3740"/>
                      <a:pt x="7823" y="3740"/>
                    </a:cubicBezTo>
                    <a:cubicBezTo>
                      <a:pt x="7954" y="3740"/>
                      <a:pt x="8002" y="3598"/>
                      <a:pt x="7906" y="3514"/>
                    </a:cubicBezTo>
                    <a:cubicBezTo>
                      <a:pt x="7763" y="3395"/>
                      <a:pt x="7609" y="3276"/>
                      <a:pt x="7466" y="3145"/>
                    </a:cubicBezTo>
                    <a:cubicBezTo>
                      <a:pt x="7439" y="3127"/>
                      <a:pt x="7412" y="3119"/>
                      <a:pt x="7387" y="3119"/>
                    </a:cubicBezTo>
                    <a:close/>
                    <a:moveTo>
                      <a:pt x="8251" y="3858"/>
                    </a:moveTo>
                    <a:cubicBezTo>
                      <a:pt x="8152" y="3858"/>
                      <a:pt x="8066" y="3993"/>
                      <a:pt x="8168" y="4086"/>
                    </a:cubicBezTo>
                    <a:cubicBezTo>
                      <a:pt x="8311" y="4217"/>
                      <a:pt x="8442" y="4348"/>
                      <a:pt x="8585" y="4479"/>
                    </a:cubicBezTo>
                    <a:cubicBezTo>
                      <a:pt x="8609" y="4491"/>
                      <a:pt x="8633" y="4502"/>
                      <a:pt x="8668" y="4514"/>
                    </a:cubicBezTo>
                    <a:cubicBezTo>
                      <a:pt x="8787" y="4514"/>
                      <a:pt x="8847" y="4372"/>
                      <a:pt x="8764" y="4288"/>
                    </a:cubicBezTo>
                    <a:cubicBezTo>
                      <a:pt x="8621" y="4157"/>
                      <a:pt x="8490" y="4026"/>
                      <a:pt x="8335" y="3895"/>
                    </a:cubicBezTo>
                    <a:cubicBezTo>
                      <a:pt x="8308" y="3869"/>
                      <a:pt x="8279" y="3858"/>
                      <a:pt x="8251" y="3858"/>
                    </a:cubicBezTo>
                    <a:close/>
                    <a:moveTo>
                      <a:pt x="9069" y="4645"/>
                    </a:moveTo>
                    <a:cubicBezTo>
                      <a:pt x="9034" y="4645"/>
                      <a:pt x="9002" y="4657"/>
                      <a:pt x="8978" y="4681"/>
                    </a:cubicBezTo>
                    <a:cubicBezTo>
                      <a:pt x="8930" y="4741"/>
                      <a:pt x="8930" y="4812"/>
                      <a:pt x="8978" y="4872"/>
                    </a:cubicBezTo>
                    <a:cubicBezTo>
                      <a:pt x="9121" y="5003"/>
                      <a:pt x="9240" y="5145"/>
                      <a:pt x="9371" y="5276"/>
                    </a:cubicBezTo>
                    <a:cubicBezTo>
                      <a:pt x="9395" y="5312"/>
                      <a:pt x="9430" y="5324"/>
                      <a:pt x="9466" y="5324"/>
                    </a:cubicBezTo>
                    <a:cubicBezTo>
                      <a:pt x="9502" y="5324"/>
                      <a:pt x="9526" y="5312"/>
                      <a:pt x="9549" y="5288"/>
                    </a:cubicBezTo>
                    <a:cubicBezTo>
                      <a:pt x="9597" y="5241"/>
                      <a:pt x="9609" y="5157"/>
                      <a:pt x="9561" y="5098"/>
                    </a:cubicBezTo>
                    <a:cubicBezTo>
                      <a:pt x="9430" y="4967"/>
                      <a:pt x="9299" y="4836"/>
                      <a:pt x="9168" y="4681"/>
                    </a:cubicBezTo>
                    <a:cubicBezTo>
                      <a:pt x="9139" y="4657"/>
                      <a:pt x="9103" y="4645"/>
                      <a:pt x="9069" y="4645"/>
                    </a:cubicBezTo>
                    <a:close/>
                    <a:moveTo>
                      <a:pt x="9848" y="5496"/>
                    </a:moveTo>
                    <a:cubicBezTo>
                      <a:pt x="9755" y="5496"/>
                      <a:pt x="9677" y="5607"/>
                      <a:pt x="9740" y="5705"/>
                    </a:cubicBezTo>
                    <a:cubicBezTo>
                      <a:pt x="9871" y="5848"/>
                      <a:pt x="9990" y="6003"/>
                      <a:pt x="10109" y="6134"/>
                    </a:cubicBezTo>
                    <a:cubicBezTo>
                      <a:pt x="10133" y="6169"/>
                      <a:pt x="10168" y="6181"/>
                      <a:pt x="10204" y="6181"/>
                    </a:cubicBezTo>
                    <a:lnTo>
                      <a:pt x="10204" y="6193"/>
                    </a:lnTo>
                    <a:cubicBezTo>
                      <a:pt x="10323" y="6193"/>
                      <a:pt x="10383" y="6062"/>
                      <a:pt x="10311" y="5979"/>
                    </a:cubicBezTo>
                    <a:cubicBezTo>
                      <a:pt x="10192" y="5836"/>
                      <a:pt x="10073" y="5681"/>
                      <a:pt x="9942" y="5538"/>
                    </a:cubicBezTo>
                    <a:cubicBezTo>
                      <a:pt x="9912" y="5508"/>
                      <a:pt x="9879" y="5496"/>
                      <a:pt x="9848" y="5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44"/>
              <p:cNvSpPr/>
              <p:nvPr/>
            </p:nvSpPr>
            <p:spPr>
              <a:xfrm>
                <a:off x="6924586" y="1346920"/>
                <a:ext cx="30299" cy="13847"/>
              </a:xfrm>
              <a:custGeom>
                <a:avLst/>
                <a:gdLst/>
                <a:ahLst/>
                <a:cxnLst/>
                <a:rect l="l" t="t" r="r" b="b"/>
                <a:pathLst>
                  <a:path w="628" h="287" extrusionOk="0">
                    <a:moveTo>
                      <a:pt x="176" y="0"/>
                    </a:moveTo>
                    <a:cubicBezTo>
                      <a:pt x="20" y="0"/>
                      <a:pt x="1" y="251"/>
                      <a:pt x="175" y="263"/>
                    </a:cubicBezTo>
                    <a:lnTo>
                      <a:pt x="473" y="286"/>
                    </a:lnTo>
                    <a:lnTo>
                      <a:pt x="485" y="286"/>
                    </a:lnTo>
                    <a:cubicBezTo>
                      <a:pt x="628" y="263"/>
                      <a:pt x="628" y="48"/>
                      <a:pt x="485" y="25"/>
                    </a:cubicBezTo>
                    <a:cubicBezTo>
                      <a:pt x="390" y="25"/>
                      <a:pt x="282" y="1"/>
                      <a:pt x="187" y="1"/>
                    </a:cubicBezTo>
                    <a:cubicBezTo>
                      <a:pt x="183" y="0"/>
                      <a:pt x="180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44"/>
              <p:cNvSpPr/>
              <p:nvPr/>
            </p:nvSpPr>
            <p:spPr>
              <a:xfrm>
                <a:off x="7402486" y="1845321"/>
                <a:ext cx="22290" cy="2557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30" extrusionOk="0">
                    <a:moveTo>
                      <a:pt x="176" y="1"/>
                    </a:moveTo>
                    <a:cubicBezTo>
                      <a:pt x="88" y="1"/>
                      <a:pt x="0" y="90"/>
                      <a:pt x="57" y="196"/>
                    </a:cubicBezTo>
                    <a:cubicBezTo>
                      <a:pt x="117" y="291"/>
                      <a:pt x="164" y="374"/>
                      <a:pt x="212" y="458"/>
                    </a:cubicBezTo>
                    <a:cubicBezTo>
                      <a:pt x="224" y="493"/>
                      <a:pt x="272" y="529"/>
                      <a:pt x="319" y="529"/>
                    </a:cubicBezTo>
                    <a:cubicBezTo>
                      <a:pt x="343" y="517"/>
                      <a:pt x="367" y="517"/>
                      <a:pt x="379" y="505"/>
                    </a:cubicBezTo>
                    <a:cubicBezTo>
                      <a:pt x="438" y="470"/>
                      <a:pt x="462" y="398"/>
                      <a:pt x="438" y="327"/>
                    </a:cubicBezTo>
                    <a:cubicBezTo>
                      <a:pt x="379" y="243"/>
                      <a:pt x="331" y="160"/>
                      <a:pt x="283" y="65"/>
                    </a:cubicBezTo>
                    <a:cubicBezTo>
                      <a:pt x="257" y="20"/>
                      <a:pt x="21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44"/>
              <p:cNvSpPr/>
              <p:nvPr/>
            </p:nvSpPr>
            <p:spPr>
              <a:xfrm>
                <a:off x="6949096" y="1471207"/>
                <a:ext cx="455022" cy="363497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7534" extrusionOk="0">
                    <a:moveTo>
                      <a:pt x="135" y="1"/>
                    </a:moveTo>
                    <a:cubicBezTo>
                      <a:pt x="80" y="1"/>
                      <a:pt x="31" y="35"/>
                      <a:pt x="13" y="92"/>
                    </a:cubicBezTo>
                    <a:cubicBezTo>
                      <a:pt x="1" y="163"/>
                      <a:pt x="36" y="235"/>
                      <a:pt x="108" y="258"/>
                    </a:cubicBezTo>
                    <a:cubicBezTo>
                      <a:pt x="286" y="306"/>
                      <a:pt x="465" y="366"/>
                      <a:pt x="644" y="413"/>
                    </a:cubicBezTo>
                    <a:lnTo>
                      <a:pt x="691" y="413"/>
                    </a:lnTo>
                    <a:lnTo>
                      <a:pt x="691" y="425"/>
                    </a:lnTo>
                    <a:cubicBezTo>
                      <a:pt x="834" y="425"/>
                      <a:pt x="870" y="223"/>
                      <a:pt x="727" y="175"/>
                    </a:cubicBezTo>
                    <a:cubicBezTo>
                      <a:pt x="548" y="115"/>
                      <a:pt x="358" y="56"/>
                      <a:pt x="179" y="8"/>
                    </a:cubicBezTo>
                    <a:cubicBezTo>
                      <a:pt x="164" y="3"/>
                      <a:pt x="149" y="1"/>
                      <a:pt x="135" y="1"/>
                    </a:cubicBezTo>
                    <a:close/>
                    <a:moveTo>
                      <a:pt x="1240" y="338"/>
                    </a:moveTo>
                    <a:cubicBezTo>
                      <a:pt x="1099" y="338"/>
                      <a:pt x="1047" y="537"/>
                      <a:pt x="1179" y="592"/>
                    </a:cubicBezTo>
                    <a:cubicBezTo>
                      <a:pt x="1358" y="663"/>
                      <a:pt x="1537" y="723"/>
                      <a:pt x="1703" y="794"/>
                    </a:cubicBezTo>
                    <a:cubicBezTo>
                      <a:pt x="1727" y="806"/>
                      <a:pt x="1739" y="806"/>
                      <a:pt x="1763" y="806"/>
                    </a:cubicBezTo>
                    <a:cubicBezTo>
                      <a:pt x="1906" y="806"/>
                      <a:pt x="1941" y="604"/>
                      <a:pt x="1810" y="556"/>
                    </a:cubicBezTo>
                    <a:cubicBezTo>
                      <a:pt x="1632" y="485"/>
                      <a:pt x="1453" y="413"/>
                      <a:pt x="1275" y="342"/>
                    </a:cubicBezTo>
                    <a:cubicBezTo>
                      <a:pt x="1263" y="339"/>
                      <a:pt x="1251" y="338"/>
                      <a:pt x="1240" y="338"/>
                    </a:cubicBezTo>
                    <a:close/>
                    <a:moveTo>
                      <a:pt x="2286" y="769"/>
                    </a:moveTo>
                    <a:cubicBezTo>
                      <a:pt x="2156" y="769"/>
                      <a:pt x="2092" y="958"/>
                      <a:pt x="2227" y="1020"/>
                    </a:cubicBezTo>
                    <a:cubicBezTo>
                      <a:pt x="2406" y="1104"/>
                      <a:pt x="2572" y="1187"/>
                      <a:pt x="2739" y="1270"/>
                    </a:cubicBezTo>
                    <a:cubicBezTo>
                      <a:pt x="2763" y="1282"/>
                      <a:pt x="2775" y="1282"/>
                      <a:pt x="2799" y="1282"/>
                    </a:cubicBezTo>
                    <a:cubicBezTo>
                      <a:pt x="2930" y="1282"/>
                      <a:pt x="2977" y="1104"/>
                      <a:pt x="2858" y="1032"/>
                    </a:cubicBezTo>
                    <a:cubicBezTo>
                      <a:pt x="2691" y="949"/>
                      <a:pt x="2513" y="866"/>
                      <a:pt x="2346" y="782"/>
                    </a:cubicBezTo>
                    <a:cubicBezTo>
                      <a:pt x="2325" y="773"/>
                      <a:pt x="2304" y="769"/>
                      <a:pt x="2286" y="769"/>
                    </a:cubicBezTo>
                    <a:close/>
                    <a:moveTo>
                      <a:pt x="3295" y="1295"/>
                    </a:moveTo>
                    <a:cubicBezTo>
                      <a:pt x="3179" y="1295"/>
                      <a:pt x="3110" y="1465"/>
                      <a:pt x="3239" y="1544"/>
                    </a:cubicBezTo>
                    <a:cubicBezTo>
                      <a:pt x="3406" y="1628"/>
                      <a:pt x="3561" y="1723"/>
                      <a:pt x="3727" y="1830"/>
                    </a:cubicBezTo>
                    <a:cubicBezTo>
                      <a:pt x="3739" y="1842"/>
                      <a:pt x="3763" y="1842"/>
                      <a:pt x="3799" y="1842"/>
                    </a:cubicBezTo>
                    <a:cubicBezTo>
                      <a:pt x="3834" y="1842"/>
                      <a:pt x="3882" y="1830"/>
                      <a:pt x="3906" y="1794"/>
                    </a:cubicBezTo>
                    <a:cubicBezTo>
                      <a:pt x="3942" y="1723"/>
                      <a:pt x="3918" y="1651"/>
                      <a:pt x="3858" y="1616"/>
                    </a:cubicBezTo>
                    <a:cubicBezTo>
                      <a:pt x="3703" y="1509"/>
                      <a:pt x="3537" y="1401"/>
                      <a:pt x="3370" y="1318"/>
                    </a:cubicBezTo>
                    <a:cubicBezTo>
                      <a:pt x="3344" y="1302"/>
                      <a:pt x="3319" y="1295"/>
                      <a:pt x="3295" y="1295"/>
                    </a:cubicBezTo>
                    <a:close/>
                    <a:moveTo>
                      <a:pt x="4273" y="1889"/>
                    </a:moveTo>
                    <a:cubicBezTo>
                      <a:pt x="4162" y="1889"/>
                      <a:pt x="4086" y="2049"/>
                      <a:pt x="4204" y="2128"/>
                    </a:cubicBezTo>
                    <a:cubicBezTo>
                      <a:pt x="4358" y="2235"/>
                      <a:pt x="4513" y="2342"/>
                      <a:pt x="4668" y="2449"/>
                    </a:cubicBezTo>
                    <a:cubicBezTo>
                      <a:pt x="4692" y="2473"/>
                      <a:pt x="4716" y="2473"/>
                      <a:pt x="4739" y="2485"/>
                    </a:cubicBezTo>
                    <a:lnTo>
                      <a:pt x="4751" y="2485"/>
                    </a:lnTo>
                    <a:cubicBezTo>
                      <a:pt x="4870" y="2473"/>
                      <a:pt x="4918" y="2318"/>
                      <a:pt x="4823" y="2247"/>
                    </a:cubicBezTo>
                    <a:cubicBezTo>
                      <a:pt x="4668" y="2128"/>
                      <a:pt x="4513" y="2020"/>
                      <a:pt x="4346" y="1913"/>
                    </a:cubicBezTo>
                    <a:cubicBezTo>
                      <a:pt x="4321" y="1897"/>
                      <a:pt x="4296" y="1889"/>
                      <a:pt x="4273" y="1889"/>
                    </a:cubicBezTo>
                    <a:close/>
                    <a:moveTo>
                      <a:pt x="5193" y="2563"/>
                    </a:moveTo>
                    <a:cubicBezTo>
                      <a:pt x="5154" y="2563"/>
                      <a:pt x="5117" y="2581"/>
                      <a:pt x="5097" y="2616"/>
                    </a:cubicBezTo>
                    <a:cubicBezTo>
                      <a:pt x="5049" y="2663"/>
                      <a:pt x="5049" y="2747"/>
                      <a:pt x="5108" y="2794"/>
                    </a:cubicBezTo>
                    <a:cubicBezTo>
                      <a:pt x="5263" y="2913"/>
                      <a:pt x="5406" y="3033"/>
                      <a:pt x="5549" y="3152"/>
                    </a:cubicBezTo>
                    <a:cubicBezTo>
                      <a:pt x="5573" y="3175"/>
                      <a:pt x="5608" y="3187"/>
                      <a:pt x="5632" y="3187"/>
                    </a:cubicBezTo>
                    <a:cubicBezTo>
                      <a:pt x="5751" y="3187"/>
                      <a:pt x="5811" y="3033"/>
                      <a:pt x="5716" y="2949"/>
                    </a:cubicBezTo>
                    <a:cubicBezTo>
                      <a:pt x="5573" y="2830"/>
                      <a:pt x="5418" y="2711"/>
                      <a:pt x="5275" y="2592"/>
                    </a:cubicBezTo>
                    <a:cubicBezTo>
                      <a:pt x="5250" y="2572"/>
                      <a:pt x="5221" y="2563"/>
                      <a:pt x="5193" y="2563"/>
                    </a:cubicBezTo>
                    <a:close/>
                    <a:moveTo>
                      <a:pt x="6062" y="3296"/>
                    </a:moveTo>
                    <a:cubicBezTo>
                      <a:pt x="6026" y="3296"/>
                      <a:pt x="5991" y="3311"/>
                      <a:pt x="5966" y="3342"/>
                    </a:cubicBezTo>
                    <a:cubicBezTo>
                      <a:pt x="5918" y="3390"/>
                      <a:pt x="5918" y="3473"/>
                      <a:pt x="5978" y="3521"/>
                    </a:cubicBezTo>
                    <a:cubicBezTo>
                      <a:pt x="6109" y="3652"/>
                      <a:pt x="6251" y="3783"/>
                      <a:pt x="6382" y="3914"/>
                    </a:cubicBezTo>
                    <a:cubicBezTo>
                      <a:pt x="6406" y="3937"/>
                      <a:pt x="6442" y="3949"/>
                      <a:pt x="6478" y="3949"/>
                    </a:cubicBezTo>
                    <a:cubicBezTo>
                      <a:pt x="6513" y="3949"/>
                      <a:pt x="6549" y="3937"/>
                      <a:pt x="6573" y="3914"/>
                    </a:cubicBezTo>
                    <a:cubicBezTo>
                      <a:pt x="6621" y="3854"/>
                      <a:pt x="6621" y="3783"/>
                      <a:pt x="6573" y="3723"/>
                    </a:cubicBezTo>
                    <a:cubicBezTo>
                      <a:pt x="6430" y="3592"/>
                      <a:pt x="6299" y="3461"/>
                      <a:pt x="6156" y="3330"/>
                    </a:cubicBezTo>
                    <a:cubicBezTo>
                      <a:pt x="6128" y="3308"/>
                      <a:pt x="6095" y="3296"/>
                      <a:pt x="6062" y="3296"/>
                    </a:cubicBezTo>
                    <a:close/>
                    <a:moveTo>
                      <a:pt x="6870" y="4084"/>
                    </a:moveTo>
                    <a:cubicBezTo>
                      <a:pt x="6766" y="4084"/>
                      <a:pt x="6681" y="4221"/>
                      <a:pt x="6787" y="4318"/>
                    </a:cubicBezTo>
                    <a:cubicBezTo>
                      <a:pt x="6918" y="4449"/>
                      <a:pt x="7037" y="4592"/>
                      <a:pt x="7168" y="4735"/>
                    </a:cubicBezTo>
                    <a:cubicBezTo>
                      <a:pt x="7192" y="4759"/>
                      <a:pt x="7228" y="4771"/>
                      <a:pt x="7263" y="4771"/>
                    </a:cubicBezTo>
                    <a:cubicBezTo>
                      <a:pt x="7299" y="4771"/>
                      <a:pt x="7323" y="4759"/>
                      <a:pt x="7347" y="4747"/>
                    </a:cubicBezTo>
                    <a:cubicBezTo>
                      <a:pt x="7406" y="4687"/>
                      <a:pt x="7406" y="4616"/>
                      <a:pt x="7359" y="4557"/>
                    </a:cubicBezTo>
                    <a:cubicBezTo>
                      <a:pt x="7240" y="4414"/>
                      <a:pt x="7109" y="4271"/>
                      <a:pt x="6978" y="4140"/>
                    </a:cubicBezTo>
                    <a:cubicBezTo>
                      <a:pt x="6944" y="4100"/>
                      <a:pt x="6906" y="4084"/>
                      <a:pt x="6870" y="4084"/>
                    </a:cubicBezTo>
                    <a:close/>
                    <a:moveTo>
                      <a:pt x="7646" y="4938"/>
                    </a:moveTo>
                    <a:cubicBezTo>
                      <a:pt x="7549" y="4938"/>
                      <a:pt x="7457" y="5057"/>
                      <a:pt x="7537" y="5164"/>
                    </a:cubicBezTo>
                    <a:cubicBezTo>
                      <a:pt x="7668" y="5307"/>
                      <a:pt x="7775" y="5461"/>
                      <a:pt x="7894" y="5604"/>
                    </a:cubicBezTo>
                    <a:cubicBezTo>
                      <a:pt x="7918" y="5640"/>
                      <a:pt x="7954" y="5652"/>
                      <a:pt x="8002" y="5652"/>
                    </a:cubicBezTo>
                    <a:cubicBezTo>
                      <a:pt x="8025" y="5652"/>
                      <a:pt x="8049" y="5640"/>
                      <a:pt x="8073" y="5616"/>
                    </a:cubicBezTo>
                    <a:cubicBezTo>
                      <a:pt x="8133" y="5580"/>
                      <a:pt x="8145" y="5497"/>
                      <a:pt x="8097" y="5438"/>
                    </a:cubicBezTo>
                    <a:cubicBezTo>
                      <a:pt x="7990" y="5283"/>
                      <a:pt x="7859" y="5140"/>
                      <a:pt x="7740" y="4985"/>
                    </a:cubicBezTo>
                    <a:cubicBezTo>
                      <a:pt x="7712" y="4952"/>
                      <a:pt x="7679" y="4938"/>
                      <a:pt x="7646" y="4938"/>
                    </a:cubicBezTo>
                    <a:close/>
                    <a:moveTo>
                      <a:pt x="8345" y="5849"/>
                    </a:moveTo>
                    <a:cubicBezTo>
                      <a:pt x="8317" y="5849"/>
                      <a:pt x="8288" y="5858"/>
                      <a:pt x="8264" y="5878"/>
                    </a:cubicBezTo>
                    <a:cubicBezTo>
                      <a:pt x="8204" y="5914"/>
                      <a:pt x="8192" y="5997"/>
                      <a:pt x="8240" y="6057"/>
                    </a:cubicBezTo>
                    <a:cubicBezTo>
                      <a:pt x="8347" y="6223"/>
                      <a:pt x="8454" y="6366"/>
                      <a:pt x="8561" y="6521"/>
                    </a:cubicBezTo>
                    <a:cubicBezTo>
                      <a:pt x="8585" y="6557"/>
                      <a:pt x="8633" y="6569"/>
                      <a:pt x="8668" y="6569"/>
                    </a:cubicBezTo>
                    <a:cubicBezTo>
                      <a:pt x="8692" y="6569"/>
                      <a:pt x="8716" y="6569"/>
                      <a:pt x="8740" y="6557"/>
                    </a:cubicBezTo>
                    <a:cubicBezTo>
                      <a:pt x="8799" y="6509"/>
                      <a:pt x="8823" y="6426"/>
                      <a:pt x="8776" y="6366"/>
                    </a:cubicBezTo>
                    <a:cubicBezTo>
                      <a:pt x="8668" y="6211"/>
                      <a:pt x="8561" y="6057"/>
                      <a:pt x="8442" y="5902"/>
                    </a:cubicBezTo>
                    <a:cubicBezTo>
                      <a:pt x="8421" y="5867"/>
                      <a:pt x="8384" y="5849"/>
                      <a:pt x="8345" y="5849"/>
                    </a:cubicBezTo>
                    <a:close/>
                    <a:moveTo>
                      <a:pt x="8992" y="6798"/>
                    </a:moveTo>
                    <a:cubicBezTo>
                      <a:pt x="8905" y="6798"/>
                      <a:pt x="8825" y="6886"/>
                      <a:pt x="8883" y="6985"/>
                    </a:cubicBezTo>
                    <a:cubicBezTo>
                      <a:pt x="8978" y="7152"/>
                      <a:pt x="9085" y="7319"/>
                      <a:pt x="9180" y="7474"/>
                    </a:cubicBezTo>
                    <a:cubicBezTo>
                      <a:pt x="9192" y="7509"/>
                      <a:pt x="9240" y="7533"/>
                      <a:pt x="9288" y="7533"/>
                    </a:cubicBezTo>
                    <a:cubicBezTo>
                      <a:pt x="9311" y="7533"/>
                      <a:pt x="9335" y="7521"/>
                      <a:pt x="9347" y="7509"/>
                    </a:cubicBezTo>
                    <a:cubicBezTo>
                      <a:pt x="9418" y="7474"/>
                      <a:pt x="9430" y="7402"/>
                      <a:pt x="9395" y="7331"/>
                    </a:cubicBezTo>
                    <a:cubicBezTo>
                      <a:pt x="9311" y="7176"/>
                      <a:pt x="9204" y="7021"/>
                      <a:pt x="9097" y="6854"/>
                    </a:cubicBezTo>
                    <a:cubicBezTo>
                      <a:pt x="9068" y="6815"/>
                      <a:pt x="9029" y="6798"/>
                      <a:pt x="8992" y="67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44"/>
              <p:cNvSpPr/>
              <p:nvPr/>
            </p:nvSpPr>
            <p:spPr>
              <a:xfrm>
                <a:off x="6906541" y="1461075"/>
                <a:ext cx="31699" cy="16308"/>
              </a:xfrm>
              <a:custGeom>
                <a:avLst/>
                <a:gdLst/>
                <a:ahLst/>
                <a:cxnLst/>
                <a:rect l="l" t="t" r="r" b="b"/>
                <a:pathLst>
                  <a:path w="657" h="338" extrusionOk="0">
                    <a:moveTo>
                      <a:pt x="185" y="1"/>
                    </a:moveTo>
                    <a:cubicBezTo>
                      <a:pt x="43" y="1"/>
                      <a:pt x="0" y="233"/>
                      <a:pt x="156" y="266"/>
                    </a:cubicBezTo>
                    <a:lnTo>
                      <a:pt x="442" y="325"/>
                    </a:lnTo>
                    <a:lnTo>
                      <a:pt x="478" y="325"/>
                    </a:lnTo>
                    <a:lnTo>
                      <a:pt x="478" y="337"/>
                    </a:lnTo>
                    <a:cubicBezTo>
                      <a:pt x="633" y="325"/>
                      <a:pt x="656" y="111"/>
                      <a:pt x="514" y="75"/>
                    </a:cubicBezTo>
                    <a:lnTo>
                      <a:pt x="216" y="4"/>
                    </a:lnTo>
                    <a:cubicBezTo>
                      <a:pt x="205" y="2"/>
                      <a:pt x="195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4" name="Google Shape;1794;p44"/>
            <p:cNvSpPr/>
            <p:nvPr/>
          </p:nvSpPr>
          <p:spPr>
            <a:xfrm>
              <a:off x="6191984" y="1275610"/>
              <a:ext cx="284371" cy="235062"/>
            </a:xfrm>
            <a:custGeom>
              <a:avLst/>
              <a:gdLst/>
              <a:ahLst/>
              <a:cxnLst/>
              <a:rect l="l" t="t" r="r" b="b"/>
              <a:pathLst>
                <a:path w="5894" h="4872" extrusionOk="0">
                  <a:moveTo>
                    <a:pt x="2822" y="166"/>
                  </a:moveTo>
                  <a:cubicBezTo>
                    <a:pt x="2862" y="166"/>
                    <a:pt x="2901" y="167"/>
                    <a:pt x="2941" y="169"/>
                  </a:cubicBezTo>
                  <a:lnTo>
                    <a:pt x="2977" y="169"/>
                  </a:lnTo>
                  <a:cubicBezTo>
                    <a:pt x="3143" y="169"/>
                    <a:pt x="3310" y="205"/>
                    <a:pt x="3465" y="252"/>
                  </a:cubicBezTo>
                  <a:cubicBezTo>
                    <a:pt x="3536" y="264"/>
                    <a:pt x="3608" y="288"/>
                    <a:pt x="3679" y="324"/>
                  </a:cubicBezTo>
                  <a:lnTo>
                    <a:pt x="3691" y="324"/>
                  </a:lnTo>
                  <a:cubicBezTo>
                    <a:pt x="3751" y="348"/>
                    <a:pt x="3810" y="371"/>
                    <a:pt x="3858" y="395"/>
                  </a:cubicBezTo>
                  <a:cubicBezTo>
                    <a:pt x="5703" y="1324"/>
                    <a:pt x="5465" y="4027"/>
                    <a:pt x="3501" y="4622"/>
                  </a:cubicBezTo>
                  <a:cubicBezTo>
                    <a:pt x="3417" y="4646"/>
                    <a:pt x="3334" y="4670"/>
                    <a:pt x="3251" y="4681"/>
                  </a:cubicBezTo>
                  <a:cubicBezTo>
                    <a:pt x="3096" y="4705"/>
                    <a:pt x="2929" y="4717"/>
                    <a:pt x="2774" y="4717"/>
                  </a:cubicBezTo>
                  <a:cubicBezTo>
                    <a:pt x="2751" y="4717"/>
                    <a:pt x="2739" y="4729"/>
                    <a:pt x="2727" y="4729"/>
                  </a:cubicBezTo>
                  <a:cubicBezTo>
                    <a:pt x="2620" y="4717"/>
                    <a:pt x="2512" y="4705"/>
                    <a:pt x="2405" y="4693"/>
                  </a:cubicBezTo>
                  <a:cubicBezTo>
                    <a:pt x="2286" y="4670"/>
                    <a:pt x="2155" y="4634"/>
                    <a:pt x="2036" y="4586"/>
                  </a:cubicBezTo>
                  <a:cubicBezTo>
                    <a:pt x="1965" y="4562"/>
                    <a:pt x="1905" y="4539"/>
                    <a:pt x="1834" y="4503"/>
                  </a:cubicBezTo>
                  <a:cubicBezTo>
                    <a:pt x="1417" y="4300"/>
                    <a:pt x="1072" y="3967"/>
                    <a:pt x="846" y="3562"/>
                  </a:cubicBezTo>
                  <a:cubicBezTo>
                    <a:pt x="822" y="3538"/>
                    <a:pt x="822" y="3515"/>
                    <a:pt x="810" y="3503"/>
                  </a:cubicBezTo>
                  <a:cubicBezTo>
                    <a:pt x="179" y="2276"/>
                    <a:pt x="750" y="776"/>
                    <a:pt x="2036" y="300"/>
                  </a:cubicBezTo>
                  <a:cubicBezTo>
                    <a:pt x="2108" y="276"/>
                    <a:pt x="2167" y="252"/>
                    <a:pt x="2239" y="240"/>
                  </a:cubicBezTo>
                  <a:cubicBezTo>
                    <a:pt x="2427" y="191"/>
                    <a:pt x="2624" y="166"/>
                    <a:pt x="2822" y="166"/>
                  </a:cubicBezTo>
                  <a:close/>
                  <a:moveTo>
                    <a:pt x="2844" y="0"/>
                  </a:moveTo>
                  <a:cubicBezTo>
                    <a:pt x="2627" y="0"/>
                    <a:pt x="2410" y="34"/>
                    <a:pt x="2203" y="86"/>
                  </a:cubicBezTo>
                  <a:cubicBezTo>
                    <a:pt x="2131" y="109"/>
                    <a:pt x="2060" y="133"/>
                    <a:pt x="1989" y="157"/>
                  </a:cubicBezTo>
                  <a:cubicBezTo>
                    <a:pt x="619" y="669"/>
                    <a:pt x="0" y="2264"/>
                    <a:pt x="679" y="3562"/>
                  </a:cubicBezTo>
                  <a:lnTo>
                    <a:pt x="715" y="3622"/>
                  </a:lnTo>
                  <a:cubicBezTo>
                    <a:pt x="953" y="4062"/>
                    <a:pt x="1322" y="4408"/>
                    <a:pt x="1774" y="4622"/>
                  </a:cubicBezTo>
                  <a:cubicBezTo>
                    <a:pt x="1846" y="4658"/>
                    <a:pt x="1917" y="4693"/>
                    <a:pt x="1989" y="4717"/>
                  </a:cubicBezTo>
                  <a:cubicBezTo>
                    <a:pt x="2120" y="4765"/>
                    <a:pt x="2250" y="4801"/>
                    <a:pt x="2381" y="4824"/>
                  </a:cubicBezTo>
                  <a:cubicBezTo>
                    <a:pt x="2501" y="4848"/>
                    <a:pt x="2608" y="4860"/>
                    <a:pt x="2727" y="4872"/>
                  </a:cubicBezTo>
                  <a:lnTo>
                    <a:pt x="2846" y="4872"/>
                  </a:lnTo>
                  <a:cubicBezTo>
                    <a:pt x="2989" y="4860"/>
                    <a:pt x="3132" y="4848"/>
                    <a:pt x="3286" y="4824"/>
                  </a:cubicBezTo>
                  <a:cubicBezTo>
                    <a:pt x="3370" y="4812"/>
                    <a:pt x="3453" y="4789"/>
                    <a:pt x="3548" y="4765"/>
                  </a:cubicBezTo>
                  <a:cubicBezTo>
                    <a:pt x="5644" y="4122"/>
                    <a:pt x="5894" y="1252"/>
                    <a:pt x="3929" y="264"/>
                  </a:cubicBezTo>
                  <a:cubicBezTo>
                    <a:pt x="3882" y="229"/>
                    <a:pt x="3822" y="205"/>
                    <a:pt x="3774" y="193"/>
                  </a:cubicBezTo>
                  <a:lnTo>
                    <a:pt x="3763" y="181"/>
                  </a:lnTo>
                  <a:lnTo>
                    <a:pt x="3739" y="181"/>
                  </a:lnTo>
                  <a:cubicBezTo>
                    <a:pt x="3655" y="145"/>
                    <a:pt x="3584" y="121"/>
                    <a:pt x="3501" y="98"/>
                  </a:cubicBezTo>
                  <a:cubicBezTo>
                    <a:pt x="3334" y="50"/>
                    <a:pt x="3167" y="14"/>
                    <a:pt x="2989" y="2"/>
                  </a:cubicBezTo>
                  <a:lnTo>
                    <a:pt x="2941" y="2"/>
                  </a:lnTo>
                  <a:cubicBezTo>
                    <a:pt x="2909" y="1"/>
                    <a:pt x="2876" y="0"/>
                    <a:pt x="2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6398197" y="1178825"/>
              <a:ext cx="433166" cy="464575"/>
            </a:xfrm>
            <a:custGeom>
              <a:avLst/>
              <a:gdLst/>
              <a:ahLst/>
              <a:cxnLst/>
              <a:rect l="l" t="t" r="r" b="b"/>
              <a:pathLst>
                <a:path w="8978" h="9629" extrusionOk="0">
                  <a:moveTo>
                    <a:pt x="6790" y="161"/>
                  </a:moveTo>
                  <a:cubicBezTo>
                    <a:pt x="6926" y="161"/>
                    <a:pt x="7060" y="217"/>
                    <a:pt x="7168" y="318"/>
                  </a:cubicBezTo>
                  <a:cubicBezTo>
                    <a:pt x="7192" y="341"/>
                    <a:pt x="7216" y="377"/>
                    <a:pt x="7240" y="413"/>
                  </a:cubicBezTo>
                  <a:cubicBezTo>
                    <a:pt x="7335" y="568"/>
                    <a:pt x="7311" y="758"/>
                    <a:pt x="7287" y="972"/>
                  </a:cubicBezTo>
                  <a:cubicBezTo>
                    <a:pt x="7263" y="1115"/>
                    <a:pt x="7251" y="1270"/>
                    <a:pt x="7275" y="1425"/>
                  </a:cubicBezTo>
                  <a:cubicBezTo>
                    <a:pt x="7335" y="1770"/>
                    <a:pt x="7609" y="1865"/>
                    <a:pt x="7847" y="1937"/>
                  </a:cubicBezTo>
                  <a:cubicBezTo>
                    <a:pt x="8049" y="1996"/>
                    <a:pt x="8240" y="2056"/>
                    <a:pt x="8323" y="2258"/>
                  </a:cubicBezTo>
                  <a:cubicBezTo>
                    <a:pt x="8418" y="2520"/>
                    <a:pt x="8287" y="2687"/>
                    <a:pt x="8133" y="2877"/>
                  </a:cubicBezTo>
                  <a:cubicBezTo>
                    <a:pt x="8002" y="3044"/>
                    <a:pt x="7859" y="3223"/>
                    <a:pt x="7871" y="3473"/>
                  </a:cubicBezTo>
                  <a:cubicBezTo>
                    <a:pt x="7894" y="3759"/>
                    <a:pt x="8097" y="3937"/>
                    <a:pt x="8287" y="4116"/>
                  </a:cubicBezTo>
                  <a:cubicBezTo>
                    <a:pt x="8394" y="4199"/>
                    <a:pt x="8490" y="4306"/>
                    <a:pt x="8573" y="4413"/>
                  </a:cubicBezTo>
                  <a:cubicBezTo>
                    <a:pt x="8811" y="4794"/>
                    <a:pt x="8740" y="5247"/>
                    <a:pt x="8359" y="5568"/>
                  </a:cubicBezTo>
                  <a:cubicBezTo>
                    <a:pt x="8299" y="5616"/>
                    <a:pt x="8252" y="5664"/>
                    <a:pt x="8180" y="5711"/>
                  </a:cubicBezTo>
                  <a:cubicBezTo>
                    <a:pt x="7990" y="5842"/>
                    <a:pt x="7787" y="5997"/>
                    <a:pt x="7740" y="6271"/>
                  </a:cubicBezTo>
                  <a:cubicBezTo>
                    <a:pt x="7704" y="6521"/>
                    <a:pt x="7823" y="6723"/>
                    <a:pt x="7942" y="6902"/>
                  </a:cubicBezTo>
                  <a:cubicBezTo>
                    <a:pt x="8073" y="7104"/>
                    <a:pt x="8204" y="7283"/>
                    <a:pt x="8073" y="7533"/>
                  </a:cubicBezTo>
                  <a:cubicBezTo>
                    <a:pt x="7978" y="7723"/>
                    <a:pt x="7775" y="7771"/>
                    <a:pt x="7573" y="7807"/>
                  </a:cubicBezTo>
                  <a:cubicBezTo>
                    <a:pt x="7323" y="7866"/>
                    <a:pt x="7049" y="7926"/>
                    <a:pt x="6954" y="8259"/>
                  </a:cubicBezTo>
                  <a:cubicBezTo>
                    <a:pt x="6918" y="8402"/>
                    <a:pt x="6906" y="8557"/>
                    <a:pt x="6918" y="8712"/>
                  </a:cubicBezTo>
                  <a:cubicBezTo>
                    <a:pt x="6954" y="8914"/>
                    <a:pt x="6918" y="9104"/>
                    <a:pt x="6811" y="9283"/>
                  </a:cubicBezTo>
                  <a:cubicBezTo>
                    <a:pt x="6712" y="9412"/>
                    <a:pt x="6560" y="9478"/>
                    <a:pt x="6404" y="9478"/>
                  </a:cubicBezTo>
                  <a:cubicBezTo>
                    <a:pt x="6316" y="9478"/>
                    <a:pt x="6226" y="9457"/>
                    <a:pt x="6144" y="9414"/>
                  </a:cubicBezTo>
                  <a:lnTo>
                    <a:pt x="251" y="6199"/>
                  </a:lnTo>
                  <a:lnTo>
                    <a:pt x="262" y="6199"/>
                  </a:lnTo>
                  <a:cubicBezTo>
                    <a:pt x="1167" y="5283"/>
                    <a:pt x="1239" y="3830"/>
                    <a:pt x="405" y="2854"/>
                  </a:cubicBezTo>
                  <a:lnTo>
                    <a:pt x="6573" y="210"/>
                  </a:lnTo>
                  <a:cubicBezTo>
                    <a:pt x="6643" y="177"/>
                    <a:pt x="6717" y="161"/>
                    <a:pt x="6790" y="161"/>
                  </a:cubicBezTo>
                  <a:close/>
                  <a:moveTo>
                    <a:pt x="6784" y="0"/>
                  </a:moveTo>
                  <a:cubicBezTo>
                    <a:pt x="6692" y="0"/>
                    <a:pt x="6600" y="19"/>
                    <a:pt x="6513" y="56"/>
                  </a:cubicBezTo>
                  <a:lnTo>
                    <a:pt x="155" y="2806"/>
                  </a:lnTo>
                  <a:lnTo>
                    <a:pt x="227" y="2877"/>
                  </a:lnTo>
                  <a:cubicBezTo>
                    <a:pt x="1096" y="3818"/>
                    <a:pt x="1024" y="5294"/>
                    <a:pt x="84" y="6152"/>
                  </a:cubicBezTo>
                  <a:lnTo>
                    <a:pt x="1" y="6223"/>
                  </a:lnTo>
                  <a:lnTo>
                    <a:pt x="6073" y="9533"/>
                  </a:lnTo>
                  <a:cubicBezTo>
                    <a:pt x="6168" y="9593"/>
                    <a:pt x="6287" y="9628"/>
                    <a:pt x="6406" y="9628"/>
                  </a:cubicBezTo>
                  <a:cubicBezTo>
                    <a:pt x="6620" y="9628"/>
                    <a:pt x="6811" y="9533"/>
                    <a:pt x="6942" y="9366"/>
                  </a:cubicBezTo>
                  <a:cubicBezTo>
                    <a:pt x="7061" y="9176"/>
                    <a:pt x="7109" y="8938"/>
                    <a:pt x="7073" y="8712"/>
                  </a:cubicBezTo>
                  <a:cubicBezTo>
                    <a:pt x="7061" y="8569"/>
                    <a:pt x="7073" y="8438"/>
                    <a:pt x="7109" y="8307"/>
                  </a:cubicBezTo>
                  <a:cubicBezTo>
                    <a:pt x="7168" y="8057"/>
                    <a:pt x="7394" y="8009"/>
                    <a:pt x="7609" y="7961"/>
                  </a:cubicBezTo>
                  <a:cubicBezTo>
                    <a:pt x="7823" y="7902"/>
                    <a:pt x="8073" y="7854"/>
                    <a:pt x="8204" y="7604"/>
                  </a:cubicBezTo>
                  <a:cubicBezTo>
                    <a:pt x="8371" y="7283"/>
                    <a:pt x="8216" y="7033"/>
                    <a:pt x="8073" y="6818"/>
                  </a:cubicBezTo>
                  <a:cubicBezTo>
                    <a:pt x="7954" y="6652"/>
                    <a:pt x="7847" y="6509"/>
                    <a:pt x="7882" y="6295"/>
                  </a:cubicBezTo>
                  <a:cubicBezTo>
                    <a:pt x="7918" y="6080"/>
                    <a:pt x="8085" y="5961"/>
                    <a:pt x="8263" y="5830"/>
                  </a:cubicBezTo>
                  <a:cubicBezTo>
                    <a:pt x="8335" y="5783"/>
                    <a:pt x="8394" y="5735"/>
                    <a:pt x="8454" y="5675"/>
                  </a:cubicBezTo>
                  <a:cubicBezTo>
                    <a:pt x="8895" y="5294"/>
                    <a:pt x="8978" y="4771"/>
                    <a:pt x="8692" y="4330"/>
                  </a:cubicBezTo>
                  <a:cubicBezTo>
                    <a:pt x="8597" y="4199"/>
                    <a:pt x="8502" y="4092"/>
                    <a:pt x="8383" y="3997"/>
                  </a:cubicBezTo>
                  <a:cubicBezTo>
                    <a:pt x="8204" y="3842"/>
                    <a:pt x="8037" y="3687"/>
                    <a:pt x="8013" y="3461"/>
                  </a:cubicBezTo>
                  <a:cubicBezTo>
                    <a:pt x="8002" y="3270"/>
                    <a:pt x="8121" y="3116"/>
                    <a:pt x="8252" y="2961"/>
                  </a:cubicBezTo>
                  <a:cubicBezTo>
                    <a:pt x="8406" y="2758"/>
                    <a:pt x="8585" y="2532"/>
                    <a:pt x="8454" y="2187"/>
                  </a:cubicBezTo>
                  <a:cubicBezTo>
                    <a:pt x="8347" y="1937"/>
                    <a:pt x="8121" y="1854"/>
                    <a:pt x="7894" y="1782"/>
                  </a:cubicBezTo>
                  <a:cubicBezTo>
                    <a:pt x="7656" y="1711"/>
                    <a:pt x="7466" y="1651"/>
                    <a:pt x="7418" y="1389"/>
                  </a:cubicBezTo>
                  <a:cubicBezTo>
                    <a:pt x="7406" y="1258"/>
                    <a:pt x="7406" y="1115"/>
                    <a:pt x="7430" y="972"/>
                  </a:cubicBezTo>
                  <a:cubicBezTo>
                    <a:pt x="7454" y="758"/>
                    <a:pt x="7490" y="520"/>
                    <a:pt x="7359" y="318"/>
                  </a:cubicBezTo>
                  <a:cubicBezTo>
                    <a:pt x="7335" y="282"/>
                    <a:pt x="7299" y="234"/>
                    <a:pt x="7263" y="199"/>
                  </a:cubicBezTo>
                  <a:cubicBezTo>
                    <a:pt x="7131" y="66"/>
                    <a:pt x="6958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12;p37">
            <a:extLst>
              <a:ext uri="{FF2B5EF4-FFF2-40B4-BE49-F238E27FC236}">
                <a16:creationId xmlns:a16="http://schemas.microsoft.com/office/drawing/2014/main" id="{3D66895D-2762-8D7C-4307-0C24588BE7CC}"/>
              </a:ext>
            </a:extLst>
          </p:cNvPr>
          <p:cNvGrpSpPr/>
          <p:nvPr/>
        </p:nvGrpSpPr>
        <p:grpSpPr>
          <a:xfrm>
            <a:off x="9594194" y="2041610"/>
            <a:ext cx="5081006" cy="3102582"/>
            <a:chOff x="4169715" y="1722971"/>
            <a:chExt cx="4719493" cy="2881834"/>
          </a:xfrm>
        </p:grpSpPr>
        <p:sp>
          <p:nvSpPr>
            <p:cNvPr id="3" name="Google Shape;1113;p37">
              <a:extLst>
                <a:ext uri="{FF2B5EF4-FFF2-40B4-BE49-F238E27FC236}">
                  <a16:creationId xmlns:a16="http://schemas.microsoft.com/office/drawing/2014/main" id="{A8249D50-3209-BDA4-3AA8-184B5D247E06}"/>
                </a:ext>
              </a:extLst>
            </p:cNvPr>
            <p:cNvSpPr/>
            <p:nvPr/>
          </p:nvSpPr>
          <p:spPr>
            <a:xfrm>
              <a:off x="6334259" y="2177183"/>
              <a:ext cx="1118642" cy="1118922"/>
            </a:xfrm>
            <a:custGeom>
              <a:avLst/>
              <a:gdLst/>
              <a:ahLst/>
              <a:cxnLst/>
              <a:rect l="l" t="t" r="r" b="b"/>
              <a:pathLst>
                <a:path w="43864" h="43875" extrusionOk="0">
                  <a:moveTo>
                    <a:pt x="21932" y="2834"/>
                  </a:moveTo>
                  <a:cubicBezTo>
                    <a:pt x="32481" y="2846"/>
                    <a:pt x="41030" y="11394"/>
                    <a:pt x="41042" y="21931"/>
                  </a:cubicBezTo>
                  <a:cubicBezTo>
                    <a:pt x="41042" y="29659"/>
                    <a:pt x="36386" y="36624"/>
                    <a:pt x="29242" y="39588"/>
                  </a:cubicBezTo>
                  <a:cubicBezTo>
                    <a:pt x="26882" y="40566"/>
                    <a:pt x="24402" y="41041"/>
                    <a:pt x="21942" y="41041"/>
                  </a:cubicBezTo>
                  <a:cubicBezTo>
                    <a:pt x="16973" y="41041"/>
                    <a:pt x="12086" y="39101"/>
                    <a:pt x="8430" y="35445"/>
                  </a:cubicBezTo>
                  <a:cubicBezTo>
                    <a:pt x="2965" y="29980"/>
                    <a:pt x="1322" y="21765"/>
                    <a:pt x="4287" y="14621"/>
                  </a:cubicBezTo>
                  <a:cubicBezTo>
                    <a:pt x="7240" y="7489"/>
                    <a:pt x="14205" y="2834"/>
                    <a:pt x="21932" y="2834"/>
                  </a:cubicBezTo>
                  <a:close/>
                  <a:moveTo>
                    <a:pt x="21932" y="0"/>
                  </a:moveTo>
                  <a:cubicBezTo>
                    <a:pt x="9847" y="0"/>
                    <a:pt x="1" y="9847"/>
                    <a:pt x="1" y="21931"/>
                  </a:cubicBezTo>
                  <a:cubicBezTo>
                    <a:pt x="1" y="34028"/>
                    <a:pt x="9847" y="43875"/>
                    <a:pt x="21932" y="43875"/>
                  </a:cubicBezTo>
                  <a:cubicBezTo>
                    <a:pt x="34029" y="43875"/>
                    <a:pt x="43863" y="34028"/>
                    <a:pt x="43863" y="21931"/>
                  </a:cubicBezTo>
                  <a:cubicBezTo>
                    <a:pt x="43863" y="9847"/>
                    <a:pt x="34029" y="0"/>
                    <a:pt x="21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14;p37">
              <a:extLst>
                <a:ext uri="{FF2B5EF4-FFF2-40B4-BE49-F238E27FC236}">
                  <a16:creationId xmlns:a16="http://schemas.microsoft.com/office/drawing/2014/main" id="{C3D3BF98-3613-092A-EAFD-AF3AD6E58AAF}"/>
                </a:ext>
              </a:extLst>
            </p:cNvPr>
            <p:cNvSpPr/>
            <p:nvPr/>
          </p:nvSpPr>
          <p:spPr>
            <a:xfrm>
              <a:off x="4998216" y="2583724"/>
              <a:ext cx="1118634" cy="1118972"/>
            </a:xfrm>
            <a:custGeom>
              <a:avLst/>
              <a:gdLst/>
              <a:ahLst/>
              <a:cxnLst/>
              <a:rect l="l" t="t" r="r" b="b"/>
              <a:pathLst>
                <a:path w="39756" h="39768" extrusionOk="0">
                  <a:moveTo>
                    <a:pt x="19884" y="2835"/>
                  </a:moveTo>
                  <a:cubicBezTo>
                    <a:pt x="29290" y="2847"/>
                    <a:pt x="36910" y="10478"/>
                    <a:pt x="36922" y="19884"/>
                  </a:cubicBezTo>
                  <a:cubicBezTo>
                    <a:pt x="36922" y="26778"/>
                    <a:pt x="32766" y="32993"/>
                    <a:pt x="26397" y="35636"/>
                  </a:cubicBezTo>
                  <a:cubicBezTo>
                    <a:pt x="24289" y="36511"/>
                    <a:pt x="22075" y="36936"/>
                    <a:pt x="19879" y="36936"/>
                  </a:cubicBezTo>
                  <a:cubicBezTo>
                    <a:pt x="15441" y="36936"/>
                    <a:pt x="11077" y="35199"/>
                    <a:pt x="7811" y="31933"/>
                  </a:cubicBezTo>
                  <a:cubicBezTo>
                    <a:pt x="2941" y="27064"/>
                    <a:pt x="1477" y="19730"/>
                    <a:pt x="4120" y="13360"/>
                  </a:cubicBezTo>
                  <a:cubicBezTo>
                    <a:pt x="6763" y="6978"/>
                    <a:pt x="12978" y="2835"/>
                    <a:pt x="19884" y="2835"/>
                  </a:cubicBezTo>
                  <a:close/>
                  <a:moveTo>
                    <a:pt x="19884" y="1"/>
                  </a:moveTo>
                  <a:cubicBezTo>
                    <a:pt x="8906" y="1"/>
                    <a:pt x="0" y="8919"/>
                    <a:pt x="0" y="19884"/>
                  </a:cubicBezTo>
                  <a:cubicBezTo>
                    <a:pt x="0" y="30850"/>
                    <a:pt x="8918" y="39768"/>
                    <a:pt x="19884" y="39768"/>
                  </a:cubicBezTo>
                  <a:cubicBezTo>
                    <a:pt x="30838" y="39768"/>
                    <a:pt x="39755" y="30850"/>
                    <a:pt x="39755" y="19884"/>
                  </a:cubicBezTo>
                  <a:cubicBezTo>
                    <a:pt x="39755" y="8919"/>
                    <a:pt x="30850" y="1"/>
                    <a:pt x="19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15;p37">
              <a:extLst>
                <a:ext uri="{FF2B5EF4-FFF2-40B4-BE49-F238E27FC236}">
                  <a16:creationId xmlns:a16="http://schemas.microsoft.com/office/drawing/2014/main" id="{7DA0E3D2-3B6E-0062-1894-971E10E6E799}"/>
                </a:ext>
              </a:extLst>
            </p:cNvPr>
            <p:cNvSpPr/>
            <p:nvPr/>
          </p:nvSpPr>
          <p:spPr>
            <a:xfrm>
              <a:off x="4780641" y="2109130"/>
              <a:ext cx="508010" cy="488857"/>
            </a:xfrm>
            <a:custGeom>
              <a:avLst/>
              <a:gdLst/>
              <a:ahLst/>
              <a:cxnLst/>
              <a:rect l="l" t="t" r="r" b="b"/>
              <a:pathLst>
                <a:path w="19920" h="19169" extrusionOk="0">
                  <a:moveTo>
                    <a:pt x="10335" y="2261"/>
                  </a:moveTo>
                  <a:cubicBezTo>
                    <a:pt x="14371" y="2273"/>
                    <a:pt x="17646" y="5547"/>
                    <a:pt x="17657" y="9584"/>
                  </a:cubicBezTo>
                  <a:cubicBezTo>
                    <a:pt x="17657" y="12548"/>
                    <a:pt x="15871" y="15215"/>
                    <a:pt x="13133" y="16346"/>
                  </a:cubicBezTo>
                  <a:cubicBezTo>
                    <a:pt x="12232" y="16720"/>
                    <a:pt x="11284" y="16902"/>
                    <a:pt x="10343" y="16902"/>
                  </a:cubicBezTo>
                  <a:cubicBezTo>
                    <a:pt x="8436" y="16902"/>
                    <a:pt x="6559" y="16158"/>
                    <a:pt x="5156" y="14763"/>
                  </a:cubicBezTo>
                  <a:cubicBezTo>
                    <a:pt x="3072" y="12667"/>
                    <a:pt x="2441" y="9512"/>
                    <a:pt x="3572" y="6786"/>
                  </a:cubicBezTo>
                  <a:cubicBezTo>
                    <a:pt x="4703" y="4047"/>
                    <a:pt x="7370" y="2261"/>
                    <a:pt x="10335" y="2261"/>
                  </a:cubicBezTo>
                  <a:close/>
                  <a:moveTo>
                    <a:pt x="10345" y="1"/>
                  </a:moveTo>
                  <a:cubicBezTo>
                    <a:pt x="7848" y="1"/>
                    <a:pt x="5394" y="975"/>
                    <a:pt x="3560" y="2809"/>
                  </a:cubicBezTo>
                  <a:cubicBezTo>
                    <a:pt x="822" y="5547"/>
                    <a:pt x="0" y="9667"/>
                    <a:pt x="1477" y="13251"/>
                  </a:cubicBezTo>
                  <a:cubicBezTo>
                    <a:pt x="2965" y="16835"/>
                    <a:pt x="6454" y="19168"/>
                    <a:pt x="10335" y="19168"/>
                  </a:cubicBezTo>
                  <a:cubicBezTo>
                    <a:pt x="15621" y="19156"/>
                    <a:pt x="19908" y="14870"/>
                    <a:pt x="19920" y="9584"/>
                  </a:cubicBezTo>
                  <a:cubicBezTo>
                    <a:pt x="19920" y="5702"/>
                    <a:pt x="17586" y="2214"/>
                    <a:pt x="14002" y="725"/>
                  </a:cubicBezTo>
                  <a:cubicBezTo>
                    <a:pt x="12819" y="238"/>
                    <a:pt x="11576" y="1"/>
                    <a:pt x="10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16;p37">
              <a:extLst>
                <a:ext uri="{FF2B5EF4-FFF2-40B4-BE49-F238E27FC236}">
                  <a16:creationId xmlns:a16="http://schemas.microsoft.com/office/drawing/2014/main" id="{DDE28126-4B3A-02FA-0ED5-899E4FA19C12}"/>
                </a:ext>
              </a:extLst>
            </p:cNvPr>
            <p:cNvSpPr/>
            <p:nvPr/>
          </p:nvSpPr>
          <p:spPr>
            <a:xfrm>
              <a:off x="7351254" y="3457217"/>
              <a:ext cx="549604" cy="528769"/>
            </a:xfrm>
            <a:custGeom>
              <a:avLst/>
              <a:gdLst/>
              <a:ahLst/>
              <a:cxnLst/>
              <a:rect l="l" t="t" r="r" b="b"/>
              <a:pathLst>
                <a:path w="21551" h="20734" extrusionOk="0">
                  <a:moveTo>
                    <a:pt x="11181" y="2267"/>
                  </a:moveTo>
                  <a:cubicBezTo>
                    <a:pt x="15657" y="2267"/>
                    <a:pt x="19277" y="5898"/>
                    <a:pt x="19289" y="10363"/>
                  </a:cubicBezTo>
                  <a:cubicBezTo>
                    <a:pt x="19289" y="13649"/>
                    <a:pt x="17312" y="16602"/>
                    <a:pt x="14288" y="17852"/>
                  </a:cubicBezTo>
                  <a:cubicBezTo>
                    <a:pt x="13283" y="18266"/>
                    <a:pt x="12229" y="18467"/>
                    <a:pt x="11185" y="18467"/>
                  </a:cubicBezTo>
                  <a:cubicBezTo>
                    <a:pt x="9076" y="18467"/>
                    <a:pt x="7006" y="17647"/>
                    <a:pt x="5454" y="16102"/>
                  </a:cubicBezTo>
                  <a:cubicBezTo>
                    <a:pt x="3132" y="13780"/>
                    <a:pt x="2441" y="10291"/>
                    <a:pt x="3691" y="7267"/>
                  </a:cubicBezTo>
                  <a:cubicBezTo>
                    <a:pt x="4954" y="4243"/>
                    <a:pt x="7906" y="2267"/>
                    <a:pt x="11181" y="2267"/>
                  </a:cubicBezTo>
                  <a:close/>
                  <a:moveTo>
                    <a:pt x="11188" y="0"/>
                  </a:moveTo>
                  <a:cubicBezTo>
                    <a:pt x="8491" y="0"/>
                    <a:pt x="5838" y="1057"/>
                    <a:pt x="3846" y="3041"/>
                  </a:cubicBezTo>
                  <a:cubicBezTo>
                    <a:pt x="882" y="6005"/>
                    <a:pt x="1" y="10458"/>
                    <a:pt x="1608" y="14328"/>
                  </a:cubicBezTo>
                  <a:cubicBezTo>
                    <a:pt x="3203" y="18209"/>
                    <a:pt x="6990" y="20733"/>
                    <a:pt x="11181" y="20733"/>
                  </a:cubicBezTo>
                  <a:cubicBezTo>
                    <a:pt x="16907" y="20733"/>
                    <a:pt x="21539" y="16090"/>
                    <a:pt x="21551" y="10363"/>
                  </a:cubicBezTo>
                  <a:cubicBezTo>
                    <a:pt x="21551" y="6172"/>
                    <a:pt x="19027" y="2398"/>
                    <a:pt x="15145" y="790"/>
                  </a:cubicBezTo>
                  <a:cubicBezTo>
                    <a:pt x="13865" y="259"/>
                    <a:pt x="12521" y="0"/>
                    <a:pt x="111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17;p37">
              <a:extLst>
                <a:ext uri="{FF2B5EF4-FFF2-40B4-BE49-F238E27FC236}">
                  <a16:creationId xmlns:a16="http://schemas.microsoft.com/office/drawing/2014/main" id="{693633AF-ED20-CA3B-D255-AE973A78025E}"/>
                </a:ext>
              </a:extLst>
            </p:cNvPr>
            <p:cNvSpPr/>
            <p:nvPr/>
          </p:nvSpPr>
          <p:spPr>
            <a:xfrm>
              <a:off x="7886271" y="2924801"/>
              <a:ext cx="368639" cy="273234"/>
            </a:xfrm>
            <a:custGeom>
              <a:avLst/>
              <a:gdLst/>
              <a:ahLst/>
              <a:cxnLst/>
              <a:rect l="l" t="t" r="r" b="b"/>
              <a:pathLst>
                <a:path w="14455" h="10714" extrusionOk="0">
                  <a:moveTo>
                    <a:pt x="1982" y="1"/>
                  </a:moveTo>
                  <a:cubicBezTo>
                    <a:pt x="1322" y="1"/>
                    <a:pt x="661" y="236"/>
                    <a:pt x="0" y="796"/>
                  </a:cubicBezTo>
                  <a:lnTo>
                    <a:pt x="0" y="10714"/>
                  </a:lnTo>
                  <a:cubicBezTo>
                    <a:pt x="1496" y="8424"/>
                    <a:pt x="2991" y="7794"/>
                    <a:pt x="4485" y="7794"/>
                  </a:cubicBezTo>
                  <a:cubicBezTo>
                    <a:pt x="6312" y="7794"/>
                    <a:pt x="8138" y="8735"/>
                    <a:pt x="9965" y="8735"/>
                  </a:cubicBezTo>
                  <a:cubicBezTo>
                    <a:pt x="11461" y="8735"/>
                    <a:pt x="12957" y="8104"/>
                    <a:pt x="14455" y="5808"/>
                  </a:cubicBezTo>
                  <a:lnTo>
                    <a:pt x="14455" y="5808"/>
                  </a:lnTo>
                  <a:cubicBezTo>
                    <a:pt x="13794" y="6368"/>
                    <a:pt x="13133" y="6603"/>
                    <a:pt x="12472" y="6603"/>
                  </a:cubicBezTo>
                  <a:cubicBezTo>
                    <a:pt x="8974" y="6603"/>
                    <a:pt x="5481" y="1"/>
                    <a:pt x="1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18;p37">
              <a:extLst>
                <a:ext uri="{FF2B5EF4-FFF2-40B4-BE49-F238E27FC236}">
                  <a16:creationId xmlns:a16="http://schemas.microsoft.com/office/drawing/2014/main" id="{DCDAE304-B5B7-9E18-B3F9-E3EEBF7DD29D}"/>
                </a:ext>
              </a:extLst>
            </p:cNvPr>
            <p:cNvSpPr/>
            <p:nvPr/>
          </p:nvSpPr>
          <p:spPr>
            <a:xfrm>
              <a:off x="7882624" y="2921180"/>
              <a:ext cx="376952" cy="280502"/>
            </a:xfrm>
            <a:custGeom>
              <a:avLst/>
              <a:gdLst/>
              <a:ahLst/>
              <a:cxnLst/>
              <a:rect l="l" t="t" r="r" b="b"/>
              <a:pathLst>
                <a:path w="14781" h="10999" extrusionOk="0">
                  <a:moveTo>
                    <a:pt x="2138" y="284"/>
                  </a:moveTo>
                  <a:cubicBezTo>
                    <a:pt x="3818" y="284"/>
                    <a:pt x="5508" y="1883"/>
                    <a:pt x="7275" y="3545"/>
                  </a:cubicBezTo>
                  <a:cubicBezTo>
                    <a:pt x="9026" y="5201"/>
                    <a:pt x="10822" y="6888"/>
                    <a:pt x="12628" y="6888"/>
                  </a:cubicBezTo>
                  <a:cubicBezTo>
                    <a:pt x="13093" y="6888"/>
                    <a:pt x="13560" y="6776"/>
                    <a:pt x="14026" y="6522"/>
                  </a:cubicBezTo>
                  <a:lnTo>
                    <a:pt x="14026" y="6522"/>
                  </a:lnTo>
                  <a:cubicBezTo>
                    <a:pt x="12721" y="8238"/>
                    <a:pt x="11428" y="8738"/>
                    <a:pt x="10116" y="8738"/>
                  </a:cubicBezTo>
                  <a:cubicBezTo>
                    <a:pt x="9225" y="8738"/>
                    <a:pt x="8325" y="8508"/>
                    <a:pt x="7406" y="8272"/>
                  </a:cubicBezTo>
                  <a:cubicBezTo>
                    <a:pt x="6489" y="8033"/>
                    <a:pt x="5560" y="7793"/>
                    <a:pt x="4626" y="7793"/>
                  </a:cubicBezTo>
                  <a:cubicBezTo>
                    <a:pt x="3185" y="7793"/>
                    <a:pt x="1731" y="8366"/>
                    <a:pt x="286" y="10403"/>
                  </a:cubicBezTo>
                  <a:lnTo>
                    <a:pt x="286" y="1009"/>
                  </a:lnTo>
                  <a:cubicBezTo>
                    <a:pt x="904" y="500"/>
                    <a:pt x="1520" y="284"/>
                    <a:pt x="2138" y="284"/>
                  </a:cubicBezTo>
                  <a:close/>
                  <a:moveTo>
                    <a:pt x="2121" y="1"/>
                  </a:moveTo>
                  <a:cubicBezTo>
                    <a:pt x="1433" y="1"/>
                    <a:pt x="741" y="246"/>
                    <a:pt x="48" y="831"/>
                  </a:cubicBezTo>
                  <a:cubicBezTo>
                    <a:pt x="24" y="854"/>
                    <a:pt x="0" y="902"/>
                    <a:pt x="0" y="938"/>
                  </a:cubicBezTo>
                  <a:lnTo>
                    <a:pt x="0" y="10867"/>
                  </a:lnTo>
                  <a:cubicBezTo>
                    <a:pt x="0" y="10927"/>
                    <a:pt x="48" y="10987"/>
                    <a:pt x="108" y="10998"/>
                  </a:cubicBezTo>
                  <a:lnTo>
                    <a:pt x="143" y="10998"/>
                  </a:lnTo>
                  <a:cubicBezTo>
                    <a:pt x="191" y="10998"/>
                    <a:pt x="239" y="10975"/>
                    <a:pt x="262" y="10939"/>
                  </a:cubicBezTo>
                  <a:cubicBezTo>
                    <a:pt x="1727" y="8698"/>
                    <a:pt x="3168" y="8074"/>
                    <a:pt x="4629" y="8074"/>
                  </a:cubicBezTo>
                  <a:cubicBezTo>
                    <a:pt x="5520" y="8074"/>
                    <a:pt x="6419" y="8307"/>
                    <a:pt x="7335" y="8546"/>
                  </a:cubicBezTo>
                  <a:cubicBezTo>
                    <a:pt x="8249" y="8780"/>
                    <a:pt x="9175" y="9018"/>
                    <a:pt x="10107" y="9018"/>
                  </a:cubicBezTo>
                  <a:cubicBezTo>
                    <a:pt x="11638" y="9018"/>
                    <a:pt x="13184" y="8376"/>
                    <a:pt x="14717" y="6022"/>
                  </a:cubicBezTo>
                  <a:cubicBezTo>
                    <a:pt x="14780" y="5921"/>
                    <a:pt x="14691" y="5807"/>
                    <a:pt x="14592" y="5807"/>
                  </a:cubicBezTo>
                  <a:cubicBezTo>
                    <a:pt x="14561" y="5807"/>
                    <a:pt x="14530" y="5818"/>
                    <a:pt x="14502" y="5843"/>
                  </a:cubicBezTo>
                  <a:cubicBezTo>
                    <a:pt x="13872" y="6379"/>
                    <a:pt x="13241" y="6606"/>
                    <a:pt x="12607" y="6606"/>
                  </a:cubicBezTo>
                  <a:cubicBezTo>
                    <a:pt x="10919" y="6606"/>
                    <a:pt x="9214" y="4996"/>
                    <a:pt x="7466" y="3343"/>
                  </a:cubicBezTo>
                  <a:cubicBezTo>
                    <a:pt x="5716" y="1687"/>
                    <a:pt x="3928" y="1"/>
                    <a:pt x="2121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19;p37">
              <a:extLst>
                <a:ext uri="{FF2B5EF4-FFF2-40B4-BE49-F238E27FC236}">
                  <a16:creationId xmlns:a16="http://schemas.microsoft.com/office/drawing/2014/main" id="{F4E5D196-51FB-CD5B-3BB0-AAC3C32568BD}"/>
                </a:ext>
              </a:extLst>
            </p:cNvPr>
            <p:cNvSpPr/>
            <p:nvPr/>
          </p:nvSpPr>
          <p:spPr>
            <a:xfrm>
              <a:off x="7871097" y="2920186"/>
              <a:ext cx="13669" cy="1668221"/>
            </a:xfrm>
            <a:custGeom>
              <a:avLst/>
              <a:gdLst/>
              <a:ahLst/>
              <a:cxnLst/>
              <a:rect l="l" t="t" r="r" b="b"/>
              <a:pathLst>
                <a:path w="536" h="65414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65151"/>
                  </a:lnTo>
                  <a:cubicBezTo>
                    <a:pt x="0" y="65294"/>
                    <a:pt x="119" y="65413"/>
                    <a:pt x="274" y="65413"/>
                  </a:cubicBezTo>
                  <a:cubicBezTo>
                    <a:pt x="417" y="65413"/>
                    <a:pt x="536" y="65306"/>
                    <a:pt x="536" y="65163"/>
                  </a:cubicBezTo>
                  <a:lnTo>
                    <a:pt x="536" y="274"/>
                  </a:ln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20;p37">
              <a:extLst>
                <a:ext uri="{FF2B5EF4-FFF2-40B4-BE49-F238E27FC236}">
                  <a16:creationId xmlns:a16="http://schemas.microsoft.com/office/drawing/2014/main" id="{65361F90-43B9-774D-21D5-1EF77B6C1ED4}"/>
                </a:ext>
              </a:extLst>
            </p:cNvPr>
            <p:cNvSpPr/>
            <p:nvPr/>
          </p:nvSpPr>
          <p:spPr>
            <a:xfrm>
              <a:off x="7867450" y="2916692"/>
              <a:ext cx="20963" cy="1675361"/>
            </a:xfrm>
            <a:custGeom>
              <a:avLst/>
              <a:gdLst/>
              <a:ahLst/>
              <a:cxnLst/>
              <a:rect l="l" t="t" r="r" b="b"/>
              <a:pathLst>
                <a:path w="822" h="65694" extrusionOk="0">
                  <a:moveTo>
                    <a:pt x="417" y="280"/>
                  </a:moveTo>
                  <a:cubicBezTo>
                    <a:pt x="488" y="280"/>
                    <a:pt x="536" y="340"/>
                    <a:pt x="536" y="411"/>
                  </a:cubicBezTo>
                  <a:lnTo>
                    <a:pt x="536" y="65300"/>
                  </a:lnTo>
                  <a:cubicBezTo>
                    <a:pt x="536" y="65378"/>
                    <a:pt x="473" y="65416"/>
                    <a:pt x="411" y="65416"/>
                  </a:cubicBezTo>
                  <a:cubicBezTo>
                    <a:pt x="348" y="65416"/>
                    <a:pt x="286" y="65378"/>
                    <a:pt x="286" y="65300"/>
                  </a:cubicBezTo>
                  <a:lnTo>
                    <a:pt x="286" y="399"/>
                  </a:lnTo>
                  <a:cubicBezTo>
                    <a:pt x="286" y="328"/>
                    <a:pt x="345" y="280"/>
                    <a:pt x="417" y="280"/>
                  </a:cubicBezTo>
                  <a:close/>
                  <a:moveTo>
                    <a:pt x="411" y="0"/>
                  </a:moveTo>
                  <a:cubicBezTo>
                    <a:pt x="206" y="0"/>
                    <a:pt x="0" y="137"/>
                    <a:pt x="0" y="411"/>
                  </a:cubicBezTo>
                  <a:lnTo>
                    <a:pt x="0" y="65288"/>
                  </a:lnTo>
                  <a:cubicBezTo>
                    <a:pt x="0" y="65514"/>
                    <a:pt x="191" y="65693"/>
                    <a:pt x="417" y="65693"/>
                  </a:cubicBezTo>
                  <a:cubicBezTo>
                    <a:pt x="631" y="65693"/>
                    <a:pt x="822" y="65514"/>
                    <a:pt x="822" y="65300"/>
                  </a:cubicBezTo>
                  <a:lnTo>
                    <a:pt x="822" y="411"/>
                  </a:lnTo>
                  <a:cubicBezTo>
                    <a:pt x="822" y="137"/>
                    <a:pt x="616" y="0"/>
                    <a:pt x="411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21;p37">
              <a:extLst>
                <a:ext uri="{FF2B5EF4-FFF2-40B4-BE49-F238E27FC236}">
                  <a16:creationId xmlns:a16="http://schemas.microsoft.com/office/drawing/2014/main" id="{11C81A00-FDE1-554B-FAA1-D4B8EA0C53F9}"/>
                </a:ext>
              </a:extLst>
            </p:cNvPr>
            <p:cNvSpPr/>
            <p:nvPr/>
          </p:nvSpPr>
          <p:spPr>
            <a:xfrm>
              <a:off x="7856510" y="2905012"/>
              <a:ext cx="37667" cy="32184"/>
            </a:xfrm>
            <a:custGeom>
              <a:avLst/>
              <a:gdLst/>
              <a:ahLst/>
              <a:cxnLst/>
              <a:rect l="l" t="t" r="r" b="b"/>
              <a:pathLst>
                <a:path w="1477" h="1262" extrusionOk="0">
                  <a:moveTo>
                    <a:pt x="858" y="0"/>
                  </a:moveTo>
                  <a:cubicBezTo>
                    <a:pt x="286" y="0"/>
                    <a:pt x="1" y="679"/>
                    <a:pt x="405" y="1072"/>
                  </a:cubicBezTo>
                  <a:cubicBezTo>
                    <a:pt x="533" y="1203"/>
                    <a:pt x="691" y="1262"/>
                    <a:pt x="846" y="1262"/>
                  </a:cubicBezTo>
                  <a:cubicBezTo>
                    <a:pt x="1168" y="1262"/>
                    <a:pt x="1477" y="1009"/>
                    <a:pt x="1477" y="631"/>
                  </a:cubicBezTo>
                  <a:cubicBezTo>
                    <a:pt x="1477" y="274"/>
                    <a:pt x="1203" y="0"/>
                    <a:pt x="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22;p37">
              <a:extLst>
                <a:ext uri="{FF2B5EF4-FFF2-40B4-BE49-F238E27FC236}">
                  <a16:creationId xmlns:a16="http://schemas.microsoft.com/office/drawing/2014/main" id="{A6D55DFA-D2CE-2AA3-250D-FCCCDE98A1F9}"/>
                </a:ext>
              </a:extLst>
            </p:cNvPr>
            <p:cNvSpPr/>
            <p:nvPr/>
          </p:nvSpPr>
          <p:spPr>
            <a:xfrm>
              <a:off x="7851945" y="2901288"/>
              <a:ext cx="45879" cy="39554"/>
            </a:xfrm>
            <a:custGeom>
              <a:avLst/>
              <a:gdLst/>
              <a:ahLst/>
              <a:cxnLst/>
              <a:rect l="l" t="t" r="r" b="b"/>
              <a:pathLst>
                <a:path w="1799" h="1551" extrusionOk="0">
                  <a:moveTo>
                    <a:pt x="1037" y="289"/>
                  </a:moveTo>
                  <a:cubicBezTo>
                    <a:pt x="1299" y="289"/>
                    <a:pt x="1513" y="503"/>
                    <a:pt x="1525" y="777"/>
                  </a:cubicBezTo>
                  <a:cubicBezTo>
                    <a:pt x="1525" y="1068"/>
                    <a:pt x="1278" y="1266"/>
                    <a:pt x="1022" y="1266"/>
                  </a:cubicBezTo>
                  <a:cubicBezTo>
                    <a:pt x="902" y="1266"/>
                    <a:pt x="779" y="1222"/>
                    <a:pt x="680" y="1122"/>
                  </a:cubicBezTo>
                  <a:cubicBezTo>
                    <a:pt x="370" y="813"/>
                    <a:pt x="596" y="289"/>
                    <a:pt x="1037" y="289"/>
                  </a:cubicBezTo>
                  <a:close/>
                  <a:moveTo>
                    <a:pt x="1019" y="1"/>
                  </a:moveTo>
                  <a:cubicBezTo>
                    <a:pt x="829" y="1"/>
                    <a:pt x="635" y="71"/>
                    <a:pt x="477" y="229"/>
                  </a:cubicBezTo>
                  <a:cubicBezTo>
                    <a:pt x="1" y="718"/>
                    <a:pt x="346" y="1551"/>
                    <a:pt x="1037" y="1551"/>
                  </a:cubicBezTo>
                  <a:cubicBezTo>
                    <a:pt x="1454" y="1539"/>
                    <a:pt x="1799" y="1194"/>
                    <a:pt x="1799" y="777"/>
                  </a:cubicBezTo>
                  <a:cubicBezTo>
                    <a:pt x="1799" y="310"/>
                    <a:pt x="1417" y="1"/>
                    <a:pt x="101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23;p37">
              <a:extLst>
                <a:ext uri="{FF2B5EF4-FFF2-40B4-BE49-F238E27FC236}">
                  <a16:creationId xmlns:a16="http://schemas.microsoft.com/office/drawing/2014/main" id="{641A0250-7CC5-0781-579E-E29E0F548208}"/>
                </a:ext>
              </a:extLst>
            </p:cNvPr>
            <p:cNvSpPr/>
            <p:nvPr/>
          </p:nvSpPr>
          <p:spPr>
            <a:xfrm>
              <a:off x="5039656" y="2689235"/>
              <a:ext cx="522572" cy="387638"/>
            </a:xfrm>
            <a:custGeom>
              <a:avLst/>
              <a:gdLst/>
              <a:ahLst/>
              <a:cxnLst/>
              <a:rect l="l" t="t" r="r" b="b"/>
              <a:pathLst>
                <a:path w="20491" h="15200" extrusionOk="0">
                  <a:moveTo>
                    <a:pt x="2805" y="0"/>
                  </a:moveTo>
                  <a:cubicBezTo>
                    <a:pt x="1870" y="0"/>
                    <a:pt x="935" y="334"/>
                    <a:pt x="0" y="1127"/>
                  </a:cubicBezTo>
                  <a:lnTo>
                    <a:pt x="0" y="15200"/>
                  </a:lnTo>
                  <a:cubicBezTo>
                    <a:pt x="2119" y="11942"/>
                    <a:pt x="4239" y="11047"/>
                    <a:pt x="6360" y="11047"/>
                  </a:cubicBezTo>
                  <a:cubicBezTo>
                    <a:pt x="8949" y="11047"/>
                    <a:pt x="11538" y="12380"/>
                    <a:pt x="14128" y="12380"/>
                  </a:cubicBezTo>
                  <a:cubicBezTo>
                    <a:pt x="16249" y="12380"/>
                    <a:pt x="18370" y="11486"/>
                    <a:pt x="20491" y="8235"/>
                  </a:cubicBezTo>
                  <a:lnTo>
                    <a:pt x="20491" y="8235"/>
                  </a:lnTo>
                  <a:cubicBezTo>
                    <a:pt x="19554" y="9028"/>
                    <a:pt x="18618" y="9361"/>
                    <a:pt x="17682" y="9361"/>
                  </a:cubicBezTo>
                  <a:cubicBezTo>
                    <a:pt x="12720" y="9361"/>
                    <a:pt x="7760" y="0"/>
                    <a:pt x="2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24;p37">
              <a:extLst>
                <a:ext uri="{FF2B5EF4-FFF2-40B4-BE49-F238E27FC236}">
                  <a16:creationId xmlns:a16="http://schemas.microsoft.com/office/drawing/2014/main" id="{02A8680E-9D1B-B6AB-7A31-9DB27676635D}"/>
                </a:ext>
              </a:extLst>
            </p:cNvPr>
            <p:cNvSpPr/>
            <p:nvPr/>
          </p:nvSpPr>
          <p:spPr>
            <a:xfrm>
              <a:off x="5036010" y="2685639"/>
              <a:ext cx="530222" cy="394881"/>
            </a:xfrm>
            <a:custGeom>
              <a:avLst/>
              <a:gdLst/>
              <a:ahLst/>
              <a:cxnLst/>
              <a:rect l="l" t="t" r="r" b="b"/>
              <a:pathLst>
                <a:path w="20791" h="15484" extrusionOk="0">
                  <a:moveTo>
                    <a:pt x="2964" y="281"/>
                  </a:moveTo>
                  <a:cubicBezTo>
                    <a:pt x="5363" y="281"/>
                    <a:pt x="7774" y="2557"/>
                    <a:pt x="10299" y="4935"/>
                  </a:cubicBezTo>
                  <a:cubicBezTo>
                    <a:pt x="12765" y="7262"/>
                    <a:pt x="15296" y="9654"/>
                    <a:pt x="17841" y="9654"/>
                  </a:cubicBezTo>
                  <a:cubicBezTo>
                    <a:pt x="18576" y="9654"/>
                    <a:pt x="19313" y="9454"/>
                    <a:pt x="20051" y="8995"/>
                  </a:cubicBezTo>
                  <a:lnTo>
                    <a:pt x="20051" y="8995"/>
                  </a:lnTo>
                  <a:cubicBezTo>
                    <a:pt x="18118" y="11638"/>
                    <a:pt x="16216" y="12397"/>
                    <a:pt x="14287" y="12397"/>
                  </a:cubicBezTo>
                  <a:cubicBezTo>
                    <a:pt x="13019" y="12397"/>
                    <a:pt x="11739" y="12069"/>
                    <a:pt x="10430" y="11733"/>
                  </a:cubicBezTo>
                  <a:cubicBezTo>
                    <a:pt x="9140" y="11396"/>
                    <a:pt x="7834" y="11058"/>
                    <a:pt x="6520" y="11058"/>
                  </a:cubicBezTo>
                  <a:cubicBezTo>
                    <a:pt x="4450" y="11058"/>
                    <a:pt x="2362" y="11896"/>
                    <a:pt x="286" y="14889"/>
                  </a:cubicBezTo>
                  <a:lnTo>
                    <a:pt x="286" y="1339"/>
                  </a:lnTo>
                  <a:cubicBezTo>
                    <a:pt x="1181" y="597"/>
                    <a:pt x="2072" y="281"/>
                    <a:pt x="2964" y="281"/>
                  </a:cubicBezTo>
                  <a:close/>
                  <a:moveTo>
                    <a:pt x="2942" y="1"/>
                  </a:moveTo>
                  <a:cubicBezTo>
                    <a:pt x="1978" y="1"/>
                    <a:pt x="1013" y="343"/>
                    <a:pt x="48" y="1161"/>
                  </a:cubicBezTo>
                  <a:cubicBezTo>
                    <a:pt x="12" y="1184"/>
                    <a:pt x="0" y="1232"/>
                    <a:pt x="0" y="1268"/>
                  </a:cubicBezTo>
                  <a:lnTo>
                    <a:pt x="0" y="15341"/>
                  </a:lnTo>
                  <a:cubicBezTo>
                    <a:pt x="0" y="15412"/>
                    <a:pt x="36" y="15460"/>
                    <a:pt x="96" y="15484"/>
                  </a:cubicBezTo>
                  <a:lnTo>
                    <a:pt x="143" y="15484"/>
                  </a:lnTo>
                  <a:cubicBezTo>
                    <a:pt x="191" y="15484"/>
                    <a:pt x="227" y="15460"/>
                    <a:pt x="262" y="15424"/>
                  </a:cubicBezTo>
                  <a:cubicBezTo>
                    <a:pt x="2347" y="12215"/>
                    <a:pt x="4396" y="11325"/>
                    <a:pt x="6478" y="11325"/>
                  </a:cubicBezTo>
                  <a:cubicBezTo>
                    <a:pt x="7750" y="11325"/>
                    <a:pt x="9034" y="11657"/>
                    <a:pt x="10347" y="11995"/>
                  </a:cubicBezTo>
                  <a:cubicBezTo>
                    <a:pt x="11642" y="12329"/>
                    <a:pt x="12950" y="12666"/>
                    <a:pt x="14265" y="12666"/>
                  </a:cubicBezTo>
                  <a:cubicBezTo>
                    <a:pt x="16421" y="12666"/>
                    <a:pt x="18594" y="11760"/>
                    <a:pt x="20753" y="8447"/>
                  </a:cubicBezTo>
                  <a:cubicBezTo>
                    <a:pt x="20791" y="8344"/>
                    <a:pt x="20709" y="8247"/>
                    <a:pt x="20614" y="8247"/>
                  </a:cubicBezTo>
                  <a:cubicBezTo>
                    <a:pt x="20589" y="8247"/>
                    <a:pt x="20563" y="8254"/>
                    <a:pt x="20539" y="8269"/>
                  </a:cubicBezTo>
                  <a:cubicBezTo>
                    <a:pt x="19625" y="9041"/>
                    <a:pt x="18715" y="9368"/>
                    <a:pt x="17804" y="9368"/>
                  </a:cubicBezTo>
                  <a:cubicBezTo>
                    <a:pt x="15402" y="9368"/>
                    <a:pt x="12990" y="7095"/>
                    <a:pt x="10478" y="4721"/>
                  </a:cubicBezTo>
                  <a:cubicBezTo>
                    <a:pt x="8017" y="2389"/>
                    <a:pt x="5486" y="1"/>
                    <a:pt x="2942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25;p37">
              <a:extLst>
                <a:ext uri="{FF2B5EF4-FFF2-40B4-BE49-F238E27FC236}">
                  <a16:creationId xmlns:a16="http://schemas.microsoft.com/office/drawing/2014/main" id="{AA4ADF8E-00E8-16D0-2034-4CDE9A64DF2B}"/>
                </a:ext>
              </a:extLst>
            </p:cNvPr>
            <p:cNvSpPr/>
            <p:nvPr/>
          </p:nvSpPr>
          <p:spPr>
            <a:xfrm>
              <a:off x="5018081" y="2698212"/>
              <a:ext cx="20070" cy="1897463"/>
            </a:xfrm>
            <a:custGeom>
              <a:avLst/>
              <a:gdLst/>
              <a:ahLst/>
              <a:cxnLst/>
              <a:rect l="l" t="t" r="r" b="b"/>
              <a:pathLst>
                <a:path w="787" h="74403" extrusionOk="0">
                  <a:moveTo>
                    <a:pt x="374" y="0"/>
                  </a:moveTo>
                  <a:cubicBezTo>
                    <a:pt x="168" y="0"/>
                    <a:pt x="1" y="174"/>
                    <a:pt x="1" y="382"/>
                  </a:cubicBezTo>
                  <a:lnTo>
                    <a:pt x="1" y="74010"/>
                  </a:lnTo>
                  <a:cubicBezTo>
                    <a:pt x="1" y="74224"/>
                    <a:pt x="180" y="74403"/>
                    <a:pt x="394" y="74403"/>
                  </a:cubicBezTo>
                  <a:cubicBezTo>
                    <a:pt x="608" y="74391"/>
                    <a:pt x="787" y="74224"/>
                    <a:pt x="787" y="74010"/>
                  </a:cubicBezTo>
                  <a:lnTo>
                    <a:pt x="787" y="382"/>
                  </a:lnTo>
                  <a:cubicBezTo>
                    <a:pt x="787" y="168"/>
                    <a:pt x="608" y="1"/>
                    <a:pt x="394" y="1"/>
                  </a:cubicBezTo>
                  <a:cubicBezTo>
                    <a:pt x="387" y="1"/>
                    <a:pt x="380" y="0"/>
                    <a:pt x="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26;p37">
              <a:extLst>
                <a:ext uri="{FF2B5EF4-FFF2-40B4-BE49-F238E27FC236}">
                  <a16:creationId xmlns:a16="http://schemas.microsoft.com/office/drawing/2014/main" id="{C8DAA42F-398B-0161-D547-20323BD0EB9B}"/>
                </a:ext>
              </a:extLst>
            </p:cNvPr>
            <p:cNvSpPr/>
            <p:nvPr/>
          </p:nvSpPr>
          <p:spPr>
            <a:xfrm>
              <a:off x="5014001" y="2693596"/>
              <a:ext cx="28257" cy="1905419"/>
            </a:xfrm>
            <a:custGeom>
              <a:avLst/>
              <a:gdLst/>
              <a:ahLst/>
              <a:cxnLst/>
              <a:rect l="l" t="t" r="r" b="b"/>
              <a:pathLst>
                <a:path w="1108" h="74715" extrusionOk="0">
                  <a:moveTo>
                    <a:pt x="554" y="313"/>
                  </a:moveTo>
                  <a:cubicBezTo>
                    <a:pt x="697" y="313"/>
                    <a:pt x="804" y="432"/>
                    <a:pt x="804" y="563"/>
                  </a:cubicBezTo>
                  <a:lnTo>
                    <a:pt x="804" y="74191"/>
                  </a:lnTo>
                  <a:cubicBezTo>
                    <a:pt x="792" y="74346"/>
                    <a:pt x="673" y="74423"/>
                    <a:pt x="554" y="74423"/>
                  </a:cubicBezTo>
                  <a:cubicBezTo>
                    <a:pt x="435" y="74423"/>
                    <a:pt x="316" y="74346"/>
                    <a:pt x="304" y="74191"/>
                  </a:cubicBezTo>
                  <a:lnTo>
                    <a:pt x="304" y="563"/>
                  </a:lnTo>
                  <a:cubicBezTo>
                    <a:pt x="304" y="432"/>
                    <a:pt x="423" y="313"/>
                    <a:pt x="554" y="313"/>
                  </a:cubicBezTo>
                  <a:close/>
                  <a:moveTo>
                    <a:pt x="554" y="0"/>
                  </a:moveTo>
                  <a:cubicBezTo>
                    <a:pt x="277" y="0"/>
                    <a:pt x="0" y="188"/>
                    <a:pt x="18" y="563"/>
                  </a:cubicBezTo>
                  <a:lnTo>
                    <a:pt x="18" y="74191"/>
                  </a:lnTo>
                  <a:cubicBezTo>
                    <a:pt x="18" y="74477"/>
                    <a:pt x="256" y="74715"/>
                    <a:pt x="554" y="74715"/>
                  </a:cubicBezTo>
                  <a:cubicBezTo>
                    <a:pt x="851" y="74715"/>
                    <a:pt x="1090" y="74489"/>
                    <a:pt x="1090" y="74191"/>
                  </a:cubicBezTo>
                  <a:lnTo>
                    <a:pt x="1090" y="563"/>
                  </a:lnTo>
                  <a:cubicBezTo>
                    <a:pt x="1107" y="188"/>
                    <a:pt x="831" y="0"/>
                    <a:pt x="554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27;p37">
              <a:extLst>
                <a:ext uri="{FF2B5EF4-FFF2-40B4-BE49-F238E27FC236}">
                  <a16:creationId xmlns:a16="http://schemas.microsoft.com/office/drawing/2014/main" id="{DCAE55A7-19FD-9B6F-FB4F-2A578FFA1CC9}"/>
                </a:ext>
              </a:extLst>
            </p:cNvPr>
            <p:cNvSpPr/>
            <p:nvPr/>
          </p:nvSpPr>
          <p:spPr>
            <a:xfrm>
              <a:off x="4997756" y="2661182"/>
              <a:ext cx="53147" cy="45522"/>
            </a:xfrm>
            <a:custGeom>
              <a:avLst/>
              <a:gdLst/>
              <a:ahLst/>
              <a:cxnLst/>
              <a:rect l="l" t="t" r="r" b="b"/>
              <a:pathLst>
                <a:path w="2084" h="1785" extrusionOk="0">
                  <a:moveTo>
                    <a:pt x="1191" y="0"/>
                  </a:moveTo>
                  <a:cubicBezTo>
                    <a:pt x="393" y="0"/>
                    <a:pt x="0" y="953"/>
                    <a:pt x="560" y="1524"/>
                  </a:cubicBezTo>
                  <a:cubicBezTo>
                    <a:pt x="740" y="1704"/>
                    <a:pt x="961" y="1784"/>
                    <a:pt x="1179" y="1784"/>
                  </a:cubicBezTo>
                  <a:cubicBezTo>
                    <a:pt x="1640" y="1784"/>
                    <a:pt x="2084" y="1427"/>
                    <a:pt x="2084" y="893"/>
                  </a:cubicBezTo>
                  <a:cubicBezTo>
                    <a:pt x="2084" y="393"/>
                    <a:pt x="1691" y="0"/>
                    <a:pt x="1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28;p37">
              <a:extLst>
                <a:ext uri="{FF2B5EF4-FFF2-40B4-BE49-F238E27FC236}">
                  <a16:creationId xmlns:a16="http://schemas.microsoft.com/office/drawing/2014/main" id="{8D8AABC5-03E4-5332-4528-08CE6ADEB147}"/>
                </a:ext>
              </a:extLst>
            </p:cNvPr>
            <p:cNvSpPr/>
            <p:nvPr/>
          </p:nvSpPr>
          <p:spPr>
            <a:xfrm>
              <a:off x="4992579" y="2657000"/>
              <a:ext cx="62277" cy="53402"/>
            </a:xfrm>
            <a:custGeom>
              <a:avLst/>
              <a:gdLst/>
              <a:ahLst/>
              <a:cxnLst/>
              <a:rect l="l" t="t" r="r" b="b"/>
              <a:pathLst>
                <a:path w="2442" h="2094" extrusionOk="0">
                  <a:moveTo>
                    <a:pt x="1394" y="295"/>
                  </a:moveTo>
                  <a:cubicBezTo>
                    <a:pt x="1811" y="307"/>
                    <a:pt x="2144" y="641"/>
                    <a:pt x="2144" y="1057"/>
                  </a:cubicBezTo>
                  <a:cubicBezTo>
                    <a:pt x="2144" y="1507"/>
                    <a:pt x="1770" y="1805"/>
                    <a:pt x="1380" y="1805"/>
                  </a:cubicBezTo>
                  <a:cubicBezTo>
                    <a:pt x="1192" y="1805"/>
                    <a:pt x="1001" y="1736"/>
                    <a:pt x="846" y="1581"/>
                  </a:cubicBezTo>
                  <a:cubicBezTo>
                    <a:pt x="385" y="1108"/>
                    <a:pt x="722" y="307"/>
                    <a:pt x="1379" y="307"/>
                  </a:cubicBezTo>
                  <a:cubicBezTo>
                    <a:pt x="1384" y="307"/>
                    <a:pt x="1389" y="307"/>
                    <a:pt x="1394" y="307"/>
                  </a:cubicBezTo>
                  <a:lnTo>
                    <a:pt x="1394" y="295"/>
                  </a:lnTo>
                  <a:close/>
                  <a:moveTo>
                    <a:pt x="1385" y="1"/>
                  </a:moveTo>
                  <a:cubicBezTo>
                    <a:pt x="1128" y="1"/>
                    <a:pt x="867" y="96"/>
                    <a:pt x="656" y="307"/>
                  </a:cubicBezTo>
                  <a:cubicBezTo>
                    <a:pt x="1" y="962"/>
                    <a:pt x="465" y="2093"/>
                    <a:pt x="1394" y="2093"/>
                  </a:cubicBezTo>
                  <a:cubicBezTo>
                    <a:pt x="1965" y="2093"/>
                    <a:pt x="2442" y="1617"/>
                    <a:pt x="2442" y="1045"/>
                  </a:cubicBezTo>
                  <a:cubicBezTo>
                    <a:pt x="2442" y="417"/>
                    <a:pt x="1923" y="1"/>
                    <a:pt x="1385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29;p37">
              <a:extLst>
                <a:ext uri="{FF2B5EF4-FFF2-40B4-BE49-F238E27FC236}">
                  <a16:creationId xmlns:a16="http://schemas.microsoft.com/office/drawing/2014/main" id="{56A642F6-BBAF-FEAD-A684-0165AA26CAFE}"/>
                </a:ext>
              </a:extLst>
            </p:cNvPr>
            <p:cNvSpPr/>
            <p:nvPr/>
          </p:nvSpPr>
          <p:spPr>
            <a:xfrm>
              <a:off x="4527719" y="2924801"/>
              <a:ext cx="368639" cy="273234"/>
            </a:xfrm>
            <a:custGeom>
              <a:avLst/>
              <a:gdLst/>
              <a:ahLst/>
              <a:cxnLst/>
              <a:rect l="l" t="t" r="r" b="b"/>
              <a:pathLst>
                <a:path w="14455" h="10714" extrusionOk="0">
                  <a:moveTo>
                    <a:pt x="1983" y="1"/>
                  </a:moveTo>
                  <a:cubicBezTo>
                    <a:pt x="1322" y="1"/>
                    <a:pt x="661" y="236"/>
                    <a:pt x="0" y="796"/>
                  </a:cubicBezTo>
                  <a:lnTo>
                    <a:pt x="0" y="10714"/>
                  </a:lnTo>
                  <a:cubicBezTo>
                    <a:pt x="1496" y="8424"/>
                    <a:pt x="2992" y="7794"/>
                    <a:pt x="4487" y="7794"/>
                  </a:cubicBezTo>
                  <a:cubicBezTo>
                    <a:pt x="6316" y="7794"/>
                    <a:pt x="8144" y="8735"/>
                    <a:pt x="9970" y="8735"/>
                  </a:cubicBezTo>
                  <a:cubicBezTo>
                    <a:pt x="11466" y="8735"/>
                    <a:pt x="12961" y="8104"/>
                    <a:pt x="14455" y="5808"/>
                  </a:cubicBezTo>
                  <a:lnTo>
                    <a:pt x="14455" y="5808"/>
                  </a:lnTo>
                  <a:cubicBezTo>
                    <a:pt x="13795" y="6368"/>
                    <a:pt x="13136" y="6603"/>
                    <a:pt x="12476" y="6603"/>
                  </a:cubicBezTo>
                  <a:cubicBezTo>
                    <a:pt x="8982" y="6603"/>
                    <a:pt x="5483" y="1"/>
                    <a:pt x="19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30;p37">
              <a:extLst>
                <a:ext uri="{FF2B5EF4-FFF2-40B4-BE49-F238E27FC236}">
                  <a16:creationId xmlns:a16="http://schemas.microsoft.com/office/drawing/2014/main" id="{B98FC037-E3BF-1744-5C8B-32A29BF080C0}"/>
                </a:ext>
              </a:extLst>
            </p:cNvPr>
            <p:cNvSpPr/>
            <p:nvPr/>
          </p:nvSpPr>
          <p:spPr>
            <a:xfrm>
              <a:off x="4524378" y="2921180"/>
              <a:ext cx="376646" cy="280502"/>
            </a:xfrm>
            <a:custGeom>
              <a:avLst/>
              <a:gdLst/>
              <a:ahLst/>
              <a:cxnLst/>
              <a:rect l="l" t="t" r="r" b="b"/>
              <a:pathLst>
                <a:path w="14769" h="10999" extrusionOk="0">
                  <a:moveTo>
                    <a:pt x="2128" y="284"/>
                  </a:moveTo>
                  <a:cubicBezTo>
                    <a:pt x="3810" y="284"/>
                    <a:pt x="5505" y="1883"/>
                    <a:pt x="7263" y="3545"/>
                  </a:cubicBezTo>
                  <a:cubicBezTo>
                    <a:pt x="9014" y="5201"/>
                    <a:pt x="10803" y="6888"/>
                    <a:pt x="12611" y="6888"/>
                  </a:cubicBezTo>
                  <a:cubicBezTo>
                    <a:pt x="13077" y="6888"/>
                    <a:pt x="13545" y="6776"/>
                    <a:pt x="14014" y="6522"/>
                  </a:cubicBezTo>
                  <a:lnTo>
                    <a:pt x="14014" y="6522"/>
                  </a:lnTo>
                  <a:cubicBezTo>
                    <a:pt x="12709" y="8238"/>
                    <a:pt x="11416" y="8738"/>
                    <a:pt x="10104" y="8738"/>
                  </a:cubicBezTo>
                  <a:cubicBezTo>
                    <a:pt x="9213" y="8738"/>
                    <a:pt x="8313" y="8508"/>
                    <a:pt x="7394" y="8272"/>
                  </a:cubicBezTo>
                  <a:cubicBezTo>
                    <a:pt x="6477" y="8033"/>
                    <a:pt x="5548" y="7793"/>
                    <a:pt x="4614" y="7793"/>
                  </a:cubicBezTo>
                  <a:cubicBezTo>
                    <a:pt x="3173" y="7793"/>
                    <a:pt x="1719" y="8366"/>
                    <a:pt x="274" y="10403"/>
                  </a:cubicBezTo>
                  <a:lnTo>
                    <a:pt x="274" y="1009"/>
                  </a:lnTo>
                  <a:cubicBezTo>
                    <a:pt x="892" y="500"/>
                    <a:pt x="1509" y="284"/>
                    <a:pt x="2128" y="284"/>
                  </a:cubicBezTo>
                  <a:close/>
                  <a:moveTo>
                    <a:pt x="2115" y="1"/>
                  </a:moveTo>
                  <a:cubicBezTo>
                    <a:pt x="1428" y="1"/>
                    <a:pt x="738" y="246"/>
                    <a:pt x="48" y="831"/>
                  </a:cubicBezTo>
                  <a:cubicBezTo>
                    <a:pt x="12" y="854"/>
                    <a:pt x="0" y="902"/>
                    <a:pt x="0" y="938"/>
                  </a:cubicBezTo>
                  <a:lnTo>
                    <a:pt x="0" y="10867"/>
                  </a:lnTo>
                  <a:cubicBezTo>
                    <a:pt x="0" y="10927"/>
                    <a:pt x="36" y="10987"/>
                    <a:pt x="96" y="10998"/>
                  </a:cubicBezTo>
                  <a:lnTo>
                    <a:pt x="131" y="10998"/>
                  </a:lnTo>
                  <a:cubicBezTo>
                    <a:pt x="179" y="10998"/>
                    <a:pt x="227" y="10975"/>
                    <a:pt x="262" y="10939"/>
                  </a:cubicBezTo>
                  <a:cubicBezTo>
                    <a:pt x="1718" y="8699"/>
                    <a:pt x="3161" y="8080"/>
                    <a:pt x="4623" y="8080"/>
                  </a:cubicBezTo>
                  <a:cubicBezTo>
                    <a:pt x="5517" y="8080"/>
                    <a:pt x="6418" y="8311"/>
                    <a:pt x="7335" y="8546"/>
                  </a:cubicBezTo>
                  <a:cubicBezTo>
                    <a:pt x="8244" y="8780"/>
                    <a:pt x="9168" y="9018"/>
                    <a:pt x="10098" y="9018"/>
                  </a:cubicBezTo>
                  <a:cubicBezTo>
                    <a:pt x="11626" y="9018"/>
                    <a:pt x="13172" y="8376"/>
                    <a:pt x="14705" y="6022"/>
                  </a:cubicBezTo>
                  <a:cubicBezTo>
                    <a:pt x="14768" y="5921"/>
                    <a:pt x="14686" y="5807"/>
                    <a:pt x="14585" y="5807"/>
                  </a:cubicBezTo>
                  <a:cubicBezTo>
                    <a:pt x="14554" y="5807"/>
                    <a:pt x="14521" y="5818"/>
                    <a:pt x="14490" y="5843"/>
                  </a:cubicBezTo>
                  <a:cubicBezTo>
                    <a:pt x="13860" y="6379"/>
                    <a:pt x="13230" y="6606"/>
                    <a:pt x="12597" y="6606"/>
                  </a:cubicBezTo>
                  <a:cubicBezTo>
                    <a:pt x="10912" y="6606"/>
                    <a:pt x="9211" y="4996"/>
                    <a:pt x="7454" y="3343"/>
                  </a:cubicBezTo>
                  <a:cubicBezTo>
                    <a:pt x="5712" y="1687"/>
                    <a:pt x="3921" y="1"/>
                    <a:pt x="2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1;p37">
              <a:extLst>
                <a:ext uri="{FF2B5EF4-FFF2-40B4-BE49-F238E27FC236}">
                  <a16:creationId xmlns:a16="http://schemas.microsoft.com/office/drawing/2014/main" id="{1A9ECA86-201D-4E47-591C-EEB174381ECA}"/>
                </a:ext>
              </a:extLst>
            </p:cNvPr>
            <p:cNvSpPr/>
            <p:nvPr/>
          </p:nvSpPr>
          <p:spPr>
            <a:xfrm>
              <a:off x="4512826" y="2920186"/>
              <a:ext cx="13389" cy="1668221"/>
            </a:xfrm>
            <a:custGeom>
              <a:avLst/>
              <a:gdLst/>
              <a:ahLst/>
              <a:cxnLst/>
              <a:rect l="l" t="t" r="r" b="b"/>
              <a:pathLst>
                <a:path w="525" h="65414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65163"/>
                  </a:lnTo>
                  <a:cubicBezTo>
                    <a:pt x="1" y="65306"/>
                    <a:pt x="120" y="65413"/>
                    <a:pt x="263" y="65413"/>
                  </a:cubicBezTo>
                  <a:cubicBezTo>
                    <a:pt x="406" y="65413"/>
                    <a:pt x="525" y="65306"/>
                    <a:pt x="525" y="65163"/>
                  </a:cubicBezTo>
                  <a:lnTo>
                    <a:pt x="525" y="274"/>
                  </a:lnTo>
                  <a:cubicBezTo>
                    <a:pt x="525" y="119"/>
                    <a:pt x="406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2;p37">
              <a:extLst>
                <a:ext uri="{FF2B5EF4-FFF2-40B4-BE49-F238E27FC236}">
                  <a16:creationId xmlns:a16="http://schemas.microsoft.com/office/drawing/2014/main" id="{88DD93B1-BD14-DD69-216E-0548E7909399}"/>
                </a:ext>
              </a:extLst>
            </p:cNvPr>
            <p:cNvSpPr/>
            <p:nvPr/>
          </p:nvSpPr>
          <p:spPr>
            <a:xfrm>
              <a:off x="4508745" y="2916003"/>
              <a:ext cx="21575" cy="1676050"/>
            </a:xfrm>
            <a:custGeom>
              <a:avLst/>
              <a:gdLst/>
              <a:ahLst/>
              <a:cxnLst/>
              <a:rect l="l" t="t" r="r" b="b"/>
              <a:pathLst>
                <a:path w="846" h="65721" extrusionOk="0">
                  <a:moveTo>
                    <a:pt x="423" y="307"/>
                  </a:moveTo>
                  <a:cubicBezTo>
                    <a:pt x="494" y="307"/>
                    <a:pt x="554" y="367"/>
                    <a:pt x="554" y="438"/>
                  </a:cubicBezTo>
                  <a:lnTo>
                    <a:pt x="554" y="65327"/>
                  </a:lnTo>
                  <a:cubicBezTo>
                    <a:pt x="554" y="65387"/>
                    <a:pt x="494" y="65446"/>
                    <a:pt x="423" y="65446"/>
                  </a:cubicBezTo>
                  <a:cubicBezTo>
                    <a:pt x="351" y="65446"/>
                    <a:pt x="304" y="65387"/>
                    <a:pt x="304" y="65327"/>
                  </a:cubicBezTo>
                  <a:lnTo>
                    <a:pt x="304" y="426"/>
                  </a:lnTo>
                  <a:cubicBezTo>
                    <a:pt x="304" y="355"/>
                    <a:pt x="351" y="307"/>
                    <a:pt x="423" y="307"/>
                  </a:cubicBezTo>
                  <a:close/>
                  <a:moveTo>
                    <a:pt x="423" y="1"/>
                  </a:moveTo>
                  <a:cubicBezTo>
                    <a:pt x="212" y="1"/>
                    <a:pt x="0" y="147"/>
                    <a:pt x="18" y="438"/>
                  </a:cubicBezTo>
                  <a:lnTo>
                    <a:pt x="18" y="65315"/>
                  </a:lnTo>
                  <a:cubicBezTo>
                    <a:pt x="18" y="65541"/>
                    <a:pt x="197" y="65720"/>
                    <a:pt x="423" y="65720"/>
                  </a:cubicBezTo>
                  <a:cubicBezTo>
                    <a:pt x="649" y="65720"/>
                    <a:pt x="828" y="65541"/>
                    <a:pt x="828" y="65327"/>
                  </a:cubicBezTo>
                  <a:lnTo>
                    <a:pt x="828" y="438"/>
                  </a:lnTo>
                  <a:cubicBezTo>
                    <a:pt x="846" y="147"/>
                    <a:pt x="634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3;p37">
              <a:extLst>
                <a:ext uri="{FF2B5EF4-FFF2-40B4-BE49-F238E27FC236}">
                  <a16:creationId xmlns:a16="http://schemas.microsoft.com/office/drawing/2014/main" id="{C9D30684-BDA7-5855-89E3-0A312CB81E2A}"/>
                </a:ext>
              </a:extLst>
            </p:cNvPr>
            <p:cNvSpPr/>
            <p:nvPr/>
          </p:nvSpPr>
          <p:spPr>
            <a:xfrm>
              <a:off x="4498264" y="2905012"/>
              <a:ext cx="37667" cy="32184"/>
            </a:xfrm>
            <a:custGeom>
              <a:avLst/>
              <a:gdLst/>
              <a:ahLst/>
              <a:cxnLst/>
              <a:rect l="l" t="t" r="r" b="b"/>
              <a:pathLst>
                <a:path w="1477" h="1262" extrusionOk="0">
                  <a:moveTo>
                    <a:pt x="846" y="0"/>
                  </a:moveTo>
                  <a:cubicBezTo>
                    <a:pt x="286" y="0"/>
                    <a:pt x="0" y="679"/>
                    <a:pt x="393" y="1072"/>
                  </a:cubicBezTo>
                  <a:cubicBezTo>
                    <a:pt x="525" y="1203"/>
                    <a:pt x="685" y="1262"/>
                    <a:pt x="842" y="1262"/>
                  </a:cubicBezTo>
                  <a:cubicBezTo>
                    <a:pt x="1168" y="1262"/>
                    <a:pt x="1477" y="1009"/>
                    <a:pt x="1477" y="631"/>
                  </a:cubicBezTo>
                  <a:cubicBezTo>
                    <a:pt x="1477" y="274"/>
                    <a:pt x="1191" y="0"/>
                    <a:pt x="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34;p37">
              <a:extLst>
                <a:ext uri="{FF2B5EF4-FFF2-40B4-BE49-F238E27FC236}">
                  <a16:creationId xmlns:a16="http://schemas.microsoft.com/office/drawing/2014/main" id="{20673B39-E72C-171E-0EFA-6334CA143659}"/>
                </a:ext>
              </a:extLst>
            </p:cNvPr>
            <p:cNvSpPr/>
            <p:nvPr/>
          </p:nvSpPr>
          <p:spPr>
            <a:xfrm>
              <a:off x="4493393" y="2901288"/>
              <a:ext cx="46185" cy="39554"/>
            </a:xfrm>
            <a:custGeom>
              <a:avLst/>
              <a:gdLst/>
              <a:ahLst/>
              <a:cxnLst/>
              <a:rect l="l" t="t" r="r" b="b"/>
              <a:pathLst>
                <a:path w="1811" h="1551" extrusionOk="0">
                  <a:moveTo>
                    <a:pt x="1037" y="289"/>
                  </a:moveTo>
                  <a:cubicBezTo>
                    <a:pt x="1311" y="289"/>
                    <a:pt x="1525" y="503"/>
                    <a:pt x="1525" y="777"/>
                  </a:cubicBezTo>
                  <a:cubicBezTo>
                    <a:pt x="1525" y="1068"/>
                    <a:pt x="1283" y="1266"/>
                    <a:pt x="1031" y="1266"/>
                  </a:cubicBezTo>
                  <a:cubicBezTo>
                    <a:pt x="912" y="1266"/>
                    <a:pt x="791" y="1222"/>
                    <a:pt x="691" y="1122"/>
                  </a:cubicBezTo>
                  <a:cubicBezTo>
                    <a:pt x="382" y="813"/>
                    <a:pt x="596" y="289"/>
                    <a:pt x="1037" y="289"/>
                  </a:cubicBezTo>
                  <a:close/>
                  <a:moveTo>
                    <a:pt x="1031" y="1"/>
                  </a:moveTo>
                  <a:cubicBezTo>
                    <a:pt x="841" y="1"/>
                    <a:pt x="647" y="71"/>
                    <a:pt x="489" y="229"/>
                  </a:cubicBezTo>
                  <a:cubicBezTo>
                    <a:pt x="1" y="718"/>
                    <a:pt x="346" y="1551"/>
                    <a:pt x="1037" y="1551"/>
                  </a:cubicBezTo>
                  <a:cubicBezTo>
                    <a:pt x="1465" y="1539"/>
                    <a:pt x="1811" y="1194"/>
                    <a:pt x="1811" y="777"/>
                  </a:cubicBezTo>
                  <a:cubicBezTo>
                    <a:pt x="1811" y="310"/>
                    <a:pt x="1429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35;p37">
              <a:extLst>
                <a:ext uri="{FF2B5EF4-FFF2-40B4-BE49-F238E27FC236}">
                  <a16:creationId xmlns:a16="http://schemas.microsoft.com/office/drawing/2014/main" id="{BB754984-5F1E-086E-8A43-E70FD0C9D508}"/>
                </a:ext>
              </a:extLst>
            </p:cNvPr>
            <p:cNvSpPr/>
            <p:nvPr/>
          </p:nvSpPr>
          <p:spPr>
            <a:xfrm>
              <a:off x="4731153" y="3774009"/>
              <a:ext cx="1137156" cy="821665"/>
            </a:xfrm>
            <a:custGeom>
              <a:avLst/>
              <a:gdLst/>
              <a:ahLst/>
              <a:cxnLst/>
              <a:rect l="l" t="t" r="r" b="b"/>
              <a:pathLst>
                <a:path w="44590" h="32219" extrusionOk="0">
                  <a:moveTo>
                    <a:pt x="1" y="1"/>
                  </a:moveTo>
                  <a:lnTo>
                    <a:pt x="1" y="32219"/>
                  </a:lnTo>
                  <a:lnTo>
                    <a:pt x="44589" y="32219"/>
                  </a:lnTo>
                  <a:lnTo>
                    <a:pt x="445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36;p37">
              <a:extLst>
                <a:ext uri="{FF2B5EF4-FFF2-40B4-BE49-F238E27FC236}">
                  <a16:creationId xmlns:a16="http://schemas.microsoft.com/office/drawing/2014/main" id="{D9D6A421-0CC6-D5CE-3240-7FC495E1FBD3}"/>
                </a:ext>
              </a:extLst>
            </p:cNvPr>
            <p:cNvSpPr/>
            <p:nvPr/>
          </p:nvSpPr>
          <p:spPr>
            <a:xfrm>
              <a:off x="4727506" y="3770362"/>
              <a:ext cx="1144450" cy="828959"/>
            </a:xfrm>
            <a:custGeom>
              <a:avLst/>
              <a:gdLst/>
              <a:ahLst/>
              <a:cxnLst/>
              <a:rect l="l" t="t" r="r" b="b"/>
              <a:pathLst>
                <a:path w="44876" h="32505" extrusionOk="0">
                  <a:moveTo>
                    <a:pt x="44590" y="287"/>
                  </a:moveTo>
                  <a:lnTo>
                    <a:pt x="44590" y="32219"/>
                  </a:lnTo>
                  <a:lnTo>
                    <a:pt x="286" y="32219"/>
                  </a:lnTo>
                  <a:lnTo>
                    <a:pt x="286" y="287"/>
                  </a:lnTo>
                  <a:close/>
                  <a:moveTo>
                    <a:pt x="144" y="1"/>
                  </a:moveTo>
                  <a:cubicBezTo>
                    <a:pt x="72" y="1"/>
                    <a:pt x="13" y="60"/>
                    <a:pt x="1" y="144"/>
                  </a:cubicBezTo>
                  <a:lnTo>
                    <a:pt x="1" y="32362"/>
                  </a:lnTo>
                  <a:cubicBezTo>
                    <a:pt x="1" y="32433"/>
                    <a:pt x="60" y="32505"/>
                    <a:pt x="144" y="32505"/>
                  </a:cubicBezTo>
                  <a:lnTo>
                    <a:pt x="44732" y="32505"/>
                  </a:lnTo>
                  <a:cubicBezTo>
                    <a:pt x="44804" y="32505"/>
                    <a:pt x="44875" y="32445"/>
                    <a:pt x="44875" y="32362"/>
                  </a:cubicBezTo>
                  <a:lnTo>
                    <a:pt x="44875" y="144"/>
                  </a:lnTo>
                  <a:cubicBezTo>
                    <a:pt x="44875" y="60"/>
                    <a:pt x="44804" y="1"/>
                    <a:pt x="44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37;p37">
              <a:extLst>
                <a:ext uri="{FF2B5EF4-FFF2-40B4-BE49-F238E27FC236}">
                  <a16:creationId xmlns:a16="http://schemas.microsoft.com/office/drawing/2014/main" id="{9689ACC0-8866-296E-C10A-BC32320F5861}"/>
                </a:ext>
              </a:extLst>
            </p:cNvPr>
            <p:cNvSpPr/>
            <p:nvPr/>
          </p:nvSpPr>
          <p:spPr>
            <a:xfrm>
              <a:off x="5158371" y="4017839"/>
              <a:ext cx="273616" cy="377437"/>
            </a:xfrm>
            <a:custGeom>
              <a:avLst/>
              <a:gdLst/>
              <a:ahLst/>
              <a:cxnLst/>
              <a:rect l="l" t="t" r="r" b="b"/>
              <a:pathLst>
                <a:path w="10729" h="14800" extrusionOk="0">
                  <a:moveTo>
                    <a:pt x="5299" y="0"/>
                  </a:moveTo>
                  <a:cubicBezTo>
                    <a:pt x="2144" y="0"/>
                    <a:pt x="227" y="1929"/>
                    <a:pt x="227" y="4846"/>
                  </a:cubicBezTo>
                  <a:lnTo>
                    <a:pt x="227" y="5108"/>
                  </a:lnTo>
                  <a:lnTo>
                    <a:pt x="4049" y="5108"/>
                  </a:lnTo>
                  <a:lnTo>
                    <a:pt x="4049" y="4834"/>
                  </a:lnTo>
                  <a:cubicBezTo>
                    <a:pt x="4049" y="3965"/>
                    <a:pt x="4537" y="3417"/>
                    <a:pt x="5347" y="3417"/>
                  </a:cubicBezTo>
                  <a:cubicBezTo>
                    <a:pt x="6085" y="3417"/>
                    <a:pt x="6597" y="3941"/>
                    <a:pt x="6597" y="4727"/>
                  </a:cubicBezTo>
                  <a:cubicBezTo>
                    <a:pt x="6597" y="5965"/>
                    <a:pt x="5799" y="7073"/>
                    <a:pt x="1" y="13919"/>
                  </a:cubicBezTo>
                  <a:lnTo>
                    <a:pt x="1" y="14800"/>
                  </a:lnTo>
                  <a:lnTo>
                    <a:pt x="10728" y="14800"/>
                  </a:lnTo>
                  <a:lnTo>
                    <a:pt x="10728" y="11371"/>
                  </a:lnTo>
                  <a:lnTo>
                    <a:pt x="6716" y="11371"/>
                  </a:lnTo>
                  <a:cubicBezTo>
                    <a:pt x="9799" y="7799"/>
                    <a:pt x="10478" y="6406"/>
                    <a:pt x="10478" y="4596"/>
                  </a:cubicBezTo>
                  <a:cubicBezTo>
                    <a:pt x="10478" y="1882"/>
                    <a:pt x="8359" y="0"/>
                    <a:pt x="5299" y="0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8;p37">
              <a:extLst>
                <a:ext uri="{FF2B5EF4-FFF2-40B4-BE49-F238E27FC236}">
                  <a16:creationId xmlns:a16="http://schemas.microsoft.com/office/drawing/2014/main" id="{86EC20B5-65FA-B541-5009-00544D510450}"/>
                </a:ext>
              </a:extLst>
            </p:cNvPr>
            <p:cNvSpPr/>
            <p:nvPr/>
          </p:nvSpPr>
          <p:spPr>
            <a:xfrm>
              <a:off x="5154418" y="4013886"/>
              <a:ext cx="281191" cy="384731"/>
            </a:xfrm>
            <a:custGeom>
              <a:avLst/>
              <a:gdLst/>
              <a:ahLst/>
              <a:cxnLst/>
              <a:rect l="l" t="t" r="r" b="b"/>
              <a:pathLst>
                <a:path w="11026" h="15086" extrusionOk="0">
                  <a:moveTo>
                    <a:pt x="5454" y="298"/>
                  </a:moveTo>
                  <a:cubicBezTo>
                    <a:pt x="8419" y="298"/>
                    <a:pt x="10478" y="2120"/>
                    <a:pt x="10478" y="4739"/>
                  </a:cubicBezTo>
                  <a:cubicBezTo>
                    <a:pt x="10478" y="6418"/>
                    <a:pt x="9966" y="7716"/>
                    <a:pt x="6764" y="11431"/>
                  </a:cubicBezTo>
                  <a:cubicBezTo>
                    <a:pt x="6692" y="11526"/>
                    <a:pt x="6752" y="11657"/>
                    <a:pt x="6871" y="11669"/>
                  </a:cubicBezTo>
                  <a:lnTo>
                    <a:pt x="10740" y="11669"/>
                  </a:lnTo>
                  <a:lnTo>
                    <a:pt x="10740" y="14800"/>
                  </a:lnTo>
                  <a:lnTo>
                    <a:pt x="298" y="14800"/>
                  </a:lnTo>
                  <a:lnTo>
                    <a:pt x="298" y="14121"/>
                  </a:lnTo>
                  <a:cubicBezTo>
                    <a:pt x="6156" y="7204"/>
                    <a:pt x="6895" y="6168"/>
                    <a:pt x="6895" y="4882"/>
                  </a:cubicBezTo>
                  <a:cubicBezTo>
                    <a:pt x="6895" y="4025"/>
                    <a:pt x="6323" y="3430"/>
                    <a:pt x="5502" y="3430"/>
                  </a:cubicBezTo>
                  <a:cubicBezTo>
                    <a:pt x="4620" y="3430"/>
                    <a:pt x="4061" y="4037"/>
                    <a:pt x="4061" y="4989"/>
                  </a:cubicBezTo>
                  <a:lnTo>
                    <a:pt x="4061" y="5120"/>
                  </a:lnTo>
                  <a:lnTo>
                    <a:pt x="525" y="5120"/>
                  </a:lnTo>
                  <a:lnTo>
                    <a:pt x="525" y="5001"/>
                  </a:lnTo>
                  <a:cubicBezTo>
                    <a:pt x="525" y="2096"/>
                    <a:pt x="2418" y="298"/>
                    <a:pt x="5454" y="298"/>
                  </a:cubicBezTo>
                  <a:close/>
                  <a:moveTo>
                    <a:pt x="5442" y="1"/>
                  </a:moveTo>
                  <a:cubicBezTo>
                    <a:pt x="2287" y="1"/>
                    <a:pt x="239" y="1965"/>
                    <a:pt x="239" y="4989"/>
                  </a:cubicBezTo>
                  <a:lnTo>
                    <a:pt x="239" y="5263"/>
                  </a:lnTo>
                  <a:cubicBezTo>
                    <a:pt x="239" y="5335"/>
                    <a:pt x="310" y="5394"/>
                    <a:pt x="382" y="5394"/>
                  </a:cubicBezTo>
                  <a:lnTo>
                    <a:pt x="4192" y="5394"/>
                  </a:lnTo>
                  <a:cubicBezTo>
                    <a:pt x="4275" y="5394"/>
                    <a:pt x="4335" y="5335"/>
                    <a:pt x="4335" y="5263"/>
                  </a:cubicBezTo>
                  <a:lnTo>
                    <a:pt x="4335" y="4977"/>
                  </a:lnTo>
                  <a:cubicBezTo>
                    <a:pt x="4335" y="4180"/>
                    <a:pt x="4775" y="3703"/>
                    <a:pt x="5502" y="3703"/>
                  </a:cubicBezTo>
                  <a:cubicBezTo>
                    <a:pt x="6168" y="3703"/>
                    <a:pt x="6609" y="4180"/>
                    <a:pt x="6609" y="4870"/>
                  </a:cubicBezTo>
                  <a:cubicBezTo>
                    <a:pt x="6609" y="6061"/>
                    <a:pt x="5811" y="7168"/>
                    <a:pt x="48" y="13967"/>
                  </a:cubicBezTo>
                  <a:cubicBezTo>
                    <a:pt x="25" y="13990"/>
                    <a:pt x="13" y="14026"/>
                    <a:pt x="13" y="14062"/>
                  </a:cubicBezTo>
                  <a:lnTo>
                    <a:pt x="13" y="14943"/>
                  </a:lnTo>
                  <a:cubicBezTo>
                    <a:pt x="1" y="15014"/>
                    <a:pt x="72" y="15086"/>
                    <a:pt x="156" y="15086"/>
                  </a:cubicBezTo>
                  <a:lnTo>
                    <a:pt x="10883" y="15086"/>
                  </a:lnTo>
                  <a:cubicBezTo>
                    <a:pt x="10955" y="15086"/>
                    <a:pt x="11014" y="15014"/>
                    <a:pt x="11026" y="14943"/>
                  </a:cubicBezTo>
                  <a:lnTo>
                    <a:pt x="11026" y="11514"/>
                  </a:lnTo>
                  <a:cubicBezTo>
                    <a:pt x="11015" y="11448"/>
                    <a:pt x="10963" y="11382"/>
                    <a:pt x="10889" y="11382"/>
                  </a:cubicBezTo>
                  <a:cubicBezTo>
                    <a:pt x="10883" y="11382"/>
                    <a:pt x="10877" y="11382"/>
                    <a:pt x="10871" y="11383"/>
                  </a:cubicBezTo>
                  <a:lnTo>
                    <a:pt x="7168" y="11383"/>
                  </a:lnTo>
                  <a:cubicBezTo>
                    <a:pt x="9978" y="8097"/>
                    <a:pt x="10764" y="6644"/>
                    <a:pt x="10764" y="4739"/>
                  </a:cubicBezTo>
                  <a:cubicBezTo>
                    <a:pt x="10764" y="1953"/>
                    <a:pt x="8573" y="1"/>
                    <a:pt x="5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39;p37">
              <a:extLst>
                <a:ext uri="{FF2B5EF4-FFF2-40B4-BE49-F238E27FC236}">
                  <a16:creationId xmlns:a16="http://schemas.microsoft.com/office/drawing/2014/main" id="{8B37AA35-2538-653D-78F9-20A7AA21423A}"/>
                </a:ext>
              </a:extLst>
            </p:cNvPr>
            <p:cNvSpPr/>
            <p:nvPr/>
          </p:nvSpPr>
          <p:spPr>
            <a:xfrm>
              <a:off x="4731153" y="3774009"/>
              <a:ext cx="1137156" cy="125727"/>
            </a:xfrm>
            <a:custGeom>
              <a:avLst/>
              <a:gdLst/>
              <a:ahLst/>
              <a:cxnLst/>
              <a:rect l="l" t="t" r="r" b="b"/>
              <a:pathLst>
                <a:path w="44590" h="4930" extrusionOk="0">
                  <a:moveTo>
                    <a:pt x="1" y="1"/>
                  </a:moveTo>
                  <a:lnTo>
                    <a:pt x="1" y="4930"/>
                  </a:lnTo>
                  <a:lnTo>
                    <a:pt x="44589" y="4930"/>
                  </a:lnTo>
                  <a:lnTo>
                    <a:pt x="44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40;p37">
              <a:extLst>
                <a:ext uri="{FF2B5EF4-FFF2-40B4-BE49-F238E27FC236}">
                  <a16:creationId xmlns:a16="http://schemas.microsoft.com/office/drawing/2014/main" id="{A06FD06F-54DD-AE7C-061A-7B64CA702362}"/>
                </a:ext>
              </a:extLst>
            </p:cNvPr>
            <p:cNvSpPr/>
            <p:nvPr/>
          </p:nvSpPr>
          <p:spPr>
            <a:xfrm>
              <a:off x="4727506" y="3770362"/>
              <a:ext cx="1144450" cy="133021"/>
            </a:xfrm>
            <a:custGeom>
              <a:avLst/>
              <a:gdLst/>
              <a:ahLst/>
              <a:cxnLst/>
              <a:rect l="l" t="t" r="r" b="b"/>
              <a:pathLst>
                <a:path w="44876" h="5216" extrusionOk="0">
                  <a:moveTo>
                    <a:pt x="44590" y="287"/>
                  </a:moveTo>
                  <a:lnTo>
                    <a:pt x="44590" y="4942"/>
                  </a:lnTo>
                  <a:lnTo>
                    <a:pt x="286" y="4942"/>
                  </a:lnTo>
                  <a:lnTo>
                    <a:pt x="286" y="287"/>
                  </a:lnTo>
                  <a:close/>
                  <a:moveTo>
                    <a:pt x="1" y="1"/>
                  </a:moveTo>
                  <a:lnTo>
                    <a:pt x="1" y="5216"/>
                  </a:lnTo>
                  <a:lnTo>
                    <a:pt x="44875" y="5216"/>
                  </a:lnTo>
                  <a:lnTo>
                    <a:pt x="448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41;p37">
              <a:extLst>
                <a:ext uri="{FF2B5EF4-FFF2-40B4-BE49-F238E27FC236}">
                  <a16:creationId xmlns:a16="http://schemas.microsoft.com/office/drawing/2014/main" id="{AA850C30-A1F6-2C14-AF41-FAD4D0708324}"/>
                </a:ext>
              </a:extLst>
            </p:cNvPr>
            <p:cNvSpPr/>
            <p:nvPr/>
          </p:nvSpPr>
          <p:spPr>
            <a:xfrm>
              <a:off x="7051855" y="4057623"/>
              <a:ext cx="1137156" cy="538052"/>
            </a:xfrm>
            <a:custGeom>
              <a:avLst/>
              <a:gdLst/>
              <a:ahLst/>
              <a:cxnLst/>
              <a:rect l="l" t="t" r="r" b="b"/>
              <a:pathLst>
                <a:path w="44590" h="21098" extrusionOk="0">
                  <a:moveTo>
                    <a:pt x="1" y="0"/>
                  </a:moveTo>
                  <a:lnTo>
                    <a:pt x="1" y="21098"/>
                  </a:lnTo>
                  <a:lnTo>
                    <a:pt x="44590" y="21098"/>
                  </a:lnTo>
                  <a:lnTo>
                    <a:pt x="445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42;p37">
              <a:extLst>
                <a:ext uri="{FF2B5EF4-FFF2-40B4-BE49-F238E27FC236}">
                  <a16:creationId xmlns:a16="http://schemas.microsoft.com/office/drawing/2014/main" id="{96B454A6-F216-0024-D224-EEDABB933BDC}"/>
                </a:ext>
              </a:extLst>
            </p:cNvPr>
            <p:cNvSpPr/>
            <p:nvPr/>
          </p:nvSpPr>
          <p:spPr>
            <a:xfrm>
              <a:off x="7048233" y="4053670"/>
              <a:ext cx="1144425" cy="545651"/>
            </a:xfrm>
            <a:custGeom>
              <a:avLst/>
              <a:gdLst/>
              <a:ahLst/>
              <a:cxnLst/>
              <a:rect l="l" t="t" r="r" b="b"/>
              <a:pathLst>
                <a:path w="44875" h="21396" extrusionOk="0">
                  <a:moveTo>
                    <a:pt x="44589" y="298"/>
                  </a:moveTo>
                  <a:lnTo>
                    <a:pt x="44589" y="21110"/>
                  </a:lnTo>
                  <a:lnTo>
                    <a:pt x="286" y="21110"/>
                  </a:lnTo>
                  <a:lnTo>
                    <a:pt x="286" y="298"/>
                  </a:lnTo>
                  <a:close/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21253"/>
                  </a:lnTo>
                  <a:cubicBezTo>
                    <a:pt x="0" y="21324"/>
                    <a:pt x="60" y="21396"/>
                    <a:pt x="143" y="21396"/>
                  </a:cubicBezTo>
                  <a:lnTo>
                    <a:pt x="44732" y="21396"/>
                  </a:lnTo>
                  <a:cubicBezTo>
                    <a:pt x="44803" y="21396"/>
                    <a:pt x="44875" y="21336"/>
                    <a:pt x="44875" y="21253"/>
                  </a:cubicBezTo>
                  <a:lnTo>
                    <a:pt x="44875" y="155"/>
                  </a:lnTo>
                  <a:cubicBezTo>
                    <a:pt x="44875" y="72"/>
                    <a:pt x="44815" y="0"/>
                    <a:pt x="44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43;p37">
              <a:extLst>
                <a:ext uri="{FF2B5EF4-FFF2-40B4-BE49-F238E27FC236}">
                  <a16:creationId xmlns:a16="http://schemas.microsoft.com/office/drawing/2014/main" id="{5040DE98-C441-B622-3BF6-A0F428E6B6FD}"/>
                </a:ext>
              </a:extLst>
            </p:cNvPr>
            <p:cNvSpPr/>
            <p:nvPr/>
          </p:nvSpPr>
          <p:spPr>
            <a:xfrm>
              <a:off x="7526762" y="4148998"/>
              <a:ext cx="254770" cy="349512"/>
            </a:xfrm>
            <a:custGeom>
              <a:avLst/>
              <a:gdLst/>
              <a:ahLst/>
              <a:cxnLst/>
              <a:rect l="l" t="t" r="r" b="b"/>
              <a:pathLst>
                <a:path w="9990" h="13705" extrusionOk="0">
                  <a:moveTo>
                    <a:pt x="334" y="1"/>
                  </a:moveTo>
                  <a:lnTo>
                    <a:pt x="334" y="3049"/>
                  </a:lnTo>
                  <a:lnTo>
                    <a:pt x="4834" y="3049"/>
                  </a:lnTo>
                  <a:lnTo>
                    <a:pt x="2644" y="6633"/>
                  </a:lnTo>
                  <a:lnTo>
                    <a:pt x="2644" y="7383"/>
                  </a:lnTo>
                  <a:lnTo>
                    <a:pt x="4799" y="7383"/>
                  </a:lnTo>
                  <a:cubicBezTo>
                    <a:pt x="5834" y="7383"/>
                    <a:pt x="6501" y="7990"/>
                    <a:pt x="6501" y="8966"/>
                  </a:cubicBezTo>
                  <a:cubicBezTo>
                    <a:pt x="6501" y="9954"/>
                    <a:pt x="5858" y="10621"/>
                    <a:pt x="4941" y="10621"/>
                  </a:cubicBezTo>
                  <a:cubicBezTo>
                    <a:pt x="4060" y="10621"/>
                    <a:pt x="3477" y="9990"/>
                    <a:pt x="3429" y="9050"/>
                  </a:cubicBezTo>
                  <a:lnTo>
                    <a:pt x="0" y="9050"/>
                  </a:lnTo>
                  <a:cubicBezTo>
                    <a:pt x="84" y="11824"/>
                    <a:pt x="2060" y="13705"/>
                    <a:pt x="4941" y="13705"/>
                  </a:cubicBezTo>
                  <a:cubicBezTo>
                    <a:pt x="7870" y="13705"/>
                    <a:pt x="9990" y="11752"/>
                    <a:pt x="9990" y="9026"/>
                  </a:cubicBezTo>
                  <a:cubicBezTo>
                    <a:pt x="9990" y="6954"/>
                    <a:pt x="8751" y="5394"/>
                    <a:pt x="6835" y="4918"/>
                  </a:cubicBezTo>
                  <a:lnTo>
                    <a:pt x="9525" y="608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44;p37">
              <a:extLst>
                <a:ext uri="{FF2B5EF4-FFF2-40B4-BE49-F238E27FC236}">
                  <a16:creationId xmlns:a16="http://schemas.microsoft.com/office/drawing/2014/main" id="{AF52C05F-94BA-006C-1DBC-574F4CEAF012}"/>
                </a:ext>
              </a:extLst>
            </p:cNvPr>
            <p:cNvSpPr/>
            <p:nvPr/>
          </p:nvSpPr>
          <p:spPr>
            <a:xfrm>
              <a:off x="7523115" y="4144765"/>
              <a:ext cx="261758" cy="357086"/>
            </a:xfrm>
            <a:custGeom>
              <a:avLst/>
              <a:gdLst/>
              <a:ahLst/>
              <a:cxnLst/>
              <a:rect l="l" t="t" r="r" b="b"/>
              <a:pathLst>
                <a:path w="10264" h="14002" extrusionOk="0">
                  <a:moveTo>
                    <a:pt x="9537" y="298"/>
                  </a:moveTo>
                  <a:lnTo>
                    <a:pt x="9537" y="738"/>
                  </a:lnTo>
                  <a:lnTo>
                    <a:pt x="6870" y="5001"/>
                  </a:lnTo>
                  <a:cubicBezTo>
                    <a:pt x="6847" y="5037"/>
                    <a:pt x="6847" y="5084"/>
                    <a:pt x="6858" y="5132"/>
                  </a:cubicBezTo>
                  <a:cubicBezTo>
                    <a:pt x="6870" y="5179"/>
                    <a:pt x="6906" y="5203"/>
                    <a:pt x="6954" y="5215"/>
                  </a:cubicBezTo>
                  <a:cubicBezTo>
                    <a:pt x="8835" y="5691"/>
                    <a:pt x="10002" y="7203"/>
                    <a:pt x="10002" y="9192"/>
                  </a:cubicBezTo>
                  <a:cubicBezTo>
                    <a:pt x="10002" y="11811"/>
                    <a:pt x="7930" y="13716"/>
                    <a:pt x="5084" y="13716"/>
                  </a:cubicBezTo>
                  <a:cubicBezTo>
                    <a:pt x="2346" y="13716"/>
                    <a:pt x="441" y="11978"/>
                    <a:pt x="298" y="9358"/>
                  </a:cubicBezTo>
                  <a:lnTo>
                    <a:pt x="3453" y="9358"/>
                  </a:lnTo>
                  <a:cubicBezTo>
                    <a:pt x="3537" y="10299"/>
                    <a:pt x="4180" y="10918"/>
                    <a:pt x="5084" y="10918"/>
                  </a:cubicBezTo>
                  <a:cubicBezTo>
                    <a:pt x="6085" y="10918"/>
                    <a:pt x="6787" y="10180"/>
                    <a:pt x="6787" y="9132"/>
                  </a:cubicBezTo>
                  <a:cubicBezTo>
                    <a:pt x="6787" y="8085"/>
                    <a:pt x="6061" y="7406"/>
                    <a:pt x="4942" y="7406"/>
                  </a:cubicBezTo>
                  <a:lnTo>
                    <a:pt x="2929" y="7406"/>
                  </a:lnTo>
                  <a:lnTo>
                    <a:pt x="2929" y="6834"/>
                  </a:lnTo>
                  <a:lnTo>
                    <a:pt x="5096" y="3286"/>
                  </a:lnTo>
                  <a:cubicBezTo>
                    <a:pt x="5144" y="3191"/>
                    <a:pt x="5073" y="3084"/>
                    <a:pt x="4977" y="3072"/>
                  </a:cubicBezTo>
                  <a:lnTo>
                    <a:pt x="620" y="3072"/>
                  </a:lnTo>
                  <a:lnTo>
                    <a:pt x="620" y="298"/>
                  </a:lnTo>
                  <a:close/>
                  <a:moveTo>
                    <a:pt x="477" y="0"/>
                  </a:moveTo>
                  <a:cubicBezTo>
                    <a:pt x="393" y="0"/>
                    <a:pt x="322" y="72"/>
                    <a:pt x="322" y="155"/>
                  </a:cubicBezTo>
                  <a:lnTo>
                    <a:pt x="322" y="3203"/>
                  </a:lnTo>
                  <a:cubicBezTo>
                    <a:pt x="322" y="3286"/>
                    <a:pt x="393" y="3346"/>
                    <a:pt x="477" y="3346"/>
                  </a:cubicBezTo>
                  <a:lnTo>
                    <a:pt x="4715" y="3346"/>
                  </a:lnTo>
                  <a:lnTo>
                    <a:pt x="2667" y="6715"/>
                  </a:lnTo>
                  <a:cubicBezTo>
                    <a:pt x="2656" y="6739"/>
                    <a:pt x="2644" y="6763"/>
                    <a:pt x="2644" y="6787"/>
                  </a:cubicBezTo>
                  <a:lnTo>
                    <a:pt x="2644" y="7537"/>
                  </a:lnTo>
                  <a:cubicBezTo>
                    <a:pt x="2644" y="7620"/>
                    <a:pt x="2715" y="7680"/>
                    <a:pt x="2787" y="7680"/>
                  </a:cubicBezTo>
                  <a:lnTo>
                    <a:pt x="4942" y="7680"/>
                  </a:lnTo>
                  <a:cubicBezTo>
                    <a:pt x="5918" y="7680"/>
                    <a:pt x="6513" y="8227"/>
                    <a:pt x="6513" y="9132"/>
                  </a:cubicBezTo>
                  <a:cubicBezTo>
                    <a:pt x="6513" y="10037"/>
                    <a:pt x="5942" y="10644"/>
                    <a:pt x="5096" y="10644"/>
                  </a:cubicBezTo>
                  <a:cubicBezTo>
                    <a:pt x="4299" y="10644"/>
                    <a:pt x="3763" y="10073"/>
                    <a:pt x="3727" y="9204"/>
                  </a:cubicBezTo>
                  <a:cubicBezTo>
                    <a:pt x="3715" y="9132"/>
                    <a:pt x="3656" y="9073"/>
                    <a:pt x="3584" y="9073"/>
                  </a:cubicBezTo>
                  <a:lnTo>
                    <a:pt x="143" y="9073"/>
                  </a:lnTo>
                  <a:cubicBezTo>
                    <a:pt x="108" y="9073"/>
                    <a:pt x="72" y="9085"/>
                    <a:pt x="48" y="9108"/>
                  </a:cubicBezTo>
                  <a:cubicBezTo>
                    <a:pt x="24" y="9144"/>
                    <a:pt x="0" y="9180"/>
                    <a:pt x="12" y="9216"/>
                  </a:cubicBezTo>
                  <a:cubicBezTo>
                    <a:pt x="96" y="12085"/>
                    <a:pt x="2132" y="14002"/>
                    <a:pt x="5084" y="14002"/>
                  </a:cubicBezTo>
                  <a:cubicBezTo>
                    <a:pt x="8085" y="14002"/>
                    <a:pt x="10264" y="11978"/>
                    <a:pt x="10264" y="9180"/>
                  </a:cubicBezTo>
                  <a:cubicBezTo>
                    <a:pt x="10264" y="7132"/>
                    <a:pt x="9097" y="5537"/>
                    <a:pt x="7204" y="4977"/>
                  </a:cubicBezTo>
                  <a:lnTo>
                    <a:pt x="9787" y="834"/>
                  </a:lnTo>
                  <a:cubicBezTo>
                    <a:pt x="9799" y="822"/>
                    <a:pt x="9811" y="786"/>
                    <a:pt x="9811" y="762"/>
                  </a:cubicBezTo>
                  <a:lnTo>
                    <a:pt x="9811" y="155"/>
                  </a:lnTo>
                  <a:cubicBezTo>
                    <a:pt x="9811" y="72"/>
                    <a:pt x="9740" y="0"/>
                    <a:pt x="9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45;p37">
              <a:extLst>
                <a:ext uri="{FF2B5EF4-FFF2-40B4-BE49-F238E27FC236}">
                  <a16:creationId xmlns:a16="http://schemas.microsoft.com/office/drawing/2014/main" id="{9FD86858-C8D8-E3BB-5EA9-FE1D7F5DF012}"/>
                </a:ext>
              </a:extLst>
            </p:cNvPr>
            <p:cNvSpPr/>
            <p:nvPr/>
          </p:nvSpPr>
          <p:spPr>
            <a:xfrm>
              <a:off x="7053385" y="3985961"/>
              <a:ext cx="1135932" cy="96578"/>
            </a:xfrm>
            <a:custGeom>
              <a:avLst/>
              <a:gdLst/>
              <a:ahLst/>
              <a:cxnLst/>
              <a:rect l="l" t="t" r="r" b="b"/>
              <a:pathLst>
                <a:path w="44542" h="3787" extrusionOk="0">
                  <a:moveTo>
                    <a:pt x="1" y="0"/>
                  </a:moveTo>
                  <a:lnTo>
                    <a:pt x="1" y="3786"/>
                  </a:lnTo>
                  <a:lnTo>
                    <a:pt x="44542" y="3786"/>
                  </a:lnTo>
                  <a:lnTo>
                    <a:pt x="44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6;p37">
              <a:extLst>
                <a:ext uri="{FF2B5EF4-FFF2-40B4-BE49-F238E27FC236}">
                  <a16:creationId xmlns:a16="http://schemas.microsoft.com/office/drawing/2014/main" id="{49FE7743-A51C-EA29-4359-3ED463A3EE37}"/>
                </a:ext>
              </a:extLst>
            </p:cNvPr>
            <p:cNvSpPr/>
            <p:nvPr/>
          </p:nvSpPr>
          <p:spPr>
            <a:xfrm>
              <a:off x="7049738" y="3982314"/>
              <a:ext cx="1143226" cy="103872"/>
            </a:xfrm>
            <a:custGeom>
              <a:avLst/>
              <a:gdLst/>
              <a:ahLst/>
              <a:cxnLst/>
              <a:rect l="l" t="t" r="r" b="b"/>
              <a:pathLst>
                <a:path w="44828" h="4073" extrusionOk="0">
                  <a:moveTo>
                    <a:pt x="44542" y="298"/>
                  </a:moveTo>
                  <a:lnTo>
                    <a:pt x="44542" y="3787"/>
                  </a:lnTo>
                  <a:lnTo>
                    <a:pt x="286" y="3787"/>
                  </a:lnTo>
                  <a:lnTo>
                    <a:pt x="286" y="298"/>
                  </a:lnTo>
                  <a:close/>
                  <a:moveTo>
                    <a:pt x="1" y="0"/>
                  </a:moveTo>
                  <a:lnTo>
                    <a:pt x="1" y="4072"/>
                  </a:lnTo>
                  <a:lnTo>
                    <a:pt x="44828" y="4072"/>
                  </a:lnTo>
                  <a:lnTo>
                    <a:pt x="44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47;p37">
              <a:extLst>
                <a:ext uri="{FF2B5EF4-FFF2-40B4-BE49-F238E27FC236}">
                  <a16:creationId xmlns:a16="http://schemas.microsoft.com/office/drawing/2014/main" id="{7D6E013B-9EFD-5C79-6781-BF93E34DB368}"/>
                </a:ext>
              </a:extLst>
            </p:cNvPr>
            <p:cNvSpPr/>
            <p:nvPr/>
          </p:nvSpPr>
          <p:spPr>
            <a:xfrm>
              <a:off x="5791776" y="3422712"/>
              <a:ext cx="1332072" cy="1172962"/>
            </a:xfrm>
            <a:custGeom>
              <a:avLst/>
              <a:gdLst/>
              <a:ahLst/>
              <a:cxnLst/>
              <a:rect l="l" t="t" r="r" b="b"/>
              <a:pathLst>
                <a:path w="52233" h="45994" extrusionOk="0">
                  <a:moveTo>
                    <a:pt x="0" y="0"/>
                  </a:moveTo>
                  <a:lnTo>
                    <a:pt x="0" y="45994"/>
                  </a:lnTo>
                  <a:lnTo>
                    <a:pt x="52233" y="45994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48;p37">
              <a:extLst>
                <a:ext uri="{FF2B5EF4-FFF2-40B4-BE49-F238E27FC236}">
                  <a16:creationId xmlns:a16="http://schemas.microsoft.com/office/drawing/2014/main" id="{B20A0B08-CC52-5D62-161D-DB3ECD2C9360}"/>
                </a:ext>
              </a:extLst>
            </p:cNvPr>
            <p:cNvSpPr/>
            <p:nvPr/>
          </p:nvSpPr>
          <p:spPr>
            <a:xfrm>
              <a:off x="5787823" y="3419065"/>
              <a:ext cx="1339672" cy="1180256"/>
            </a:xfrm>
            <a:custGeom>
              <a:avLst/>
              <a:gdLst/>
              <a:ahLst/>
              <a:cxnLst/>
              <a:rect l="l" t="t" r="r" b="b"/>
              <a:pathLst>
                <a:path w="52531" h="46280" extrusionOk="0">
                  <a:moveTo>
                    <a:pt x="52245" y="286"/>
                  </a:moveTo>
                  <a:lnTo>
                    <a:pt x="52245" y="45994"/>
                  </a:lnTo>
                  <a:lnTo>
                    <a:pt x="298" y="45994"/>
                  </a:lnTo>
                  <a:lnTo>
                    <a:pt x="298" y="286"/>
                  </a:lnTo>
                  <a:close/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46137"/>
                  </a:lnTo>
                  <a:cubicBezTo>
                    <a:pt x="0" y="46208"/>
                    <a:pt x="72" y="46280"/>
                    <a:pt x="155" y="46280"/>
                  </a:cubicBezTo>
                  <a:lnTo>
                    <a:pt x="52388" y="46280"/>
                  </a:lnTo>
                  <a:cubicBezTo>
                    <a:pt x="52471" y="46280"/>
                    <a:pt x="52531" y="46208"/>
                    <a:pt x="52531" y="46137"/>
                  </a:cubicBezTo>
                  <a:lnTo>
                    <a:pt x="52531" y="143"/>
                  </a:lnTo>
                  <a:cubicBezTo>
                    <a:pt x="52531" y="60"/>
                    <a:pt x="52471" y="0"/>
                    <a:pt x="52388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49;p37">
              <a:extLst>
                <a:ext uri="{FF2B5EF4-FFF2-40B4-BE49-F238E27FC236}">
                  <a16:creationId xmlns:a16="http://schemas.microsoft.com/office/drawing/2014/main" id="{88459570-1C41-0586-2B1E-BD12B6843E25}"/>
                </a:ext>
              </a:extLst>
            </p:cNvPr>
            <p:cNvSpPr/>
            <p:nvPr/>
          </p:nvSpPr>
          <p:spPr>
            <a:xfrm>
              <a:off x="5787823" y="3428782"/>
              <a:ext cx="1339672" cy="1171457"/>
            </a:xfrm>
            <a:custGeom>
              <a:avLst/>
              <a:gdLst/>
              <a:ahLst/>
              <a:cxnLst/>
              <a:rect l="l" t="t" r="r" b="b"/>
              <a:pathLst>
                <a:path w="52531" h="45935" extrusionOk="0">
                  <a:moveTo>
                    <a:pt x="52245" y="298"/>
                  </a:moveTo>
                  <a:lnTo>
                    <a:pt x="52245" y="45649"/>
                  </a:lnTo>
                  <a:lnTo>
                    <a:pt x="298" y="45649"/>
                  </a:lnTo>
                  <a:lnTo>
                    <a:pt x="298" y="298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45792"/>
                  </a:lnTo>
                  <a:cubicBezTo>
                    <a:pt x="0" y="45863"/>
                    <a:pt x="72" y="45935"/>
                    <a:pt x="155" y="45935"/>
                  </a:cubicBezTo>
                  <a:lnTo>
                    <a:pt x="52388" y="45935"/>
                  </a:lnTo>
                  <a:cubicBezTo>
                    <a:pt x="52459" y="45923"/>
                    <a:pt x="52531" y="45863"/>
                    <a:pt x="52531" y="45792"/>
                  </a:cubicBezTo>
                  <a:lnTo>
                    <a:pt x="52531" y="155"/>
                  </a:lnTo>
                  <a:cubicBezTo>
                    <a:pt x="52531" y="72"/>
                    <a:pt x="52471" y="0"/>
                    <a:pt x="52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50;p37">
              <a:extLst>
                <a:ext uri="{FF2B5EF4-FFF2-40B4-BE49-F238E27FC236}">
                  <a16:creationId xmlns:a16="http://schemas.microsoft.com/office/drawing/2014/main" id="{C48CF536-5A3D-7BE9-AEFC-4D7A4C33ABB1}"/>
                </a:ext>
              </a:extLst>
            </p:cNvPr>
            <p:cNvSpPr/>
            <p:nvPr/>
          </p:nvSpPr>
          <p:spPr>
            <a:xfrm>
              <a:off x="5956956" y="3432735"/>
              <a:ext cx="993526" cy="1157482"/>
            </a:xfrm>
            <a:custGeom>
              <a:avLst/>
              <a:gdLst/>
              <a:ahLst/>
              <a:cxnLst/>
              <a:rect l="l" t="t" r="r" b="b"/>
              <a:pathLst>
                <a:path w="38958" h="45387" extrusionOk="0">
                  <a:moveTo>
                    <a:pt x="0" y="0"/>
                  </a:moveTo>
                  <a:lnTo>
                    <a:pt x="0" y="45387"/>
                  </a:lnTo>
                  <a:lnTo>
                    <a:pt x="38957" y="45387"/>
                  </a:lnTo>
                  <a:lnTo>
                    <a:pt x="389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51;p37">
              <a:extLst>
                <a:ext uri="{FF2B5EF4-FFF2-40B4-BE49-F238E27FC236}">
                  <a16:creationId xmlns:a16="http://schemas.microsoft.com/office/drawing/2014/main" id="{4427D551-CCFB-3853-46EE-52ECA56AB72A}"/>
                </a:ext>
              </a:extLst>
            </p:cNvPr>
            <p:cNvSpPr/>
            <p:nvPr/>
          </p:nvSpPr>
          <p:spPr>
            <a:xfrm>
              <a:off x="6327380" y="3653459"/>
              <a:ext cx="225621" cy="539607"/>
            </a:xfrm>
            <a:custGeom>
              <a:avLst/>
              <a:gdLst/>
              <a:ahLst/>
              <a:cxnLst/>
              <a:rect l="l" t="t" r="r" b="b"/>
              <a:pathLst>
                <a:path w="8847" h="21159" extrusionOk="0">
                  <a:moveTo>
                    <a:pt x="1" y="1"/>
                  </a:moveTo>
                  <a:lnTo>
                    <a:pt x="1" y="4787"/>
                  </a:lnTo>
                  <a:lnTo>
                    <a:pt x="3144" y="4787"/>
                  </a:lnTo>
                  <a:lnTo>
                    <a:pt x="3144" y="21158"/>
                  </a:lnTo>
                  <a:lnTo>
                    <a:pt x="8847" y="21158"/>
                  </a:lnTo>
                  <a:lnTo>
                    <a:pt x="8847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52;p37">
              <a:extLst>
                <a:ext uri="{FF2B5EF4-FFF2-40B4-BE49-F238E27FC236}">
                  <a16:creationId xmlns:a16="http://schemas.microsoft.com/office/drawing/2014/main" id="{ECF8D77F-537B-2278-9E69-DE6E818785FB}"/>
                </a:ext>
              </a:extLst>
            </p:cNvPr>
            <p:cNvSpPr/>
            <p:nvPr/>
          </p:nvSpPr>
          <p:spPr>
            <a:xfrm>
              <a:off x="6323733" y="3649532"/>
              <a:ext cx="232914" cy="547182"/>
            </a:xfrm>
            <a:custGeom>
              <a:avLst/>
              <a:gdLst/>
              <a:ahLst/>
              <a:cxnLst/>
              <a:rect l="l" t="t" r="r" b="b"/>
              <a:pathLst>
                <a:path w="9133" h="21456" extrusionOk="0">
                  <a:moveTo>
                    <a:pt x="8847" y="298"/>
                  </a:moveTo>
                  <a:lnTo>
                    <a:pt x="8847" y="21169"/>
                  </a:lnTo>
                  <a:lnTo>
                    <a:pt x="3430" y="21169"/>
                  </a:lnTo>
                  <a:lnTo>
                    <a:pt x="3430" y="4953"/>
                  </a:lnTo>
                  <a:cubicBezTo>
                    <a:pt x="3430" y="4870"/>
                    <a:pt x="3370" y="4810"/>
                    <a:pt x="3287" y="4810"/>
                  </a:cubicBezTo>
                  <a:lnTo>
                    <a:pt x="287" y="4810"/>
                  </a:lnTo>
                  <a:lnTo>
                    <a:pt x="287" y="298"/>
                  </a:lnTo>
                  <a:close/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4953"/>
                  </a:lnTo>
                  <a:cubicBezTo>
                    <a:pt x="1" y="5025"/>
                    <a:pt x="72" y="5096"/>
                    <a:pt x="144" y="5096"/>
                  </a:cubicBezTo>
                  <a:lnTo>
                    <a:pt x="3144" y="5096"/>
                  </a:lnTo>
                  <a:lnTo>
                    <a:pt x="3144" y="21312"/>
                  </a:lnTo>
                  <a:cubicBezTo>
                    <a:pt x="3144" y="21396"/>
                    <a:pt x="3204" y="21455"/>
                    <a:pt x="3287" y="21455"/>
                  </a:cubicBezTo>
                  <a:lnTo>
                    <a:pt x="8990" y="21455"/>
                  </a:lnTo>
                  <a:cubicBezTo>
                    <a:pt x="9061" y="21455"/>
                    <a:pt x="9121" y="21396"/>
                    <a:pt x="9133" y="21312"/>
                  </a:cubicBezTo>
                  <a:lnTo>
                    <a:pt x="9133" y="155"/>
                  </a:lnTo>
                  <a:cubicBezTo>
                    <a:pt x="9133" y="72"/>
                    <a:pt x="9073" y="0"/>
                    <a:pt x="8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53;p37">
              <a:extLst>
                <a:ext uri="{FF2B5EF4-FFF2-40B4-BE49-F238E27FC236}">
                  <a16:creationId xmlns:a16="http://schemas.microsoft.com/office/drawing/2014/main" id="{B5A9E297-FF27-714D-090E-8A71521F6BBF}"/>
                </a:ext>
              </a:extLst>
            </p:cNvPr>
            <p:cNvSpPr/>
            <p:nvPr/>
          </p:nvSpPr>
          <p:spPr>
            <a:xfrm>
              <a:off x="5784176" y="3427252"/>
              <a:ext cx="1351530" cy="128176"/>
            </a:xfrm>
            <a:custGeom>
              <a:avLst/>
              <a:gdLst/>
              <a:ahLst/>
              <a:cxnLst/>
              <a:rect l="l" t="t" r="r" b="b"/>
              <a:pathLst>
                <a:path w="52996" h="5026" extrusionOk="0">
                  <a:moveTo>
                    <a:pt x="0" y="1"/>
                  </a:moveTo>
                  <a:lnTo>
                    <a:pt x="0" y="5025"/>
                  </a:lnTo>
                  <a:lnTo>
                    <a:pt x="52995" y="5025"/>
                  </a:lnTo>
                  <a:lnTo>
                    <a:pt x="52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54;p37">
              <a:extLst>
                <a:ext uri="{FF2B5EF4-FFF2-40B4-BE49-F238E27FC236}">
                  <a16:creationId xmlns:a16="http://schemas.microsoft.com/office/drawing/2014/main" id="{EA9D11F5-CEC3-E8AE-0BD0-7BEAEAED2924}"/>
                </a:ext>
              </a:extLst>
            </p:cNvPr>
            <p:cNvSpPr/>
            <p:nvPr/>
          </p:nvSpPr>
          <p:spPr>
            <a:xfrm>
              <a:off x="5780530" y="3423605"/>
              <a:ext cx="1358799" cy="135163"/>
            </a:xfrm>
            <a:custGeom>
              <a:avLst/>
              <a:gdLst/>
              <a:ahLst/>
              <a:cxnLst/>
              <a:rect l="l" t="t" r="r" b="b"/>
              <a:pathLst>
                <a:path w="53281" h="5300" extrusionOk="0">
                  <a:moveTo>
                    <a:pt x="53007" y="287"/>
                  </a:moveTo>
                  <a:lnTo>
                    <a:pt x="53007" y="5025"/>
                  </a:lnTo>
                  <a:lnTo>
                    <a:pt x="286" y="5025"/>
                  </a:lnTo>
                  <a:lnTo>
                    <a:pt x="286" y="287"/>
                  </a:lnTo>
                  <a:close/>
                  <a:moveTo>
                    <a:pt x="1" y="1"/>
                  </a:moveTo>
                  <a:lnTo>
                    <a:pt x="1" y="5299"/>
                  </a:lnTo>
                  <a:lnTo>
                    <a:pt x="53281" y="5299"/>
                  </a:lnTo>
                  <a:lnTo>
                    <a:pt x="53281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55;p37">
              <a:extLst>
                <a:ext uri="{FF2B5EF4-FFF2-40B4-BE49-F238E27FC236}">
                  <a16:creationId xmlns:a16="http://schemas.microsoft.com/office/drawing/2014/main" id="{B9319040-D90E-B6EA-EB1F-87EC567A420E}"/>
                </a:ext>
              </a:extLst>
            </p:cNvPr>
            <p:cNvSpPr/>
            <p:nvPr/>
          </p:nvSpPr>
          <p:spPr>
            <a:xfrm>
              <a:off x="4169715" y="4590191"/>
              <a:ext cx="4719493" cy="14613"/>
            </a:xfrm>
            <a:custGeom>
              <a:avLst/>
              <a:gdLst/>
              <a:ahLst/>
              <a:cxnLst/>
              <a:rect l="l" t="t" r="r" b="b"/>
              <a:pathLst>
                <a:path w="185060" h="573" extrusionOk="0">
                  <a:moveTo>
                    <a:pt x="382" y="1"/>
                  </a:moveTo>
                  <a:cubicBezTo>
                    <a:pt x="1" y="1"/>
                    <a:pt x="1" y="560"/>
                    <a:pt x="382" y="572"/>
                  </a:cubicBezTo>
                  <a:lnTo>
                    <a:pt x="184679" y="572"/>
                  </a:lnTo>
                  <a:cubicBezTo>
                    <a:pt x="185060" y="572"/>
                    <a:pt x="185060" y="1"/>
                    <a:pt x="184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56;p37">
              <a:extLst>
                <a:ext uri="{FF2B5EF4-FFF2-40B4-BE49-F238E27FC236}">
                  <a16:creationId xmlns:a16="http://schemas.microsoft.com/office/drawing/2014/main" id="{F9F115CE-048E-F847-6E9F-A9081E2EA7BD}"/>
                </a:ext>
              </a:extLst>
            </p:cNvPr>
            <p:cNvSpPr/>
            <p:nvPr/>
          </p:nvSpPr>
          <p:spPr>
            <a:xfrm>
              <a:off x="5835181" y="1950963"/>
              <a:ext cx="556592" cy="339081"/>
            </a:xfrm>
            <a:custGeom>
              <a:avLst/>
              <a:gdLst/>
              <a:ahLst/>
              <a:cxnLst/>
              <a:rect l="l" t="t" r="r" b="b"/>
              <a:pathLst>
                <a:path w="21825" h="13296" extrusionOk="0">
                  <a:moveTo>
                    <a:pt x="9341" y="0"/>
                  </a:moveTo>
                  <a:cubicBezTo>
                    <a:pt x="8569" y="0"/>
                    <a:pt x="7783" y="116"/>
                    <a:pt x="7085" y="394"/>
                  </a:cubicBezTo>
                  <a:cubicBezTo>
                    <a:pt x="4501" y="1310"/>
                    <a:pt x="3037" y="4037"/>
                    <a:pt x="3703" y="6704"/>
                  </a:cubicBezTo>
                  <a:lnTo>
                    <a:pt x="3811" y="7073"/>
                  </a:lnTo>
                  <a:cubicBezTo>
                    <a:pt x="4180" y="8252"/>
                    <a:pt x="3882" y="9538"/>
                    <a:pt x="3025" y="10442"/>
                  </a:cubicBezTo>
                  <a:cubicBezTo>
                    <a:pt x="2953" y="10514"/>
                    <a:pt x="2870" y="10585"/>
                    <a:pt x="2787" y="10657"/>
                  </a:cubicBezTo>
                  <a:cubicBezTo>
                    <a:pt x="2365" y="10986"/>
                    <a:pt x="1673" y="11094"/>
                    <a:pt x="1014" y="11094"/>
                  </a:cubicBezTo>
                  <a:cubicBezTo>
                    <a:pt x="649" y="11094"/>
                    <a:pt x="294" y="11061"/>
                    <a:pt x="1" y="11014"/>
                  </a:cubicBezTo>
                  <a:lnTo>
                    <a:pt x="1" y="11014"/>
                  </a:lnTo>
                  <a:cubicBezTo>
                    <a:pt x="822" y="12205"/>
                    <a:pt x="2120" y="13086"/>
                    <a:pt x="3549" y="13264"/>
                  </a:cubicBezTo>
                  <a:cubicBezTo>
                    <a:pt x="3718" y="13285"/>
                    <a:pt x="3890" y="13296"/>
                    <a:pt x="4061" y="13296"/>
                  </a:cubicBezTo>
                  <a:cubicBezTo>
                    <a:pt x="5335" y="13296"/>
                    <a:pt x="6624" y="12719"/>
                    <a:pt x="7359" y="11681"/>
                  </a:cubicBezTo>
                  <a:cubicBezTo>
                    <a:pt x="7835" y="11014"/>
                    <a:pt x="8097" y="10145"/>
                    <a:pt x="8776" y="9657"/>
                  </a:cubicBezTo>
                  <a:cubicBezTo>
                    <a:pt x="9311" y="9264"/>
                    <a:pt x="10002" y="9180"/>
                    <a:pt x="10645" y="8990"/>
                  </a:cubicBezTo>
                  <a:cubicBezTo>
                    <a:pt x="11181" y="8823"/>
                    <a:pt x="11681" y="8585"/>
                    <a:pt x="12121" y="8264"/>
                  </a:cubicBezTo>
                  <a:lnTo>
                    <a:pt x="12121" y="9597"/>
                  </a:lnTo>
                  <a:lnTo>
                    <a:pt x="12121" y="9800"/>
                  </a:lnTo>
                  <a:cubicBezTo>
                    <a:pt x="12121" y="9811"/>
                    <a:pt x="12133" y="9811"/>
                    <a:pt x="12145" y="9823"/>
                  </a:cubicBezTo>
                  <a:cubicBezTo>
                    <a:pt x="12205" y="9942"/>
                    <a:pt x="12252" y="10061"/>
                    <a:pt x="12312" y="10169"/>
                  </a:cubicBezTo>
                  <a:cubicBezTo>
                    <a:pt x="12312" y="10169"/>
                    <a:pt x="16384" y="8978"/>
                    <a:pt x="17693" y="5692"/>
                  </a:cubicBezTo>
                  <a:cubicBezTo>
                    <a:pt x="19074" y="6716"/>
                    <a:pt x="20718" y="7144"/>
                    <a:pt x="21825" y="7311"/>
                  </a:cubicBezTo>
                  <a:cubicBezTo>
                    <a:pt x="21789" y="7097"/>
                    <a:pt x="21741" y="6882"/>
                    <a:pt x="21682" y="6680"/>
                  </a:cubicBezTo>
                  <a:lnTo>
                    <a:pt x="21646" y="6561"/>
                  </a:lnTo>
                  <a:cubicBezTo>
                    <a:pt x="21610" y="6478"/>
                    <a:pt x="21575" y="6394"/>
                    <a:pt x="21539" y="6299"/>
                  </a:cubicBezTo>
                  <a:lnTo>
                    <a:pt x="21491" y="6204"/>
                  </a:lnTo>
                  <a:cubicBezTo>
                    <a:pt x="21372" y="5918"/>
                    <a:pt x="21218" y="5656"/>
                    <a:pt x="21039" y="5394"/>
                  </a:cubicBezTo>
                  <a:cubicBezTo>
                    <a:pt x="21015" y="5370"/>
                    <a:pt x="21003" y="5347"/>
                    <a:pt x="20979" y="5323"/>
                  </a:cubicBezTo>
                  <a:cubicBezTo>
                    <a:pt x="20920" y="5239"/>
                    <a:pt x="20860" y="5168"/>
                    <a:pt x="20801" y="5085"/>
                  </a:cubicBezTo>
                  <a:lnTo>
                    <a:pt x="20741" y="5025"/>
                  </a:lnTo>
                  <a:cubicBezTo>
                    <a:pt x="20539" y="4787"/>
                    <a:pt x="20313" y="4573"/>
                    <a:pt x="20063" y="4382"/>
                  </a:cubicBezTo>
                  <a:lnTo>
                    <a:pt x="20003" y="4323"/>
                  </a:lnTo>
                  <a:cubicBezTo>
                    <a:pt x="19920" y="4263"/>
                    <a:pt x="19836" y="4204"/>
                    <a:pt x="19753" y="4144"/>
                  </a:cubicBezTo>
                  <a:lnTo>
                    <a:pt x="19717" y="4120"/>
                  </a:lnTo>
                  <a:cubicBezTo>
                    <a:pt x="19444" y="3942"/>
                    <a:pt x="19158" y="3799"/>
                    <a:pt x="18848" y="3680"/>
                  </a:cubicBezTo>
                  <a:lnTo>
                    <a:pt x="18765" y="3644"/>
                  </a:lnTo>
                  <a:cubicBezTo>
                    <a:pt x="18670" y="3608"/>
                    <a:pt x="18574" y="3573"/>
                    <a:pt x="18467" y="3549"/>
                  </a:cubicBezTo>
                  <a:lnTo>
                    <a:pt x="18443" y="3537"/>
                  </a:lnTo>
                  <a:cubicBezTo>
                    <a:pt x="18336" y="3501"/>
                    <a:pt x="18229" y="3477"/>
                    <a:pt x="18122" y="3454"/>
                  </a:cubicBezTo>
                  <a:lnTo>
                    <a:pt x="18086" y="3442"/>
                  </a:lnTo>
                  <a:cubicBezTo>
                    <a:pt x="17991" y="3418"/>
                    <a:pt x="17884" y="3406"/>
                    <a:pt x="17789" y="3382"/>
                  </a:cubicBezTo>
                  <a:lnTo>
                    <a:pt x="17753" y="3382"/>
                  </a:lnTo>
                  <a:cubicBezTo>
                    <a:pt x="17670" y="3370"/>
                    <a:pt x="17586" y="3358"/>
                    <a:pt x="17503" y="3358"/>
                  </a:cubicBezTo>
                  <a:cubicBezTo>
                    <a:pt x="17419" y="3346"/>
                    <a:pt x="17300" y="3334"/>
                    <a:pt x="17205" y="3334"/>
                  </a:cubicBezTo>
                  <a:lnTo>
                    <a:pt x="16634" y="3334"/>
                  </a:lnTo>
                  <a:cubicBezTo>
                    <a:pt x="16491" y="3346"/>
                    <a:pt x="16360" y="3370"/>
                    <a:pt x="16229" y="3394"/>
                  </a:cubicBezTo>
                  <a:cubicBezTo>
                    <a:pt x="16098" y="3406"/>
                    <a:pt x="15991" y="3430"/>
                    <a:pt x="15884" y="3465"/>
                  </a:cubicBezTo>
                  <a:cubicBezTo>
                    <a:pt x="15443" y="3561"/>
                    <a:pt x="15026" y="3715"/>
                    <a:pt x="14633" y="3930"/>
                  </a:cubicBezTo>
                  <a:cubicBezTo>
                    <a:pt x="14741" y="1537"/>
                    <a:pt x="12169" y="239"/>
                    <a:pt x="10097" y="36"/>
                  </a:cubicBezTo>
                  <a:cubicBezTo>
                    <a:pt x="9849" y="13"/>
                    <a:pt x="9596" y="0"/>
                    <a:pt x="9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57;p37">
              <a:extLst>
                <a:ext uri="{FF2B5EF4-FFF2-40B4-BE49-F238E27FC236}">
                  <a16:creationId xmlns:a16="http://schemas.microsoft.com/office/drawing/2014/main" id="{7C4372D9-41C9-A4A9-1B59-7E015FB11D2E}"/>
                </a:ext>
              </a:extLst>
            </p:cNvPr>
            <p:cNvSpPr/>
            <p:nvPr/>
          </p:nvSpPr>
          <p:spPr>
            <a:xfrm>
              <a:off x="5827888" y="1946832"/>
              <a:ext cx="569369" cy="346375"/>
            </a:xfrm>
            <a:custGeom>
              <a:avLst/>
              <a:gdLst/>
              <a:ahLst/>
              <a:cxnLst/>
              <a:rect l="l" t="t" r="r" b="b"/>
              <a:pathLst>
                <a:path w="22326" h="13582" extrusionOk="0">
                  <a:moveTo>
                    <a:pt x="12526" y="9938"/>
                  </a:moveTo>
                  <a:lnTo>
                    <a:pt x="12455" y="9973"/>
                  </a:lnTo>
                  <a:lnTo>
                    <a:pt x="12455" y="9973"/>
                  </a:lnTo>
                  <a:lnTo>
                    <a:pt x="12491" y="9938"/>
                  </a:lnTo>
                  <a:close/>
                  <a:moveTo>
                    <a:pt x="9629" y="285"/>
                  </a:moveTo>
                  <a:cubicBezTo>
                    <a:pt x="9880" y="285"/>
                    <a:pt x="10132" y="299"/>
                    <a:pt x="10383" y="329"/>
                  </a:cubicBezTo>
                  <a:cubicBezTo>
                    <a:pt x="12217" y="508"/>
                    <a:pt x="14908" y="1651"/>
                    <a:pt x="14800" y="4080"/>
                  </a:cubicBezTo>
                  <a:lnTo>
                    <a:pt x="14788" y="4318"/>
                  </a:lnTo>
                  <a:lnTo>
                    <a:pt x="14788" y="4318"/>
                  </a:lnTo>
                  <a:lnTo>
                    <a:pt x="15003" y="4211"/>
                  </a:lnTo>
                  <a:cubicBezTo>
                    <a:pt x="15384" y="3997"/>
                    <a:pt x="15789" y="3842"/>
                    <a:pt x="16205" y="3746"/>
                  </a:cubicBezTo>
                  <a:lnTo>
                    <a:pt x="16336" y="3711"/>
                  </a:lnTo>
                  <a:cubicBezTo>
                    <a:pt x="16408" y="3699"/>
                    <a:pt x="16479" y="3687"/>
                    <a:pt x="16551" y="3675"/>
                  </a:cubicBezTo>
                  <a:cubicBezTo>
                    <a:pt x="16693" y="3651"/>
                    <a:pt x="16813" y="3639"/>
                    <a:pt x="16943" y="3627"/>
                  </a:cubicBezTo>
                  <a:cubicBezTo>
                    <a:pt x="17063" y="3616"/>
                    <a:pt x="17194" y="3616"/>
                    <a:pt x="17348" y="3616"/>
                  </a:cubicBezTo>
                  <a:lnTo>
                    <a:pt x="17479" y="3616"/>
                  </a:lnTo>
                  <a:cubicBezTo>
                    <a:pt x="17586" y="3616"/>
                    <a:pt x="17694" y="3627"/>
                    <a:pt x="17777" y="3639"/>
                  </a:cubicBezTo>
                  <a:cubicBezTo>
                    <a:pt x="17860" y="3651"/>
                    <a:pt x="17944" y="3663"/>
                    <a:pt x="18027" y="3675"/>
                  </a:cubicBezTo>
                  <a:lnTo>
                    <a:pt x="18051" y="3532"/>
                  </a:lnTo>
                  <a:lnTo>
                    <a:pt x="18063" y="3675"/>
                  </a:lnTo>
                  <a:cubicBezTo>
                    <a:pt x="18146" y="3687"/>
                    <a:pt x="18217" y="3711"/>
                    <a:pt x="18289" y="3723"/>
                  </a:cubicBezTo>
                  <a:lnTo>
                    <a:pt x="18384" y="3746"/>
                  </a:lnTo>
                  <a:cubicBezTo>
                    <a:pt x="18491" y="3770"/>
                    <a:pt x="18598" y="3794"/>
                    <a:pt x="18718" y="3830"/>
                  </a:cubicBezTo>
                  <a:cubicBezTo>
                    <a:pt x="18813" y="3866"/>
                    <a:pt x="18908" y="3901"/>
                    <a:pt x="19003" y="3937"/>
                  </a:cubicBezTo>
                  <a:lnTo>
                    <a:pt x="19087" y="3961"/>
                  </a:lnTo>
                  <a:cubicBezTo>
                    <a:pt x="19372" y="4080"/>
                    <a:pt x="19658" y="4235"/>
                    <a:pt x="19920" y="4401"/>
                  </a:cubicBezTo>
                  <a:lnTo>
                    <a:pt x="20003" y="4282"/>
                  </a:lnTo>
                  <a:lnTo>
                    <a:pt x="19956" y="4425"/>
                  </a:lnTo>
                  <a:cubicBezTo>
                    <a:pt x="20039" y="4485"/>
                    <a:pt x="20122" y="4544"/>
                    <a:pt x="20194" y="4604"/>
                  </a:cubicBezTo>
                  <a:lnTo>
                    <a:pt x="20265" y="4651"/>
                  </a:lnTo>
                  <a:cubicBezTo>
                    <a:pt x="20503" y="4842"/>
                    <a:pt x="20718" y="5056"/>
                    <a:pt x="20920" y="5282"/>
                  </a:cubicBezTo>
                  <a:lnTo>
                    <a:pt x="20980" y="5342"/>
                  </a:lnTo>
                  <a:cubicBezTo>
                    <a:pt x="21039" y="5413"/>
                    <a:pt x="21099" y="5485"/>
                    <a:pt x="21146" y="5568"/>
                  </a:cubicBezTo>
                  <a:lnTo>
                    <a:pt x="21206" y="5640"/>
                  </a:lnTo>
                  <a:cubicBezTo>
                    <a:pt x="21373" y="5890"/>
                    <a:pt x="21527" y="6152"/>
                    <a:pt x="21646" y="6413"/>
                  </a:cubicBezTo>
                  <a:lnTo>
                    <a:pt x="21694" y="6521"/>
                  </a:lnTo>
                  <a:cubicBezTo>
                    <a:pt x="21730" y="6604"/>
                    <a:pt x="21766" y="6687"/>
                    <a:pt x="21801" y="6783"/>
                  </a:cubicBezTo>
                  <a:lnTo>
                    <a:pt x="21825" y="6854"/>
                  </a:lnTo>
                  <a:lnTo>
                    <a:pt x="21837" y="6878"/>
                  </a:lnTo>
                  <a:cubicBezTo>
                    <a:pt x="21885" y="7021"/>
                    <a:pt x="21920" y="7152"/>
                    <a:pt x="21956" y="7283"/>
                  </a:cubicBezTo>
                  <a:cubicBezTo>
                    <a:pt x="20849" y="7104"/>
                    <a:pt x="19360" y="6675"/>
                    <a:pt x="18098" y="5723"/>
                  </a:cubicBezTo>
                  <a:lnTo>
                    <a:pt x="17944" y="5616"/>
                  </a:lnTo>
                  <a:lnTo>
                    <a:pt x="17872" y="5782"/>
                  </a:lnTo>
                  <a:cubicBezTo>
                    <a:pt x="16717" y="8676"/>
                    <a:pt x="13336" y="9926"/>
                    <a:pt x="12693" y="10152"/>
                  </a:cubicBezTo>
                  <a:cubicBezTo>
                    <a:pt x="12657" y="10069"/>
                    <a:pt x="12610" y="9997"/>
                    <a:pt x="12574" y="9914"/>
                  </a:cubicBezTo>
                  <a:lnTo>
                    <a:pt x="12574" y="8152"/>
                  </a:lnTo>
                  <a:lnTo>
                    <a:pt x="12348" y="8295"/>
                  </a:lnTo>
                  <a:cubicBezTo>
                    <a:pt x="11907" y="8604"/>
                    <a:pt x="11431" y="8842"/>
                    <a:pt x="10907" y="8997"/>
                  </a:cubicBezTo>
                  <a:cubicBezTo>
                    <a:pt x="10752" y="9045"/>
                    <a:pt x="10586" y="9092"/>
                    <a:pt x="10419" y="9128"/>
                  </a:cubicBezTo>
                  <a:cubicBezTo>
                    <a:pt x="9931" y="9247"/>
                    <a:pt x="9419" y="9378"/>
                    <a:pt x="8990" y="9688"/>
                  </a:cubicBezTo>
                  <a:cubicBezTo>
                    <a:pt x="8526" y="10033"/>
                    <a:pt x="8252" y="10533"/>
                    <a:pt x="7978" y="11021"/>
                  </a:cubicBezTo>
                  <a:cubicBezTo>
                    <a:pt x="7847" y="11271"/>
                    <a:pt x="7704" y="11509"/>
                    <a:pt x="7549" y="11747"/>
                  </a:cubicBezTo>
                  <a:cubicBezTo>
                    <a:pt x="6864" y="12707"/>
                    <a:pt x="5629" y="13302"/>
                    <a:pt x="4363" y="13302"/>
                  </a:cubicBezTo>
                  <a:cubicBezTo>
                    <a:pt x="4199" y="13302"/>
                    <a:pt x="4034" y="13292"/>
                    <a:pt x="3870" y="13271"/>
                  </a:cubicBezTo>
                  <a:cubicBezTo>
                    <a:pt x="2656" y="13117"/>
                    <a:pt x="1453" y="12402"/>
                    <a:pt x="620" y="11355"/>
                  </a:cubicBezTo>
                  <a:lnTo>
                    <a:pt x="620" y="11355"/>
                  </a:lnTo>
                  <a:cubicBezTo>
                    <a:pt x="834" y="11378"/>
                    <a:pt x="1062" y="11391"/>
                    <a:pt x="1293" y="11391"/>
                  </a:cubicBezTo>
                  <a:cubicBezTo>
                    <a:pt x="1998" y="11391"/>
                    <a:pt x="2728" y="11267"/>
                    <a:pt x="3168" y="10926"/>
                  </a:cubicBezTo>
                  <a:cubicBezTo>
                    <a:pt x="3263" y="10854"/>
                    <a:pt x="3347" y="10771"/>
                    <a:pt x="3430" y="10688"/>
                  </a:cubicBezTo>
                  <a:cubicBezTo>
                    <a:pt x="4311" y="9759"/>
                    <a:pt x="4632" y="8414"/>
                    <a:pt x="4251" y="7187"/>
                  </a:cubicBezTo>
                  <a:lnTo>
                    <a:pt x="4144" y="6818"/>
                  </a:lnTo>
                  <a:cubicBezTo>
                    <a:pt x="3489" y="4223"/>
                    <a:pt x="4918" y="1556"/>
                    <a:pt x="7442" y="675"/>
                  </a:cubicBezTo>
                  <a:cubicBezTo>
                    <a:pt x="8146" y="416"/>
                    <a:pt x="8884" y="285"/>
                    <a:pt x="9629" y="285"/>
                  </a:cubicBezTo>
                  <a:close/>
                  <a:moveTo>
                    <a:pt x="9669" y="1"/>
                  </a:moveTo>
                  <a:cubicBezTo>
                    <a:pt x="8882" y="1"/>
                    <a:pt x="8097" y="142"/>
                    <a:pt x="7347" y="413"/>
                  </a:cubicBezTo>
                  <a:cubicBezTo>
                    <a:pt x="4692" y="1353"/>
                    <a:pt x="3192" y="4163"/>
                    <a:pt x="3882" y="6902"/>
                  </a:cubicBezTo>
                  <a:lnTo>
                    <a:pt x="3989" y="7259"/>
                  </a:lnTo>
                  <a:cubicBezTo>
                    <a:pt x="4335" y="8402"/>
                    <a:pt x="4049" y="9628"/>
                    <a:pt x="3227" y="10485"/>
                  </a:cubicBezTo>
                  <a:cubicBezTo>
                    <a:pt x="3156" y="10569"/>
                    <a:pt x="3085" y="10628"/>
                    <a:pt x="3001" y="10700"/>
                  </a:cubicBezTo>
                  <a:cubicBezTo>
                    <a:pt x="2622" y="10990"/>
                    <a:pt x="1954" y="11105"/>
                    <a:pt x="1274" y="11105"/>
                  </a:cubicBezTo>
                  <a:cubicBezTo>
                    <a:pt x="949" y="11105"/>
                    <a:pt x="622" y="11079"/>
                    <a:pt x="322" y="11033"/>
                  </a:cubicBezTo>
                  <a:lnTo>
                    <a:pt x="1" y="10974"/>
                  </a:lnTo>
                  <a:lnTo>
                    <a:pt x="191" y="11247"/>
                  </a:lnTo>
                  <a:cubicBezTo>
                    <a:pt x="1072" y="12509"/>
                    <a:pt x="2442" y="13379"/>
                    <a:pt x="3835" y="13545"/>
                  </a:cubicBezTo>
                  <a:cubicBezTo>
                    <a:pt x="4013" y="13569"/>
                    <a:pt x="4192" y="13581"/>
                    <a:pt x="4370" y="13581"/>
                  </a:cubicBezTo>
                  <a:cubicBezTo>
                    <a:pt x="5716" y="13581"/>
                    <a:pt x="7037" y="12950"/>
                    <a:pt x="7788" y="11914"/>
                  </a:cubicBezTo>
                  <a:cubicBezTo>
                    <a:pt x="7954" y="11676"/>
                    <a:pt x="8109" y="11414"/>
                    <a:pt x="8240" y="11164"/>
                  </a:cubicBezTo>
                  <a:cubicBezTo>
                    <a:pt x="8514" y="10676"/>
                    <a:pt x="8764" y="10223"/>
                    <a:pt x="9169" y="9926"/>
                  </a:cubicBezTo>
                  <a:cubicBezTo>
                    <a:pt x="9550" y="9640"/>
                    <a:pt x="10014" y="9521"/>
                    <a:pt x="10502" y="9402"/>
                  </a:cubicBezTo>
                  <a:cubicBezTo>
                    <a:pt x="10669" y="9366"/>
                    <a:pt x="10847" y="9319"/>
                    <a:pt x="11002" y="9271"/>
                  </a:cubicBezTo>
                  <a:cubicBezTo>
                    <a:pt x="11467" y="9128"/>
                    <a:pt x="11907" y="8938"/>
                    <a:pt x="12312" y="8676"/>
                  </a:cubicBezTo>
                  <a:lnTo>
                    <a:pt x="12312" y="9938"/>
                  </a:lnTo>
                  <a:lnTo>
                    <a:pt x="12336" y="10033"/>
                  </a:lnTo>
                  <a:cubicBezTo>
                    <a:pt x="12395" y="10152"/>
                    <a:pt x="12455" y="10271"/>
                    <a:pt x="12514" y="10378"/>
                  </a:cubicBezTo>
                  <a:lnTo>
                    <a:pt x="12574" y="10485"/>
                  </a:lnTo>
                  <a:lnTo>
                    <a:pt x="12681" y="10450"/>
                  </a:lnTo>
                  <a:cubicBezTo>
                    <a:pt x="12729" y="10438"/>
                    <a:pt x="16693" y="9247"/>
                    <a:pt x="18086" y="6056"/>
                  </a:cubicBezTo>
                  <a:cubicBezTo>
                    <a:pt x="19444" y="7021"/>
                    <a:pt x="21015" y="7425"/>
                    <a:pt x="22123" y="7592"/>
                  </a:cubicBezTo>
                  <a:lnTo>
                    <a:pt x="22325" y="7628"/>
                  </a:lnTo>
                  <a:lnTo>
                    <a:pt x="22289" y="7425"/>
                  </a:lnTo>
                  <a:cubicBezTo>
                    <a:pt x="22242" y="7211"/>
                    <a:pt x="22182" y="6997"/>
                    <a:pt x="22111" y="6783"/>
                  </a:cubicBezTo>
                  <a:lnTo>
                    <a:pt x="22099" y="6759"/>
                  </a:lnTo>
                  <a:cubicBezTo>
                    <a:pt x="22099" y="6735"/>
                    <a:pt x="22087" y="6699"/>
                    <a:pt x="22075" y="6675"/>
                  </a:cubicBezTo>
                  <a:cubicBezTo>
                    <a:pt x="22039" y="6580"/>
                    <a:pt x="22004" y="6497"/>
                    <a:pt x="21968" y="6402"/>
                  </a:cubicBezTo>
                  <a:lnTo>
                    <a:pt x="21920" y="6294"/>
                  </a:lnTo>
                  <a:cubicBezTo>
                    <a:pt x="21789" y="6009"/>
                    <a:pt x="21623" y="5735"/>
                    <a:pt x="21444" y="5473"/>
                  </a:cubicBezTo>
                  <a:lnTo>
                    <a:pt x="21385" y="5390"/>
                  </a:lnTo>
                  <a:cubicBezTo>
                    <a:pt x="21325" y="5306"/>
                    <a:pt x="21265" y="5235"/>
                    <a:pt x="21206" y="5151"/>
                  </a:cubicBezTo>
                  <a:lnTo>
                    <a:pt x="21146" y="5092"/>
                  </a:lnTo>
                  <a:cubicBezTo>
                    <a:pt x="20932" y="4842"/>
                    <a:pt x="20706" y="4628"/>
                    <a:pt x="20444" y="4425"/>
                  </a:cubicBezTo>
                  <a:lnTo>
                    <a:pt x="20384" y="4366"/>
                  </a:lnTo>
                  <a:cubicBezTo>
                    <a:pt x="20301" y="4306"/>
                    <a:pt x="20218" y="4247"/>
                    <a:pt x="20122" y="4187"/>
                  </a:cubicBezTo>
                  <a:lnTo>
                    <a:pt x="20051" y="4306"/>
                  </a:lnTo>
                  <a:lnTo>
                    <a:pt x="20087" y="4163"/>
                  </a:lnTo>
                  <a:cubicBezTo>
                    <a:pt x="19801" y="3973"/>
                    <a:pt x="19503" y="3818"/>
                    <a:pt x="19194" y="3699"/>
                  </a:cubicBezTo>
                  <a:lnTo>
                    <a:pt x="19110" y="3663"/>
                  </a:lnTo>
                  <a:cubicBezTo>
                    <a:pt x="19015" y="3627"/>
                    <a:pt x="18920" y="3592"/>
                    <a:pt x="18813" y="3556"/>
                  </a:cubicBezTo>
                  <a:lnTo>
                    <a:pt x="18789" y="3556"/>
                  </a:lnTo>
                  <a:cubicBezTo>
                    <a:pt x="18706" y="3520"/>
                    <a:pt x="18610" y="3496"/>
                    <a:pt x="18527" y="3473"/>
                  </a:cubicBezTo>
                  <a:lnTo>
                    <a:pt x="18408" y="3449"/>
                  </a:lnTo>
                  <a:cubicBezTo>
                    <a:pt x="18313" y="3425"/>
                    <a:pt x="18217" y="3413"/>
                    <a:pt x="18110" y="3389"/>
                  </a:cubicBezTo>
                  <a:lnTo>
                    <a:pt x="18086" y="3389"/>
                  </a:lnTo>
                  <a:cubicBezTo>
                    <a:pt x="17991" y="3377"/>
                    <a:pt x="17920" y="3365"/>
                    <a:pt x="17825" y="3365"/>
                  </a:cubicBezTo>
                  <a:cubicBezTo>
                    <a:pt x="17717" y="3354"/>
                    <a:pt x="17610" y="3330"/>
                    <a:pt x="17515" y="3330"/>
                  </a:cubicBezTo>
                  <a:lnTo>
                    <a:pt x="17360" y="3330"/>
                  </a:lnTo>
                  <a:cubicBezTo>
                    <a:pt x="17194" y="3330"/>
                    <a:pt x="17063" y="3330"/>
                    <a:pt x="16932" y="3342"/>
                  </a:cubicBezTo>
                  <a:cubicBezTo>
                    <a:pt x="16801" y="3354"/>
                    <a:pt x="16658" y="3365"/>
                    <a:pt x="16515" y="3401"/>
                  </a:cubicBezTo>
                  <a:cubicBezTo>
                    <a:pt x="16396" y="3413"/>
                    <a:pt x="16277" y="3437"/>
                    <a:pt x="16158" y="3473"/>
                  </a:cubicBezTo>
                  <a:lnTo>
                    <a:pt x="15991" y="3520"/>
                  </a:lnTo>
                  <a:cubicBezTo>
                    <a:pt x="15681" y="3604"/>
                    <a:pt x="15384" y="3711"/>
                    <a:pt x="15098" y="3854"/>
                  </a:cubicBezTo>
                  <a:cubicBezTo>
                    <a:pt x="15038" y="1401"/>
                    <a:pt x="12300" y="234"/>
                    <a:pt x="10419" y="44"/>
                  </a:cubicBezTo>
                  <a:cubicBezTo>
                    <a:pt x="10169" y="15"/>
                    <a:pt x="9919" y="1"/>
                    <a:pt x="966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58;p37">
              <a:extLst>
                <a:ext uri="{FF2B5EF4-FFF2-40B4-BE49-F238E27FC236}">
                  <a16:creationId xmlns:a16="http://schemas.microsoft.com/office/drawing/2014/main" id="{AD89CFD9-900C-21A8-BEFD-631F8EC5DB2A}"/>
                </a:ext>
              </a:extLst>
            </p:cNvPr>
            <p:cNvSpPr/>
            <p:nvPr/>
          </p:nvSpPr>
          <p:spPr>
            <a:xfrm>
              <a:off x="6081128" y="2163220"/>
              <a:ext cx="72912" cy="111140"/>
            </a:xfrm>
            <a:custGeom>
              <a:avLst/>
              <a:gdLst/>
              <a:ahLst/>
              <a:cxnLst/>
              <a:rect l="l" t="t" r="r" b="b"/>
              <a:pathLst>
                <a:path w="2859" h="4358" extrusionOk="0">
                  <a:moveTo>
                    <a:pt x="2180" y="0"/>
                  </a:moveTo>
                  <a:cubicBezTo>
                    <a:pt x="977" y="12"/>
                    <a:pt x="1" y="988"/>
                    <a:pt x="13" y="2191"/>
                  </a:cubicBezTo>
                  <a:cubicBezTo>
                    <a:pt x="25" y="3393"/>
                    <a:pt x="1001" y="4358"/>
                    <a:pt x="2203" y="4358"/>
                  </a:cubicBezTo>
                  <a:lnTo>
                    <a:pt x="2858" y="435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59;p37">
              <a:extLst>
                <a:ext uri="{FF2B5EF4-FFF2-40B4-BE49-F238E27FC236}">
                  <a16:creationId xmlns:a16="http://schemas.microsoft.com/office/drawing/2014/main" id="{C7727CEC-0A7F-AC38-8BA7-F59F9F6B45AE}"/>
                </a:ext>
              </a:extLst>
            </p:cNvPr>
            <p:cNvSpPr/>
            <p:nvPr/>
          </p:nvSpPr>
          <p:spPr>
            <a:xfrm>
              <a:off x="6067458" y="2159573"/>
              <a:ext cx="90228" cy="118434"/>
            </a:xfrm>
            <a:custGeom>
              <a:avLst/>
              <a:gdLst/>
              <a:ahLst/>
              <a:cxnLst/>
              <a:rect l="l" t="t" r="r" b="b"/>
              <a:pathLst>
                <a:path w="3538" h="4644" extrusionOk="0">
                  <a:moveTo>
                    <a:pt x="2989" y="286"/>
                  </a:moveTo>
                  <a:lnTo>
                    <a:pt x="3239" y="4358"/>
                  </a:lnTo>
                  <a:lnTo>
                    <a:pt x="2739" y="4358"/>
                  </a:lnTo>
                  <a:cubicBezTo>
                    <a:pt x="2204" y="4358"/>
                    <a:pt x="1680" y="4144"/>
                    <a:pt x="1299" y="3775"/>
                  </a:cubicBezTo>
                  <a:cubicBezTo>
                    <a:pt x="1" y="2501"/>
                    <a:pt x="894" y="298"/>
                    <a:pt x="2716" y="286"/>
                  </a:cubicBezTo>
                  <a:close/>
                  <a:moveTo>
                    <a:pt x="2716" y="0"/>
                  </a:moveTo>
                  <a:cubicBezTo>
                    <a:pt x="1453" y="36"/>
                    <a:pt x="453" y="1072"/>
                    <a:pt x="453" y="2334"/>
                  </a:cubicBezTo>
                  <a:cubicBezTo>
                    <a:pt x="465" y="3596"/>
                    <a:pt x="1465" y="4620"/>
                    <a:pt x="2727" y="4644"/>
                  </a:cubicBezTo>
                  <a:lnTo>
                    <a:pt x="3394" y="4644"/>
                  </a:lnTo>
                  <a:cubicBezTo>
                    <a:pt x="3430" y="4644"/>
                    <a:pt x="3466" y="4632"/>
                    <a:pt x="3501" y="4596"/>
                  </a:cubicBezTo>
                  <a:cubicBezTo>
                    <a:pt x="3525" y="4572"/>
                    <a:pt x="3537" y="4537"/>
                    <a:pt x="3537" y="4501"/>
                  </a:cubicBezTo>
                  <a:lnTo>
                    <a:pt x="3263" y="131"/>
                  </a:lnTo>
                  <a:cubicBezTo>
                    <a:pt x="3263" y="60"/>
                    <a:pt x="3192" y="0"/>
                    <a:pt x="3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60;p37">
              <a:extLst>
                <a:ext uri="{FF2B5EF4-FFF2-40B4-BE49-F238E27FC236}">
                  <a16:creationId xmlns:a16="http://schemas.microsoft.com/office/drawing/2014/main" id="{3ECCD009-2F76-4AC5-1494-0DA40396F971}"/>
                </a:ext>
              </a:extLst>
            </p:cNvPr>
            <p:cNvSpPr/>
            <p:nvPr/>
          </p:nvSpPr>
          <p:spPr>
            <a:xfrm>
              <a:off x="6164929" y="2298027"/>
              <a:ext cx="169158" cy="159748"/>
            </a:xfrm>
            <a:custGeom>
              <a:avLst/>
              <a:gdLst/>
              <a:ahLst/>
              <a:cxnLst/>
              <a:rect l="l" t="t" r="r" b="b"/>
              <a:pathLst>
                <a:path w="6633" h="6264" extrusionOk="0">
                  <a:moveTo>
                    <a:pt x="48" y="1"/>
                  </a:moveTo>
                  <a:lnTo>
                    <a:pt x="1" y="6216"/>
                  </a:lnTo>
                  <a:lnTo>
                    <a:pt x="6585" y="6263"/>
                  </a:lnTo>
                  <a:lnTo>
                    <a:pt x="6633" y="48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61;p37">
              <a:extLst>
                <a:ext uri="{FF2B5EF4-FFF2-40B4-BE49-F238E27FC236}">
                  <a16:creationId xmlns:a16="http://schemas.microsoft.com/office/drawing/2014/main" id="{DB9A6E07-B75E-876C-711B-F517B211534E}"/>
                </a:ext>
              </a:extLst>
            </p:cNvPr>
            <p:cNvSpPr/>
            <p:nvPr/>
          </p:nvSpPr>
          <p:spPr>
            <a:xfrm>
              <a:off x="6161282" y="2294380"/>
              <a:ext cx="176452" cy="167041"/>
            </a:xfrm>
            <a:custGeom>
              <a:avLst/>
              <a:gdLst/>
              <a:ahLst/>
              <a:cxnLst/>
              <a:rect l="l" t="t" r="r" b="b"/>
              <a:pathLst>
                <a:path w="6919" h="6550" extrusionOk="0">
                  <a:moveTo>
                    <a:pt x="334" y="286"/>
                  </a:moveTo>
                  <a:lnTo>
                    <a:pt x="6633" y="322"/>
                  </a:lnTo>
                  <a:lnTo>
                    <a:pt x="6597" y="6263"/>
                  </a:lnTo>
                  <a:lnTo>
                    <a:pt x="299" y="6216"/>
                  </a:lnTo>
                  <a:lnTo>
                    <a:pt x="334" y="286"/>
                  </a:lnTo>
                  <a:close/>
                  <a:moveTo>
                    <a:pt x="191" y="1"/>
                  </a:moveTo>
                  <a:cubicBezTo>
                    <a:pt x="108" y="1"/>
                    <a:pt x="49" y="60"/>
                    <a:pt x="49" y="132"/>
                  </a:cubicBezTo>
                  <a:lnTo>
                    <a:pt x="1" y="6359"/>
                  </a:lnTo>
                  <a:cubicBezTo>
                    <a:pt x="1" y="6430"/>
                    <a:pt x="60" y="6501"/>
                    <a:pt x="144" y="6501"/>
                  </a:cubicBezTo>
                  <a:lnTo>
                    <a:pt x="6728" y="6549"/>
                  </a:lnTo>
                  <a:cubicBezTo>
                    <a:pt x="6764" y="6537"/>
                    <a:pt x="6799" y="6525"/>
                    <a:pt x="6835" y="6501"/>
                  </a:cubicBezTo>
                  <a:cubicBezTo>
                    <a:pt x="6859" y="6478"/>
                    <a:pt x="6871" y="6442"/>
                    <a:pt x="6871" y="6394"/>
                  </a:cubicBezTo>
                  <a:lnTo>
                    <a:pt x="6918" y="179"/>
                  </a:lnTo>
                  <a:cubicBezTo>
                    <a:pt x="6918" y="144"/>
                    <a:pt x="6895" y="108"/>
                    <a:pt x="6871" y="84"/>
                  </a:cubicBezTo>
                  <a:cubicBezTo>
                    <a:pt x="6847" y="60"/>
                    <a:pt x="6811" y="36"/>
                    <a:pt x="6776" y="3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62;p37">
              <a:extLst>
                <a:ext uri="{FF2B5EF4-FFF2-40B4-BE49-F238E27FC236}">
                  <a16:creationId xmlns:a16="http://schemas.microsoft.com/office/drawing/2014/main" id="{CED82EF9-8451-E421-49D0-84EE19F84378}"/>
                </a:ext>
              </a:extLst>
            </p:cNvPr>
            <p:cNvSpPr/>
            <p:nvPr/>
          </p:nvSpPr>
          <p:spPr>
            <a:xfrm>
              <a:off x="6212006" y="2366042"/>
              <a:ext cx="122693" cy="67123"/>
            </a:xfrm>
            <a:custGeom>
              <a:avLst/>
              <a:gdLst/>
              <a:ahLst/>
              <a:cxnLst/>
              <a:rect l="l" t="t" r="r" b="b"/>
              <a:pathLst>
                <a:path w="4811" h="2632" extrusionOk="0">
                  <a:moveTo>
                    <a:pt x="0" y="1"/>
                  </a:moveTo>
                  <a:cubicBezTo>
                    <a:pt x="1" y="1"/>
                    <a:pt x="2334" y="2382"/>
                    <a:pt x="4799" y="2632"/>
                  </a:cubicBezTo>
                  <a:lnTo>
                    <a:pt x="4810" y="524"/>
                  </a:lnTo>
                  <a:lnTo>
                    <a:pt x="4810" y="524"/>
                  </a:lnTo>
                  <a:cubicBezTo>
                    <a:pt x="4326" y="667"/>
                    <a:pt x="3826" y="741"/>
                    <a:pt x="3317" y="741"/>
                  </a:cubicBezTo>
                  <a:cubicBezTo>
                    <a:pt x="3189" y="741"/>
                    <a:pt x="3059" y="736"/>
                    <a:pt x="2929" y="727"/>
                  </a:cubicBezTo>
                  <a:cubicBezTo>
                    <a:pt x="2815" y="735"/>
                    <a:pt x="2701" y="739"/>
                    <a:pt x="2587" y="739"/>
                  </a:cubicBezTo>
                  <a:cubicBezTo>
                    <a:pt x="1679" y="739"/>
                    <a:pt x="783" y="4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63;p37">
              <a:extLst>
                <a:ext uri="{FF2B5EF4-FFF2-40B4-BE49-F238E27FC236}">
                  <a16:creationId xmlns:a16="http://schemas.microsoft.com/office/drawing/2014/main" id="{2562C93C-6AC1-B4EB-610F-D343B66863B1}"/>
                </a:ext>
              </a:extLst>
            </p:cNvPr>
            <p:cNvSpPr/>
            <p:nvPr/>
          </p:nvSpPr>
          <p:spPr>
            <a:xfrm>
              <a:off x="6148837" y="2097322"/>
              <a:ext cx="262982" cy="288357"/>
            </a:xfrm>
            <a:custGeom>
              <a:avLst/>
              <a:gdLst/>
              <a:ahLst/>
              <a:cxnLst/>
              <a:rect l="l" t="t" r="r" b="b"/>
              <a:pathLst>
                <a:path w="10312" h="11307" extrusionOk="0">
                  <a:moveTo>
                    <a:pt x="5478" y="0"/>
                  </a:moveTo>
                  <a:cubicBezTo>
                    <a:pt x="4180" y="3239"/>
                    <a:pt x="167" y="4418"/>
                    <a:pt x="167" y="4418"/>
                  </a:cubicBezTo>
                  <a:cubicBezTo>
                    <a:pt x="108" y="4311"/>
                    <a:pt x="48" y="4203"/>
                    <a:pt x="1" y="4084"/>
                  </a:cubicBezTo>
                  <a:lnTo>
                    <a:pt x="1" y="4084"/>
                  </a:lnTo>
                  <a:lnTo>
                    <a:pt x="191" y="6763"/>
                  </a:lnTo>
                  <a:cubicBezTo>
                    <a:pt x="298" y="8168"/>
                    <a:pt x="1013" y="9466"/>
                    <a:pt x="2144" y="10311"/>
                  </a:cubicBezTo>
                  <a:cubicBezTo>
                    <a:pt x="3092" y="11022"/>
                    <a:pt x="4247" y="11306"/>
                    <a:pt x="5408" y="11306"/>
                  </a:cubicBezTo>
                  <a:cubicBezTo>
                    <a:pt x="5822" y="11306"/>
                    <a:pt x="6238" y="11270"/>
                    <a:pt x="6644" y="11204"/>
                  </a:cubicBezTo>
                  <a:cubicBezTo>
                    <a:pt x="6895" y="11157"/>
                    <a:pt x="7145" y="11097"/>
                    <a:pt x="7383" y="11026"/>
                  </a:cubicBezTo>
                  <a:cubicBezTo>
                    <a:pt x="9133" y="10478"/>
                    <a:pt x="10312" y="8930"/>
                    <a:pt x="10181" y="7085"/>
                  </a:cubicBezTo>
                  <a:lnTo>
                    <a:pt x="9633" y="2179"/>
                  </a:lnTo>
                  <a:cubicBezTo>
                    <a:pt x="9616" y="1980"/>
                    <a:pt x="9588" y="1786"/>
                    <a:pt x="9549" y="1596"/>
                  </a:cubicBezTo>
                  <a:lnTo>
                    <a:pt x="9549" y="1596"/>
                  </a:lnTo>
                  <a:cubicBezTo>
                    <a:pt x="9549" y="1596"/>
                    <a:pt x="9549" y="1596"/>
                    <a:pt x="9550" y="1596"/>
                  </a:cubicBezTo>
                  <a:cubicBezTo>
                    <a:pt x="9514" y="1394"/>
                    <a:pt x="9454" y="1179"/>
                    <a:pt x="9383" y="989"/>
                  </a:cubicBezTo>
                  <a:lnTo>
                    <a:pt x="9383" y="989"/>
                  </a:lnTo>
                  <a:cubicBezTo>
                    <a:pt x="9451" y="1187"/>
                    <a:pt x="9506" y="1389"/>
                    <a:pt x="9549" y="1596"/>
                  </a:cubicBezTo>
                  <a:lnTo>
                    <a:pt x="9549" y="1596"/>
                  </a:lnTo>
                  <a:cubicBezTo>
                    <a:pt x="8465" y="1429"/>
                    <a:pt x="6835" y="1012"/>
                    <a:pt x="547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64;p37">
              <a:extLst>
                <a:ext uri="{FF2B5EF4-FFF2-40B4-BE49-F238E27FC236}">
                  <a16:creationId xmlns:a16="http://schemas.microsoft.com/office/drawing/2014/main" id="{90D55981-1E16-FD68-1316-116AAE8F48EF}"/>
                </a:ext>
              </a:extLst>
            </p:cNvPr>
            <p:cNvSpPr/>
            <p:nvPr/>
          </p:nvSpPr>
          <p:spPr>
            <a:xfrm>
              <a:off x="6145190" y="2093675"/>
              <a:ext cx="270275" cy="295472"/>
            </a:xfrm>
            <a:custGeom>
              <a:avLst/>
              <a:gdLst/>
              <a:ahLst/>
              <a:cxnLst/>
              <a:rect l="l" t="t" r="r" b="b"/>
              <a:pathLst>
                <a:path w="10598" h="11586" extrusionOk="0">
                  <a:moveTo>
                    <a:pt x="5680" y="358"/>
                  </a:moveTo>
                  <a:cubicBezTo>
                    <a:pt x="6990" y="1286"/>
                    <a:pt x="8490" y="1691"/>
                    <a:pt x="9574" y="1870"/>
                  </a:cubicBezTo>
                  <a:cubicBezTo>
                    <a:pt x="9609" y="2025"/>
                    <a:pt x="9621" y="2179"/>
                    <a:pt x="9633" y="2334"/>
                  </a:cubicBezTo>
                  <a:lnTo>
                    <a:pt x="10181" y="7240"/>
                  </a:lnTo>
                  <a:cubicBezTo>
                    <a:pt x="10312" y="8966"/>
                    <a:pt x="9216" y="10490"/>
                    <a:pt x="7478" y="11026"/>
                  </a:cubicBezTo>
                  <a:cubicBezTo>
                    <a:pt x="7252" y="11097"/>
                    <a:pt x="7014" y="11157"/>
                    <a:pt x="6764" y="11192"/>
                  </a:cubicBezTo>
                  <a:cubicBezTo>
                    <a:pt x="6340" y="11263"/>
                    <a:pt x="5926" y="11298"/>
                    <a:pt x="5526" y="11298"/>
                  </a:cubicBezTo>
                  <a:cubicBezTo>
                    <a:pt x="4309" y="11298"/>
                    <a:pt x="3222" y="10974"/>
                    <a:pt x="2370" y="10347"/>
                  </a:cubicBezTo>
                  <a:cubicBezTo>
                    <a:pt x="1275" y="9526"/>
                    <a:pt x="584" y="8264"/>
                    <a:pt x="477" y="6894"/>
                  </a:cubicBezTo>
                  <a:cubicBezTo>
                    <a:pt x="477" y="6894"/>
                    <a:pt x="477" y="6894"/>
                    <a:pt x="322" y="4704"/>
                  </a:cubicBezTo>
                  <a:lnTo>
                    <a:pt x="346" y="4692"/>
                  </a:lnTo>
                  <a:cubicBezTo>
                    <a:pt x="513" y="4644"/>
                    <a:pt x="4311" y="3513"/>
                    <a:pt x="5680" y="358"/>
                  </a:cubicBezTo>
                  <a:close/>
                  <a:moveTo>
                    <a:pt x="5622" y="0"/>
                  </a:moveTo>
                  <a:cubicBezTo>
                    <a:pt x="5567" y="0"/>
                    <a:pt x="5513" y="29"/>
                    <a:pt x="5490" y="84"/>
                  </a:cubicBezTo>
                  <a:cubicBezTo>
                    <a:pt x="4359" y="2930"/>
                    <a:pt x="1025" y="4168"/>
                    <a:pt x="382" y="4382"/>
                  </a:cubicBezTo>
                  <a:cubicBezTo>
                    <a:pt x="346" y="4311"/>
                    <a:pt x="310" y="4239"/>
                    <a:pt x="263" y="4156"/>
                  </a:cubicBezTo>
                  <a:cubicBezTo>
                    <a:pt x="243" y="4106"/>
                    <a:pt x="190" y="4081"/>
                    <a:pt x="139" y="4081"/>
                  </a:cubicBezTo>
                  <a:cubicBezTo>
                    <a:pt x="128" y="4081"/>
                    <a:pt x="118" y="4082"/>
                    <a:pt x="108" y="4084"/>
                  </a:cubicBezTo>
                  <a:cubicBezTo>
                    <a:pt x="37" y="4096"/>
                    <a:pt x="1" y="4168"/>
                    <a:pt x="1" y="4227"/>
                  </a:cubicBezTo>
                  <a:cubicBezTo>
                    <a:pt x="1" y="4227"/>
                    <a:pt x="191" y="6882"/>
                    <a:pt x="191" y="6906"/>
                  </a:cubicBezTo>
                  <a:cubicBezTo>
                    <a:pt x="299" y="8359"/>
                    <a:pt x="1037" y="9692"/>
                    <a:pt x="2204" y="10573"/>
                  </a:cubicBezTo>
                  <a:cubicBezTo>
                    <a:pt x="3108" y="11240"/>
                    <a:pt x="4263" y="11585"/>
                    <a:pt x="5549" y="11585"/>
                  </a:cubicBezTo>
                  <a:cubicBezTo>
                    <a:pt x="5978" y="11585"/>
                    <a:pt x="6395" y="11538"/>
                    <a:pt x="6823" y="11466"/>
                  </a:cubicBezTo>
                  <a:cubicBezTo>
                    <a:pt x="7073" y="11419"/>
                    <a:pt x="7323" y="11371"/>
                    <a:pt x="7561" y="11288"/>
                  </a:cubicBezTo>
                  <a:cubicBezTo>
                    <a:pt x="9431" y="10716"/>
                    <a:pt x="10597" y="9073"/>
                    <a:pt x="10455" y="7204"/>
                  </a:cubicBezTo>
                  <a:lnTo>
                    <a:pt x="9919" y="2310"/>
                  </a:lnTo>
                  <a:cubicBezTo>
                    <a:pt x="9895" y="2060"/>
                    <a:pt x="9859" y="1810"/>
                    <a:pt x="9812" y="1572"/>
                  </a:cubicBezTo>
                  <a:cubicBezTo>
                    <a:pt x="9764" y="1406"/>
                    <a:pt x="9716" y="1239"/>
                    <a:pt x="9669" y="1072"/>
                  </a:cubicBezTo>
                  <a:cubicBezTo>
                    <a:pt x="9634" y="1029"/>
                    <a:pt x="9588" y="1009"/>
                    <a:pt x="9544" y="1009"/>
                  </a:cubicBezTo>
                  <a:cubicBezTo>
                    <a:pt x="9467" y="1009"/>
                    <a:pt x="9395" y="1069"/>
                    <a:pt x="9395" y="1167"/>
                  </a:cubicBezTo>
                  <a:cubicBezTo>
                    <a:pt x="9443" y="1298"/>
                    <a:pt x="9478" y="1429"/>
                    <a:pt x="9514" y="1560"/>
                  </a:cubicBezTo>
                  <a:cubicBezTo>
                    <a:pt x="8431" y="1370"/>
                    <a:pt x="6954" y="965"/>
                    <a:pt x="5704" y="24"/>
                  </a:cubicBezTo>
                  <a:cubicBezTo>
                    <a:pt x="5679" y="8"/>
                    <a:pt x="5651" y="0"/>
                    <a:pt x="5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65;p37">
              <a:extLst>
                <a:ext uri="{FF2B5EF4-FFF2-40B4-BE49-F238E27FC236}">
                  <a16:creationId xmlns:a16="http://schemas.microsoft.com/office/drawing/2014/main" id="{C2E961C6-3074-8145-BE89-256FF2F6460D}"/>
                </a:ext>
              </a:extLst>
            </p:cNvPr>
            <p:cNvSpPr/>
            <p:nvPr/>
          </p:nvSpPr>
          <p:spPr>
            <a:xfrm>
              <a:off x="6265434" y="2295247"/>
              <a:ext cx="57508" cy="25911"/>
            </a:xfrm>
            <a:custGeom>
              <a:avLst/>
              <a:gdLst/>
              <a:ahLst/>
              <a:cxnLst/>
              <a:rect l="l" t="t" r="r" b="b"/>
              <a:pathLst>
                <a:path w="2255" h="1016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50"/>
                    <a:pt x="1" y="145"/>
                    <a:pt x="37" y="217"/>
                  </a:cubicBezTo>
                  <a:cubicBezTo>
                    <a:pt x="227" y="645"/>
                    <a:pt x="513" y="907"/>
                    <a:pt x="858" y="991"/>
                  </a:cubicBezTo>
                  <a:cubicBezTo>
                    <a:pt x="934" y="1007"/>
                    <a:pt x="1011" y="1015"/>
                    <a:pt x="1089" y="1015"/>
                  </a:cubicBezTo>
                  <a:cubicBezTo>
                    <a:pt x="1231" y="1015"/>
                    <a:pt x="1374" y="989"/>
                    <a:pt x="1513" y="943"/>
                  </a:cubicBezTo>
                  <a:cubicBezTo>
                    <a:pt x="1739" y="872"/>
                    <a:pt x="1942" y="752"/>
                    <a:pt x="2132" y="598"/>
                  </a:cubicBezTo>
                  <a:cubicBezTo>
                    <a:pt x="2255" y="503"/>
                    <a:pt x="2160" y="333"/>
                    <a:pt x="2038" y="333"/>
                  </a:cubicBezTo>
                  <a:cubicBezTo>
                    <a:pt x="2007" y="333"/>
                    <a:pt x="1973" y="345"/>
                    <a:pt x="1942" y="371"/>
                  </a:cubicBezTo>
                  <a:cubicBezTo>
                    <a:pt x="1942" y="382"/>
                    <a:pt x="1518" y="722"/>
                    <a:pt x="1089" y="722"/>
                  </a:cubicBezTo>
                  <a:cubicBezTo>
                    <a:pt x="1036" y="722"/>
                    <a:pt x="982" y="717"/>
                    <a:pt x="929" y="705"/>
                  </a:cubicBezTo>
                  <a:cubicBezTo>
                    <a:pt x="668" y="645"/>
                    <a:pt x="453" y="431"/>
                    <a:pt x="310" y="98"/>
                  </a:cubicBezTo>
                  <a:cubicBezTo>
                    <a:pt x="284" y="36"/>
                    <a:pt x="225" y="0"/>
                    <a:pt x="167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66;p37">
              <a:extLst>
                <a:ext uri="{FF2B5EF4-FFF2-40B4-BE49-F238E27FC236}">
                  <a16:creationId xmlns:a16="http://schemas.microsoft.com/office/drawing/2014/main" id="{A97CA88D-3BEF-3302-D7A2-8480F4721E54}"/>
                </a:ext>
              </a:extLst>
            </p:cNvPr>
            <p:cNvSpPr/>
            <p:nvPr/>
          </p:nvSpPr>
          <p:spPr>
            <a:xfrm>
              <a:off x="6619485" y="2528314"/>
              <a:ext cx="116317" cy="326891"/>
            </a:xfrm>
            <a:custGeom>
              <a:avLst/>
              <a:gdLst/>
              <a:ahLst/>
              <a:cxnLst/>
              <a:rect l="l" t="t" r="r" b="b"/>
              <a:pathLst>
                <a:path w="4561" h="12818" extrusionOk="0">
                  <a:moveTo>
                    <a:pt x="3110" y="0"/>
                  </a:moveTo>
                  <a:cubicBezTo>
                    <a:pt x="1687" y="0"/>
                    <a:pt x="1" y="12818"/>
                    <a:pt x="2024" y="12818"/>
                  </a:cubicBezTo>
                  <a:cubicBezTo>
                    <a:pt x="2084" y="12818"/>
                    <a:pt x="2148" y="12806"/>
                    <a:pt x="2215" y="12783"/>
                  </a:cubicBezTo>
                  <a:cubicBezTo>
                    <a:pt x="4561" y="11973"/>
                    <a:pt x="3477" y="1257"/>
                    <a:pt x="3299" y="174"/>
                  </a:cubicBezTo>
                  <a:cubicBezTo>
                    <a:pt x="3287" y="91"/>
                    <a:pt x="3239" y="31"/>
                    <a:pt x="3168" y="7"/>
                  </a:cubicBezTo>
                  <a:cubicBezTo>
                    <a:pt x="3148" y="3"/>
                    <a:pt x="3129" y="0"/>
                    <a:pt x="3110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67;p37">
              <a:extLst>
                <a:ext uri="{FF2B5EF4-FFF2-40B4-BE49-F238E27FC236}">
                  <a16:creationId xmlns:a16="http://schemas.microsoft.com/office/drawing/2014/main" id="{4562F220-A80C-B1E8-0284-1DC15C0313D1}"/>
                </a:ext>
              </a:extLst>
            </p:cNvPr>
            <p:cNvSpPr/>
            <p:nvPr/>
          </p:nvSpPr>
          <p:spPr>
            <a:xfrm>
              <a:off x="6624637" y="2524591"/>
              <a:ext cx="119658" cy="334287"/>
            </a:xfrm>
            <a:custGeom>
              <a:avLst/>
              <a:gdLst/>
              <a:ahLst/>
              <a:cxnLst/>
              <a:rect l="l" t="t" r="r" b="b"/>
              <a:pathLst>
                <a:path w="4692" h="13108" extrusionOk="0">
                  <a:moveTo>
                    <a:pt x="2906" y="284"/>
                  </a:moveTo>
                  <a:cubicBezTo>
                    <a:pt x="2918" y="296"/>
                    <a:pt x="2942" y="320"/>
                    <a:pt x="2942" y="344"/>
                  </a:cubicBezTo>
                  <a:cubicBezTo>
                    <a:pt x="3227" y="2035"/>
                    <a:pt x="4049" y="12060"/>
                    <a:pt x="1954" y="12798"/>
                  </a:cubicBezTo>
                  <a:cubicBezTo>
                    <a:pt x="1911" y="12813"/>
                    <a:pt x="1866" y="12820"/>
                    <a:pt x="1823" y="12820"/>
                  </a:cubicBezTo>
                  <a:cubicBezTo>
                    <a:pt x="1695" y="12820"/>
                    <a:pt x="1572" y="12758"/>
                    <a:pt x="1501" y="12643"/>
                  </a:cubicBezTo>
                  <a:cubicBezTo>
                    <a:pt x="382" y="11214"/>
                    <a:pt x="1382" y="2439"/>
                    <a:pt x="2596" y="546"/>
                  </a:cubicBezTo>
                  <a:cubicBezTo>
                    <a:pt x="2716" y="380"/>
                    <a:pt x="2823" y="284"/>
                    <a:pt x="2894" y="284"/>
                  </a:cubicBezTo>
                  <a:close/>
                  <a:moveTo>
                    <a:pt x="2899" y="0"/>
                  </a:moveTo>
                  <a:cubicBezTo>
                    <a:pt x="2718" y="0"/>
                    <a:pt x="2544" y="126"/>
                    <a:pt x="2370" y="391"/>
                  </a:cubicBezTo>
                  <a:cubicBezTo>
                    <a:pt x="1215" y="2177"/>
                    <a:pt x="1" y="11179"/>
                    <a:pt x="1287" y="12822"/>
                  </a:cubicBezTo>
                  <a:cubicBezTo>
                    <a:pt x="1406" y="12988"/>
                    <a:pt x="1608" y="13095"/>
                    <a:pt x="1811" y="13107"/>
                  </a:cubicBezTo>
                  <a:cubicBezTo>
                    <a:pt x="1894" y="13095"/>
                    <a:pt x="1977" y="13083"/>
                    <a:pt x="2049" y="13060"/>
                  </a:cubicBezTo>
                  <a:cubicBezTo>
                    <a:pt x="4692" y="12143"/>
                    <a:pt x="3251" y="403"/>
                    <a:pt x="3227" y="296"/>
                  </a:cubicBezTo>
                  <a:cubicBezTo>
                    <a:pt x="3216" y="153"/>
                    <a:pt x="3120" y="46"/>
                    <a:pt x="2989" y="10"/>
                  </a:cubicBezTo>
                  <a:cubicBezTo>
                    <a:pt x="2959" y="4"/>
                    <a:pt x="2929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68;p37">
              <a:extLst>
                <a:ext uri="{FF2B5EF4-FFF2-40B4-BE49-F238E27FC236}">
                  <a16:creationId xmlns:a16="http://schemas.microsoft.com/office/drawing/2014/main" id="{D92A6C96-0C0A-10C6-9C04-119D25ECD007}"/>
                </a:ext>
              </a:extLst>
            </p:cNvPr>
            <p:cNvSpPr/>
            <p:nvPr/>
          </p:nvSpPr>
          <p:spPr>
            <a:xfrm>
              <a:off x="6554199" y="2032979"/>
              <a:ext cx="487684" cy="811158"/>
            </a:xfrm>
            <a:custGeom>
              <a:avLst/>
              <a:gdLst/>
              <a:ahLst/>
              <a:cxnLst/>
              <a:rect l="l" t="t" r="r" b="b"/>
              <a:pathLst>
                <a:path w="19123" h="31807" extrusionOk="0">
                  <a:moveTo>
                    <a:pt x="17178" y="0"/>
                  </a:moveTo>
                  <a:cubicBezTo>
                    <a:pt x="16782" y="0"/>
                    <a:pt x="16308" y="266"/>
                    <a:pt x="15729" y="904"/>
                  </a:cubicBezTo>
                  <a:cubicBezTo>
                    <a:pt x="15729" y="904"/>
                    <a:pt x="12919" y="4619"/>
                    <a:pt x="12514" y="4869"/>
                  </a:cubicBezTo>
                  <a:cubicBezTo>
                    <a:pt x="9276" y="6798"/>
                    <a:pt x="8811" y="12060"/>
                    <a:pt x="8811" y="12060"/>
                  </a:cubicBezTo>
                  <a:lnTo>
                    <a:pt x="6799" y="20323"/>
                  </a:lnTo>
                  <a:lnTo>
                    <a:pt x="1" y="18645"/>
                  </a:lnTo>
                  <a:lnTo>
                    <a:pt x="1" y="18645"/>
                  </a:lnTo>
                  <a:lnTo>
                    <a:pt x="667" y="30086"/>
                  </a:lnTo>
                  <a:lnTo>
                    <a:pt x="7633" y="31682"/>
                  </a:lnTo>
                  <a:cubicBezTo>
                    <a:pt x="8007" y="31766"/>
                    <a:pt x="8380" y="31807"/>
                    <a:pt x="8747" y="31807"/>
                  </a:cubicBezTo>
                  <a:cubicBezTo>
                    <a:pt x="11173" y="31807"/>
                    <a:pt x="13331" y="30039"/>
                    <a:pt x="13693" y="27527"/>
                  </a:cubicBezTo>
                  <a:lnTo>
                    <a:pt x="16634" y="12227"/>
                  </a:lnTo>
                  <a:lnTo>
                    <a:pt x="17943" y="10786"/>
                  </a:lnTo>
                  <a:cubicBezTo>
                    <a:pt x="19086" y="9512"/>
                    <a:pt x="19122" y="7584"/>
                    <a:pt x="18027" y="6274"/>
                  </a:cubicBezTo>
                  <a:cubicBezTo>
                    <a:pt x="18027" y="6274"/>
                    <a:pt x="17467" y="4857"/>
                    <a:pt x="16491" y="4047"/>
                  </a:cubicBezTo>
                  <a:lnTo>
                    <a:pt x="17824" y="1857"/>
                  </a:lnTo>
                  <a:cubicBezTo>
                    <a:pt x="18253" y="1166"/>
                    <a:pt x="18074" y="238"/>
                    <a:pt x="17419" y="35"/>
                  </a:cubicBezTo>
                  <a:cubicBezTo>
                    <a:pt x="17342" y="12"/>
                    <a:pt x="17262" y="0"/>
                    <a:pt x="1717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69;p37">
              <a:extLst>
                <a:ext uri="{FF2B5EF4-FFF2-40B4-BE49-F238E27FC236}">
                  <a16:creationId xmlns:a16="http://schemas.microsoft.com/office/drawing/2014/main" id="{8FC9295F-DDD2-286E-CF2A-996DB254DEDC}"/>
                </a:ext>
              </a:extLst>
            </p:cNvPr>
            <p:cNvSpPr/>
            <p:nvPr/>
          </p:nvSpPr>
          <p:spPr>
            <a:xfrm>
              <a:off x="6550552" y="2029383"/>
              <a:ext cx="495259" cy="818248"/>
            </a:xfrm>
            <a:custGeom>
              <a:avLst/>
              <a:gdLst/>
              <a:ahLst/>
              <a:cxnLst/>
              <a:rect l="l" t="t" r="r" b="b"/>
              <a:pathLst>
                <a:path w="19420" h="32085" extrusionOk="0">
                  <a:moveTo>
                    <a:pt x="17308" y="286"/>
                  </a:moveTo>
                  <a:cubicBezTo>
                    <a:pt x="17383" y="286"/>
                    <a:pt x="17456" y="297"/>
                    <a:pt x="17527" y="319"/>
                  </a:cubicBezTo>
                  <a:cubicBezTo>
                    <a:pt x="17741" y="390"/>
                    <a:pt x="17908" y="557"/>
                    <a:pt x="17991" y="783"/>
                  </a:cubicBezTo>
                  <a:cubicBezTo>
                    <a:pt x="18110" y="1164"/>
                    <a:pt x="18063" y="1581"/>
                    <a:pt x="17848" y="1926"/>
                  </a:cubicBezTo>
                  <a:lnTo>
                    <a:pt x="16503" y="4117"/>
                  </a:lnTo>
                  <a:cubicBezTo>
                    <a:pt x="16479" y="4177"/>
                    <a:pt x="16491" y="4248"/>
                    <a:pt x="16539" y="4296"/>
                  </a:cubicBezTo>
                  <a:cubicBezTo>
                    <a:pt x="17467" y="5070"/>
                    <a:pt x="18027" y="6451"/>
                    <a:pt x="18027" y="6463"/>
                  </a:cubicBezTo>
                  <a:cubicBezTo>
                    <a:pt x="18027" y="6486"/>
                    <a:pt x="18039" y="6498"/>
                    <a:pt x="18051" y="6510"/>
                  </a:cubicBezTo>
                  <a:cubicBezTo>
                    <a:pt x="19110" y="7760"/>
                    <a:pt x="19075" y="9618"/>
                    <a:pt x="17967" y="10832"/>
                  </a:cubicBezTo>
                  <a:lnTo>
                    <a:pt x="16670" y="12273"/>
                  </a:lnTo>
                  <a:cubicBezTo>
                    <a:pt x="16658" y="12297"/>
                    <a:pt x="16646" y="12320"/>
                    <a:pt x="16634" y="12344"/>
                  </a:cubicBezTo>
                  <a:lnTo>
                    <a:pt x="13693" y="27656"/>
                  </a:lnTo>
                  <a:cubicBezTo>
                    <a:pt x="13332" y="30080"/>
                    <a:pt x="11246" y="31807"/>
                    <a:pt x="8898" y="31807"/>
                  </a:cubicBezTo>
                  <a:cubicBezTo>
                    <a:pt x="8536" y="31807"/>
                    <a:pt x="8168" y="31766"/>
                    <a:pt x="7799" y="31680"/>
                  </a:cubicBezTo>
                  <a:lnTo>
                    <a:pt x="953" y="30120"/>
                  </a:lnTo>
                  <a:lnTo>
                    <a:pt x="287" y="18976"/>
                  </a:lnTo>
                  <a:lnTo>
                    <a:pt x="6906" y="20607"/>
                  </a:lnTo>
                  <a:cubicBezTo>
                    <a:pt x="6917" y="20611"/>
                    <a:pt x="6927" y="20612"/>
                    <a:pt x="6938" y="20612"/>
                  </a:cubicBezTo>
                  <a:cubicBezTo>
                    <a:pt x="6963" y="20612"/>
                    <a:pt x="6988" y="20604"/>
                    <a:pt x="7014" y="20595"/>
                  </a:cubicBezTo>
                  <a:cubicBezTo>
                    <a:pt x="7037" y="20571"/>
                    <a:pt x="7061" y="20536"/>
                    <a:pt x="7073" y="20500"/>
                  </a:cubicBezTo>
                  <a:lnTo>
                    <a:pt x="9085" y="12213"/>
                  </a:lnTo>
                  <a:cubicBezTo>
                    <a:pt x="9097" y="12166"/>
                    <a:pt x="9597" y="6998"/>
                    <a:pt x="12729" y="5129"/>
                  </a:cubicBezTo>
                  <a:cubicBezTo>
                    <a:pt x="13145" y="4879"/>
                    <a:pt x="15693" y="1510"/>
                    <a:pt x="15967" y="1141"/>
                  </a:cubicBezTo>
                  <a:cubicBezTo>
                    <a:pt x="16494" y="564"/>
                    <a:pt x="16929" y="286"/>
                    <a:pt x="17308" y="286"/>
                  </a:cubicBezTo>
                  <a:close/>
                  <a:moveTo>
                    <a:pt x="17316" y="0"/>
                  </a:moveTo>
                  <a:cubicBezTo>
                    <a:pt x="16854" y="0"/>
                    <a:pt x="16339" y="316"/>
                    <a:pt x="15753" y="962"/>
                  </a:cubicBezTo>
                  <a:cubicBezTo>
                    <a:pt x="14669" y="2391"/>
                    <a:pt x="12871" y="4712"/>
                    <a:pt x="12586" y="4879"/>
                  </a:cubicBezTo>
                  <a:cubicBezTo>
                    <a:pt x="9323" y="6832"/>
                    <a:pt x="8835" y="11975"/>
                    <a:pt x="8811" y="12166"/>
                  </a:cubicBezTo>
                  <a:lnTo>
                    <a:pt x="6835" y="20298"/>
                  </a:lnTo>
                  <a:lnTo>
                    <a:pt x="179" y="18643"/>
                  </a:lnTo>
                  <a:cubicBezTo>
                    <a:pt x="167" y="18640"/>
                    <a:pt x="156" y="18638"/>
                    <a:pt x="144" y="18638"/>
                  </a:cubicBezTo>
                  <a:cubicBezTo>
                    <a:pt x="109" y="18638"/>
                    <a:pt x="75" y="18652"/>
                    <a:pt x="48" y="18678"/>
                  </a:cubicBezTo>
                  <a:cubicBezTo>
                    <a:pt x="13" y="18702"/>
                    <a:pt x="1" y="18750"/>
                    <a:pt x="1" y="18797"/>
                  </a:cubicBezTo>
                  <a:lnTo>
                    <a:pt x="679" y="30239"/>
                  </a:lnTo>
                  <a:cubicBezTo>
                    <a:pt x="679" y="30299"/>
                    <a:pt x="727" y="30346"/>
                    <a:pt x="787" y="30370"/>
                  </a:cubicBezTo>
                  <a:lnTo>
                    <a:pt x="7740" y="31966"/>
                  </a:lnTo>
                  <a:cubicBezTo>
                    <a:pt x="8121" y="32049"/>
                    <a:pt x="8502" y="32085"/>
                    <a:pt x="8883" y="32085"/>
                  </a:cubicBezTo>
                  <a:cubicBezTo>
                    <a:pt x="8891" y="32085"/>
                    <a:pt x="8899" y="32085"/>
                    <a:pt x="8907" y="32085"/>
                  </a:cubicBezTo>
                  <a:cubicBezTo>
                    <a:pt x="11445" y="32085"/>
                    <a:pt x="13611" y="30219"/>
                    <a:pt x="13979" y="27703"/>
                  </a:cubicBezTo>
                  <a:lnTo>
                    <a:pt x="16908" y="12440"/>
                  </a:lnTo>
                  <a:lnTo>
                    <a:pt x="18194" y="11023"/>
                  </a:lnTo>
                  <a:cubicBezTo>
                    <a:pt x="19384" y="9701"/>
                    <a:pt x="19420" y="7713"/>
                    <a:pt x="18289" y="6344"/>
                  </a:cubicBezTo>
                  <a:cubicBezTo>
                    <a:pt x="18217" y="6153"/>
                    <a:pt x="17693" y="4939"/>
                    <a:pt x="16812" y="4165"/>
                  </a:cubicBezTo>
                  <a:lnTo>
                    <a:pt x="18098" y="2069"/>
                  </a:lnTo>
                  <a:cubicBezTo>
                    <a:pt x="18360" y="1652"/>
                    <a:pt x="18420" y="1141"/>
                    <a:pt x="18253" y="676"/>
                  </a:cubicBezTo>
                  <a:cubicBezTo>
                    <a:pt x="18158" y="379"/>
                    <a:pt x="17920" y="140"/>
                    <a:pt x="17610" y="45"/>
                  </a:cubicBezTo>
                  <a:cubicBezTo>
                    <a:pt x="17514" y="15"/>
                    <a:pt x="17416" y="0"/>
                    <a:pt x="17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70;p37">
              <a:extLst>
                <a:ext uri="{FF2B5EF4-FFF2-40B4-BE49-F238E27FC236}">
                  <a16:creationId xmlns:a16="http://schemas.microsoft.com/office/drawing/2014/main" id="{88813C40-FB4E-6D3B-CA3F-EF49628500EA}"/>
                </a:ext>
              </a:extLst>
            </p:cNvPr>
            <p:cNvSpPr/>
            <p:nvPr/>
          </p:nvSpPr>
          <p:spPr>
            <a:xfrm>
              <a:off x="6784971" y="1726567"/>
              <a:ext cx="309422" cy="366522"/>
            </a:xfrm>
            <a:custGeom>
              <a:avLst/>
              <a:gdLst/>
              <a:ahLst/>
              <a:cxnLst/>
              <a:rect l="l" t="t" r="r" b="b"/>
              <a:pathLst>
                <a:path w="12133" h="14372" extrusionOk="0">
                  <a:moveTo>
                    <a:pt x="3382" y="1"/>
                  </a:moveTo>
                  <a:cubicBezTo>
                    <a:pt x="4144" y="1168"/>
                    <a:pt x="4549" y="2632"/>
                    <a:pt x="4132" y="3954"/>
                  </a:cubicBezTo>
                  <a:cubicBezTo>
                    <a:pt x="3906" y="4621"/>
                    <a:pt x="3501" y="5216"/>
                    <a:pt x="2953" y="5668"/>
                  </a:cubicBezTo>
                  <a:cubicBezTo>
                    <a:pt x="3239" y="4811"/>
                    <a:pt x="3132" y="3882"/>
                    <a:pt x="2632" y="3132"/>
                  </a:cubicBezTo>
                  <a:lnTo>
                    <a:pt x="2632" y="3132"/>
                  </a:lnTo>
                  <a:cubicBezTo>
                    <a:pt x="2703" y="3847"/>
                    <a:pt x="2215" y="4478"/>
                    <a:pt x="1786" y="5073"/>
                  </a:cubicBezTo>
                  <a:cubicBezTo>
                    <a:pt x="810" y="6442"/>
                    <a:pt x="0" y="8014"/>
                    <a:pt x="84" y="9669"/>
                  </a:cubicBezTo>
                  <a:cubicBezTo>
                    <a:pt x="143" y="10669"/>
                    <a:pt x="500" y="11621"/>
                    <a:pt x="1120" y="12419"/>
                  </a:cubicBezTo>
                  <a:cubicBezTo>
                    <a:pt x="1367" y="12742"/>
                    <a:pt x="2429" y="14064"/>
                    <a:pt x="3071" y="14064"/>
                  </a:cubicBezTo>
                  <a:cubicBezTo>
                    <a:pt x="3141" y="14064"/>
                    <a:pt x="3205" y="14048"/>
                    <a:pt x="3263" y="14015"/>
                  </a:cubicBezTo>
                  <a:cubicBezTo>
                    <a:pt x="3386" y="13945"/>
                    <a:pt x="3965" y="13906"/>
                    <a:pt x="4651" y="13906"/>
                  </a:cubicBezTo>
                  <a:cubicBezTo>
                    <a:pt x="5952" y="13906"/>
                    <a:pt x="7639" y="14045"/>
                    <a:pt x="7358" y="14372"/>
                  </a:cubicBezTo>
                  <a:cubicBezTo>
                    <a:pt x="8525" y="14288"/>
                    <a:pt x="9621" y="13788"/>
                    <a:pt x="10430" y="12943"/>
                  </a:cubicBezTo>
                  <a:cubicBezTo>
                    <a:pt x="11204" y="12122"/>
                    <a:pt x="11716" y="11086"/>
                    <a:pt x="11895" y="9967"/>
                  </a:cubicBezTo>
                  <a:cubicBezTo>
                    <a:pt x="12133" y="8573"/>
                    <a:pt x="11919" y="7145"/>
                    <a:pt x="11276" y="5883"/>
                  </a:cubicBezTo>
                  <a:cubicBezTo>
                    <a:pt x="10526" y="4430"/>
                    <a:pt x="9252" y="3263"/>
                    <a:pt x="7847" y="2358"/>
                  </a:cubicBezTo>
                  <a:cubicBezTo>
                    <a:pt x="6442" y="1442"/>
                    <a:pt x="4894" y="739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71;p37">
              <a:extLst>
                <a:ext uri="{FF2B5EF4-FFF2-40B4-BE49-F238E27FC236}">
                  <a16:creationId xmlns:a16="http://schemas.microsoft.com/office/drawing/2014/main" id="{1F6E4BE8-007F-9D29-C69A-B2C000B1B621}"/>
                </a:ext>
              </a:extLst>
            </p:cNvPr>
            <p:cNvSpPr/>
            <p:nvPr/>
          </p:nvSpPr>
          <p:spPr>
            <a:xfrm>
              <a:off x="6781630" y="1722971"/>
              <a:ext cx="316410" cy="373765"/>
            </a:xfrm>
            <a:custGeom>
              <a:avLst/>
              <a:gdLst/>
              <a:ahLst/>
              <a:cxnLst/>
              <a:rect l="l" t="t" r="r" b="b"/>
              <a:pathLst>
                <a:path w="12407" h="14656" extrusionOk="0">
                  <a:moveTo>
                    <a:pt x="3882" y="487"/>
                  </a:moveTo>
                  <a:lnTo>
                    <a:pt x="4322" y="702"/>
                  </a:lnTo>
                  <a:cubicBezTo>
                    <a:pt x="5525" y="1273"/>
                    <a:pt x="6763" y="1880"/>
                    <a:pt x="7894" y="2618"/>
                  </a:cubicBezTo>
                  <a:cubicBezTo>
                    <a:pt x="9490" y="3654"/>
                    <a:pt x="10621" y="4821"/>
                    <a:pt x="11276" y="6095"/>
                  </a:cubicBezTo>
                  <a:cubicBezTo>
                    <a:pt x="11907" y="7321"/>
                    <a:pt x="12121" y="8726"/>
                    <a:pt x="11883" y="10096"/>
                  </a:cubicBezTo>
                  <a:cubicBezTo>
                    <a:pt x="11716" y="11179"/>
                    <a:pt x="11216" y="12191"/>
                    <a:pt x="10454" y="12989"/>
                  </a:cubicBezTo>
                  <a:cubicBezTo>
                    <a:pt x="9716" y="13763"/>
                    <a:pt x="8716" y="14251"/>
                    <a:pt x="7644" y="14358"/>
                  </a:cubicBezTo>
                  <a:cubicBezTo>
                    <a:pt x="7632" y="14334"/>
                    <a:pt x="7620" y="14310"/>
                    <a:pt x="7609" y="14287"/>
                  </a:cubicBezTo>
                  <a:cubicBezTo>
                    <a:pt x="7370" y="14013"/>
                    <a:pt x="5977" y="13894"/>
                    <a:pt x="4846" y="13894"/>
                  </a:cubicBezTo>
                  <a:cubicBezTo>
                    <a:pt x="4108" y="13894"/>
                    <a:pt x="3477" y="13953"/>
                    <a:pt x="3322" y="14037"/>
                  </a:cubicBezTo>
                  <a:cubicBezTo>
                    <a:pt x="3284" y="14058"/>
                    <a:pt x="3240" y="14069"/>
                    <a:pt x="3192" y="14069"/>
                  </a:cubicBezTo>
                  <a:cubicBezTo>
                    <a:pt x="2742" y="14069"/>
                    <a:pt x="1885" y="13176"/>
                    <a:pt x="1358" y="12477"/>
                  </a:cubicBezTo>
                  <a:cubicBezTo>
                    <a:pt x="762" y="11703"/>
                    <a:pt x="405" y="10774"/>
                    <a:pt x="346" y="9810"/>
                  </a:cubicBezTo>
                  <a:cubicBezTo>
                    <a:pt x="286" y="8441"/>
                    <a:pt x="846" y="6964"/>
                    <a:pt x="2036" y="5297"/>
                  </a:cubicBezTo>
                  <a:lnTo>
                    <a:pt x="2084" y="5226"/>
                  </a:lnTo>
                  <a:cubicBezTo>
                    <a:pt x="2405" y="4785"/>
                    <a:pt x="2751" y="4297"/>
                    <a:pt x="2870" y="3761"/>
                  </a:cubicBezTo>
                  <a:cubicBezTo>
                    <a:pt x="3144" y="4393"/>
                    <a:pt x="3167" y="5107"/>
                    <a:pt x="2941" y="5762"/>
                  </a:cubicBezTo>
                  <a:cubicBezTo>
                    <a:pt x="2929" y="5821"/>
                    <a:pt x="2941" y="5893"/>
                    <a:pt x="2989" y="5928"/>
                  </a:cubicBezTo>
                  <a:cubicBezTo>
                    <a:pt x="3019" y="5946"/>
                    <a:pt x="3051" y="5955"/>
                    <a:pt x="3083" y="5955"/>
                  </a:cubicBezTo>
                  <a:cubicBezTo>
                    <a:pt x="3114" y="5955"/>
                    <a:pt x="3144" y="5946"/>
                    <a:pt x="3167" y="5928"/>
                  </a:cubicBezTo>
                  <a:cubicBezTo>
                    <a:pt x="3739" y="5464"/>
                    <a:pt x="4156" y="4845"/>
                    <a:pt x="4382" y="4142"/>
                  </a:cubicBezTo>
                  <a:cubicBezTo>
                    <a:pt x="4739" y="3035"/>
                    <a:pt x="4561" y="1714"/>
                    <a:pt x="3882" y="487"/>
                  </a:cubicBezTo>
                  <a:close/>
                  <a:moveTo>
                    <a:pt x="3529" y="1"/>
                  </a:moveTo>
                  <a:cubicBezTo>
                    <a:pt x="3425" y="1"/>
                    <a:pt x="3353" y="112"/>
                    <a:pt x="3394" y="213"/>
                  </a:cubicBezTo>
                  <a:cubicBezTo>
                    <a:pt x="4227" y="1499"/>
                    <a:pt x="4489" y="2892"/>
                    <a:pt x="4120" y="4047"/>
                  </a:cubicBezTo>
                  <a:cubicBezTo>
                    <a:pt x="3965" y="4535"/>
                    <a:pt x="3691" y="4988"/>
                    <a:pt x="3346" y="5369"/>
                  </a:cubicBezTo>
                  <a:cubicBezTo>
                    <a:pt x="3477" y="4607"/>
                    <a:pt x="3310" y="3833"/>
                    <a:pt x="2882" y="3190"/>
                  </a:cubicBezTo>
                  <a:cubicBezTo>
                    <a:pt x="2854" y="3144"/>
                    <a:pt x="2812" y="3126"/>
                    <a:pt x="2767" y="3126"/>
                  </a:cubicBezTo>
                  <a:cubicBezTo>
                    <a:pt x="2754" y="3126"/>
                    <a:pt x="2740" y="3128"/>
                    <a:pt x="2727" y="3130"/>
                  </a:cubicBezTo>
                  <a:cubicBezTo>
                    <a:pt x="2656" y="3154"/>
                    <a:pt x="2620" y="3214"/>
                    <a:pt x="2632" y="3285"/>
                  </a:cubicBezTo>
                  <a:cubicBezTo>
                    <a:pt x="2679" y="3916"/>
                    <a:pt x="2263" y="4500"/>
                    <a:pt x="1858" y="5059"/>
                  </a:cubicBezTo>
                  <a:lnTo>
                    <a:pt x="1810" y="5131"/>
                  </a:lnTo>
                  <a:cubicBezTo>
                    <a:pt x="572" y="6845"/>
                    <a:pt x="0" y="8381"/>
                    <a:pt x="72" y="9810"/>
                  </a:cubicBezTo>
                  <a:cubicBezTo>
                    <a:pt x="131" y="10846"/>
                    <a:pt x="500" y="11834"/>
                    <a:pt x="1132" y="12644"/>
                  </a:cubicBezTo>
                  <a:cubicBezTo>
                    <a:pt x="1365" y="12951"/>
                    <a:pt x="2447" y="14343"/>
                    <a:pt x="3202" y="14343"/>
                  </a:cubicBezTo>
                  <a:cubicBezTo>
                    <a:pt x="3296" y="14343"/>
                    <a:pt x="3384" y="14322"/>
                    <a:pt x="3465" y="14275"/>
                  </a:cubicBezTo>
                  <a:cubicBezTo>
                    <a:pt x="3581" y="14215"/>
                    <a:pt x="4066" y="14186"/>
                    <a:pt x="4659" y="14186"/>
                  </a:cubicBezTo>
                  <a:cubicBezTo>
                    <a:pt x="5713" y="14186"/>
                    <a:pt x="7107" y="14278"/>
                    <a:pt x="7358" y="14453"/>
                  </a:cubicBezTo>
                  <a:cubicBezTo>
                    <a:pt x="7347" y="14489"/>
                    <a:pt x="7347" y="14537"/>
                    <a:pt x="7358" y="14572"/>
                  </a:cubicBezTo>
                  <a:cubicBezTo>
                    <a:pt x="7382" y="14620"/>
                    <a:pt x="7442" y="14644"/>
                    <a:pt x="7489" y="14656"/>
                  </a:cubicBezTo>
                  <a:lnTo>
                    <a:pt x="7501" y="14632"/>
                  </a:lnTo>
                  <a:cubicBezTo>
                    <a:pt x="8704" y="14560"/>
                    <a:pt x="9835" y="14048"/>
                    <a:pt x="10668" y="13179"/>
                  </a:cubicBezTo>
                  <a:cubicBezTo>
                    <a:pt x="11466" y="12334"/>
                    <a:pt x="11990" y="11274"/>
                    <a:pt x="12169" y="10131"/>
                  </a:cubicBezTo>
                  <a:cubicBezTo>
                    <a:pt x="12407" y="8703"/>
                    <a:pt x="12181" y="7238"/>
                    <a:pt x="11526" y="5952"/>
                  </a:cubicBezTo>
                  <a:cubicBezTo>
                    <a:pt x="10847" y="4631"/>
                    <a:pt x="9680" y="3428"/>
                    <a:pt x="8049" y="2368"/>
                  </a:cubicBezTo>
                  <a:cubicBezTo>
                    <a:pt x="6906" y="1618"/>
                    <a:pt x="5656" y="1023"/>
                    <a:pt x="4441" y="428"/>
                  </a:cubicBezTo>
                  <a:cubicBezTo>
                    <a:pt x="4156" y="297"/>
                    <a:pt x="3870" y="154"/>
                    <a:pt x="3584" y="11"/>
                  </a:cubicBezTo>
                  <a:cubicBezTo>
                    <a:pt x="3565" y="4"/>
                    <a:pt x="3547" y="1"/>
                    <a:pt x="3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72;p37">
              <a:extLst>
                <a:ext uri="{FF2B5EF4-FFF2-40B4-BE49-F238E27FC236}">
                  <a16:creationId xmlns:a16="http://schemas.microsoft.com/office/drawing/2014/main" id="{B5B886A8-3140-82B6-BF4D-F46BF4130056}"/>
                </a:ext>
              </a:extLst>
            </p:cNvPr>
            <p:cNvSpPr/>
            <p:nvPr/>
          </p:nvSpPr>
          <p:spPr>
            <a:xfrm>
              <a:off x="6848727" y="1878102"/>
              <a:ext cx="181297" cy="214986"/>
            </a:xfrm>
            <a:custGeom>
              <a:avLst/>
              <a:gdLst/>
              <a:ahLst/>
              <a:cxnLst/>
              <a:rect l="l" t="t" r="r" b="b"/>
              <a:pathLst>
                <a:path w="7109" h="8430" extrusionOk="0">
                  <a:moveTo>
                    <a:pt x="1977" y="0"/>
                  </a:moveTo>
                  <a:lnTo>
                    <a:pt x="1977" y="0"/>
                  </a:lnTo>
                  <a:cubicBezTo>
                    <a:pt x="2430" y="679"/>
                    <a:pt x="2668" y="1548"/>
                    <a:pt x="2418" y="2322"/>
                  </a:cubicBezTo>
                  <a:cubicBezTo>
                    <a:pt x="2287" y="2715"/>
                    <a:pt x="2049" y="3060"/>
                    <a:pt x="1727" y="3322"/>
                  </a:cubicBezTo>
                  <a:cubicBezTo>
                    <a:pt x="1894" y="2834"/>
                    <a:pt x="1834" y="2274"/>
                    <a:pt x="1537" y="1834"/>
                  </a:cubicBezTo>
                  <a:lnTo>
                    <a:pt x="1537" y="1834"/>
                  </a:lnTo>
                  <a:cubicBezTo>
                    <a:pt x="1572" y="2262"/>
                    <a:pt x="1298" y="2631"/>
                    <a:pt x="1048" y="2977"/>
                  </a:cubicBezTo>
                  <a:cubicBezTo>
                    <a:pt x="465" y="3774"/>
                    <a:pt x="1" y="4703"/>
                    <a:pt x="36" y="5679"/>
                  </a:cubicBezTo>
                  <a:cubicBezTo>
                    <a:pt x="72" y="6263"/>
                    <a:pt x="286" y="6822"/>
                    <a:pt x="644" y="7287"/>
                  </a:cubicBezTo>
                  <a:cubicBezTo>
                    <a:pt x="794" y="7480"/>
                    <a:pt x="1420" y="8256"/>
                    <a:pt x="1794" y="8256"/>
                  </a:cubicBezTo>
                  <a:cubicBezTo>
                    <a:pt x="1835" y="8256"/>
                    <a:pt x="1872" y="8247"/>
                    <a:pt x="1906" y="8227"/>
                  </a:cubicBezTo>
                  <a:cubicBezTo>
                    <a:pt x="1982" y="8185"/>
                    <a:pt x="2344" y="8160"/>
                    <a:pt x="2766" y="8160"/>
                  </a:cubicBezTo>
                  <a:cubicBezTo>
                    <a:pt x="3523" y="8160"/>
                    <a:pt x="4471" y="8239"/>
                    <a:pt x="4311" y="8430"/>
                  </a:cubicBezTo>
                  <a:cubicBezTo>
                    <a:pt x="4989" y="8394"/>
                    <a:pt x="5632" y="8096"/>
                    <a:pt x="6109" y="7596"/>
                  </a:cubicBezTo>
                  <a:cubicBezTo>
                    <a:pt x="6561" y="7120"/>
                    <a:pt x="6871" y="6513"/>
                    <a:pt x="6978" y="5858"/>
                  </a:cubicBezTo>
                  <a:cubicBezTo>
                    <a:pt x="7109" y="5037"/>
                    <a:pt x="6978" y="4191"/>
                    <a:pt x="6597" y="3453"/>
                  </a:cubicBezTo>
                  <a:cubicBezTo>
                    <a:pt x="6168" y="2596"/>
                    <a:pt x="5418" y="1917"/>
                    <a:pt x="4597" y="1381"/>
                  </a:cubicBezTo>
                  <a:cubicBezTo>
                    <a:pt x="3763" y="846"/>
                    <a:pt x="2870" y="441"/>
                    <a:pt x="1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73;p37">
              <a:extLst>
                <a:ext uri="{FF2B5EF4-FFF2-40B4-BE49-F238E27FC236}">
                  <a16:creationId xmlns:a16="http://schemas.microsoft.com/office/drawing/2014/main" id="{10A6A301-0051-41B9-9AF0-9772DC415349}"/>
                </a:ext>
              </a:extLst>
            </p:cNvPr>
            <p:cNvSpPr/>
            <p:nvPr/>
          </p:nvSpPr>
          <p:spPr>
            <a:xfrm>
              <a:off x="6845080" y="1874813"/>
              <a:ext cx="188897" cy="221923"/>
            </a:xfrm>
            <a:custGeom>
              <a:avLst/>
              <a:gdLst/>
              <a:ahLst/>
              <a:cxnLst/>
              <a:rect l="l" t="t" r="r" b="b"/>
              <a:pathLst>
                <a:path w="7407" h="8702" extrusionOk="0">
                  <a:moveTo>
                    <a:pt x="2477" y="463"/>
                  </a:moveTo>
                  <a:lnTo>
                    <a:pt x="2573" y="510"/>
                  </a:lnTo>
                  <a:cubicBezTo>
                    <a:pt x="3299" y="844"/>
                    <a:pt x="3989" y="1213"/>
                    <a:pt x="4656" y="1629"/>
                  </a:cubicBezTo>
                  <a:cubicBezTo>
                    <a:pt x="5573" y="2237"/>
                    <a:pt x="6240" y="2903"/>
                    <a:pt x="6621" y="3642"/>
                  </a:cubicBezTo>
                  <a:cubicBezTo>
                    <a:pt x="6990" y="4356"/>
                    <a:pt x="7109" y="5166"/>
                    <a:pt x="6978" y="5951"/>
                  </a:cubicBezTo>
                  <a:cubicBezTo>
                    <a:pt x="6871" y="6582"/>
                    <a:pt x="6585" y="7166"/>
                    <a:pt x="6156" y="7618"/>
                  </a:cubicBezTo>
                  <a:cubicBezTo>
                    <a:pt x="5728" y="8059"/>
                    <a:pt x="5180" y="8333"/>
                    <a:pt x="4573" y="8404"/>
                  </a:cubicBezTo>
                  <a:lnTo>
                    <a:pt x="4561" y="8392"/>
                  </a:lnTo>
                  <a:cubicBezTo>
                    <a:pt x="4418" y="8214"/>
                    <a:pt x="3585" y="8142"/>
                    <a:pt x="2894" y="8142"/>
                  </a:cubicBezTo>
                  <a:cubicBezTo>
                    <a:pt x="2454" y="8142"/>
                    <a:pt x="2073" y="8178"/>
                    <a:pt x="1989" y="8214"/>
                  </a:cubicBezTo>
                  <a:cubicBezTo>
                    <a:pt x="1975" y="8223"/>
                    <a:pt x="1957" y="8227"/>
                    <a:pt x="1937" y="8227"/>
                  </a:cubicBezTo>
                  <a:cubicBezTo>
                    <a:pt x="1741" y="8227"/>
                    <a:pt x="1294" y="7827"/>
                    <a:pt x="906" y="7321"/>
                  </a:cubicBezTo>
                  <a:cubicBezTo>
                    <a:pt x="560" y="6880"/>
                    <a:pt x="370" y="6344"/>
                    <a:pt x="334" y="5785"/>
                  </a:cubicBezTo>
                  <a:cubicBezTo>
                    <a:pt x="298" y="4999"/>
                    <a:pt x="608" y="4154"/>
                    <a:pt x="1311" y="3189"/>
                  </a:cubicBezTo>
                  <a:lnTo>
                    <a:pt x="1334" y="3141"/>
                  </a:lnTo>
                  <a:cubicBezTo>
                    <a:pt x="1513" y="2927"/>
                    <a:pt x="1644" y="2689"/>
                    <a:pt x="1751" y="2439"/>
                  </a:cubicBezTo>
                  <a:lnTo>
                    <a:pt x="1751" y="2439"/>
                  </a:lnTo>
                  <a:cubicBezTo>
                    <a:pt x="1858" y="2749"/>
                    <a:pt x="1846" y="3094"/>
                    <a:pt x="1739" y="3403"/>
                  </a:cubicBezTo>
                  <a:cubicBezTo>
                    <a:pt x="1715" y="3463"/>
                    <a:pt x="1739" y="3522"/>
                    <a:pt x="1787" y="3558"/>
                  </a:cubicBezTo>
                  <a:cubicBezTo>
                    <a:pt x="1817" y="3582"/>
                    <a:pt x="1846" y="3594"/>
                    <a:pt x="1876" y="3594"/>
                  </a:cubicBezTo>
                  <a:cubicBezTo>
                    <a:pt x="1906" y="3594"/>
                    <a:pt x="1936" y="3582"/>
                    <a:pt x="1965" y="3558"/>
                  </a:cubicBezTo>
                  <a:cubicBezTo>
                    <a:pt x="2299" y="3284"/>
                    <a:pt x="2561" y="2915"/>
                    <a:pt x="2692" y="2487"/>
                  </a:cubicBezTo>
                  <a:cubicBezTo>
                    <a:pt x="2894" y="1868"/>
                    <a:pt x="2811" y="1153"/>
                    <a:pt x="2477" y="463"/>
                  </a:cubicBezTo>
                  <a:close/>
                  <a:moveTo>
                    <a:pt x="2137" y="0"/>
                  </a:moveTo>
                  <a:cubicBezTo>
                    <a:pt x="2033" y="0"/>
                    <a:pt x="1962" y="111"/>
                    <a:pt x="2013" y="213"/>
                  </a:cubicBezTo>
                  <a:cubicBezTo>
                    <a:pt x="2489" y="951"/>
                    <a:pt x="2632" y="1748"/>
                    <a:pt x="2430" y="2403"/>
                  </a:cubicBezTo>
                  <a:cubicBezTo>
                    <a:pt x="2358" y="2630"/>
                    <a:pt x="2251" y="2832"/>
                    <a:pt x="2108" y="3011"/>
                  </a:cubicBezTo>
                  <a:cubicBezTo>
                    <a:pt x="2132" y="2618"/>
                    <a:pt x="2025" y="2225"/>
                    <a:pt x="1811" y="1891"/>
                  </a:cubicBezTo>
                  <a:cubicBezTo>
                    <a:pt x="1776" y="1857"/>
                    <a:pt x="1734" y="1841"/>
                    <a:pt x="1694" y="1841"/>
                  </a:cubicBezTo>
                  <a:cubicBezTo>
                    <a:pt x="1622" y="1841"/>
                    <a:pt x="1556" y="1891"/>
                    <a:pt x="1549" y="1975"/>
                  </a:cubicBezTo>
                  <a:cubicBezTo>
                    <a:pt x="1572" y="2332"/>
                    <a:pt x="1334" y="2665"/>
                    <a:pt x="1108" y="2987"/>
                  </a:cubicBezTo>
                  <a:lnTo>
                    <a:pt x="1072" y="3022"/>
                  </a:lnTo>
                  <a:cubicBezTo>
                    <a:pt x="346" y="4046"/>
                    <a:pt x="1" y="4951"/>
                    <a:pt x="48" y="5808"/>
                  </a:cubicBezTo>
                  <a:cubicBezTo>
                    <a:pt x="84" y="6428"/>
                    <a:pt x="298" y="7011"/>
                    <a:pt x="679" y="7499"/>
                  </a:cubicBezTo>
                  <a:cubicBezTo>
                    <a:pt x="879" y="7761"/>
                    <a:pt x="1493" y="8521"/>
                    <a:pt x="1945" y="8521"/>
                  </a:cubicBezTo>
                  <a:cubicBezTo>
                    <a:pt x="2007" y="8521"/>
                    <a:pt x="2066" y="8507"/>
                    <a:pt x="2120" y="8475"/>
                  </a:cubicBezTo>
                  <a:cubicBezTo>
                    <a:pt x="2201" y="8440"/>
                    <a:pt x="2484" y="8422"/>
                    <a:pt x="2824" y="8422"/>
                  </a:cubicBezTo>
                  <a:cubicBezTo>
                    <a:pt x="3386" y="8422"/>
                    <a:pt x="4103" y="8470"/>
                    <a:pt x="4311" y="8559"/>
                  </a:cubicBezTo>
                  <a:cubicBezTo>
                    <a:pt x="4311" y="8571"/>
                    <a:pt x="4311" y="8595"/>
                    <a:pt x="4323" y="8618"/>
                  </a:cubicBezTo>
                  <a:cubicBezTo>
                    <a:pt x="4347" y="8666"/>
                    <a:pt x="4394" y="8690"/>
                    <a:pt x="4454" y="8702"/>
                  </a:cubicBezTo>
                  <a:lnTo>
                    <a:pt x="4466" y="8690"/>
                  </a:lnTo>
                  <a:cubicBezTo>
                    <a:pt x="5192" y="8654"/>
                    <a:pt x="5859" y="8345"/>
                    <a:pt x="6371" y="7821"/>
                  </a:cubicBezTo>
                  <a:cubicBezTo>
                    <a:pt x="6835" y="7321"/>
                    <a:pt x="7145" y="6690"/>
                    <a:pt x="7264" y="5999"/>
                  </a:cubicBezTo>
                  <a:cubicBezTo>
                    <a:pt x="7407" y="5154"/>
                    <a:pt x="7264" y="4284"/>
                    <a:pt x="6871" y="3522"/>
                  </a:cubicBezTo>
                  <a:cubicBezTo>
                    <a:pt x="6478" y="2737"/>
                    <a:pt x="5787" y="2022"/>
                    <a:pt x="4823" y="1391"/>
                  </a:cubicBezTo>
                  <a:cubicBezTo>
                    <a:pt x="4132" y="975"/>
                    <a:pt x="3430" y="594"/>
                    <a:pt x="2704" y="260"/>
                  </a:cubicBezTo>
                  <a:cubicBezTo>
                    <a:pt x="2525" y="177"/>
                    <a:pt x="2358" y="93"/>
                    <a:pt x="2192" y="10"/>
                  </a:cubicBezTo>
                  <a:cubicBezTo>
                    <a:pt x="2173" y="3"/>
                    <a:pt x="2154" y="0"/>
                    <a:pt x="2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174;p37">
              <a:extLst>
                <a:ext uri="{FF2B5EF4-FFF2-40B4-BE49-F238E27FC236}">
                  <a16:creationId xmlns:a16="http://schemas.microsoft.com/office/drawing/2014/main" id="{B1509BF2-DD76-A995-F24C-7D3BA02E160C}"/>
                </a:ext>
              </a:extLst>
            </p:cNvPr>
            <p:cNvSpPr/>
            <p:nvPr/>
          </p:nvSpPr>
          <p:spPr>
            <a:xfrm>
              <a:off x="6874587" y="2156513"/>
              <a:ext cx="129604" cy="241815"/>
            </a:xfrm>
            <a:custGeom>
              <a:avLst/>
              <a:gdLst/>
              <a:ahLst/>
              <a:cxnLst/>
              <a:rect l="l" t="t" r="r" b="b"/>
              <a:pathLst>
                <a:path w="5082" h="9482" extrusionOk="0">
                  <a:moveTo>
                    <a:pt x="670" y="1"/>
                  </a:moveTo>
                  <a:cubicBezTo>
                    <a:pt x="287" y="1"/>
                    <a:pt x="0" y="353"/>
                    <a:pt x="94" y="727"/>
                  </a:cubicBezTo>
                  <a:lnTo>
                    <a:pt x="1856" y="8931"/>
                  </a:lnTo>
                  <a:cubicBezTo>
                    <a:pt x="1886" y="9297"/>
                    <a:pt x="2170" y="9482"/>
                    <a:pt x="2454" y="9482"/>
                  </a:cubicBezTo>
                  <a:cubicBezTo>
                    <a:pt x="2733" y="9482"/>
                    <a:pt x="3011" y="9303"/>
                    <a:pt x="3047" y="8943"/>
                  </a:cubicBezTo>
                  <a:lnTo>
                    <a:pt x="4987" y="739"/>
                  </a:lnTo>
                  <a:cubicBezTo>
                    <a:pt x="5081" y="364"/>
                    <a:pt x="4794" y="1"/>
                    <a:pt x="4411" y="1"/>
                  </a:cubicBezTo>
                  <a:cubicBezTo>
                    <a:pt x="4404" y="1"/>
                    <a:pt x="4398" y="1"/>
                    <a:pt x="4392" y="1"/>
                  </a:cubicBezTo>
                  <a:lnTo>
                    <a:pt x="689" y="1"/>
                  </a:lnTo>
                  <a:cubicBezTo>
                    <a:pt x="683" y="1"/>
                    <a:pt x="677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175;p37">
              <a:extLst>
                <a:ext uri="{FF2B5EF4-FFF2-40B4-BE49-F238E27FC236}">
                  <a16:creationId xmlns:a16="http://schemas.microsoft.com/office/drawing/2014/main" id="{C6ACD443-E9D9-7E8A-42F2-DCF75D0163A8}"/>
                </a:ext>
              </a:extLst>
            </p:cNvPr>
            <p:cNvSpPr/>
            <p:nvPr/>
          </p:nvSpPr>
          <p:spPr>
            <a:xfrm>
              <a:off x="6870889" y="2152892"/>
              <a:ext cx="136974" cy="247170"/>
            </a:xfrm>
            <a:custGeom>
              <a:avLst/>
              <a:gdLst/>
              <a:ahLst/>
              <a:cxnLst/>
              <a:rect l="l" t="t" r="r" b="b"/>
              <a:pathLst>
                <a:path w="5371" h="9692" extrusionOk="0">
                  <a:moveTo>
                    <a:pt x="4525" y="286"/>
                  </a:moveTo>
                  <a:cubicBezTo>
                    <a:pt x="4823" y="286"/>
                    <a:pt x="5037" y="560"/>
                    <a:pt x="4978" y="846"/>
                  </a:cubicBezTo>
                  <a:lnTo>
                    <a:pt x="3037" y="9049"/>
                  </a:lnTo>
                  <a:cubicBezTo>
                    <a:pt x="3001" y="9263"/>
                    <a:pt x="2811" y="9406"/>
                    <a:pt x="2596" y="9406"/>
                  </a:cubicBezTo>
                  <a:cubicBezTo>
                    <a:pt x="2370" y="9406"/>
                    <a:pt x="2192" y="9251"/>
                    <a:pt x="2144" y="9037"/>
                  </a:cubicBezTo>
                  <a:lnTo>
                    <a:pt x="382" y="834"/>
                  </a:lnTo>
                  <a:cubicBezTo>
                    <a:pt x="322" y="548"/>
                    <a:pt x="537" y="286"/>
                    <a:pt x="822" y="286"/>
                  </a:cubicBezTo>
                  <a:close/>
                  <a:moveTo>
                    <a:pt x="822" y="0"/>
                  </a:moveTo>
                  <a:cubicBezTo>
                    <a:pt x="346" y="0"/>
                    <a:pt x="1" y="441"/>
                    <a:pt x="96" y="893"/>
                  </a:cubicBezTo>
                  <a:lnTo>
                    <a:pt x="1870" y="9097"/>
                  </a:lnTo>
                  <a:cubicBezTo>
                    <a:pt x="1942" y="9442"/>
                    <a:pt x="2239" y="9692"/>
                    <a:pt x="2585" y="9692"/>
                  </a:cubicBezTo>
                  <a:lnTo>
                    <a:pt x="2596" y="9692"/>
                  </a:lnTo>
                  <a:cubicBezTo>
                    <a:pt x="2942" y="9692"/>
                    <a:pt x="3251" y="9454"/>
                    <a:pt x="3323" y="9121"/>
                  </a:cubicBezTo>
                  <a:lnTo>
                    <a:pt x="5263" y="917"/>
                  </a:lnTo>
                  <a:cubicBezTo>
                    <a:pt x="5371" y="441"/>
                    <a:pt x="5013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176;p37">
              <a:extLst>
                <a:ext uri="{FF2B5EF4-FFF2-40B4-BE49-F238E27FC236}">
                  <a16:creationId xmlns:a16="http://schemas.microsoft.com/office/drawing/2014/main" id="{8AFEB469-06CD-3B5D-5A8E-3563FF75957B}"/>
                </a:ext>
              </a:extLst>
            </p:cNvPr>
            <p:cNvSpPr/>
            <p:nvPr/>
          </p:nvSpPr>
          <p:spPr>
            <a:xfrm>
              <a:off x="6853904" y="2121600"/>
              <a:ext cx="169439" cy="50138"/>
            </a:xfrm>
            <a:custGeom>
              <a:avLst/>
              <a:gdLst/>
              <a:ahLst/>
              <a:cxnLst/>
              <a:rect l="l" t="t" r="r" b="b"/>
              <a:pathLst>
                <a:path w="6644" h="1966" extrusionOk="0">
                  <a:moveTo>
                    <a:pt x="655" y="1"/>
                  </a:moveTo>
                  <a:cubicBezTo>
                    <a:pt x="286" y="1"/>
                    <a:pt x="0" y="358"/>
                    <a:pt x="83" y="715"/>
                  </a:cubicBezTo>
                  <a:lnTo>
                    <a:pt x="262" y="1513"/>
                  </a:lnTo>
                  <a:cubicBezTo>
                    <a:pt x="322" y="1775"/>
                    <a:pt x="560" y="1966"/>
                    <a:pt x="834" y="1966"/>
                  </a:cubicBezTo>
                  <a:lnTo>
                    <a:pt x="5822" y="1966"/>
                  </a:lnTo>
                  <a:cubicBezTo>
                    <a:pt x="6096" y="1966"/>
                    <a:pt x="6334" y="1775"/>
                    <a:pt x="6394" y="1513"/>
                  </a:cubicBezTo>
                  <a:lnTo>
                    <a:pt x="6572" y="715"/>
                  </a:lnTo>
                  <a:cubicBezTo>
                    <a:pt x="6644" y="358"/>
                    <a:pt x="6370" y="13"/>
                    <a:pt x="6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177;p37">
              <a:extLst>
                <a:ext uri="{FF2B5EF4-FFF2-40B4-BE49-F238E27FC236}">
                  <a16:creationId xmlns:a16="http://schemas.microsoft.com/office/drawing/2014/main" id="{2B2FC51F-1C2C-925C-3863-68F7754B7D61}"/>
                </a:ext>
              </a:extLst>
            </p:cNvPr>
            <p:cNvSpPr/>
            <p:nvPr/>
          </p:nvSpPr>
          <p:spPr>
            <a:xfrm>
              <a:off x="6849951" y="2117979"/>
              <a:ext cx="177956" cy="57406"/>
            </a:xfrm>
            <a:custGeom>
              <a:avLst/>
              <a:gdLst/>
              <a:ahLst/>
              <a:cxnLst/>
              <a:rect l="l" t="t" r="r" b="b"/>
              <a:pathLst>
                <a:path w="6978" h="2251" extrusionOk="0">
                  <a:moveTo>
                    <a:pt x="6156" y="286"/>
                  </a:moveTo>
                  <a:cubicBezTo>
                    <a:pt x="6442" y="286"/>
                    <a:pt x="6656" y="548"/>
                    <a:pt x="6596" y="834"/>
                  </a:cubicBezTo>
                  <a:lnTo>
                    <a:pt x="6418" y="1619"/>
                  </a:lnTo>
                  <a:cubicBezTo>
                    <a:pt x="6370" y="1822"/>
                    <a:pt x="6180" y="1965"/>
                    <a:pt x="5977" y="1965"/>
                  </a:cubicBezTo>
                  <a:lnTo>
                    <a:pt x="989" y="1965"/>
                  </a:lnTo>
                  <a:cubicBezTo>
                    <a:pt x="786" y="1965"/>
                    <a:pt x="608" y="1822"/>
                    <a:pt x="560" y="1619"/>
                  </a:cubicBezTo>
                  <a:lnTo>
                    <a:pt x="381" y="834"/>
                  </a:lnTo>
                  <a:cubicBezTo>
                    <a:pt x="322" y="548"/>
                    <a:pt x="524" y="286"/>
                    <a:pt x="810" y="286"/>
                  </a:cubicBezTo>
                  <a:close/>
                  <a:moveTo>
                    <a:pt x="810" y="0"/>
                  </a:moveTo>
                  <a:cubicBezTo>
                    <a:pt x="346" y="0"/>
                    <a:pt x="0" y="441"/>
                    <a:pt x="107" y="893"/>
                  </a:cubicBezTo>
                  <a:lnTo>
                    <a:pt x="286" y="1679"/>
                  </a:lnTo>
                  <a:cubicBezTo>
                    <a:pt x="358" y="2012"/>
                    <a:pt x="655" y="2250"/>
                    <a:pt x="989" y="2250"/>
                  </a:cubicBezTo>
                  <a:lnTo>
                    <a:pt x="5977" y="2250"/>
                  </a:lnTo>
                  <a:cubicBezTo>
                    <a:pt x="6323" y="2250"/>
                    <a:pt x="6620" y="2012"/>
                    <a:pt x="6692" y="1679"/>
                  </a:cubicBezTo>
                  <a:lnTo>
                    <a:pt x="6870" y="893"/>
                  </a:lnTo>
                  <a:cubicBezTo>
                    <a:pt x="6977" y="441"/>
                    <a:pt x="6620" y="0"/>
                    <a:pt x="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178;p37">
              <a:extLst>
                <a:ext uri="{FF2B5EF4-FFF2-40B4-BE49-F238E27FC236}">
                  <a16:creationId xmlns:a16="http://schemas.microsoft.com/office/drawing/2014/main" id="{D13CF2B3-927A-1428-85D1-A4D7DD9900B5}"/>
                </a:ext>
              </a:extLst>
            </p:cNvPr>
            <p:cNvSpPr/>
            <p:nvPr/>
          </p:nvSpPr>
          <p:spPr>
            <a:xfrm>
              <a:off x="6792265" y="2055115"/>
              <a:ext cx="293024" cy="85357"/>
            </a:xfrm>
            <a:custGeom>
              <a:avLst/>
              <a:gdLst/>
              <a:ahLst/>
              <a:cxnLst/>
              <a:rect l="l" t="t" r="r" b="b"/>
              <a:pathLst>
                <a:path w="11490" h="3347" extrusionOk="0">
                  <a:moveTo>
                    <a:pt x="512" y="1"/>
                  </a:moveTo>
                  <a:cubicBezTo>
                    <a:pt x="214" y="1"/>
                    <a:pt x="0" y="274"/>
                    <a:pt x="60" y="572"/>
                  </a:cubicBezTo>
                  <a:lnTo>
                    <a:pt x="607" y="2989"/>
                  </a:lnTo>
                  <a:cubicBezTo>
                    <a:pt x="655" y="3203"/>
                    <a:pt x="845" y="3346"/>
                    <a:pt x="1060" y="3346"/>
                  </a:cubicBezTo>
                  <a:lnTo>
                    <a:pt x="10430" y="3346"/>
                  </a:lnTo>
                  <a:cubicBezTo>
                    <a:pt x="10644" y="3346"/>
                    <a:pt x="10823" y="3191"/>
                    <a:pt x="10871" y="2989"/>
                  </a:cubicBezTo>
                  <a:lnTo>
                    <a:pt x="11418" y="572"/>
                  </a:lnTo>
                  <a:cubicBezTo>
                    <a:pt x="11490" y="274"/>
                    <a:pt x="11275" y="1"/>
                    <a:pt x="10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179;p37">
              <a:extLst>
                <a:ext uri="{FF2B5EF4-FFF2-40B4-BE49-F238E27FC236}">
                  <a16:creationId xmlns:a16="http://schemas.microsoft.com/office/drawing/2014/main" id="{6843B5C5-6ADD-EA8E-E08F-42A1A60918B6}"/>
                </a:ext>
              </a:extLst>
            </p:cNvPr>
            <p:cNvSpPr/>
            <p:nvPr/>
          </p:nvSpPr>
          <p:spPr>
            <a:xfrm>
              <a:off x="6787751" y="2051468"/>
              <a:ext cx="301771" cy="92651"/>
            </a:xfrm>
            <a:custGeom>
              <a:avLst/>
              <a:gdLst/>
              <a:ahLst/>
              <a:cxnLst/>
              <a:rect l="l" t="t" r="r" b="b"/>
              <a:pathLst>
                <a:path w="11833" h="3633" extrusionOk="0">
                  <a:moveTo>
                    <a:pt x="11155" y="286"/>
                  </a:moveTo>
                  <a:cubicBezTo>
                    <a:pt x="11262" y="286"/>
                    <a:pt x="11345" y="334"/>
                    <a:pt x="11417" y="405"/>
                  </a:cubicBezTo>
                  <a:cubicBezTo>
                    <a:pt x="11476" y="489"/>
                    <a:pt x="11500" y="584"/>
                    <a:pt x="11476" y="679"/>
                  </a:cubicBezTo>
                  <a:lnTo>
                    <a:pt x="10928" y="3096"/>
                  </a:lnTo>
                  <a:cubicBezTo>
                    <a:pt x="10895" y="3243"/>
                    <a:pt x="10775" y="3347"/>
                    <a:pt x="10641" y="3347"/>
                  </a:cubicBezTo>
                  <a:cubicBezTo>
                    <a:pt x="10633" y="3347"/>
                    <a:pt x="10626" y="3347"/>
                    <a:pt x="10619" y="3346"/>
                  </a:cubicBezTo>
                  <a:lnTo>
                    <a:pt x="1237" y="3346"/>
                  </a:lnTo>
                  <a:cubicBezTo>
                    <a:pt x="1229" y="3347"/>
                    <a:pt x="1221" y="3347"/>
                    <a:pt x="1213" y="3347"/>
                  </a:cubicBezTo>
                  <a:cubicBezTo>
                    <a:pt x="1069" y="3347"/>
                    <a:pt x="950" y="3243"/>
                    <a:pt x="927" y="3096"/>
                  </a:cubicBezTo>
                  <a:lnTo>
                    <a:pt x="380" y="679"/>
                  </a:lnTo>
                  <a:cubicBezTo>
                    <a:pt x="332" y="477"/>
                    <a:pt x="487" y="286"/>
                    <a:pt x="689" y="286"/>
                  </a:cubicBezTo>
                  <a:close/>
                  <a:moveTo>
                    <a:pt x="671" y="0"/>
                  </a:moveTo>
                  <a:cubicBezTo>
                    <a:pt x="287" y="0"/>
                    <a:pt x="0" y="364"/>
                    <a:pt x="94" y="739"/>
                  </a:cubicBezTo>
                  <a:lnTo>
                    <a:pt x="641" y="3168"/>
                  </a:lnTo>
                  <a:cubicBezTo>
                    <a:pt x="699" y="3434"/>
                    <a:pt x="937" y="3633"/>
                    <a:pt x="1213" y="3633"/>
                  </a:cubicBezTo>
                  <a:cubicBezTo>
                    <a:pt x="1221" y="3633"/>
                    <a:pt x="1229" y="3632"/>
                    <a:pt x="1237" y="3632"/>
                  </a:cubicBezTo>
                  <a:lnTo>
                    <a:pt x="10607" y="3632"/>
                  </a:lnTo>
                  <a:cubicBezTo>
                    <a:pt x="10615" y="3632"/>
                    <a:pt x="10623" y="3633"/>
                    <a:pt x="10631" y="3633"/>
                  </a:cubicBezTo>
                  <a:cubicBezTo>
                    <a:pt x="10907" y="3633"/>
                    <a:pt x="11144" y="3434"/>
                    <a:pt x="11202" y="3168"/>
                  </a:cubicBezTo>
                  <a:lnTo>
                    <a:pt x="11750" y="739"/>
                  </a:lnTo>
                  <a:cubicBezTo>
                    <a:pt x="11832" y="364"/>
                    <a:pt x="11557" y="0"/>
                    <a:pt x="11173" y="0"/>
                  </a:cubicBezTo>
                  <a:cubicBezTo>
                    <a:pt x="11167" y="0"/>
                    <a:pt x="11161" y="0"/>
                    <a:pt x="11155" y="1"/>
                  </a:cubicBezTo>
                  <a:lnTo>
                    <a:pt x="689" y="1"/>
                  </a:lnTo>
                  <a:cubicBezTo>
                    <a:pt x="683" y="0"/>
                    <a:pt x="677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180;p37">
              <a:extLst>
                <a:ext uri="{FF2B5EF4-FFF2-40B4-BE49-F238E27FC236}">
                  <a16:creationId xmlns:a16="http://schemas.microsoft.com/office/drawing/2014/main" id="{99F096B4-8E0D-D514-937B-74BE5378C125}"/>
                </a:ext>
              </a:extLst>
            </p:cNvPr>
            <p:cNvSpPr/>
            <p:nvPr/>
          </p:nvSpPr>
          <p:spPr>
            <a:xfrm>
              <a:off x="6834165" y="2079700"/>
              <a:ext cx="45573" cy="59548"/>
            </a:xfrm>
            <a:custGeom>
              <a:avLst/>
              <a:gdLst/>
              <a:ahLst/>
              <a:cxnLst/>
              <a:rect l="l" t="t" r="r" b="b"/>
              <a:pathLst>
                <a:path w="1787" h="2335" extrusionOk="0">
                  <a:moveTo>
                    <a:pt x="872" y="1"/>
                  </a:moveTo>
                  <a:cubicBezTo>
                    <a:pt x="393" y="1"/>
                    <a:pt x="0" y="401"/>
                    <a:pt x="0" y="882"/>
                  </a:cubicBezTo>
                  <a:lnTo>
                    <a:pt x="0" y="2335"/>
                  </a:lnTo>
                  <a:lnTo>
                    <a:pt x="1774" y="2335"/>
                  </a:lnTo>
                  <a:lnTo>
                    <a:pt x="1786" y="882"/>
                  </a:lnTo>
                  <a:cubicBezTo>
                    <a:pt x="1786" y="401"/>
                    <a:pt x="1393" y="1"/>
                    <a:pt x="914" y="1"/>
                  </a:cubicBezTo>
                  <a:cubicBezTo>
                    <a:pt x="907" y="1"/>
                    <a:pt x="900" y="1"/>
                    <a:pt x="893" y="1"/>
                  </a:cubicBezTo>
                  <a:cubicBezTo>
                    <a:pt x="886" y="1"/>
                    <a:pt x="879" y="1"/>
                    <a:pt x="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181;p37">
              <a:extLst>
                <a:ext uri="{FF2B5EF4-FFF2-40B4-BE49-F238E27FC236}">
                  <a16:creationId xmlns:a16="http://schemas.microsoft.com/office/drawing/2014/main" id="{74540AF6-106A-1883-3B8D-52EDC5B07C9B}"/>
                </a:ext>
              </a:extLst>
            </p:cNvPr>
            <p:cNvSpPr/>
            <p:nvPr/>
          </p:nvSpPr>
          <p:spPr>
            <a:xfrm>
              <a:off x="6830238" y="2076078"/>
              <a:ext cx="52535" cy="66842"/>
            </a:xfrm>
            <a:custGeom>
              <a:avLst/>
              <a:gdLst/>
              <a:ahLst/>
              <a:cxnLst/>
              <a:rect l="l" t="t" r="r" b="b"/>
              <a:pathLst>
                <a:path w="2060" h="2621" extrusionOk="0">
                  <a:moveTo>
                    <a:pt x="1029" y="283"/>
                  </a:moveTo>
                  <a:cubicBezTo>
                    <a:pt x="1401" y="283"/>
                    <a:pt x="1773" y="530"/>
                    <a:pt x="1773" y="1024"/>
                  </a:cubicBezTo>
                  <a:lnTo>
                    <a:pt x="1773" y="2346"/>
                  </a:lnTo>
                  <a:lnTo>
                    <a:pt x="285" y="2346"/>
                  </a:lnTo>
                  <a:lnTo>
                    <a:pt x="285" y="1024"/>
                  </a:lnTo>
                  <a:cubicBezTo>
                    <a:pt x="285" y="530"/>
                    <a:pt x="657" y="283"/>
                    <a:pt x="1029" y="283"/>
                  </a:cubicBezTo>
                  <a:close/>
                  <a:moveTo>
                    <a:pt x="1035" y="0"/>
                  </a:moveTo>
                  <a:cubicBezTo>
                    <a:pt x="464" y="0"/>
                    <a:pt x="11" y="453"/>
                    <a:pt x="11" y="1024"/>
                  </a:cubicBezTo>
                  <a:lnTo>
                    <a:pt x="11" y="2477"/>
                  </a:lnTo>
                  <a:cubicBezTo>
                    <a:pt x="0" y="2554"/>
                    <a:pt x="61" y="2621"/>
                    <a:pt x="136" y="2621"/>
                  </a:cubicBezTo>
                  <a:cubicBezTo>
                    <a:pt x="142" y="2621"/>
                    <a:pt x="148" y="2620"/>
                    <a:pt x="154" y="2619"/>
                  </a:cubicBezTo>
                  <a:lnTo>
                    <a:pt x="1928" y="2619"/>
                  </a:lnTo>
                  <a:cubicBezTo>
                    <a:pt x="2000" y="2619"/>
                    <a:pt x="2059" y="2560"/>
                    <a:pt x="2059" y="2477"/>
                  </a:cubicBezTo>
                  <a:lnTo>
                    <a:pt x="2059" y="1024"/>
                  </a:lnTo>
                  <a:cubicBezTo>
                    <a:pt x="2059" y="453"/>
                    <a:pt x="1595" y="0"/>
                    <a:pt x="1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182;p37">
              <a:extLst>
                <a:ext uri="{FF2B5EF4-FFF2-40B4-BE49-F238E27FC236}">
                  <a16:creationId xmlns:a16="http://schemas.microsoft.com/office/drawing/2014/main" id="{D415CB58-4A64-FC9B-CF6C-9591077A77C3}"/>
                </a:ext>
              </a:extLst>
            </p:cNvPr>
            <p:cNvSpPr/>
            <p:nvPr/>
          </p:nvSpPr>
          <p:spPr>
            <a:xfrm>
              <a:off x="6998427" y="2079700"/>
              <a:ext cx="45267" cy="59548"/>
            </a:xfrm>
            <a:custGeom>
              <a:avLst/>
              <a:gdLst/>
              <a:ahLst/>
              <a:cxnLst/>
              <a:rect l="l" t="t" r="r" b="b"/>
              <a:pathLst>
                <a:path w="1775" h="2335" extrusionOk="0">
                  <a:moveTo>
                    <a:pt x="861" y="1"/>
                  </a:moveTo>
                  <a:cubicBezTo>
                    <a:pt x="382" y="1"/>
                    <a:pt x="0" y="401"/>
                    <a:pt x="0" y="882"/>
                  </a:cubicBezTo>
                  <a:lnTo>
                    <a:pt x="0" y="2335"/>
                  </a:lnTo>
                  <a:lnTo>
                    <a:pt x="1763" y="2335"/>
                  </a:lnTo>
                  <a:lnTo>
                    <a:pt x="1775" y="882"/>
                  </a:lnTo>
                  <a:cubicBezTo>
                    <a:pt x="1775" y="401"/>
                    <a:pt x="1381" y="1"/>
                    <a:pt x="903" y="1"/>
                  </a:cubicBezTo>
                  <a:cubicBezTo>
                    <a:pt x="896" y="1"/>
                    <a:pt x="889" y="1"/>
                    <a:pt x="882" y="1"/>
                  </a:cubicBezTo>
                  <a:cubicBezTo>
                    <a:pt x="875" y="1"/>
                    <a:pt x="868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183;p37">
              <a:extLst>
                <a:ext uri="{FF2B5EF4-FFF2-40B4-BE49-F238E27FC236}">
                  <a16:creationId xmlns:a16="http://schemas.microsoft.com/office/drawing/2014/main" id="{8D5B1E7A-D3E7-54AD-CEFB-5100D69C5AD7}"/>
                </a:ext>
              </a:extLst>
            </p:cNvPr>
            <p:cNvSpPr/>
            <p:nvPr/>
          </p:nvSpPr>
          <p:spPr>
            <a:xfrm>
              <a:off x="6994474" y="2076078"/>
              <a:ext cx="52561" cy="66817"/>
            </a:xfrm>
            <a:custGeom>
              <a:avLst/>
              <a:gdLst/>
              <a:ahLst/>
              <a:cxnLst/>
              <a:rect l="l" t="t" r="r" b="b"/>
              <a:pathLst>
                <a:path w="2061" h="2620" extrusionOk="0">
                  <a:moveTo>
                    <a:pt x="1042" y="283"/>
                  </a:moveTo>
                  <a:cubicBezTo>
                    <a:pt x="1415" y="283"/>
                    <a:pt x="1787" y="530"/>
                    <a:pt x="1787" y="1024"/>
                  </a:cubicBezTo>
                  <a:lnTo>
                    <a:pt x="1787" y="2346"/>
                  </a:lnTo>
                  <a:lnTo>
                    <a:pt x="298" y="2346"/>
                  </a:lnTo>
                  <a:lnTo>
                    <a:pt x="298" y="1024"/>
                  </a:lnTo>
                  <a:cubicBezTo>
                    <a:pt x="298" y="530"/>
                    <a:pt x="670" y="283"/>
                    <a:pt x="1042" y="283"/>
                  </a:cubicBezTo>
                  <a:close/>
                  <a:moveTo>
                    <a:pt x="1025" y="0"/>
                  </a:moveTo>
                  <a:cubicBezTo>
                    <a:pt x="465" y="0"/>
                    <a:pt x="1" y="453"/>
                    <a:pt x="1" y="1024"/>
                  </a:cubicBezTo>
                  <a:lnTo>
                    <a:pt x="1" y="2477"/>
                  </a:lnTo>
                  <a:cubicBezTo>
                    <a:pt x="1" y="2560"/>
                    <a:pt x="72" y="2619"/>
                    <a:pt x="155" y="2619"/>
                  </a:cubicBezTo>
                  <a:lnTo>
                    <a:pt x="1918" y="2619"/>
                  </a:lnTo>
                  <a:cubicBezTo>
                    <a:pt x="2001" y="2619"/>
                    <a:pt x="2060" y="2560"/>
                    <a:pt x="2049" y="2477"/>
                  </a:cubicBezTo>
                  <a:lnTo>
                    <a:pt x="2049" y="1024"/>
                  </a:lnTo>
                  <a:cubicBezTo>
                    <a:pt x="2049" y="453"/>
                    <a:pt x="1596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184;p37">
              <a:extLst>
                <a:ext uri="{FF2B5EF4-FFF2-40B4-BE49-F238E27FC236}">
                  <a16:creationId xmlns:a16="http://schemas.microsoft.com/office/drawing/2014/main" id="{5E775789-8F2D-AC19-C945-CE4738B02986}"/>
                </a:ext>
              </a:extLst>
            </p:cNvPr>
            <p:cNvSpPr/>
            <p:nvPr/>
          </p:nvSpPr>
          <p:spPr>
            <a:xfrm>
              <a:off x="6916130" y="2079700"/>
              <a:ext cx="45573" cy="59548"/>
            </a:xfrm>
            <a:custGeom>
              <a:avLst/>
              <a:gdLst/>
              <a:ahLst/>
              <a:cxnLst/>
              <a:rect l="l" t="t" r="r" b="b"/>
              <a:pathLst>
                <a:path w="1787" h="2335" extrusionOk="0">
                  <a:moveTo>
                    <a:pt x="873" y="1"/>
                  </a:moveTo>
                  <a:cubicBezTo>
                    <a:pt x="394" y="1"/>
                    <a:pt x="13" y="401"/>
                    <a:pt x="1" y="882"/>
                  </a:cubicBezTo>
                  <a:lnTo>
                    <a:pt x="1" y="2335"/>
                  </a:lnTo>
                  <a:lnTo>
                    <a:pt x="1775" y="2335"/>
                  </a:lnTo>
                  <a:lnTo>
                    <a:pt x="1787" y="882"/>
                  </a:lnTo>
                  <a:cubicBezTo>
                    <a:pt x="1775" y="394"/>
                    <a:pt x="1382" y="1"/>
                    <a:pt x="894" y="1"/>
                  </a:cubicBezTo>
                  <a:cubicBezTo>
                    <a:pt x="887" y="1"/>
                    <a:pt x="880" y="1"/>
                    <a:pt x="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185;p37">
              <a:extLst>
                <a:ext uri="{FF2B5EF4-FFF2-40B4-BE49-F238E27FC236}">
                  <a16:creationId xmlns:a16="http://schemas.microsoft.com/office/drawing/2014/main" id="{351D7650-852E-3CB3-64A7-B51A4DCCF156}"/>
                </a:ext>
              </a:extLst>
            </p:cNvPr>
            <p:cNvSpPr/>
            <p:nvPr/>
          </p:nvSpPr>
          <p:spPr>
            <a:xfrm>
              <a:off x="6912509" y="2076078"/>
              <a:ext cx="52229" cy="66817"/>
            </a:xfrm>
            <a:custGeom>
              <a:avLst/>
              <a:gdLst/>
              <a:ahLst/>
              <a:cxnLst/>
              <a:rect l="l" t="t" r="r" b="b"/>
              <a:pathLst>
                <a:path w="2048" h="2620" extrusionOk="0">
                  <a:moveTo>
                    <a:pt x="1030" y="283"/>
                  </a:moveTo>
                  <a:cubicBezTo>
                    <a:pt x="1402" y="283"/>
                    <a:pt x="1774" y="530"/>
                    <a:pt x="1774" y="1024"/>
                  </a:cubicBezTo>
                  <a:lnTo>
                    <a:pt x="1774" y="2346"/>
                  </a:lnTo>
                  <a:lnTo>
                    <a:pt x="286" y="2346"/>
                  </a:lnTo>
                  <a:lnTo>
                    <a:pt x="286" y="1024"/>
                  </a:lnTo>
                  <a:cubicBezTo>
                    <a:pt x="286" y="530"/>
                    <a:pt x="658" y="283"/>
                    <a:pt x="1030" y="283"/>
                  </a:cubicBezTo>
                  <a:close/>
                  <a:moveTo>
                    <a:pt x="1024" y="0"/>
                  </a:moveTo>
                  <a:cubicBezTo>
                    <a:pt x="452" y="0"/>
                    <a:pt x="0" y="453"/>
                    <a:pt x="0" y="1024"/>
                  </a:cubicBezTo>
                  <a:lnTo>
                    <a:pt x="0" y="2477"/>
                  </a:lnTo>
                  <a:cubicBezTo>
                    <a:pt x="0" y="2560"/>
                    <a:pt x="71" y="2619"/>
                    <a:pt x="143" y="2619"/>
                  </a:cubicBezTo>
                  <a:lnTo>
                    <a:pt x="1917" y="2619"/>
                  </a:lnTo>
                  <a:cubicBezTo>
                    <a:pt x="1988" y="2619"/>
                    <a:pt x="2048" y="2560"/>
                    <a:pt x="2048" y="2477"/>
                  </a:cubicBezTo>
                  <a:lnTo>
                    <a:pt x="2048" y="1024"/>
                  </a:lnTo>
                  <a:cubicBezTo>
                    <a:pt x="2048" y="453"/>
                    <a:pt x="1595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186;p37">
              <a:extLst>
                <a:ext uri="{FF2B5EF4-FFF2-40B4-BE49-F238E27FC236}">
                  <a16:creationId xmlns:a16="http://schemas.microsoft.com/office/drawing/2014/main" id="{2EE47681-EA38-A141-F302-753AD7C77034}"/>
                </a:ext>
              </a:extLst>
            </p:cNvPr>
            <p:cNvSpPr/>
            <p:nvPr/>
          </p:nvSpPr>
          <p:spPr>
            <a:xfrm>
              <a:off x="6959255" y="2217617"/>
              <a:ext cx="103872" cy="77222"/>
            </a:xfrm>
            <a:custGeom>
              <a:avLst/>
              <a:gdLst/>
              <a:ahLst/>
              <a:cxnLst/>
              <a:rect l="l" t="t" r="r" b="b"/>
              <a:pathLst>
                <a:path w="4073" h="3028" extrusionOk="0">
                  <a:moveTo>
                    <a:pt x="3268" y="1"/>
                  </a:moveTo>
                  <a:cubicBezTo>
                    <a:pt x="3076" y="1"/>
                    <a:pt x="2836" y="56"/>
                    <a:pt x="2537" y="189"/>
                  </a:cubicBezTo>
                  <a:cubicBezTo>
                    <a:pt x="2441" y="236"/>
                    <a:pt x="2346" y="284"/>
                    <a:pt x="2251" y="356"/>
                  </a:cubicBezTo>
                  <a:lnTo>
                    <a:pt x="513" y="1546"/>
                  </a:lnTo>
                  <a:cubicBezTo>
                    <a:pt x="84" y="1844"/>
                    <a:pt x="1" y="2475"/>
                    <a:pt x="393" y="2832"/>
                  </a:cubicBezTo>
                  <a:cubicBezTo>
                    <a:pt x="539" y="2958"/>
                    <a:pt x="721" y="3028"/>
                    <a:pt x="956" y="3028"/>
                  </a:cubicBezTo>
                  <a:cubicBezTo>
                    <a:pt x="1164" y="3028"/>
                    <a:pt x="1413" y="2973"/>
                    <a:pt x="1715" y="2856"/>
                  </a:cubicBezTo>
                  <a:lnTo>
                    <a:pt x="3334" y="1915"/>
                  </a:lnTo>
                  <a:cubicBezTo>
                    <a:pt x="3834" y="1641"/>
                    <a:pt x="4073" y="1070"/>
                    <a:pt x="3930" y="534"/>
                  </a:cubicBezTo>
                  <a:cubicBezTo>
                    <a:pt x="3850" y="238"/>
                    <a:pt x="3662" y="1"/>
                    <a:pt x="3268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187;p37">
              <a:extLst>
                <a:ext uri="{FF2B5EF4-FFF2-40B4-BE49-F238E27FC236}">
                  <a16:creationId xmlns:a16="http://schemas.microsoft.com/office/drawing/2014/main" id="{75DEE308-BA96-3A15-25F5-AB8240DBD71C}"/>
                </a:ext>
              </a:extLst>
            </p:cNvPr>
            <p:cNvSpPr/>
            <p:nvPr/>
          </p:nvSpPr>
          <p:spPr>
            <a:xfrm>
              <a:off x="6958643" y="2213894"/>
              <a:ext cx="108437" cy="84490"/>
            </a:xfrm>
            <a:custGeom>
              <a:avLst/>
              <a:gdLst/>
              <a:ahLst/>
              <a:cxnLst/>
              <a:rect l="l" t="t" r="r" b="b"/>
              <a:pathLst>
                <a:path w="4252" h="3313" extrusionOk="0">
                  <a:moveTo>
                    <a:pt x="3287" y="287"/>
                  </a:moveTo>
                  <a:cubicBezTo>
                    <a:pt x="3381" y="287"/>
                    <a:pt x="3464" y="303"/>
                    <a:pt x="3537" y="335"/>
                  </a:cubicBezTo>
                  <a:cubicBezTo>
                    <a:pt x="3680" y="418"/>
                    <a:pt x="3787" y="549"/>
                    <a:pt x="3811" y="716"/>
                  </a:cubicBezTo>
                  <a:cubicBezTo>
                    <a:pt x="3942" y="1192"/>
                    <a:pt x="3716" y="1692"/>
                    <a:pt x="3287" y="1942"/>
                  </a:cubicBezTo>
                  <a:lnTo>
                    <a:pt x="1680" y="2871"/>
                  </a:lnTo>
                  <a:cubicBezTo>
                    <a:pt x="1406" y="2978"/>
                    <a:pt x="1174" y="3032"/>
                    <a:pt x="979" y="3032"/>
                  </a:cubicBezTo>
                  <a:cubicBezTo>
                    <a:pt x="784" y="3032"/>
                    <a:pt x="626" y="2978"/>
                    <a:pt x="501" y="2871"/>
                  </a:cubicBezTo>
                  <a:cubicBezTo>
                    <a:pt x="358" y="2740"/>
                    <a:pt x="287" y="2549"/>
                    <a:pt x="298" y="2359"/>
                  </a:cubicBezTo>
                  <a:cubicBezTo>
                    <a:pt x="310" y="2133"/>
                    <a:pt x="429" y="1930"/>
                    <a:pt x="608" y="1799"/>
                  </a:cubicBezTo>
                  <a:lnTo>
                    <a:pt x="2346" y="609"/>
                  </a:lnTo>
                  <a:cubicBezTo>
                    <a:pt x="2430" y="561"/>
                    <a:pt x="2525" y="502"/>
                    <a:pt x="2608" y="466"/>
                  </a:cubicBezTo>
                  <a:cubicBezTo>
                    <a:pt x="2876" y="348"/>
                    <a:pt x="3102" y="287"/>
                    <a:pt x="3287" y="287"/>
                  </a:cubicBezTo>
                  <a:close/>
                  <a:moveTo>
                    <a:pt x="3303" y="0"/>
                  </a:moveTo>
                  <a:cubicBezTo>
                    <a:pt x="3077" y="0"/>
                    <a:pt x="2808" y="69"/>
                    <a:pt x="2501" y="204"/>
                  </a:cubicBezTo>
                  <a:cubicBezTo>
                    <a:pt x="2394" y="252"/>
                    <a:pt x="2299" y="311"/>
                    <a:pt x="2203" y="371"/>
                  </a:cubicBezTo>
                  <a:lnTo>
                    <a:pt x="465" y="1561"/>
                  </a:lnTo>
                  <a:cubicBezTo>
                    <a:pt x="203" y="1740"/>
                    <a:pt x="48" y="2026"/>
                    <a:pt x="25" y="2335"/>
                  </a:cubicBezTo>
                  <a:cubicBezTo>
                    <a:pt x="1" y="2609"/>
                    <a:pt x="108" y="2895"/>
                    <a:pt x="322" y="3073"/>
                  </a:cubicBezTo>
                  <a:cubicBezTo>
                    <a:pt x="490" y="3230"/>
                    <a:pt x="709" y="3313"/>
                    <a:pt x="932" y="3313"/>
                  </a:cubicBezTo>
                  <a:cubicBezTo>
                    <a:pt x="947" y="3313"/>
                    <a:pt x="962" y="3312"/>
                    <a:pt x="977" y="3311"/>
                  </a:cubicBezTo>
                  <a:cubicBezTo>
                    <a:pt x="1263" y="3300"/>
                    <a:pt x="1549" y="3228"/>
                    <a:pt x="1811" y="3109"/>
                  </a:cubicBezTo>
                  <a:lnTo>
                    <a:pt x="3442" y="2180"/>
                  </a:lnTo>
                  <a:cubicBezTo>
                    <a:pt x="3977" y="1871"/>
                    <a:pt x="4251" y="1240"/>
                    <a:pt x="4097" y="633"/>
                  </a:cubicBezTo>
                  <a:cubicBezTo>
                    <a:pt x="4037" y="382"/>
                    <a:pt x="3882" y="180"/>
                    <a:pt x="3656" y="73"/>
                  </a:cubicBezTo>
                  <a:cubicBezTo>
                    <a:pt x="3554" y="24"/>
                    <a:pt x="3436" y="0"/>
                    <a:pt x="3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188;p37">
              <a:extLst>
                <a:ext uri="{FF2B5EF4-FFF2-40B4-BE49-F238E27FC236}">
                  <a16:creationId xmlns:a16="http://schemas.microsoft.com/office/drawing/2014/main" id="{80083C7F-A373-709D-EEF3-F655E6AB8B94}"/>
                </a:ext>
              </a:extLst>
            </p:cNvPr>
            <p:cNvSpPr/>
            <p:nvPr/>
          </p:nvSpPr>
          <p:spPr>
            <a:xfrm>
              <a:off x="6936175" y="2180486"/>
              <a:ext cx="103566" cy="77018"/>
            </a:xfrm>
            <a:custGeom>
              <a:avLst/>
              <a:gdLst/>
              <a:ahLst/>
              <a:cxnLst/>
              <a:rect l="l" t="t" r="r" b="b"/>
              <a:pathLst>
                <a:path w="4061" h="3020" extrusionOk="0">
                  <a:moveTo>
                    <a:pt x="3252" y="1"/>
                  </a:moveTo>
                  <a:cubicBezTo>
                    <a:pt x="3061" y="1"/>
                    <a:pt x="2822" y="57"/>
                    <a:pt x="2525" y="192"/>
                  </a:cubicBezTo>
                  <a:cubicBezTo>
                    <a:pt x="2430" y="228"/>
                    <a:pt x="2334" y="288"/>
                    <a:pt x="2239" y="347"/>
                  </a:cubicBezTo>
                  <a:lnTo>
                    <a:pt x="501" y="1538"/>
                  </a:lnTo>
                  <a:cubicBezTo>
                    <a:pt x="60" y="1835"/>
                    <a:pt x="1" y="2454"/>
                    <a:pt x="382" y="2824"/>
                  </a:cubicBezTo>
                  <a:cubicBezTo>
                    <a:pt x="527" y="2950"/>
                    <a:pt x="709" y="3019"/>
                    <a:pt x="944" y="3019"/>
                  </a:cubicBezTo>
                  <a:cubicBezTo>
                    <a:pt x="1152" y="3019"/>
                    <a:pt x="1401" y="2965"/>
                    <a:pt x="1703" y="2847"/>
                  </a:cubicBezTo>
                  <a:lnTo>
                    <a:pt x="3334" y="1907"/>
                  </a:lnTo>
                  <a:cubicBezTo>
                    <a:pt x="3823" y="1633"/>
                    <a:pt x="4061" y="1073"/>
                    <a:pt x="3930" y="526"/>
                  </a:cubicBezTo>
                  <a:cubicBezTo>
                    <a:pt x="3841" y="244"/>
                    <a:pt x="3650" y="1"/>
                    <a:pt x="3252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189;p37">
              <a:extLst>
                <a:ext uri="{FF2B5EF4-FFF2-40B4-BE49-F238E27FC236}">
                  <a16:creationId xmlns:a16="http://schemas.microsoft.com/office/drawing/2014/main" id="{9FEB973C-F060-AD76-4781-BDCE33767941}"/>
                </a:ext>
              </a:extLst>
            </p:cNvPr>
            <p:cNvSpPr/>
            <p:nvPr/>
          </p:nvSpPr>
          <p:spPr>
            <a:xfrm>
              <a:off x="6935257" y="2176609"/>
              <a:ext cx="108437" cy="84439"/>
            </a:xfrm>
            <a:custGeom>
              <a:avLst/>
              <a:gdLst/>
              <a:ahLst/>
              <a:cxnLst/>
              <a:rect l="l" t="t" r="r" b="b"/>
              <a:pathLst>
                <a:path w="4252" h="3311" extrusionOk="0">
                  <a:moveTo>
                    <a:pt x="3271" y="293"/>
                  </a:moveTo>
                  <a:cubicBezTo>
                    <a:pt x="3372" y="293"/>
                    <a:pt x="3460" y="310"/>
                    <a:pt x="3537" y="344"/>
                  </a:cubicBezTo>
                  <a:cubicBezTo>
                    <a:pt x="3680" y="416"/>
                    <a:pt x="3787" y="559"/>
                    <a:pt x="3823" y="713"/>
                  </a:cubicBezTo>
                  <a:cubicBezTo>
                    <a:pt x="3942" y="1202"/>
                    <a:pt x="3716" y="1702"/>
                    <a:pt x="3287" y="1940"/>
                  </a:cubicBezTo>
                  <a:lnTo>
                    <a:pt x="1680" y="2868"/>
                  </a:lnTo>
                  <a:cubicBezTo>
                    <a:pt x="1406" y="2976"/>
                    <a:pt x="1174" y="3029"/>
                    <a:pt x="979" y="3029"/>
                  </a:cubicBezTo>
                  <a:cubicBezTo>
                    <a:pt x="784" y="3029"/>
                    <a:pt x="626" y="2976"/>
                    <a:pt x="501" y="2868"/>
                  </a:cubicBezTo>
                  <a:cubicBezTo>
                    <a:pt x="358" y="2737"/>
                    <a:pt x="287" y="2547"/>
                    <a:pt x="299" y="2356"/>
                  </a:cubicBezTo>
                  <a:cubicBezTo>
                    <a:pt x="322" y="2142"/>
                    <a:pt x="430" y="1940"/>
                    <a:pt x="620" y="1809"/>
                  </a:cubicBezTo>
                  <a:lnTo>
                    <a:pt x="2358" y="618"/>
                  </a:lnTo>
                  <a:cubicBezTo>
                    <a:pt x="2430" y="559"/>
                    <a:pt x="2525" y="511"/>
                    <a:pt x="2620" y="463"/>
                  </a:cubicBezTo>
                  <a:cubicBezTo>
                    <a:pt x="2873" y="349"/>
                    <a:pt x="3091" y="293"/>
                    <a:pt x="3271" y="293"/>
                  </a:cubicBezTo>
                  <a:close/>
                  <a:moveTo>
                    <a:pt x="3284" y="1"/>
                  </a:moveTo>
                  <a:cubicBezTo>
                    <a:pt x="3062" y="1"/>
                    <a:pt x="2802" y="69"/>
                    <a:pt x="2501" y="201"/>
                  </a:cubicBezTo>
                  <a:cubicBezTo>
                    <a:pt x="2394" y="249"/>
                    <a:pt x="2299" y="309"/>
                    <a:pt x="2204" y="380"/>
                  </a:cubicBezTo>
                  <a:lnTo>
                    <a:pt x="465" y="1571"/>
                  </a:lnTo>
                  <a:cubicBezTo>
                    <a:pt x="203" y="1749"/>
                    <a:pt x="49" y="2023"/>
                    <a:pt x="25" y="2333"/>
                  </a:cubicBezTo>
                  <a:cubicBezTo>
                    <a:pt x="1" y="2618"/>
                    <a:pt x="120" y="2892"/>
                    <a:pt x="322" y="3083"/>
                  </a:cubicBezTo>
                  <a:cubicBezTo>
                    <a:pt x="490" y="3228"/>
                    <a:pt x="709" y="3310"/>
                    <a:pt x="932" y="3310"/>
                  </a:cubicBezTo>
                  <a:cubicBezTo>
                    <a:pt x="947" y="3310"/>
                    <a:pt x="962" y="3310"/>
                    <a:pt x="977" y="3309"/>
                  </a:cubicBezTo>
                  <a:cubicBezTo>
                    <a:pt x="1263" y="3309"/>
                    <a:pt x="1549" y="3238"/>
                    <a:pt x="1811" y="3130"/>
                  </a:cubicBezTo>
                  <a:lnTo>
                    <a:pt x="3430" y="2190"/>
                  </a:lnTo>
                  <a:cubicBezTo>
                    <a:pt x="3978" y="1880"/>
                    <a:pt x="4252" y="1237"/>
                    <a:pt x="4097" y="630"/>
                  </a:cubicBezTo>
                  <a:cubicBezTo>
                    <a:pt x="4037" y="392"/>
                    <a:pt x="3882" y="190"/>
                    <a:pt x="3656" y="82"/>
                  </a:cubicBezTo>
                  <a:cubicBezTo>
                    <a:pt x="3546" y="27"/>
                    <a:pt x="3423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190;p37">
              <a:extLst>
                <a:ext uri="{FF2B5EF4-FFF2-40B4-BE49-F238E27FC236}">
                  <a16:creationId xmlns:a16="http://schemas.microsoft.com/office/drawing/2014/main" id="{ED766E18-4ECF-E586-338F-D65414ED31C7}"/>
                </a:ext>
              </a:extLst>
            </p:cNvPr>
            <p:cNvSpPr/>
            <p:nvPr/>
          </p:nvSpPr>
          <p:spPr>
            <a:xfrm>
              <a:off x="6919777" y="2133816"/>
              <a:ext cx="103872" cy="77145"/>
            </a:xfrm>
            <a:custGeom>
              <a:avLst/>
              <a:gdLst/>
              <a:ahLst/>
              <a:cxnLst/>
              <a:rect l="l" t="t" r="r" b="b"/>
              <a:pathLst>
                <a:path w="4073" h="3025" extrusionOk="0">
                  <a:moveTo>
                    <a:pt x="3268" y="0"/>
                  </a:moveTo>
                  <a:cubicBezTo>
                    <a:pt x="3077" y="0"/>
                    <a:pt x="2837" y="56"/>
                    <a:pt x="2537" y="189"/>
                  </a:cubicBezTo>
                  <a:cubicBezTo>
                    <a:pt x="2442" y="236"/>
                    <a:pt x="2346" y="284"/>
                    <a:pt x="2251" y="355"/>
                  </a:cubicBezTo>
                  <a:lnTo>
                    <a:pt x="513" y="1546"/>
                  </a:lnTo>
                  <a:cubicBezTo>
                    <a:pt x="84" y="1844"/>
                    <a:pt x="1" y="2475"/>
                    <a:pt x="394" y="2820"/>
                  </a:cubicBezTo>
                  <a:cubicBezTo>
                    <a:pt x="539" y="2952"/>
                    <a:pt x="720" y="3025"/>
                    <a:pt x="954" y="3025"/>
                  </a:cubicBezTo>
                  <a:cubicBezTo>
                    <a:pt x="1162" y="3025"/>
                    <a:pt x="1412" y="2967"/>
                    <a:pt x="1715" y="2844"/>
                  </a:cubicBezTo>
                  <a:lnTo>
                    <a:pt x="3335" y="1915"/>
                  </a:lnTo>
                  <a:cubicBezTo>
                    <a:pt x="3835" y="1641"/>
                    <a:pt x="4073" y="1070"/>
                    <a:pt x="3930" y="534"/>
                  </a:cubicBezTo>
                  <a:cubicBezTo>
                    <a:pt x="3850" y="238"/>
                    <a:pt x="3662" y="0"/>
                    <a:pt x="326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191;p37">
              <a:extLst>
                <a:ext uri="{FF2B5EF4-FFF2-40B4-BE49-F238E27FC236}">
                  <a16:creationId xmlns:a16="http://schemas.microsoft.com/office/drawing/2014/main" id="{B36FD9ED-38BD-DEC8-577D-26B690CFC010}"/>
                </a:ext>
              </a:extLst>
            </p:cNvPr>
            <p:cNvSpPr/>
            <p:nvPr/>
          </p:nvSpPr>
          <p:spPr>
            <a:xfrm>
              <a:off x="6919165" y="2130093"/>
              <a:ext cx="108437" cy="84464"/>
            </a:xfrm>
            <a:custGeom>
              <a:avLst/>
              <a:gdLst/>
              <a:ahLst/>
              <a:cxnLst/>
              <a:rect l="l" t="t" r="r" b="b"/>
              <a:pathLst>
                <a:path w="4252" h="3312" extrusionOk="0">
                  <a:moveTo>
                    <a:pt x="3287" y="287"/>
                  </a:moveTo>
                  <a:cubicBezTo>
                    <a:pt x="3381" y="287"/>
                    <a:pt x="3465" y="303"/>
                    <a:pt x="3537" y="335"/>
                  </a:cubicBezTo>
                  <a:cubicBezTo>
                    <a:pt x="3680" y="406"/>
                    <a:pt x="3787" y="549"/>
                    <a:pt x="3811" y="716"/>
                  </a:cubicBezTo>
                  <a:cubicBezTo>
                    <a:pt x="3942" y="1192"/>
                    <a:pt x="3716" y="1692"/>
                    <a:pt x="3287" y="1930"/>
                  </a:cubicBezTo>
                  <a:lnTo>
                    <a:pt x="1680" y="2859"/>
                  </a:lnTo>
                  <a:cubicBezTo>
                    <a:pt x="1406" y="2966"/>
                    <a:pt x="1174" y="3020"/>
                    <a:pt x="979" y="3020"/>
                  </a:cubicBezTo>
                  <a:cubicBezTo>
                    <a:pt x="784" y="3020"/>
                    <a:pt x="626" y="2966"/>
                    <a:pt x="501" y="2859"/>
                  </a:cubicBezTo>
                  <a:cubicBezTo>
                    <a:pt x="358" y="2740"/>
                    <a:pt x="287" y="2549"/>
                    <a:pt x="299" y="2359"/>
                  </a:cubicBezTo>
                  <a:cubicBezTo>
                    <a:pt x="311" y="2133"/>
                    <a:pt x="430" y="1930"/>
                    <a:pt x="608" y="1799"/>
                  </a:cubicBezTo>
                  <a:lnTo>
                    <a:pt x="2346" y="609"/>
                  </a:lnTo>
                  <a:cubicBezTo>
                    <a:pt x="2430" y="549"/>
                    <a:pt x="2525" y="501"/>
                    <a:pt x="2608" y="466"/>
                  </a:cubicBezTo>
                  <a:cubicBezTo>
                    <a:pt x="2876" y="348"/>
                    <a:pt x="3103" y="287"/>
                    <a:pt x="3287" y="287"/>
                  </a:cubicBezTo>
                  <a:close/>
                  <a:moveTo>
                    <a:pt x="3298" y="0"/>
                  </a:moveTo>
                  <a:cubicBezTo>
                    <a:pt x="3073" y="0"/>
                    <a:pt x="2808" y="69"/>
                    <a:pt x="2501" y="204"/>
                  </a:cubicBezTo>
                  <a:cubicBezTo>
                    <a:pt x="2394" y="251"/>
                    <a:pt x="2299" y="311"/>
                    <a:pt x="2192" y="370"/>
                  </a:cubicBezTo>
                  <a:lnTo>
                    <a:pt x="465" y="1561"/>
                  </a:lnTo>
                  <a:cubicBezTo>
                    <a:pt x="203" y="1740"/>
                    <a:pt x="49" y="2025"/>
                    <a:pt x="25" y="2335"/>
                  </a:cubicBezTo>
                  <a:cubicBezTo>
                    <a:pt x="1" y="2609"/>
                    <a:pt x="120" y="2883"/>
                    <a:pt x="322" y="3073"/>
                  </a:cubicBezTo>
                  <a:cubicBezTo>
                    <a:pt x="501" y="3228"/>
                    <a:pt x="739" y="3311"/>
                    <a:pt x="977" y="3311"/>
                  </a:cubicBezTo>
                  <a:cubicBezTo>
                    <a:pt x="1263" y="3299"/>
                    <a:pt x="1549" y="3228"/>
                    <a:pt x="1811" y="3109"/>
                  </a:cubicBezTo>
                  <a:lnTo>
                    <a:pt x="3442" y="2180"/>
                  </a:lnTo>
                  <a:cubicBezTo>
                    <a:pt x="3978" y="1871"/>
                    <a:pt x="4251" y="1240"/>
                    <a:pt x="4097" y="632"/>
                  </a:cubicBezTo>
                  <a:cubicBezTo>
                    <a:pt x="4037" y="382"/>
                    <a:pt x="3882" y="180"/>
                    <a:pt x="3656" y="73"/>
                  </a:cubicBezTo>
                  <a:cubicBezTo>
                    <a:pt x="3550" y="24"/>
                    <a:pt x="3431" y="0"/>
                    <a:pt x="3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192;p37">
              <a:extLst>
                <a:ext uri="{FF2B5EF4-FFF2-40B4-BE49-F238E27FC236}">
                  <a16:creationId xmlns:a16="http://schemas.microsoft.com/office/drawing/2014/main" id="{C00B6852-4AF8-5537-086F-3C2712D68C40}"/>
                </a:ext>
              </a:extLst>
            </p:cNvPr>
            <p:cNvSpPr/>
            <p:nvPr/>
          </p:nvSpPr>
          <p:spPr>
            <a:xfrm>
              <a:off x="6862397" y="2184158"/>
              <a:ext cx="106906" cy="141819"/>
            </a:xfrm>
            <a:custGeom>
              <a:avLst/>
              <a:gdLst/>
              <a:ahLst/>
              <a:cxnLst/>
              <a:rect l="l" t="t" r="r" b="b"/>
              <a:pathLst>
                <a:path w="4192" h="5561" extrusionOk="0">
                  <a:moveTo>
                    <a:pt x="2" y="2336"/>
                  </a:moveTo>
                  <a:cubicBezTo>
                    <a:pt x="1" y="2336"/>
                    <a:pt x="20" y="2342"/>
                    <a:pt x="56" y="2352"/>
                  </a:cubicBezTo>
                  <a:lnTo>
                    <a:pt x="56" y="2352"/>
                  </a:lnTo>
                  <a:cubicBezTo>
                    <a:pt x="49" y="2350"/>
                    <a:pt x="43" y="2348"/>
                    <a:pt x="36" y="2346"/>
                  </a:cubicBezTo>
                  <a:cubicBezTo>
                    <a:pt x="13" y="2339"/>
                    <a:pt x="2" y="2336"/>
                    <a:pt x="2" y="2336"/>
                  </a:cubicBezTo>
                  <a:close/>
                  <a:moveTo>
                    <a:pt x="143" y="1"/>
                  </a:moveTo>
                  <a:lnTo>
                    <a:pt x="653" y="2508"/>
                  </a:lnTo>
                  <a:lnTo>
                    <a:pt x="653" y="2508"/>
                  </a:lnTo>
                  <a:cubicBezTo>
                    <a:pt x="369" y="2442"/>
                    <a:pt x="152" y="2381"/>
                    <a:pt x="56" y="2352"/>
                  </a:cubicBezTo>
                  <a:lnTo>
                    <a:pt x="56" y="2352"/>
                  </a:lnTo>
                  <a:cubicBezTo>
                    <a:pt x="294" y="2430"/>
                    <a:pt x="499" y="2519"/>
                    <a:pt x="676" y="2618"/>
                  </a:cubicBezTo>
                  <a:lnTo>
                    <a:pt x="676" y="2618"/>
                  </a:lnTo>
                  <a:lnTo>
                    <a:pt x="653" y="2508"/>
                  </a:lnTo>
                  <a:lnTo>
                    <a:pt x="653" y="2508"/>
                  </a:lnTo>
                  <a:cubicBezTo>
                    <a:pt x="1160" y="2627"/>
                    <a:pt x="1878" y="2763"/>
                    <a:pt x="2499" y="2763"/>
                  </a:cubicBezTo>
                  <a:cubicBezTo>
                    <a:pt x="3088" y="2763"/>
                    <a:pt x="3590" y="2640"/>
                    <a:pt x="3739" y="2263"/>
                  </a:cubicBezTo>
                  <a:cubicBezTo>
                    <a:pt x="4191" y="1108"/>
                    <a:pt x="2239" y="322"/>
                    <a:pt x="143" y="1"/>
                  </a:cubicBezTo>
                  <a:close/>
                  <a:moveTo>
                    <a:pt x="676" y="2618"/>
                  </a:moveTo>
                  <a:lnTo>
                    <a:pt x="1274" y="5561"/>
                  </a:lnTo>
                  <a:cubicBezTo>
                    <a:pt x="1274" y="5561"/>
                    <a:pt x="2462" y="3618"/>
                    <a:pt x="676" y="2618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193;p37">
              <a:extLst>
                <a:ext uri="{FF2B5EF4-FFF2-40B4-BE49-F238E27FC236}">
                  <a16:creationId xmlns:a16="http://schemas.microsoft.com/office/drawing/2014/main" id="{0B70EE62-334A-74CE-44C4-74F677E17DF6}"/>
                </a:ext>
              </a:extLst>
            </p:cNvPr>
            <p:cNvSpPr/>
            <p:nvPr/>
          </p:nvSpPr>
          <p:spPr>
            <a:xfrm>
              <a:off x="6858138" y="2180511"/>
              <a:ext cx="106014" cy="149113"/>
            </a:xfrm>
            <a:custGeom>
              <a:avLst/>
              <a:gdLst/>
              <a:ahLst/>
              <a:cxnLst/>
              <a:rect l="l" t="t" r="r" b="b"/>
              <a:pathLst>
                <a:path w="4157" h="5847" extrusionOk="0">
                  <a:moveTo>
                    <a:pt x="334" y="1"/>
                  </a:moveTo>
                  <a:cubicBezTo>
                    <a:pt x="251" y="1"/>
                    <a:pt x="179" y="48"/>
                    <a:pt x="167" y="120"/>
                  </a:cubicBezTo>
                  <a:cubicBezTo>
                    <a:pt x="156" y="203"/>
                    <a:pt x="215" y="263"/>
                    <a:pt x="287" y="287"/>
                  </a:cubicBezTo>
                  <a:cubicBezTo>
                    <a:pt x="2061" y="560"/>
                    <a:pt x="3382" y="1108"/>
                    <a:pt x="3727" y="1727"/>
                  </a:cubicBezTo>
                  <a:cubicBezTo>
                    <a:pt x="3847" y="1906"/>
                    <a:pt x="3858" y="2144"/>
                    <a:pt x="3775" y="2346"/>
                  </a:cubicBezTo>
                  <a:cubicBezTo>
                    <a:pt x="3656" y="2650"/>
                    <a:pt x="3224" y="2760"/>
                    <a:pt x="2674" y="2760"/>
                  </a:cubicBezTo>
                  <a:cubicBezTo>
                    <a:pt x="1911" y="2760"/>
                    <a:pt x="920" y="2547"/>
                    <a:pt x="227" y="2346"/>
                  </a:cubicBezTo>
                  <a:cubicBezTo>
                    <a:pt x="210" y="2341"/>
                    <a:pt x="193" y="2339"/>
                    <a:pt x="176" y="2339"/>
                  </a:cubicBezTo>
                  <a:cubicBezTo>
                    <a:pt x="112" y="2339"/>
                    <a:pt x="55" y="2375"/>
                    <a:pt x="37" y="2442"/>
                  </a:cubicBezTo>
                  <a:cubicBezTo>
                    <a:pt x="25" y="2453"/>
                    <a:pt x="1" y="2573"/>
                    <a:pt x="167" y="2632"/>
                  </a:cubicBezTo>
                  <a:cubicBezTo>
                    <a:pt x="918" y="2870"/>
                    <a:pt x="1394" y="3251"/>
                    <a:pt x="1584" y="3775"/>
                  </a:cubicBezTo>
                  <a:cubicBezTo>
                    <a:pt x="1918" y="4644"/>
                    <a:pt x="1322" y="5621"/>
                    <a:pt x="1322" y="5632"/>
                  </a:cubicBezTo>
                  <a:cubicBezTo>
                    <a:pt x="1287" y="5692"/>
                    <a:pt x="1299" y="5775"/>
                    <a:pt x="1370" y="5823"/>
                  </a:cubicBezTo>
                  <a:cubicBezTo>
                    <a:pt x="1394" y="5835"/>
                    <a:pt x="1418" y="5847"/>
                    <a:pt x="1441" y="5847"/>
                  </a:cubicBezTo>
                  <a:cubicBezTo>
                    <a:pt x="1489" y="5847"/>
                    <a:pt x="1537" y="5811"/>
                    <a:pt x="1561" y="5775"/>
                  </a:cubicBezTo>
                  <a:cubicBezTo>
                    <a:pt x="1584" y="5728"/>
                    <a:pt x="2227" y="4668"/>
                    <a:pt x="1858" y="3680"/>
                  </a:cubicBezTo>
                  <a:cubicBezTo>
                    <a:pt x="1739" y="3370"/>
                    <a:pt x="1549" y="3096"/>
                    <a:pt x="1287" y="2894"/>
                  </a:cubicBezTo>
                  <a:lnTo>
                    <a:pt x="1287" y="2894"/>
                  </a:lnTo>
                  <a:cubicBezTo>
                    <a:pt x="1721" y="2975"/>
                    <a:pt x="2201" y="3039"/>
                    <a:pt x="2639" y="3039"/>
                  </a:cubicBezTo>
                  <a:cubicBezTo>
                    <a:pt x="3295" y="3039"/>
                    <a:pt x="3859" y="2896"/>
                    <a:pt x="4037" y="2453"/>
                  </a:cubicBezTo>
                  <a:cubicBezTo>
                    <a:pt x="4156" y="2168"/>
                    <a:pt x="4132" y="1846"/>
                    <a:pt x="3977" y="1584"/>
                  </a:cubicBezTo>
                  <a:cubicBezTo>
                    <a:pt x="3394" y="572"/>
                    <a:pt x="1239" y="14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194;p37">
              <a:extLst>
                <a:ext uri="{FF2B5EF4-FFF2-40B4-BE49-F238E27FC236}">
                  <a16:creationId xmlns:a16="http://schemas.microsoft.com/office/drawing/2014/main" id="{6DB2A7A3-0D25-A62C-333E-7A1D49D082CE}"/>
                </a:ext>
              </a:extLst>
            </p:cNvPr>
            <p:cNvSpPr/>
            <p:nvPr/>
          </p:nvSpPr>
          <p:spPr>
            <a:xfrm>
              <a:off x="5646106" y="2274947"/>
              <a:ext cx="208534" cy="210702"/>
            </a:xfrm>
            <a:custGeom>
              <a:avLst/>
              <a:gdLst/>
              <a:ahLst/>
              <a:cxnLst/>
              <a:rect l="l" t="t" r="r" b="b"/>
              <a:pathLst>
                <a:path w="8177" h="8262" extrusionOk="0">
                  <a:moveTo>
                    <a:pt x="8177" y="1"/>
                  </a:moveTo>
                  <a:lnTo>
                    <a:pt x="8177" y="1"/>
                  </a:lnTo>
                  <a:cubicBezTo>
                    <a:pt x="8176" y="1"/>
                    <a:pt x="354" y="965"/>
                    <a:pt x="9" y="8097"/>
                  </a:cubicBezTo>
                  <a:cubicBezTo>
                    <a:pt x="1" y="8234"/>
                    <a:pt x="124" y="8262"/>
                    <a:pt x="267" y="8262"/>
                  </a:cubicBezTo>
                  <a:cubicBezTo>
                    <a:pt x="335" y="8262"/>
                    <a:pt x="408" y="8255"/>
                    <a:pt x="473" y="8252"/>
                  </a:cubicBezTo>
                  <a:cubicBezTo>
                    <a:pt x="2045" y="8121"/>
                    <a:pt x="7843" y="7204"/>
                    <a:pt x="8177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195;p37">
              <a:extLst>
                <a:ext uri="{FF2B5EF4-FFF2-40B4-BE49-F238E27FC236}">
                  <a16:creationId xmlns:a16="http://schemas.microsoft.com/office/drawing/2014/main" id="{3255D146-0689-180D-4261-49B9753BECF8}"/>
                </a:ext>
              </a:extLst>
            </p:cNvPr>
            <p:cNvSpPr/>
            <p:nvPr/>
          </p:nvSpPr>
          <p:spPr>
            <a:xfrm>
              <a:off x="5642383" y="2271300"/>
              <a:ext cx="215598" cy="217817"/>
            </a:xfrm>
            <a:custGeom>
              <a:avLst/>
              <a:gdLst/>
              <a:ahLst/>
              <a:cxnLst/>
              <a:rect l="l" t="t" r="r" b="b"/>
              <a:pathLst>
                <a:path w="8454" h="8541" extrusionOk="0">
                  <a:moveTo>
                    <a:pt x="8168" y="310"/>
                  </a:moveTo>
                  <a:lnTo>
                    <a:pt x="8168" y="310"/>
                  </a:lnTo>
                  <a:cubicBezTo>
                    <a:pt x="7775" y="7168"/>
                    <a:pt x="2298" y="8121"/>
                    <a:pt x="607" y="8252"/>
                  </a:cubicBezTo>
                  <a:lnTo>
                    <a:pt x="548" y="8252"/>
                  </a:lnTo>
                  <a:cubicBezTo>
                    <a:pt x="506" y="8258"/>
                    <a:pt x="465" y="8261"/>
                    <a:pt x="423" y="8261"/>
                  </a:cubicBezTo>
                  <a:cubicBezTo>
                    <a:pt x="381" y="8261"/>
                    <a:pt x="339" y="8258"/>
                    <a:pt x="298" y="8252"/>
                  </a:cubicBezTo>
                  <a:cubicBezTo>
                    <a:pt x="595" y="1894"/>
                    <a:pt x="7037" y="513"/>
                    <a:pt x="8168" y="310"/>
                  </a:cubicBezTo>
                  <a:close/>
                  <a:moveTo>
                    <a:pt x="8299" y="1"/>
                  </a:moveTo>
                  <a:cubicBezTo>
                    <a:pt x="8215" y="13"/>
                    <a:pt x="357" y="1060"/>
                    <a:pt x="12" y="8240"/>
                  </a:cubicBezTo>
                  <a:cubicBezTo>
                    <a:pt x="0" y="8311"/>
                    <a:pt x="36" y="8395"/>
                    <a:pt x="95" y="8454"/>
                  </a:cubicBezTo>
                  <a:cubicBezTo>
                    <a:pt x="165" y="8514"/>
                    <a:pt x="252" y="8540"/>
                    <a:pt x="341" y="8540"/>
                  </a:cubicBezTo>
                  <a:cubicBezTo>
                    <a:pt x="358" y="8540"/>
                    <a:pt x="376" y="8539"/>
                    <a:pt x="393" y="8538"/>
                  </a:cubicBezTo>
                  <a:cubicBezTo>
                    <a:pt x="453" y="8538"/>
                    <a:pt x="512" y="8538"/>
                    <a:pt x="572" y="8526"/>
                  </a:cubicBezTo>
                  <a:lnTo>
                    <a:pt x="631" y="8526"/>
                  </a:lnTo>
                  <a:cubicBezTo>
                    <a:pt x="2381" y="8395"/>
                    <a:pt x="8132" y="7395"/>
                    <a:pt x="8454" y="156"/>
                  </a:cubicBezTo>
                  <a:cubicBezTo>
                    <a:pt x="8454" y="72"/>
                    <a:pt x="8382" y="1"/>
                    <a:pt x="829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196;p37">
              <a:extLst>
                <a:ext uri="{FF2B5EF4-FFF2-40B4-BE49-F238E27FC236}">
                  <a16:creationId xmlns:a16="http://schemas.microsoft.com/office/drawing/2014/main" id="{5FA4D827-C29D-1373-0519-BCB8B6388B58}"/>
                </a:ext>
              </a:extLst>
            </p:cNvPr>
            <p:cNvSpPr/>
            <p:nvPr/>
          </p:nvSpPr>
          <p:spPr>
            <a:xfrm>
              <a:off x="5305954" y="1877235"/>
              <a:ext cx="571154" cy="646106"/>
            </a:xfrm>
            <a:custGeom>
              <a:avLst/>
              <a:gdLst/>
              <a:ahLst/>
              <a:cxnLst/>
              <a:rect l="l" t="t" r="r" b="b"/>
              <a:pathLst>
                <a:path w="22396" h="25335" extrusionOk="0">
                  <a:moveTo>
                    <a:pt x="4350" y="1"/>
                  </a:moveTo>
                  <a:cubicBezTo>
                    <a:pt x="3208" y="1"/>
                    <a:pt x="2605" y="422"/>
                    <a:pt x="2322" y="796"/>
                  </a:cubicBezTo>
                  <a:cubicBezTo>
                    <a:pt x="2107" y="1082"/>
                    <a:pt x="1238" y="3094"/>
                    <a:pt x="1238" y="3094"/>
                  </a:cubicBezTo>
                  <a:lnTo>
                    <a:pt x="0" y="5809"/>
                  </a:lnTo>
                  <a:lnTo>
                    <a:pt x="2369" y="8107"/>
                  </a:lnTo>
                  <a:lnTo>
                    <a:pt x="15716" y="25335"/>
                  </a:lnTo>
                  <a:lnTo>
                    <a:pt x="22396" y="17072"/>
                  </a:lnTo>
                  <a:lnTo>
                    <a:pt x="11621" y="6178"/>
                  </a:lnTo>
                  <a:cubicBezTo>
                    <a:pt x="11621" y="6178"/>
                    <a:pt x="9763" y="1261"/>
                    <a:pt x="6144" y="272"/>
                  </a:cubicBezTo>
                  <a:cubicBezTo>
                    <a:pt x="5434" y="79"/>
                    <a:pt x="4842" y="1"/>
                    <a:pt x="4350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197;p37">
              <a:extLst>
                <a:ext uri="{FF2B5EF4-FFF2-40B4-BE49-F238E27FC236}">
                  <a16:creationId xmlns:a16="http://schemas.microsoft.com/office/drawing/2014/main" id="{D96E45E9-F137-DFA9-FBD7-82C58C2F4AA8}"/>
                </a:ext>
              </a:extLst>
            </p:cNvPr>
            <p:cNvSpPr/>
            <p:nvPr/>
          </p:nvSpPr>
          <p:spPr>
            <a:xfrm>
              <a:off x="5302001" y="1873741"/>
              <a:ext cx="579060" cy="653247"/>
            </a:xfrm>
            <a:custGeom>
              <a:avLst/>
              <a:gdLst/>
              <a:ahLst/>
              <a:cxnLst/>
              <a:rect l="l" t="t" r="r" b="b"/>
              <a:pathLst>
                <a:path w="22706" h="25615" extrusionOk="0">
                  <a:moveTo>
                    <a:pt x="4512" y="279"/>
                  </a:moveTo>
                  <a:cubicBezTo>
                    <a:pt x="4982" y="279"/>
                    <a:pt x="5555" y="352"/>
                    <a:pt x="6251" y="540"/>
                  </a:cubicBezTo>
                  <a:cubicBezTo>
                    <a:pt x="9763" y="1505"/>
                    <a:pt x="11621" y="6315"/>
                    <a:pt x="11645" y="6362"/>
                  </a:cubicBezTo>
                  <a:cubicBezTo>
                    <a:pt x="11645" y="6386"/>
                    <a:pt x="11656" y="6398"/>
                    <a:pt x="11668" y="6422"/>
                  </a:cubicBezTo>
                  <a:lnTo>
                    <a:pt x="22360" y="17209"/>
                  </a:lnTo>
                  <a:lnTo>
                    <a:pt x="15883" y="25246"/>
                  </a:lnTo>
                  <a:lnTo>
                    <a:pt x="2620" y="8148"/>
                  </a:lnTo>
                  <a:lnTo>
                    <a:pt x="322" y="5910"/>
                  </a:lnTo>
                  <a:lnTo>
                    <a:pt x="1524" y="3291"/>
                  </a:lnTo>
                  <a:cubicBezTo>
                    <a:pt x="1870" y="2481"/>
                    <a:pt x="2441" y="1219"/>
                    <a:pt x="2584" y="1017"/>
                  </a:cubicBezTo>
                  <a:cubicBezTo>
                    <a:pt x="2789" y="752"/>
                    <a:pt x="3319" y="279"/>
                    <a:pt x="4512" y="279"/>
                  </a:cubicBezTo>
                  <a:close/>
                  <a:moveTo>
                    <a:pt x="4505" y="1"/>
                  </a:moveTo>
                  <a:cubicBezTo>
                    <a:pt x="3187" y="1"/>
                    <a:pt x="2591" y="544"/>
                    <a:pt x="2358" y="838"/>
                  </a:cubicBezTo>
                  <a:cubicBezTo>
                    <a:pt x="2143" y="1136"/>
                    <a:pt x="1358" y="2969"/>
                    <a:pt x="1262" y="3172"/>
                  </a:cubicBezTo>
                  <a:lnTo>
                    <a:pt x="24" y="5886"/>
                  </a:lnTo>
                  <a:cubicBezTo>
                    <a:pt x="0" y="5946"/>
                    <a:pt x="12" y="6005"/>
                    <a:pt x="60" y="6053"/>
                  </a:cubicBezTo>
                  <a:lnTo>
                    <a:pt x="2417" y="8339"/>
                  </a:lnTo>
                  <a:lnTo>
                    <a:pt x="15764" y="25567"/>
                  </a:lnTo>
                  <a:cubicBezTo>
                    <a:pt x="15788" y="25591"/>
                    <a:pt x="15836" y="25615"/>
                    <a:pt x="15871" y="25615"/>
                  </a:cubicBezTo>
                  <a:cubicBezTo>
                    <a:pt x="15919" y="25615"/>
                    <a:pt x="15955" y="25591"/>
                    <a:pt x="15978" y="25567"/>
                  </a:cubicBezTo>
                  <a:lnTo>
                    <a:pt x="22658" y="17292"/>
                  </a:lnTo>
                  <a:cubicBezTo>
                    <a:pt x="22705" y="17233"/>
                    <a:pt x="22705" y="17149"/>
                    <a:pt x="22646" y="17102"/>
                  </a:cubicBezTo>
                  <a:lnTo>
                    <a:pt x="11895" y="6243"/>
                  </a:lnTo>
                  <a:cubicBezTo>
                    <a:pt x="11716" y="5791"/>
                    <a:pt x="9871" y="1231"/>
                    <a:pt x="6334" y="278"/>
                  </a:cubicBezTo>
                  <a:cubicBezTo>
                    <a:pt x="5608" y="79"/>
                    <a:pt x="5004" y="1"/>
                    <a:pt x="4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198;p37">
              <a:extLst>
                <a:ext uri="{FF2B5EF4-FFF2-40B4-BE49-F238E27FC236}">
                  <a16:creationId xmlns:a16="http://schemas.microsoft.com/office/drawing/2014/main" id="{C42215C4-7176-A6D1-0D37-E86E0F992684}"/>
                </a:ext>
              </a:extLst>
            </p:cNvPr>
            <p:cNvSpPr/>
            <p:nvPr/>
          </p:nvSpPr>
          <p:spPr>
            <a:xfrm>
              <a:off x="5270709" y="1965550"/>
              <a:ext cx="102061" cy="84592"/>
            </a:xfrm>
            <a:custGeom>
              <a:avLst/>
              <a:gdLst/>
              <a:ahLst/>
              <a:cxnLst/>
              <a:rect l="l" t="t" r="r" b="b"/>
              <a:pathLst>
                <a:path w="4002" h="3317" extrusionOk="0">
                  <a:moveTo>
                    <a:pt x="833" y="0"/>
                  </a:moveTo>
                  <a:cubicBezTo>
                    <a:pt x="491" y="0"/>
                    <a:pt x="299" y="211"/>
                    <a:pt x="203" y="476"/>
                  </a:cubicBezTo>
                  <a:cubicBezTo>
                    <a:pt x="1" y="1012"/>
                    <a:pt x="191" y="1619"/>
                    <a:pt x="668" y="1941"/>
                  </a:cubicBezTo>
                  <a:lnTo>
                    <a:pt x="2215" y="3060"/>
                  </a:lnTo>
                  <a:cubicBezTo>
                    <a:pt x="2563" y="3237"/>
                    <a:pt x="2849" y="3317"/>
                    <a:pt x="3086" y="3317"/>
                  </a:cubicBezTo>
                  <a:cubicBezTo>
                    <a:pt x="3279" y="3317"/>
                    <a:pt x="3439" y="3264"/>
                    <a:pt x="3573" y="3167"/>
                  </a:cubicBezTo>
                  <a:cubicBezTo>
                    <a:pt x="4001" y="2858"/>
                    <a:pt x="3978" y="2203"/>
                    <a:pt x="3573" y="1858"/>
                  </a:cubicBezTo>
                  <a:lnTo>
                    <a:pt x="1918" y="465"/>
                  </a:lnTo>
                  <a:cubicBezTo>
                    <a:pt x="1834" y="393"/>
                    <a:pt x="1739" y="322"/>
                    <a:pt x="1644" y="274"/>
                  </a:cubicBezTo>
                  <a:cubicBezTo>
                    <a:pt x="1309" y="79"/>
                    <a:pt x="1043" y="0"/>
                    <a:pt x="833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199;p37">
              <a:extLst>
                <a:ext uri="{FF2B5EF4-FFF2-40B4-BE49-F238E27FC236}">
                  <a16:creationId xmlns:a16="http://schemas.microsoft.com/office/drawing/2014/main" id="{45F2F9E6-1323-D7DB-783E-C9FFF129DBF8}"/>
                </a:ext>
              </a:extLst>
            </p:cNvPr>
            <p:cNvSpPr/>
            <p:nvPr/>
          </p:nvSpPr>
          <p:spPr>
            <a:xfrm>
              <a:off x="5266782" y="1961955"/>
              <a:ext cx="106906" cy="91962"/>
            </a:xfrm>
            <a:custGeom>
              <a:avLst/>
              <a:gdLst/>
              <a:ahLst/>
              <a:cxnLst/>
              <a:rect l="l" t="t" r="r" b="b"/>
              <a:pathLst>
                <a:path w="4192" h="3606" extrusionOk="0">
                  <a:moveTo>
                    <a:pt x="964" y="283"/>
                  </a:moveTo>
                  <a:cubicBezTo>
                    <a:pt x="972" y="283"/>
                    <a:pt x="980" y="284"/>
                    <a:pt x="988" y="284"/>
                  </a:cubicBezTo>
                  <a:cubicBezTo>
                    <a:pt x="1250" y="296"/>
                    <a:pt x="1512" y="391"/>
                    <a:pt x="1727" y="534"/>
                  </a:cubicBezTo>
                  <a:cubicBezTo>
                    <a:pt x="1822" y="582"/>
                    <a:pt x="1905" y="641"/>
                    <a:pt x="1977" y="713"/>
                  </a:cubicBezTo>
                  <a:lnTo>
                    <a:pt x="3632" y="2106"/>
                  </a:lnTo>
                  <a:cubicBezTo>
                    <a:pt x="3798" y="2249"/>
                    <a:pt x="3893" y="2463"/>
                    <a:pt x="3893" y="2701"/>
                  </a:cubicBezTo>
                  <a:cubicBezTo>
                    <a:pt x="3882" y="2892"/>
                    <a:pt x="3786" y="3082"/>
                    <a:pt x="3632" y="3201"/>
                  </a:cubicBezTo>
                  <a:cubicBezTo>
                    <a:pt x="3517" y="3280"/>
                    <a:pt x="3383" y="3321"/>
                    <a:pt x="3227" y="3321"/>
                  </a:cubicBezTo>
                  <a:cubicBezTo>
                    <a:pt x="3010" y="3321"/>
                    <a:pt x="2752" y="3242"/>
                    <a:pt x="2453" y="3082"/>
                  </a:cubicBezTo>
                  <a:lnTo>
                    <a:pt x="893" y="1963"/>
                  </a:lnTo>
                  <a:cubicBezTo>
                    <a:pt x="476" y="1677"/>
                    <a:pt x="298" y="1141"/>
                    <a:pt x="476" y="665"/>
                  </a:cubicBezTo>
                  <a:cubicBezTo>
                    <a:pt x="534" y="446"/>
                    <a:pt x="736" y="283"/>
                    <a:pt x="964" y="283"/>
                  </a:cubicBezTo>
                  <a:close/>
                  <a:moveTo>
                    <a:pt x="990" y="0"/>
                  </a:moveTo>
                  <a:cubicBezTo>
                    <a:pt x="891" y="0"/>
                    <a:pt x="799" y="16"/>
                    <a:pt x="715" y="46"/>
                  </a:cubicBezTo>
                  <a:cubicBezTo>
                    <a:pt x="476" y="129"/>
                    <a:pt x="298" y="320"/>
                    <a:pt x="214" y="558"/>
                  </a:cubicBezTo>
                  <a:cubicBezTo>
                    <a:pt x="0" y="1165"/>
                    <a:pt x="203" y="1832"/>
                    <a:pt x="726" y="2201"/>
                  </a:cubicBezTo>
                  <a:lnTo>
                    <a:pt x="2298" y="3332"/>
                  </a:lnTo>
                  <a:cubicBezTo>
                    <a:pt x="2584" y="3487"/>
                    <a:pt x="2905" y="3582"/>
                    <a:pt x="3239" y="3606"/>
                  </a:cubicBezTo>
                  <a:cubicBezTo>
                    <a:pt x="3441" y="3606"/>
                    <a:pt x="3632" y="3546"/>
                    <a:pt x="3798" y="3427"/>
                  </a:cubicBezTo>
                  <a:cubicBezTo>
                    <a:pt x="4036" y="3261"/>
                    <a:pt x="4167" y="2987"/>
                    <a:pt x="4179" y="2701"/>
                  </a:cubicBezTo>
                  <a:cubicBezTo>
                    <a:pt x="4191" y="2391"/>
                    <a:pt x="4060" y="2094"/>
                    <a:pt x="3822" y="1880"/>
                  </a:cubicBezTo>
                  <a:lnTo>
                    <a:pt x="2167" y="498"/>
                  </a:lnTo>
                  <a:cubicBezTo>
                    <a:pt x="2072" y="415"/>
                    <a:pt x="1977" y="344"/>
                    <a:pt x="1869" y="284"/>
                  </a:cubicBezTo>
                  <a:cubicBezTo>
                    <a:pt x="1537" y="96"/>
                    <a:pt x="1241" y="0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200;p37">
              <a:extLst>
                <a:ext uri="{FF2B5EF4-FFF2-40B4-BE49-F238E27FC236}">
                  <a16:creationId xmlns:a16="http://schemas.microsoft.com/office/drawing/2014/main" id="{D3A419F9-E1D0-49C9-F8CE-EA5E15A240D2}"/>
                </a:ext>
              </a:extLst>
            </p:cNvPr>
            <p:cNvSpPr/>
            <p:nvPr/>
          </p:nvSpPr>
          <p:spPr>
            <a:xfrm>
              <a:off x="5292284" y="1914571"/>
              <a:ext cx="110859" cy="97547"/>
            </a:xfrm>
            <a:custGeom>
              <a:avLst/>
              <a:gdLst/>
              <a:ahLst/>
              <a:cxnLst/>
              <a:rect l="l" t="t" r="r" b="b"/>
              <a:pathLst>
                <a:path w="4347" h="3825" extrusionOk="0">
                  <a:moveTo>
                    <a:pt x="933" y="1"/>
                  </a:moveTo>
                  <a:cubicBezTo>
                    <a:pt x="587" y="1"/>
                    <a:pt x="377" y="213"/>
                    <a:pt x="250" y="487"/>
                  </a:cubicBezTo>
                  <a:cubicBezTo>
                    <a:pt x="0" y="1071"/>
                    <a:pt x="167" y="1749"/>
                    <a:pt x="679" y="2142"/>
                  </a:cubicBezTo>
                  <a:lnTo>
                    <a:pt x="2334" y="3487"/>
                  </a:lnTo>
                  <a:cubicBezTo>
                    <a:pt x="2738" y="3721"/>
                    <a:pt x="3066" y="3824"/>
                    <a:pt x="3338" y="3824"/>
                  </a:cubicBezTo>
                  <a:cubicBezTo>
                    <a:pt x="3523" y="3824"/>
                    <a:pt x="3682" y="3777"/>
                    <a:pt x="3822" y="3690"/>
                  </a:cubicBezTo>
                  <a:cubicBezTo>
                    <a:pt x="4334" y="3368"/>
                    <a:pt x="4346" y="2630"/>
                    <a:pt x="3917" y="2225"/>
                  </a:cubicBezTo>
                  <a:lnTo>
                    <a:pt x="2167" y="582"/>
                  </a:lnTo>
                  <a:cubicBezTo>
                    <a:pt x="2084" y="499"/>
                    <a:pt x="1977" y="416"/>
                    <a:pt x="1870" y="356"/>
                  </a:cubicBezTo>
                  <a:cubicBezTo>
                    <a:pt x="1480" y="103"/>
                    <a:pt x="1174" y="1"/>
                    <a:pt x="933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201;p37">
              <a:extLst>
                <a:ext uri="{FF2B5EF4-FFF2-40B4-BE49-F238E27FC236}">
                  <a16:creationId xmlns:a16="http://schemas.microsoft.com/office/drawing/2014/main" id="{2ACFAEA8-03D1-2F9C-7EFF-891765891847}"/>
                </a:ext>
              </a:extLst>
            </p:cNvPr>
            <p:cNvSpPr/>
            <p:nvPr/>
          </p:nvSpPr>
          <p:spPr>
            <a:xfrm>
              <a:off x="5288331" y="1910950"/>
              <a:ext cx="116011" cy="105019"/>
            </a:xfrm>
            <a:custGeom>
              <a:avLst/>
              <a:gdLst/>
              <a:ahLst/>
              <a:cxnLst/>
              <a:rect l="l" t="t" r="r" b="b"/>
              <a:pathLst>
                <a:path w="4549" h="4118" extrusionOk="0">
                  <a:moveTo>
                    <a:pt x="1096" y="284"/>
                  </a:moveTo>
                  <a:cubicBezTo>
                    <a:pt x="1322" y="284"/>
                    <a:pt x="1608" y="391"/>
                    <a:pt x="1953" y="617"/>
                  </a:cubicBezTo>
                  <a:cubicBezTo>
                    <a:pt x="2048" y="677"/>
                    <a:pt x="2144" y="748"/>
                    <a:pt x="2227" y="832"/>
                  </a:cubicBezTo>
                  <a:lnTo>
                    <a:pt x="3965" y="2475"/>
                  </a:lnTo>
                  <a:cubicBezTo>
                    <a:pt x="4156" y="2653"/>
                    <a:pt x="4251" y="2903"/>
                    <a:pt x="4227" y="3165"/>
                  </a:cubicBezTo>
                  <a:cubicBezTo>
                    <a:pt x="4215" y="3391"/>
                    <a:pt x="4084" y="3594"/>
                    <a:pt x="3906" y="3713"/>
                  </a:cubicBezTo>
                  <a:cubicBezTo>
                    <a:pt x="3783" y="3790"/>
                    <a:pt x="3642" y="3829"/>
                    <a:pt x="3483" y="3829"/>
                  </a:cubicBezTo>
                  <a:cubicBezTo>
                    <a:pt x="3228" y="3829"/>
                    <a:pt x="2925" y="3728"/>
                    <a:pt x="2572" y="3522"/>
                  </a:cubicBezTo>
                  <a:lnTo>
                    <a:pt x="917" y="2177"/>
                  </a:lnTo>
                  <a:cubicBezTo>
                    <a:pt x="465" y="1832"/>
                    <a:pt x="298" y="1213"/>
                    <a:pt x="524" y="689"/>
                  </a:cubicBezTo>
                  <a:cubicBezTo>
                    <a:pt x="596" y="510"/>
                    <a:pt x="739" y="367"/>
                    <a:pt x="917" y="308"/>
                  </a:cubicBezTo>
                  <a:cubicBezTo>
                    <a:pt x="977" y="284"/>
                    <a:pt x="1036" y="284"/>
                    <a:pt x="1096" y="284"/>
                  </a:cubicBezTo>
                  <a:close/>
                  <a:moveTo>
                    <a:pt x="1095" y="0"/>
                  </a:moveTo>
                  <a:cubicBezTo>
                    <a:pt x="1007" y="0"/>
                    <a:pt x="924" y="12"/>
                    <a:pt x="846" y="34"/>
                  </a:cubicBezTo>
                  <a:cubicBezTo>
                    <a:pt x="584" y="117"/>
                    <a:pt x="370" y="320"/>
                    <a:pt x="274" y="570"/>
                  </a:cubicBezTo>
                  <a:cubicBezTo>
                    <a:pt x="0" y="1213"/>
                    <a:pt x="191" y="1963"/>
                    <a:pt x="739" y="2403"/>
                  </a:cubicBezTo>
                  <a:lnTo>
                    <a:pt x="2417" y="3749"/>
                  </a:lnTo>
                  <a:cubicBezTo>
                    <a:pt x="2739" y="3963"/>
                    <a:pt x="3108" y="4094"/>
                    <a:pt x="3489" y="4118"/>
                  </a:cubicBezTo>
                  <a:lnTo>
                    <a:pt x="3501" y="4106"/>
                  </a:lnTo>
                  <a:cubicBezTo>
                    <a:pt x="3508" y="4106"/>
                    <a:pt x="3516" y="4106"/>
                    <a:pt x="3523" y="4106"/>
                  </a:cubicBezTo>
                  <a:cubicBezTo>
                    <a:pt x="4037" y="4106"/>
                    <a:pt x="4466" y="3705"/>
                    <a:pt x="4513" y="3177"/>
                  </a:cubicBezTo>
                  <a:cubicBezTo>
                    <a:pt x="4549" y="2844"/>
                    <a:pt x="4418" y="2498"/>
                    <a:pt x="4168" y="2260"/>
                  </a:cubicBezTo>
                  <a:lnTo>
                    <a:pt x="2417" y="617"/>
                  </a:lnTo>
                  <a:cubicBezTo>
                    <a:pt x="2322" y="534"/>
                    <a:pt x="2215" y="451"/>
                    <a:pt x="2108" y="367"/>
                  </a:cubicBezTo>
                  <a:cubicBezTo>
                    <a:pt x="1725" y="121"/>
                    <a:pt x="1383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202;p37">
              <a:extLst>
                <a:ext uri="{FF2B5EF4-FFF2-40B4-BE49-F238E27FC236}">
                  <a16:creationId xmlns:a16="http://schemas.microsoft.com/office/drawing/2014/main" id="{B74C2C58-BF7C-9C43-D555-CF27CE8B838B}"/>
                </a:ext>
              </a:extLst>
            </p:cNvPr>
            <p:cNvSpPr/>
            <p:nvPr/>
          </p:nvSpPr>
          <p:spPr>
            <a:xfrm>
              <a:off x="5322046" y="1870401"/>
              <a:ext cx="109635" cy="99944"/>
            </a:xfrm>
            <a:custGeom>
              <a:avLst/>
              <a:gdLst/>
              <a:ahLst/>
              <a:cxnLst/>
              <a:rect l="l" t="t" r="r" b="b"/>
              <a:pathLst>
                <a:path w="4299" h="3919" extrusionOk="0">
                  <a:moveTo>
                    <a:pt x="969" y="1"/>
                  </a:moveTo>
                  <a:cubicBezTo>
                    <a:pt x="632" y="1"/>
                    <a:pt x="417" y="207"/>
                    <a:pt x="286" y="469"/>
                  </a:cubicBezTo>
                  <a:cubicBezTo>
                    <a:pt x="0" y="1040"/>
                    <a:pt x="155" y="1731"/>
                    <a:pt x="643" y="2148"/>
                  </a:cubicBezTo>
                  <a:lnTo>
                    <a:pt x="2250" y="3541"/>
                  </a:lnTo>
                  <a:cubicBezTo>
                    <a:pt x="2669" y="3802"/>
                    <a:pt x="3008" y="3919"/>
                    <a:pt x="3291" y="3919"/>
                  </a:cubicBezTo>
                  <a:cubicBezTo>
                    <a:pt x="3458" y="3919"/>
                    <a:pt x="3606" y="3878"/>
                    <a:pt x="3739" y="3803"/>
                  </a:cubicBezTo>
                  <a:cubicBezTo>
                    <a:pt x="4251" y="3493"/>
                    <a:pt x="4298" y="2767"/>
                    <a:pt x="3882" y="2338"/>
                  </a:cubicBezTo>
                  <a:lnTo>
                    <a:pt x="2203" y="636"/>
                  </a:lnTo>
                  <a:cubicBezTo>
                    <a:pt x="2107" y="540"/>
                    <a:pt x="2012" y="457"/>
                    <a:pt x="1917" y="386"/>
                  </a:cubicBezTo>
                  <a:cubicBezTo>
                    <a:pt x="1526" y="110"/>
                    <a:pt x="1215" y="1"/>
                    <a:pt x="969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203;p37">
              <a:extLst>
                <a:ext uri="{FF2B5EF4-FFF2-40B4-BE49-F238E27FC236}">
                  <a16:creationId xmlns:a16="http://schemas.microsoft.com/office/drawing/2014/main" id="{ECAC47EB-B08E-84BE-B3CA-D1E23E84A503}"/>
                </a:ext>
              </a:extLst>
            </p:cNvPr>
            <p:cNvSpPr/>
            <p:nvPr/>
          </p:nvSpPr>
          <p:spPr>
            <a:xfrm>
              <a:off x="5318399" y="1866856"/>
              <a:ext cx="114175" cy="107519"/>
            </a:xfrm>
            <a:custGeom>
              <a:avLst/>
              <a:gdLst/>
              <a:ahLst/>
              <a:cxnLst/>
              <a:rect l="l" t="t" r="r" b="b"/>
              <a:pathLst>
                <a:path w="4477" h="4216" extrusionOk="0">
                  <a:moveTo>
                    <a:pt x="1107" y="286"/>
                  </a:moveTo>
                  <a:cubicBezTo>
                    <a:pt x="1346" y="286"/>
                    <a:pt x="1631" y="405"/>
                    <a:pt x="1977" y="644"/>
                  </a:cubicBezTo>
                  <a:cubicBezTo>
                    <a:pt x="2072" y="715"/>
                    <a:pt x="2155" y="786"/>
                    <a:pt x="2239" y="870"/>
                  </a:cubicBezTo>
                  <a:lnTo>
                    <a:pt x="3917" y="2584"/>
                  </a:lnTo>
                  <a:cubicBezTo>
                    <a:pt x="4096" y="2763"/>
                    <a:pt x="4179" y="3025"/>
                    <a:pt x="4155" y="3275"/>
                  </a:cubicBezTo>
                  <a:cubicBezTo>
                    <a:pt x="4132" y="3501"/>
                    <a:pt x="4001" y="3704"/>
                    <a:pt x="3798" y="3823"/>
                  </a:cubicBezTo>
                  <a:cubicBezTo>
                    <a:pt x="3686" y="3889"/>
                    <a:pt x="3560" y="3922"/>
                    <a:pt x="3420" y="3922"/>
                  </a:cubicBezTo>
                  <a:cubicBezTo>
                    <a:pt x="3157" y="3922"/>
                    <a:pt x="2846" y="3805"/>
                    <a:pt x="2489" y="3573"/>
                  </a:cubicBezTo>
                  <a:lnTo>
                    <a:pt x="881" y="2168"/>
                  </a:lnTo>
                  <a:cubicBezTo>
                    <a:pt x="441" y="1799"/>
                    <a:pt x="298" y="1191"/>
                    <a:pt x="548" y="667"/>
                  </a:cubicBezTo>
                  <a:cubicBezTo>
                    <a:pt x="619" y="489"/>
                    <a:pt x="774" y="358"/>
                    <a:pt x="953" y="298"/>
                  </a:cubicBezTo>
                  <a:cubicBezTo>
                    <a:pt x="1000" y="286"/>
                    <a:pt x="1060" y="286"/>
                    <a:pt x="1107" y="286"/>
                  </a:cubicBezTo>
                  <a:close/>
                  <a:moveTo>
                    <a:pt x="1109" y="0"/>
                  </a:moveTo>
                  <a:cubicBezTo>
                    <a:pt x="1038" y="0"/>
                    <a:pt x="970" y="8"/>
                    <a:pt x="905" y="24"/>
                  </a:cubicBezTo>
                  <a:cubicBezTo>
                    <a:pt x="631" y="96"/>
                    <a:pt x="417" y="286"/>
                    <a:pt x="310" y="536"/>
                  </a:cubicBezTo>
                  <a:cubicBezTo>
                    <a:pt x="0" y="1167"/>
                    <a:pt x="167" y="1929"/>
                    <a:pt x="691" y="2382"/>
                  </a:cubicBezTo>
                  <a:lnTo>
                    <a:pt x="2322" y="3799"/>
                  </a:lnTo>
                  <a:cubicBezTo>
                    <a:pt x="2739" y="4073"/>
                    <a:pt x="3108" y="4204"/>
                    <a:pt x="3429" y="4204"/>
                  </a:cubicBezTo>
                  <a:lnTo>
                    <a:pt x="3429" y="4215"/>
                  </a:lnTo>
                  <a:cubicBezTo>
                    <a:pt x="3941" y="4215"/>
                    <a:pt x="4382" y="3834"/>
                    <a:pt x="4441" y="3323"/>
                  </a:cubicBezTo>
                  <a:cubicBezTo>
                    <a:pt x="4477" y="2977"/>
                    <a:pt x="4370" y="2632"/>
                    <a:pt x="4132" y="2382"/>
                  </a:cubicBezTo>
                  <a:lnTo>
                    <a:pt x="2441" y="679"/>
                  </a:lnTo>
                  <a:cubicBezTo>
                    <a:pt x="2358" y="572"/>
                    <a:pt x="2250" y="489"/>
                    <a:pt x="2143" y="417"/>
                  </a:cubicBezTo>
                  <a:cubicBezTo>
                    <a:pt x="1750" y="139"/>
                    <a:pt x="1403" y="0"/>
                    <a:pt x="1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204;p37">
              <a:extLst>
                <a:ext uri="{FF2B5EF4-FFF2-40B4-BE49-F238E27FC236}">
                  <a16:creationId xmlns:a16="http://schemas.microsoft.com/office/drawing/2014/main" id="{4F505408-9241-DA9B-8459-DEDDA3A57AE9}"/>
                </a:ext>
              </a:extLst>
            </p:cNvPr>
            <p:cNvSpPr/>
            <p:nvPr/>
          </p:nvSpPr>
          <p:spPr>
            <a:xfrm>
              <a:off x="5363334" y="1832504"/>
              <a:ext cx="106294" cy="103770"/>
            </a:xfrm>
            <a:custGeom>
              <a:avLst/>
              <a:gdLst/>
              <a:ahLst/>
              <a:cxnLst/>
              <a:rect l="l" t="t" r="r" b="b"/>
              <a:pathLst>
                <a:path w="4168" h="4069" extrusionOk="0">
                  <a:moveTo>
                    <a:pt x="963" y="0"/>
                  </a:moveTo>
                  <a:cubicBezTo>
                    <a:pt x="661" y="0"/>
                    <a:pt x="452" y="180"/>
                    <a:pt x="310" y="419"/>
                  </a:cubicBezTo>
                  <a:cubicBezTo>
                    <a:pt x="0" y="979"/>
                    <a:pt x="96" y="1669"/>
                    <a:pt x="560" y="2110"/>
                  </a:cubicBezTo>
                  <a:lnTo>
                    <a:pt x="2072" y="3622"/>
                  </a:lnTo>
                  <a:cubicBezTo>
                    <a:pt x="2497" y="3934"/>
                    <a:pt x="2846" y="4069"/>
                    <a:pt x="3142" y="4069"/>
                  </a:cubicBezTo>
                  <a:cubicBezTo>
                    <a:pt x="3285" y="4069"/>
                    <a:pt x="3416" y="4037"/>
                    <a:pt x="3536" y="3979"/>
                  </a:cubicBezTo>
                  <a:cubicBezTo>
                    <a:pt x="4072" y="3705"/>
                    <a:pt x="4168" y="2979"/>
                    <a:pt x="3775" y="2526"/>
                  </a:cubicBezTo>
                  <a:lnTo>
                    <a:pt x="2215" y="717"/>
                  </a:lnTo>
                  <a:cubicBezTo>
                    <a:pt x="2132" y="621"/>
                    <a:pt x="2036" y="526"/>
                    <a:pt x="1941" y="455"/>
                  </a:cubicBezTo>
                  <a:cubicBezTo>
                    <a:pt x="1538" y="128"/>
                    <a:pt x="1217" y="0"/>
                    <a:pt x="963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205;p37">
              <a:extLst>
                <a:ext uri="{FF2B5EF4-FFF2-40B4-BE49-F238E27FC236}">
                  <a16:creationId xmlns:a16="http://schemas.microsoft.com/office/drawing/2014/main" id="{EEA600F2-C61F-8BDF-9745-929F8B37B9AA}"/>
                </a:ext>
              </a:extLst>
            </p:cNvPr>
            <p:cNvSpPr/>
            <p:nvPr/>
          </p:nvSpPr>
          <p:spPr>
            <a:xfrm>
              <a:off x="5359381" y="1829112"/>
              <a:ext cx="111165" cy="110961"/>
            </a:xfrm>
            <a:custGeom>
              <a:avLst/>
              <a:gdLst/>
              <a:ahLst/>
              <a:cxnLst/>
              <a:rect l="l" t="t" r="r" b="b"/>
              <a:pathLst>
                <a:path w="4359" h="4351" extrusionOk="0">
                  <a:moveTo>
                    <a:pt x="1120" y="278"/>
                  </a:moveTo>
                  <a:cubicBezTo>
                    <a:pt x="1370" y="278"/>
                    <a:pt x="1667" y="421"/>
                    <a:pt x="2013" y="695"/>
                  </a:cubicBezTo>
                  <a:cubicBezTo>
                    <a:pt x="2096" y="766"/>
                    <a:pt x="2179" y="850"/>
                    <a:pt x="2263" y="945"/>
                  </a:cubicBezTo>
                  <a:lnTo>
                    <a:pt x="3822" y="2755"/>
                  </a:lnTo>
                  <a:cubicBezTo>
                    <a:pt x="3989" y="2945"/>
                    <a:pt x="4061" y="3219"/>
                    <a:pt x="4013" y="3469"/>
                  </a:cubicBezTo>
                  <a:cubicBezTo>
                    <a:pt x="3977" y="3695"/>
                    <a:pt x="3834" y="3886"/>
                    <a:pt x="3632" y="3981"/>
                  </a:cubicBezTo>
                  <a:cubicBezTo>
                    <a:pt x="3528" y="4031"/>
                    <a:pt x="3416" y="4057"/>
                    <a:pt x="3296" y="4057"/>
                  </a:cubicBezTo>
                  <a:cubicBezTo>
                    <a:pt x="3019" y="4057"/>
                    <a:pt x="2700" y="3922"/>
                    <a:pt x="2334" y="3648"/>
                  </a:cubicBezTo>
                  <a:lnTo>
                    <a:pt x="822" y="2147"/>
                  </a:lnTo>
                  <a:cubicBezTo>
                    <a:pt x="405" y="1755"/>
                    <a:pt x="310" y="1123"/>
                    <a:pt x="584" y="623"/>
                  </a:cubicBezTo>
                  <a:cubicBezTo>
                    <a:pt x="667" y="457"/>
                    <a:pt x="834" y="326"/>
                    <a:pt x="1024" y="278"/>
                  </a:cubicBezTo>
                  <a:close/>
                  <a:moveTo>
                    <a:pt x="1134" y="0"/>
                  </a:moveTo>
                  <a:cubicBezTo>
                    <a:pt x="1080" y="0"/>
                    <a:pt x="1027" y="5"/>
                    <a:pt x="977" y="16"/>
                  </a:cubicBezTo>
                  <a:cubicBezTo>
                    <a:pt x="703" y="64"/>
                    <a:pt x="465" y="242"/>
                    <a:pt x="346" y="492"/>
                  </a:cubicBezTo>
                  <a:cubicBezTo>
                    <a:pt x="1" y="1100"/>
                    <a:pt x="120" y="1862"/>
                    <a:pt x="620" y="2350"/>
                  </a:cubicBezTo>
                  <a:lnTo>
                    <a:pt x="2144" y="3862"/>
                  </a:lnTo>
                  <a:cubicBezTo>
                    <a:pt x="2584" y="4183"/>
                    <a:pt x="2965" y="4338"/>
                    <a:pt x="3299" y="4338"/>
                  </a:cubicBezTo>
                  <a:lnTo>
                    <a:pt x="3299" y="4350"/>
                  </a:lnTo>
                  <a:cubicBezTo>
                    <a:pt x="3787" y="4350"/>
                    <a:pt x="4203" y="4005"/>
                    <a:pt x="4287" y="3529"/>
                  </a:cubicBezTo>
                  <a:cubicBezTo>
                    <a:pt x="4358" y="3183"/>
                    <a:pt x="4263" y="2838"/>
                    <a:pt x="4037" y="2576"/>
                  </a:cubicBezTo>
                  <a:lnTo>
                    <a:pt x="2477" y="766"/>
                  </a:lnTo>
                  <a:cubicBezTo>
                    <a:pt x="2394" y="659"/>
                    <a:pt x="2287" y="564"/>
                    <a:pt x="2191" y="481"/>
                  </a:cubicBezTo>
                  <a:cubicBezTo>
                    <a:pt x="1797" y="167"/>
                    <a:pt x="1438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206;p37">
              <a:extLst>
                <a:ext uri="{FF2B5EF4-FFF2-40B4-BE49-F238E27FC236}">
                  <a16:creationId xmlns:a16="http://schemas.microsoft.com/office/drawing/2014/main" id="{5DC04A8B-CB75-EBD4-7389-359D1A0F2A82}"/>
                </a:ext>
              </a:extLst>
            </p:cNvPr>
            <p:cNvSpPr/>
            <p:nvPr/>
          </p:nvSpPr>
          <p:spPr>
            <a:xfrm>
              <a:off x="5380344" y="1901182"/>
              <a:ext cx="111038" cy="143630"/>
            </a:xfrm>
            <a:custGeom>
              <a:avLst/>
              <a:gdLst/>
              <a:ahLst/>
              <a:cxnLst/>
              <a:rect l="l" t="t" r="r" b="b"/>
              <a:pathLst>
                <a:path w="4354" h="5632" extrusionOk="0">
                  <a:moveTo>
                    <a:pt x="3596" y="0"/>
                  </a:moveTo>
                  <a:cubicBezTo>
                    <a:pt x="1679" y="869"/>
                    <a:pt x="0" y="2155"/>
                    <a:pt x="750" y="3131"/>
                  </a:cubicBezTo>
                  <a:cubicBezTo>
                    <a:pt x="889" y="3315"/>
                    <a:pt x="1116" y="3389"/>
                    <a:pt x="1391" y="3389"/>
                  </a:cubicBezTo>
                  <a:cubicBezTo>
                    <a:pt x="2103" y="3389"/>
                    <a:pt x="3134" y="2893"/>
                    <a:pt x="3773" y="2543"/>
                  </a:cubicBezTo>
                  <a:lnTo>
                    <a:pt x="3773" y="2543"/>
                  </a:lnTo>
                  <a:lnTo>
                    <a:pt x="3781" y="2656"/>
                  </a:lnTo>
                  <a:lnTo>
                    <a:pt x="3781" y="2656"/>
                  </a:lnTo>
                  <a:cubicBezTo>
                    <a:pt x="3928" y="2511"/>
                    <a:pt x="4107" y="2368"/>
                    <a:pt x="4322" y="2227"/>
                  </a:cubicBezTo>
                  <a:cubicBezTo>
                    <a:pt x="4343" y="2213"/>
                    <a:pt x="4353" y="2206"/>
                    <a:pt x="4353" y="2206"/>
                  </a:cubicBezTo>
                  <a:lnTo>
                    <a:pt x="4353" y="2206"/>
                  </a:lnTo>
                  <a:cubicBezTo>
                    <a:pt x="4352" y="2206"/>
                    <a:pt x="4121" y="2353"/>
                    <a:pt x="3773" y="2543"/>
                  </a:cubicBezTo>
                  <a:lnTo>
                    <a:pt x="3773" y="2543"/>
                  </a:lnTo>
                  <a:lnTo>
                    <a:pt x="3596" y="0"/>
                  </a:lnTo>
                  <a:close/>
                  <a:moveTo>
                    <a:pt x="3781" y="2656"/>
                  </a:moveTo>
                  <a:cubicBezTo>
                    <a:pt x="2329" y="4090"/>
                    <a:pt x="3989" y="5632"/>
                    <a:pt x="3989" y="5632"/>
                  </a:cubicBezTo>
                  <a:lnTo>
                    <a:pt x="3781" y="2656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207;p37">
              <a:extLst>
                <a:ext uri="{FF2B5EF4-FFF2-40B4-BE49-F238E27FC236}">
                  <a16:creationId xmlns:a16="http://schemas.microsoft.com/office/drawing/2014/main" id="{04D5BFF1-6A26-E732-F2FB-1243F8654E25}"/>
                </a:ext>
              </a:extLst>
            </p:cNvPr>
            <p:cNvSpPr/>
            <p:nvPr/>
          </p:nvSpPr>
          <p:spPr>
            <a:xfrm>
              <a:off x="5390061" y="1897408"/>
              <a:ext cx="105070" cy="151051"/>
            </a:xfrm>
            <a:custGeom>
              <a:avLst/>
              <a:gdLst/>
              <a:ahLst/>
              <a:cxnLst/>
              <a:rect l="l" t="t" r="r" b="b"/>
              <a:pathLst>
                <a:path w="4120" h="5923" extrusionOk="0">
                  <a:moveTo>
                    <a:pt x="3215" y="1"/>
                  </a:moveTo>
                  <a:cubicBezTo>
                    <a:pt x="3195" y="1"/>
                    <a:pt x="3175" y="9"/>
                    <a:pt x="3155" y="29"/>
                  </a:cubicBezTo>
                  <a:cubicBezTo>
                    <a:pt x="2322" y="398"/>
                    <a:pt x="357" y="1398"/>
                    <a:pt x="83" y="2517"/>
                  </a:cubicBezTo>
                  <a:cubicBezTo>
                    <a:pt x="0" y="2803"/>
                    <a:pt x="60" y="3125"/>
                    <a:pt x="250" y="3363"/>
                  </a:cubicBezTo>
                  <a:cubicBezTo>
                    <a:pt x="417" y="3588"/>
                    <a:pt x="683" y="3677"/>
                    <a:pt x="1001" y="3677"/>
                  </a:cubicBezTo>
                  <a:cubicBezTo>
                    <a:pt x="1591" y="3677"/>
                    <a:pt x="2358" y="3370"/>
                    <a:pt x="3000" y="3053"/>
                  </a:cubicBezTo>
                  <a:lnTo>
                    <a:pt x="3000" y="3053"/>
                  </a:lnTo>
                  <a:cubicBezTo>
                    <a:pt x="2810" y="3315"/>
                    <a:pt x="2703" y="3625"/>
                    <a:pt x="2667" y="3946"/>
                  </a:cubicBezTo>
                  <a:cubicBezTo>
                    <a:pt x="2584" y="5006"/>
                    <a:pt x="3477" y="5851"/>
                    <a:pt x="3512" y="5887"/>
                  </a:cubicBezTo>
                  <a:cubicBezTo>
                    <a:pt x="3536" y="5911"/>
                    <a:pt x="3572" y="5923"/>
                    <a:pt x="3608" y="5923"/>
                  </a:cubicBezTo>
                  <a:lnTo>
                    <a:pt x="3620" y="5923"/>
                  </a:lnTo>
                  <a:cubicBezTo>
                    <a:pt x="3739" y="5911"/>
                    <a:pt x="3786" y="5768"/>
                    <a:pt x="3715" y="5673"/>
                  </a:cubicBezTo>
                  <a:cubicBezTo>
                    <a:pt x="3703" y="5661"/>
                    <a:pt x="2881" y="4887"/>
                    <a:pt x="2953" y="3970"/>
                  </a:cubicBezTo>
                  <a:cubicBezTo>
                    <a:pt x="3000" y="3410"/>
                    <a:pt x="3358" y="2922"/>
                    <a:pt x="4036" y="2482"/>
                  </a:cubicBezTo>
                  <a:cubicBezTo>
                    <a:pt x="4096" y="2434"/>
                    <a:pt x="4120" y="2351"/>
                    <a:pt x="4084" y="2279"/>
                  </a:cubicBezTo>
                  <a:cubicBezTo>
                    <a:pt x="4055" y="2236"/>
                    <a:pt x="4010" y="2215"/>
                    <a:pt x="3965" y="2215"/>
                  </a:cubicBezTo>
                  <a:cubicBezTo>
                    <a:pt x="3935" y="2215"/>
                    <a:pt x="3905" y="2225"/>
                    <a:pt x="3882" y="2244"/>
                  </a:cubicBezTo>
                  <a:cubicBezTo>
                    <a:pt x="3077" y="2737"/>
                    <a:pt x="1773" y="3400"/>
                    <a:pt x="1001" y="3400"/>
                  </a:cubicBezTo>
                  <a:cubicBezTo>
                    <a:pt x="768" y="3400"/>
                    <a:pt x="584" y="3340"/>
                    <a:pt x="476" y="3196"/>
                  </a:cubicBezTo>
                  <a:cubicBezTo>
                    <a:pt x="333" y="3017"/>
                    <a:pt x="298" y="2791"/>
                    <a:pt x="357" y="2577"/>
                  </a:cubicBezTo>
                  <a:cubicBezTo>
                    <a:pt x="524" y="1898"/>
                    <a:pt x="1643" y="1017"/>
                    <a:pt x="3274" y="279"/>
                  </a:cubicBezTo>
                  <a:cubicBezTo>
                    <a:pt x="3426" y="269"/>
                    <a:pt x="3329" y="1"/>
                    <a:pt x="3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208;p37">
              <a:extLst>
                <a:ext uri="{FF2B5EF4-FFF2-40B4-BE49-F238E27FC236}">
                  <a16:creationId xmlns:a16="http://schemas.microsoft.com/office/drawing/2014/main" id="{A4B0234B-9440-E7E4-C359-02CE1344ACF8}"/>
                </a:ext>
              </a:extLst>
            </p:cNvPr>
            <p:cNvSpPr/>
            <p:nvPr/>
          </p:nvSpPr>
          <p:spPr>
            <a:xfrm>
              <a:off x="5648452" y="2274947"/>
              <a:ext cx="1048790" cy="816208"/>
            </a:xfrm>
            <a:custGeom>
              <a:avLst/>
              <a:gdLst/>
              <a:ahLst/>
              <a:cxnLst/>
              <a:rect l="l" t="t" r="r" b="b"/>
              <a:pathLst>
                <a:path w="41125" h="32005" extrusionOk="0">
                  <a:moveTo>
                    <a:pt x="8073" y="1"/>
                  </a:moveTo>
                  <a:cubicBezTo>
                    <a:pt x="6954" y="3787"/>
                    <a:pt x="3834" y="7132"/>
                    <a:pt x="60" y="8240"/>
                  </a:cubicBezTo>
                  <a:lnTo>
                    <a:pt x="0" y="8264"/>
                  </a:lnTo>
                  <a:lnTo>
                    <a:pt x="7692" y="17908"/>
                  </a:lnTo>
                  <a:cubicBezTo>
                    <a:pt x="7966" y="19003"/>
                    <a:pt x="9347" y="20432"/>
                    <a:pt x="9347" y="20432"/>
                  </a:cubicBezTo>
                  <a:lnTo>
                    <a:pt x="8716" y="28195"/>
                  </a:lnTo>
                  <a:lnTo>
                    <a:pt x="34695" y="32005"/>
                  </a:lnTo>
                  <a:cubicBezTo>
                    <a:pt x="34695" y="32005"/>
                    <a:pt x="34874" y="26349"/>
                    <a:pt x="35017" y="21563"/>
                  </a:cubicBezTo>
                  <a:lnTo>
                    <a:pt x="40029" y="22813"/>
                  </a:lnTo>
                  <a:lnTo>
                    <a:pt x="39779" y="21396"/>
                  </a:lnTo>
                  <a:cubicBezTo>
                    <a:pt x="39243" y="17991"/>
                    <a:pt x="39553" y="14502"/>
                    <a:pt x="40672" y="11240"/>
                  </a:cubicBezTo>
                  <a:lnTo>
                    <a:pt x="41124" y="9919"/>
                  </a:lnTo>
                  <a:cubicBezTo>
                    <a:pt x="41124" y="9919"/>
                    <a:pt x="33612" y="7347"/>
                    <a:pt x="33302" y="7228"/>
                  </a:cubicBezTo>
                  <a:cubicBezTo>
                    <a:pt x="31588" y="6597"/>
                    <a:pt x="29742" y="6359"/>
                    <a:pt x="27920" y="6192"/>
                  </a:cubicBezTo>
                  <a:cubicBezTo>
                    <a:pt x="26516" y="6073"/>
                    <a:pt x="25099" y="5989"/>
                    <a:pt x="23682" y="5978"/>
                  </a:cubicBezTo>
                  <a:cubicBezTo>
                    <a:pt x="23567" y="5976"/>
                    <a:pt x="23451" y="5976"/>
                    <a:pt x="23334" y="5976"/>
                  </a:cubicBezTo>
                  <a:cubicBezTo>
                    <a:pt x="21180" y="5976"/>
                    <a:pt x="18646" y="6188"/>
                    <a:pt x="16240" y="6775"/>
                  </a:cubicBezTo>
                  <a:lnTo>
                    <a:pt x="80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209;p37">
              <a:extLst>
                <a:ext uri="{FF2B5EF4-FFF2-40B4-BE49-F238E27FC236}">
                  <a16:creationId xmlns:a16="http://schemas.microsoft.com/office/drawing/2014/main" id="{5319C905-60A6-4A5A-0ED3-80C1F8169BE8}"/>
                </a:ext>
              </a:extLst>
            </p:cNvPr>
            <p:cNvSpPr/>
            <p:nvPr/>
          </p:nvSpPr>
          <p:spPr>
            <a:xfrm>
              <a:off x="5644499" y="2271300"/>
              <a:ext cx="1056390" cy="823195"/>
            </a:xfrm>
            <a:custGeom>
              <a:avLst/>
              <a:gdLst/>
              <a:ahLst/>
              <a:cxnLst/>
              <a:rect l="l" t="t" r="r" b="b"/>
              <a:pathLst>
                <a:path w="41423" h="32279" extrusionOk="0">
                  <a:moveTo>
                    <a:pt x="8311" y="370"/>
                  </a:moveTo>
                  <a:lnTo>
                    <a:pt x="16312" y="7014"/>
                  </a:lnTo>
                  <a:cubicBezTo>
                    <a:pt x="16338" y="7031"/>
                    <a:pt x="16371" y="7042"/>
                    <a:pt x="16400" y="7042"/>
                  </a:cubicBezTo>
                  <a:cubicBezTo>
                    <a:pt x="16411" y="7042"/>
                    <a:pt x="16422" y="7041"/>
                    <a:pt x="16431" y="7037"/>
                  </a:cubicBezTo>
                  <a:cubicBezTo>
                    <a:pt x="19107" y="6385"/>
                    <a:pt x="21783" y="6239"/>
                    <a:pt x="23615" y="6239"/>
                  </a:cubicBezTo>
                  <a:cubicBezTo>
                    <a:pt x="23691" y="6239"/>
                    <a:pt x="23764" y="6239"/>
                    <a:pt x="23837" y="6240"/>
                  </a:cubicBezTo>
                  <a:cubicBezTo>
                    <a:pt x="25147" y="6252"/>
                    <a:pt x="26528" y="6323"/>
                    <a:pt x="28064" y="6466"/>
                  </a:cubicBezTo>
                  <a:cubicBezTo>
                    <a:pt x="29826" y="6621"/>
                    <a:pt x="31695" y="6859"/>
                    <a:pt x="33409" y="7490"/>
                  </a:cubicBezTo>
                  <a:cubicBezTo>
                    <a:pt x="33695" y="7597"/>
                    <a:pt x="40053" y="9776"/>
                    <a:pt x="41089" y="10133"/>
                  </a:cubicBezTo>
                  <a:lnTo>
                    <a:pt x="40696" y="11324"/>
                  </a:lnTo>
                  <a:cubicBezTo>
                    <a:pt x="39577" y="14610"/>
                    <a:pt x="39267" y="18122"/>
                    <a:pt x="39803" y="21551"/>
                  </a:cubicBezTo>
                  <a:lnTo>
                    <a:pt x="40006" y="22754"/>
                  </a:lnTo>
                  <a:lnTo>
                    <a:pt x="40006" y="22754"/>
                  </a:lnTo>
                  <a:lnTo>
                    <a:pt x="35219" y="21563"/>
                  </a:lnTo>
                  <a:cubicBezTo>
                    <a:pt x="35205" y="21559"/>
                    <a:pt x="35191" y="21558"/>
                    <a:pt x="35178" y="21558"/>
                  </a:cubicBezTo>
                  <a:cubicBezTo>
                    <a:pt x="35101" y="21558"/>
                    <a:pt x="35041" y="21613"/>
                    <a:pt x="35041" y="21694"/>
                  </a:cubicBezTo>
                  <a:cubicBezTo>
                    <a:pt x="34910" y="26004"/>
                    <a:pt x="34755" y="31028"/>
                    <a:pt x="34719" y="31981"/>
                  </a:cubicBezTo>
                  <a:lnTo>
                    <a:pt x="9025" y="28219"/>
                  </a:lnTo>
                  <a:lnTo>
                    <a:pt x="9645" y="20563"/>
                  </a:lnTo>
                  <a:cubicBezTo>
                    <a:pt x="9656" y="20527"/>
                    <a:pt x="9633" y="20491"/>
                    <a:pt x="9609" y="20456"/>
                  </a:cubicBezTo>
                  <a:cubicBezTo>
                    <a:pt x="9597" y="20444"/>
                    <a:pt x="8252" y="19051"/>
                    <a:pt x="7990" y="18003"/>
                  </a:cubicBezTo>
                  <a:cubicBezTo>
                    <a:pt x="7990" y="17979"/>
                    <a:pt x="7978" y="17955"/>
                    <a:pt x="7966" y="17943"/>
                  </a:cubicBezTo>
                  <a:lnTo>
                    <a:pt x="393" y="8466"/>
                  </a:lnTo>
                  <a:cubicBezTo>
                    <a:pt x="4025" y="7335"/>
                    <a:pt x="7097" y="4192"/>
                    <a:pt x="8311" y="370"/>
                  </a:cubicBezTo>
                  <a:close/>
                  <a:moveTo>
                    <a:pt x="8228" y="1"/>
                  </a:moveTo>
                  <a:cubicBezTo>
                    <a:pt x="8168" y="13"/>
                    <a:pt x="8121" y="48"/>
                    <a:pt x="8097" y="108"/>
                  </a:cubicBezTo>
                  <a:cubicBezTo>
                    <a:pt x="6942" y="3977"/>
                    <a:pt x="3834" y="7168"/>
                    <a:pt x="179" y="8252"/>
                  </a:cubicBezTo>
                  <a:lnTo>
                    <a:pt x="120" y="8264"/>
                  </a:lnTo>
                  <a:cubicBezTo>
                    <a:pt x="72" y="8287"/>
                    <a:pt x="36" y="8323"/>
                    <a:pt x="24" y="8359"/>
                  </a:cubicBezTo>
                  <a:cubicBezTo>
                    <a:pt x="1" y="8407"/>
                    <a:pt x="12" y="8454"/>
                    <a:pt x="48" y="8490"/>
                  </a:cubicBezTo>
                  <a:lnTo>
                    <a:pt x="7728" y="18110"/>
                  </a:lnTo>
                  <a:cubicBezTo>
                    <a:pt x="7990" y="19134"/>
                    <a:pt x="9121" y="20360"/>
                    <a:pt x="9359" y="20622"/>
                  </a:cubicBezTo>
                  <a:lnTo>
                    <a:pt x="8740" y="28326"/>
                  </a:lnTo>
                  <a:cubicBezTo>
                    <a:pt x="8728" y="28397"/>
                    <a:pt x="8787" y="28457"/>
                    <a:pt x="8859" y="28469"/>
                  </a:cubicBezTo>
                  <a:lnTo>
                    <a:pt x="34850" y="32279"/>
                  </a:lnTo>
                  <a:lnTo>
                    <a:pt x="34862" y="32279"/>
                  </a:lnTo>
                  <a:cubicBezTo>
                    <a:pt x="34886" y="32279"/>
                    <a:pt x="34922" y="32267"/>
                    <a:pt x="34945" y="32255"/>
                  </a:cubicBezTo>
                  <a:cubicBezTo>
                    <a:pt x="34969" y="32231"/>
                    <a:pt x="34993" y="32183"/>
                    <a:pt x="34993" y="32148"/>
                  </a:cubicBezTo>
                  <a:cubicBezTo>
                    <a:pt x="34993" y="32148"/>
                    <a:pt x="35160" y="26623"/>
                    <a:pt x="35314" y="21884"/>
                  </a:cubicBezTo>
                  <a:lnTo>
                    <a:pt x="40148" y="23087"/>
                  </a:lnTo>
                  <a:cubicBezTo>
                    <a:pt x="40160" y="23090"/>
                    <a:pt x="40171" y="23091"/>
                    <a:pt x="40182" y="23091"/>
                  </a:cubicBezTo>
                  <a:cubicBezTo>
                    <a:pt x="40264" y="23091"/>
                    <a:pt x="40337" y="23016"/>
                    <a:pt x="40327" y="22932"/>
                  </a:cubicBezTo>
                  <a:lnTo>
                    <a:pt x="40077" y="21515"/>
                  </a:lnTo>
                  <a:cubicBezTo>
                    <a:pt x="39553" y="18134"/>
                    <a:pt x="39851" y="14669"/>
                    <a:pt x="40958" y="11431"/>
                  </a:cubicBezTo>
                  <a:lnTo>
                    <a:pt x="41410" y="10109"/>
                  </a:lnTo>
                  <a:cubicBezTo>
                    <a:pt x="41422" y="10038"/>
                    <a:pt x="41387" y="9954"/>
                    <a:pt x="41315" y="9931"/>
                  </a:cubicBezTo>
                  <a:cubicBezTo>
                    <a:pt x="41244" y="9907"/>
                    <a:pt x="33802" y="7359"/>
                    <a:pt x="33505" y="7240"/>
                  </a:cubicBezTo>
                  <a:cubicBezTo>
                    <a:pt x="31754" y="6597"/>
                    <a:pt x="29873" y="6359"/>
                    <a:pt x="28087" y="6204"/>
                  </a:cubicBezTo>
                  <a:cubicBezTo>
                    <a:pt x="26551" y="6061"/>
                    <a:pt x="25158" y="5990"/>
                    <a:pt x="23837" y="5978"/>
                  </a:cubicBezTo>
                  <a:cubicBezTo>
                    <a:pt x="23759" y="5977"/>
                    <a:pt x="23679" y="5977"/>
                    <a:pt x="23598" y="5977"/>
                  </a:cubicBezTo>
                  <a:cubicBezTo>
                    <a:pt x="21767" y="5977"/>
                    <a:pt x="19110" y="6114"/>
                    <a:pt x="16431" y="6764"/>
                  </a:cubicBezTo>
                  <a:lnTo>
                    <a:pt x="8335" y="36"/>
                  </a:lnTo>
                  <a:cubicBezTo>
                    <a:pt x="8311" y="13"/>
                    <a:pt x="8275" y="13"/>
                    <a:pt x="8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210;p37">
              <a:extLst>
                <a:ext uri="{FF2B5EF4-FFF2-40B4-BE49-F238E27FC236}">
                  <a16:creationId xmlns:a16="http://schemas.microsoft.com/office/drawing/2014/main" id="{B34F8337-D476-A5D0-5102-81F16D26DE94}"/>
                </a:ext>
              </a:extLst>
            </p:cNvPr>
            <p:cNvSpPr/>
            <p:nvPr/>
          </p:nvSpPr>
          <p:spPr>
            <a:xfrm>
              <a:off x="6484985" y="2808740"/>
              <a:ext cx="56794" cy="102954"/>
            </a:xfrm>
            <a:custGeom>
              <a:avLst/>
              <a:gdLst/>
              <a:ahLst/>
              <a:cxnLst/>
              <a:rect l="l" t="t" r="r" b="b"/>
              <a:pathLst>
                <a:path w="2227" h="4037" extrusionOk="0">
                  <a:moveTo>
                    <a:pt x="0" y="1"/>
                  </a:moveTo>
                  <a:lnTo>
                    <a:pt x="1607" y="1108"/>
                  </a:lnTo>
                  <a:lnTo>
                    <a:pt x="2096" y="4037"/>
                  </a:lnTo>
                  <a:lnTo>
                    <a:pt x="2226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211;p37">
              <a:extLst>
                <a:ext uri="{FF2B5EF4-FFF2-40B4-BE49-F238E27FC236}">
                  <a16:creationId xmlns:a16="http://schemas.microsoft.com/office/drawing/2014/main" id="{01CCABAE-34F3-0B66-E445-1008BFAC6512}"/>
                </a:ext>
              </a:extLst>
            </p:cNvPr>
            <p:cNvSpPr/>
            <p:nvPr/>
          </p:nvSpPr>
          <p:spPr>
            <a:xfrm>
              <a:off x="6481032" y="2805016"/>
              <a:ext cx="64394" cy="110324"/>
            </a:xfrm>
            <a:custGeom>
              <a:avLst/>
              <a:gdLst/>
              <a:ahLst/>
              <a:cxnLst/>
              <a:rect l="l" t="t" r="r" b="b"/>
              <a:pathLst>
                <a:path w="2525" h="4326" extrusionOk="0">
                  <a:moveTo>
                    <a:pt x="941" y="516"/>
                  </a:moveTo>
                  <a:lnTo>
                    <a:pt x="2239" y="873"/>
                  </a:lnTo>
                  <a:lnTo>
                    <a:pt x="2155" y="2778"/>
                  </a:lnTo>
                  <a:lnTo>
                    <a:pt x="1905" y="1230"/>
                  </a:lnTo>
                  <a:cubicBezTo>
                    <a:pt x="1893" y="1183"/>
                    <a:pt x="1870" y="1159"/>
                    <a:pt x="1846" y="1135"/>
                  </a:cubicBezTo>
                  <a:lnTo>
                    <a:pt x="941" y="516"/>
                  </a:lnTo>
                  <a:close/>
                  <a:moveTo>
                    <a:pt x="161" y="1"/>
                  </a:moveTo>
                  <a:cubicBezTo>
                    <a:pt x="109" y="1"/>
                    <a:pt x="54" y="27"/>
                    <a:pt x="24" y="87"/>
                  </a:cubicBezTo>
                  <a:cubicBezTo>
                    <a:pt x="0" y="147"/>
                    <a:pt x="24" y="218"/>
                    <a:pt x="72" y="266"/>
                  </a:cubicBezTo>
                  <a:lnTo>
                    <a:pt x="1631" y="1325"/>
                  </a:lnTo>
                  <a:lnTo>
                    <a:pt x="2108" y="4207"/>
                  </a:lnTo>
                  <a:cubicBezTo>
                    <a:pt x="2120" y="4278"/>
                    <a:pt x="2179" y="4326"/>
                    <a:pt x="2251" y="4326"/>
                  </a:cubicBezTo>
                  <a:lnTo>
                    <a:pt x="2262" y="4326"/>
                  </a:lnTo>
                  <a:cubicBezTo>
                    <a:pt x="2334" y="4326"/>
                    <a:pt x="2393" y="4266"/>
                    <a:pt x="2393" y="4195"/>
                  </a:cubicBezTo>
                  <a:lnTo>
                    <a:pt x="2524" y="778"/>
                  </a:lnTo>
                  <a:cubicBezTo>
                    <a:pt x="2524" y="718"/>
                    <a:pt x="2477" y="647"/>
                    <a:pt x="2417" y="635"/>
                  </a:cubicBezTo>
                  <a:lnTo>
                    <a:pt x="191" y="4"/>
                  </a:lnTo>
                  <a:cubicBezTo>
                    <a:pt x="181" y="2"/>
                    <a:pt x="171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212;p37">
              <a:extLst>
                <a:ext uri="{FF2B5EF4-FFF2-40B4-BE49-F238E27FC236}">
                  <a16:creationId xmlns:a16="http://schemas.microsoft.com/office/drawing/2014/main" id="{043BA04F-A8B1-BC6D-0935-E5810E1D12A6}"/>
                </a:ext>
              </a:extLst>
            </p:cNvPr>
            <p:cNvSpPr/>
            <p:nvPr/>
          </p:nvSpPr>
          <p:spPr>
            <a:xfrm>
              <a:off x="5844592" y="2729197"/>
              <a:ext cx="46185" cy="260840"/>
            </a:xfrm>
            <a:custGeom>
              <a:avLst/>
              <a:gdLst/>
              <a:ahLst/>
              <a:cxnLst/>
              <a:rect l="l" t="t" r="r" b="b"/>
              <a:pathLst>
                <a:path w="1811" h="10228" extrusionOk="0">
                  <a:moveTo>
                    <a:pt x="1" y="0"/>
                  </a:moveTo>
                  <a:lnTo>
                    <a:pt x="1179" y="3334"/>
                  </a:lnTo>
                  <a:lnTo>
                    <a:pt x="1084" y="10228"/>
                  </a:lnTo>
                  <a:lnTo>
                    <a:pt x="1810" y="2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213;p37">
              <a:extLst>
                <a:ext uri="{FF2B5EF4-FFF2-40B4-BE49-F238E27FC236}">
                  <a16:creationId xmlns:a16="http://schemas.microsoft.com/office/drawing/2014/main" id="{299356D0-4A02-C8BB-342D-BD8C4F97C02D}"/>
                </a:ext>
              </a:extLst>
            </p:cNvPr>
            <p:cNvSpPr/>
            <p:nvPr/>
          </p:nvSpPr>
          <p:spPr>
            <a:xfrm>
              <a:off x="5840817" y="2725780"/>
              <a:ext cx="53912" cy="267904"/>
            </a:xfrm>
            <a:custGeom>
              <a:avLst/>
              <a:gdLst/>
              <a:ahLst/>
              <a:cxnLst/>
              <a:rect l="l" t="t" r="r" b="b"/>
              <a:pathLst>
                <a:path w="2114" h="10505" extrusionOk="0">
                  <a:moveTo>
                    <a:pt x="601" y="980"/>
                  </a:moveTo>
                  <a:lnTo>
                    <a:pt x="1804" y="2611"/>
                  </a:lnTo>
                  <a:lnTo>
                    <a:pt x="1423" y="6754"/>
                  </a:lnTo>
                  <a:lnTo>
                    <a:pt x="1470" y="3456"/>
                  </a:lnTo>
                  <a:cubicBezTo>
                    <a:pt x="1470" y="3444"/>
                    <a:pt x="1470" y="3432"/>
                    <a:pt x="1470" y="3409"/>
                  </a:cubicBezTo>
                  <a:lnTo>
                    <a:pt x="601" y="980"/>
                  </a:lnTo>
                  <a:close/>
                  <a:moveTo>
                    <a:pt x="170" y="1"/>
                  </a:moveTo>
                  <a:cubicBezTo>
                    <a:pt x="82" y="1"/>
                    <a:pt x="1" y="79"/>
                    <a:pt x="18" y="182"/>
                  </a:cubicBezTo>
                  <a:lnTo>
                    <a:pt x="1196" y="3480"/>
                  </a:lnTo>
                  <a:lnTo>
                    <a:pt x="1101" y="10350"/>
                  </a:lnTo>
                  <a:cubicBezTo>
                    <a:pt x="1101" y="10421"/>
                    <a:pt x="1161" y="10493"/>
                    <a:pt x="1232" y="10505"/>
                  </a:cubicBezTo>
                  <a:cubicBezTo>
                    <a:pt x="1316" y="10505"/>
                    <a:pt x="1375" y="10445"/>
                    <a:pt x="1387" y="10362"/>
                  </a:cubicBezTo>
                  <a:lnTo>
                    <a:pt x="2113" y="2575"/>
                  </a:lnTo>
                  <a:cubicBezTo>
                    <a:pt x="2113" y="2551"/>
                    <a:pt x="2101" y="2516"/>
                    <a:pt x="2078" y="2480"/>
                  </a:cubicBezTo>
                  <a:lnTo>
                    <a:pt x="268" y="39"/>
                  </a:lnTo>
                  <a:cubicBezTo>
                    <a:pt x="238" y="13"/>
                    <a:pt x="203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214;p37">
              <a:extLst>
                <a:ext uri="{FF2B5EF4-FFF2-40B4-BE49-F238E27FC236}">
                  <a16:creationId xmlns:a16="http://schemas.microsoft.com/office/drawing/2014/main" id="{11F8DE80-AD65-96DC-62A7-9E11CF28B32E}"/>
                </a:ext>
              </a:extLst>
            </p:cNvPr>
            <p:cNvSpPr/>
            <p:nvPr/>
          </p:nvSpPr>
          <p:spPr>
            <a:xfrm>
              <a:off x="6597324" y="2511482"/>
              <a:ext cx="99919" cy="344972"/>
            </a:xfrm>
            <a:custGeom>
              <a:avLst/>
              <a:gdLst/>
              <a:ahLst/>
              <a:cxnLst/>
              <a:rect l="l" t="t" r="r" b="b"/>
              <a:pathLst>
                <a:path w="3918" h="13527" extrusionOk="0">
                  <a:moveTo>
                    <a:pt x="1977" y="1"/>
                  </a:moveTo>
                  <a:lnTo>
                    <a:pt x="1584" y="1191"/>
                  </a:lnTo>
                  <a:cubicBezTo>
                    <a:pt x="346" y="4799"/>
                    <a:pt x="0" y="8656"/>
                    <a:pt x="596" y="12431"/>
                  </a:cubicBezTo>
                  <a:lnTo>
                    <a:pt x="691" y="13002"/>
                  </a:lnTo>
                  <a:lnTo>
                    <a:pt x="2822" y="13526"/>
                  </a:lnTo>
                  <a:lnTo>
                    <a:pt x="2572" y="12109"/>
                  </a:lnTo>
                  <a:cubicBezTo>
                    <a:pt x="2048" y="8704"/>
                    <a:pt x="2358" y="5227"/>
                    <a:pt x="3465" y="1965"/>
                  </a:cubicBezTo>
                  <a:lnTo>
                    <a:pt x="3917" y="64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215;p37">
              <a:extLst>
                <a:ext uri="{FF2B5EF4-FFF2-40B4-BE49-F238E27FC236}">
                  <a16:creationId xmlns:a16="http://schemas.microsoft.com/office/drawing/2014/main" id="{EAAFCC3C-6E77-D112-34CE-39C98E44C291}"/>
                </a:ext>
              </a:extLst>
            </p:cNvPr>
            <p:cNvSpPr/>
            <p:nvPr/>
          </p:nvSpPr>
          <p:spPr>
            <a:xfrm>
              <a:off x="6593983" y="2508091"/>
              <a:ext cx="106906" cy="351986"/>
            </a:xfrm>
            <a:custGeom>
              <a:avLst/>
              <a:gdLst/>
              <a:ahLst/>
              <a:cxnLst/>
              <a:rect l="l" t="t" r="r" b="b"/>
              <a:pathLst>
                <a:path w="4192" h="13802" extrusionOk="0">
                  <a:moveTo>
                    <a:pt x="2203" y="312"/>
                  </a:moveTo>
                  <a:lnTo>
                    <a:pt x="3858" y="860"/>
                  </a:lnTo>
                  <a:lnTo>
                    <a:pt x="3465" y="2050"/>
                  </a:lnTo>
                  <a:cubicBezTo>
                    <a:pt x="2346" y="5337"/>
                    <a:pt x="2036" y="8837"/>
                    <a:pt x="2572" y="12278"/>
                  </a:cubicBezTo>
                  <a:lnTo>
                    <a:pt x="2775" y="13469"/>
                  </a:lnTo>
                  <a:lnTo>
                    <a:pt x="953" y="13016"/>
                  </a:lnTo>
                  <a:lnTo>
                    <a:pt x="870" y="12528"/>
                  </a:lnTo>
                  <a:cubicBezTo>
                    <a:pt x="286" y="8778"/>
                    <a:pt x="619" y="4944"/>
                    <a:pt x="1846" y="1348"/>
                  </a:cubicBezTo>
                  <a:lnTo>
                    <a:pt x="2203" y="312"/>
                  </a:lnTo>
                  <a:close/>
                  <a:moveTo>
                    <a:pt x="2128" y="0"/>
                  </a:moveTo>
                  <a:cubicBezTo>
                    <a:pt x="2064" y="0"/>
                    <a:pt x="1998" y="36"/>
                    <a:pt x="1977" y="98"/>
                  </a:cubicBezTo>
                  <a:lnTo>
                    <a:pt x="1584" y="1277"/>
                  </a:lnTo>
                  <a:cubicBezTo>
                    <a:pt x="334" y="4908"/>
                    <a:pt x="0" y="8789"/>
                    <a:pt x="584" y="12588"/>
                  </a:cubicBezTo>
                  <a:lnTo>
                    <a:pt x="691" y="13159"/>
                  </a:lnTo>
                  <a:cubicBezTo>
                    <a:pt x="703" y="13207"/>
                    <a:pt x="739" y="13254"/>
                    <a:pt x="798" y="13266"/>
                  </a:cubicBezTo>
                  <a:lnTo>
                    <a:pt x="2929" y="13802"/>
                  </a:lnTo>
                  <a:lnTo>
                    <a:pt x="2953" y="13802"/>
                  </a:lnTo>
                  <a:cubicBezTo>
                    <a:pt x="2989" y="13802"/>
                    <a:pt x="3025" y="13790"/>
                    <a:pt x="3048" y="13766"/>
                  </a:cubicBezTo>
                  <a:cubicBezTo>
                    <a:pt x="3084" y="13730"/>
                    <a:pt x="3108" y="13683"/>
                    <a:pt x="3096" y="13647"/>
                  </a:cubicBezTo>
                  <a:lnTo>
                    <a:pt x="2846" y="12230"/>
                  </a:lnTo>
                  <a:cubicBezTo>
                    <a:pt x="2322" y="8849"/>
                    <a:pt x="2620" y="5384"/>
                    <a:pt x="3727" y="2146"/>
                  </a:cubicBezTo>
                  <a:lnTo>
                    <a:pt x="4179" y="824"/>
                  </a:lnTo>
                  <a:cubicBezTo>
                    <a:pt x="4191" y="788"/>
                    <a:pt x="4191" y="753"/>
                    <a:pt x="4168" y="717"/>
                  </a:cubicBezTo>
                  <a:cubicBezTo>
                    <a:pt x="4156" y="681"/>
                    <a:pt x="4120" y="657"/>
                    <a:pt x="4084" y="646"/>
                  </a:cubicBezTo>
                  <a:lnTo>
                    <a:pt x="2155" y="3"/>
                  </a:lnTo>
                  <a:cubicBezTo>
                    <a:pt x="2146" y="1"/>
                    <a:pt x="2137" y="0"/>
                    <a:pt x="2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216;p37">
              <a:extLst>
                <a:ext uri="{FF2B5EF4-FFF2-40B4-BE49-F238E27FC236}">
                  <a16:creationId xmlns:a16="http://schemas.microsoft.com/office/drawing/2014/main" id="{EE769237-C4E5-3D7F-9FE2-2971B799245B}"/>
                </a:ext>
              </a:extLst>
            </p:cNvPr>
            <p:cNvSpPr/>
            <p:nvPr/>
          </p:nvSpPr>
          <p:spPr>
            <a:xfrm>
              <a:off x="6642871" y="2521811"/>
              <a:ext cx="27645" cy="92013"/>
            </a:xfrm>
            <a:custGeom>
              <a:avLst/>
              <a:gdLst/>
              <a:ahLst/>
              <a:cxnLst/>
              <a:rect l="l" t="t" r="r" b="b"/>
              <a:pathLst>
                <a:path w="1084" h="3608" extrusionOk="0">
                  <a:moveTo>
                    <a:pt x="1084" y="0"/>
                  </a:moveTo>
                  <a:cubicBezTo>
                    <a:pt x="1083" y="1"/>
                    <a:pt x="60" y="2429"/>
                    <a:pt x="0" y="3608"/>
                  </a:cubicBezTo>
                  <a:lnTo>
                    <a:pt x="10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217;p37">
              <a:extLst>
                <a:ext uri="{FF2B5EF4-FFF2-40B4-BE49-F238E27FC236}">
                  <a16:creationId xmlns:a16="http://schemas.microsoft.com/office/drawing/2014/main" id="{3075D833-A934-2B90-7D67-6C798840AF05}"/>
                </a:ext>
              </a:extLst>
            </p:cNvPr>
            <p:cNvSpPr/>
            <p:nvPr/>
          </p:nvSpPr>
          <p:spPr>
            <a:xfrm>
              <a:off x="6640142" y="2519261"/>
              <a:ext cx="33408" cy="97318"/>
            </a:xfrm>
            <a:custGeom>
              <a:avLst/>
              <a:gdLst/>
              <a:ahLst/>
              <a:cxnLst/>
              <a:rect l="l" t="t" r="r" b="b"/>
              <a:pathLst>
                <a:path w="1310" h="3816" extrusionOk="0">
                  <a:moveTo>
                    <a:pt x="1182" y="0"/>
                  </a:moveTo>
                  <a:cubicBezTo>
                    <a:pt x="1149" y="0"/>
                    <a:pt x="1116" y="16"/>
                    <a:pt x="1095" y="53"/>
                  </a:cubicBezTo>
                  <a:cubicBezTo>
                    <a:pt x="1048" y="160"/>
                    <a:pt x="72" y="2529"/>
                    <a:pt x="12" y="3708"/>
                  </a:cubicBezTo>
                  <a:cubicBezTo>
                    <a:pt x="0" y="3768"/>
                    <a:pt x="48" y="3815"/>
                    <a:pt x="107" y="3815"/>
                  </a:cubicBezTo>
                  <a:cubicBezTo>
                    <a:pt x="167" y="3815"/>
                    <a:pt x="214" y="3768"/>
                    <a:pt x="214" y="3708"/>
                  </a:cubicBezTo>
                  <a:cubicBezTo>
                    <a:pt x="286" y="2577"/>
                    <a:pt x="1286" y="160"/>
                    <a:pt x="1286" y="136"/>
                  </a:cubicBezTo>
                  <a:cubicBezTo>
                    <a:pt x="1309" y="58"/>
                    <a:pt x="1246" y="0"/>
                    <a:pt x="1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218;p37">
              <a:extLst>
                <a:ext uri="{FF2B5EF4-FFF2-40B4-BE49-F238E27FC236}">
                  <a16:creationId xmlns:a16="http://schemas.microsoft.com/office/drawing/2014/main" id="{7AE8A106-B33E-6424-0EC5-D683B13CE22A}"/>
                </a:ext>
              </a:extLst>
            </p:cNvPr>
            <p:cNvSpPr/>
            <p:nvPr/>
          </p:nvSpPr>
          <p:spPr>
            <a:xfrm>
              <a:off x="6627672" y="2762300"/>
              <a:ext cx="7931" cy="84133"/>
            </a:xfrm>
            <a:custGeom>
              <a:avLst/>
              <a:gdLst/>
              <a:ahLst/>
              <a:cxnLst/>
              <a:rect l="l" t="t" r="r" b="b"/>
              <a:pathLst>
                <a:path w="311" h="3299" extrusionOk="0">
                  <a:moveTo>
                    <a:pt x="13" y="0"/>
                  </a:moveTo>
                  <a:cubicBezTo>
                    <a:pt x="13" y="1"/>
                    <a:pt x="1" y="2512"/>
                    <a:pt x="311" y="3298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219;p37">
              <a:extLst>
                <a:ext uri="{FF2B5EF4-FFF2-40B4-BE49-F238E27FC236}">
                  <a16:creationId xmlns:a16="http://schemas.microsoft.com/office/drawing/2014/main" id="{31B875B0-126E-B03E-DDC2-EA43E3FB08E9}"/>
                </a:ext>
              </a:extLst>
            </p:cNvPr>
            <p:cNvSpPr/>
            <p:nvPr/>
          </p:nvSpPr>
          <p:spPr>
            <a:xfrm>
              <a:off x="6625249" y="2759545"/>
              <a:ext cx="13389" cy="89310"/>
            </a:xfrm>
            <a:custGeom>
              <a:avLst/>
              <a:gdLst/>
              <a:ahLst/>
              <a:cxnLst/>
              <a:rect l="l" t="t" r="r" b="b"/>
              <a:pathLst>
                <a:path w="525" h="3502" extrusionOk="0">
                  <a:moveTo>
                    <a:pt x="120" y="1"/>
                  </a:moveTo>
                  <a:cubicBezTo>
                    <a:pt x="60" y="1"/>
                    <a:pt x="13" y="49"/>
                    <a:pt x="13" y="108"/>
                  </a:cubicBezTo>
                  <a:cubicBezTo>
                    <a:pt x="13" y="215"/>
                    <a:pt x="1" y="2656"/>
                    <a:pt x="310" y="3442"/>
                  </a:cubicBezTo>
                  <a:cubicBezTo>
                    <a:pt x="322" y="3478"/>
                    <a:pt x="358" y="3501"/>
                    <a:pt x="406" y="3501"/>
                  </a:cubicBezTo>
                  <a:lnTo>
                    <a:pt x="441" y="3501"/>
                  </a:lnTo>
                  <a:cubicBezTo>
                    <a:pt x="501" y="3478"/>
                    <a:pt x="525" y="3418"/>
                    <a:pt x="501" y="3359"/>
                  </a:cubicBezTo>
                  <a:cubicBezTo>
                    <a:pt x="215" y="2620"/>
                    <a:pt x="227" y="132"/>
                    <a:pt x="227" y="108"/>
                  </a:cubicBezTo>
                  <a:cubicBezTo>
                    <a:pt x="227" y="49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220;p37">
              <a:extLst>
                <a:ext uri="{FF2B5EF4-FFF2-40B4-BE49-F238E27FC236}">
                  <a16:creationId xmlns:a16="http://schemas.microsoft.com/office/drawing/2014/main" id="{A73081AD-88C5-4D10-53A8-CA3DD9F8CBE9}"/>
                </a:ext>
              </a:extLst>
            </p:cNvPr>
            <p:cNvSpPr/>
            <p:nvPr/>
          </p:nvSpPr>
          <p:spPr>
            <a:xfrm>
              <a:off x="5648452" y="2274947"/>
              <a:ext cx="257193" cy="262982"/>
            </a:xfrm>
            <a:custGeom>
              <a:avLst/>
              <a:gdLst/>
              <a:ahLst/>
              <a:cxnLst/>
              <a:rect l="l" t="t" r="r" b="b"/>
              <a:pathLst>
                <a:path w="10085" h="10312" extrusionOk="0">
                  <a:moveTo>
                    <a:pt x="8085" y="1"/>
                  </a:moveTo>
                  <a:cubicBezTo>
                    <a:pt x="6954" y="3787"/>
                    <a:pt x="3846" y="7132"/>
                    <a:pt x="60" y="8240"/>
                  </a:cubicBezTo>
                  <a:lnTo>
                    <a:pt x="0" y="8264"/>
                  </a:lnTo>
                  <a:lnTo>
                    <a:pt x="1643" y="10311"/>
                  </a:lnTo>
                  <a:cubicBezTo>
                    <a:pt x="5584" y="9061"/>
                    <a:pt x="8811" y="5597"/>
                    <a:pt x="10085" y="1656"/>
                  </a:cubicBezTo>
                  <a:lnTo>
                    <a:pt x="80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221;p37">
              <a:extLst>
                <a:ext uri="{FF2B5EF4-FFF2-40B4-BE49-F238E27FC236}">
                  <a16:creationId xmlns:a16="http://schemas.microsoft.com/office/drawing/2014/main" id="{3372DB33-2D71-1ED2-79C2-06DA0B32BD19}"/>
                </a:ext>
              </a:extLst>
            </p:cNvPr>
            <p:cNvSpPr/>
            <p:nvPr/>
          </p:nvSpPr>
          <p:spPr>
            <a:xfrm>
              <a:off x="5644499" y="2271300"/>
              <a:ext cx="265098" cy="270275"/>
            </a:xfrm>
            <a:custGeom>
              <a:avLst/>
              <a:gdLst/>
              <a:ahLst/>
              <a:cxnLst/>
              <a:rect l="l" t="t" r="r" b="b"/>
              <a:pathLst>
                <a:path w="10395" h="10598" extrusionOk="0">
                  <a:moveTo>
                    <a:pt x="8311" y="382"/>
                  </a:moveTo>
                  <a:lnTo>
                    <a:pt x="10073" y="1846"/>
                  </a:lnTo>
                  <a:cubicBezTo>
                    <a:pt x="8775" y="5775"/>
                    <a:pt x="5561" y="9073"/>
                    <a:pt x="1846" y="10288"/>
                  </a:cubicBezTo>
                  <a:lnTo>
                    <a:pt x="393" y="8478"/>
                  </a:lnTo>
                  <a:cubicBezTo>
                    <a:pt x="4025" y="7347"/>
                    <a:pt x="7109" y="4204"/>
                    <a:pt x="8311" y="382"/>
                  </a:cubicBezTo>
                  <a:close/>
                  <a:moveTo>
                    <a:pt x="8240" y="1"/>
                  </a:moveTo>
                  <a:cubicBezTo>
                    <a:pt x="8168" y="1"/>
                    <a:pt x="8121" y="48"/>
                    <a:pt x="8097" y="108"/>
                  </a:cubicBezTo>
                  <a:cubicBezTo>
                    <a:pt x="6942" y="3977"/>
                    <a:pt x="3834" y="7168"/>
                    <a:pt x="179" y="8252"/>
                  </a:cubicBezTo>
                  <a:lnTo>
                    <a:pt x="120" y="8264"/>
                  </a:lnTo>
                  <a:cubicBezTo>
                    <a:pt x="72" y="8276"/>
                    <a:pt x="36" y="8311"/>
                    <a:pt x="24" y="8359"/>
                  </a:cubicBezTo>
                  <a:cubicBezTo>
                    <a:pt x="1" y="8407"/>
                    <a:pt x="12" y="8454"/>
                    <a:pt x="48" y="8490"/>
                  </a:cubicBezTo>
                  <a:lnTo>
                    <a:pt x="1679" y="10538"/>
                  </a:lnTo>
                  <a:cubicBezTo>
                    <a:pt x="1703" y="10573"/>
                    <a:pt x="1751" y="10597"/>
                    <a:pt x="1786" y="10597"/>
                  </a:cubicBezTo>
                  <a:cubicBezTo>
                    <a:pt x="1810" y="10597"/>
                    <a:pt x="1822" y="10585"/>
                    <a:pt x="1834" y="10585"/>
                  </a:cubicBezTo>
                  <a:cubicBezTo>
                    <a:pt x="5704" y="9359"/>
                    <a:pt x="9061" y="5918"/>
                    <a:pt x="10371" y="1834"/>
                  </a:cubicBezTo>
                  <a:cubicBezTo>
                    <a:pt x="10395" y="1787"/>
                    <a:pt x="10371" y="1727"/>
                    <a:pt x="10335" y="1691"/>
                  </a:cubicBezTo>
                  <a:lnTo>
                    <a:pt x="8335" y="36"/>
                  </a:lnTo>
                  <a:cubicBezTo>
                    <a:pt x="8311" y="13"/>
                    <a:pt x="8275" y="1"/>
                    <a:pt x="8240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222;p37">
              <a:extLst>
                <a:ext uri="{FF2B5EF4-FFF2-40B4-BE49-F238E27FC236}">
                  <a16:creationId xmlns:a16="http://schemas.microsoft.com/office/drawing/2014/main" id="{47044A17-2B35-A2E2-E636-C459E208B23A}"/>
                </a:ext>
              </a:extLst>
            </p:cNvPr>
            <p:cNvSpPr/>
            <p:nvPr/>
          </p:nvSpPr>
          <p:spPr>
            <a:xfrm>
              <a:off x="5846122" y="2300449"/>
              <a:ext cx="34938" cy="74722"/>
            </a:xfrm>
            <a:custGeom>
              <a:avLst/>
              <a:gdLst/>
              <a:ahLst/>
              <a:cxnLst/>
              <a:rect l="l" t="t" r="r" b="b"/>
              <a:pathLst>
                <a:path w="1370" h="2930" extrusionOk="0">
                  <a:moveTo>
                    <a:pt x="1369" y="1"/>
                  </a:moveTo>
                  <a:lnTo>
                    <a:pt x="0" y="2930"/>
                  </a:lnTo>
                  <a:cubicBezTo>
                    <a:pt x="679" y="2072"/>
                    <a:pt x="1143" y="1072"/>
                    <a:pt x="13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223;p37">
              <a:extLst>
                <a:ext uri="{FF2B5EF4-FFF2-40B4-BE49-F238E27FC236}">
                  <a16:creationId xmlns:a16="http://schemas.microsoft.com/office/drawing/2014/main" id="{2F615E65-03CC-3C9D-AD14-B7E2B469AC7D}"/>
                </a:ext>
              </a:extLst>
            </p:cNvPr>
            <p:cNvSpPr/>
            <p:nvPr/>
          </p:nvSpPr>
          <p:spPr>
            <a:xfrm>
              <a:off x="5843087" y="2297721"/>
              <a:ext cx="40702" cy="80180"/>
            </a:xfrm>
            <a:custGeom>
              <a:avLst/>
              <a:gdLst/>
              <a:ahLst/>
              <a:cxnLst/>
              <a:rect l="l" t="t" r="r" b="b"/>
              <a:pathLst>
                <a:path w="1596" h="3144" extrusionOk="0">
                  <a:moveTo>
                    <a:pt x="1500" y="1"/>
                  </a:moveTo>
                  <a:cubicBezTo>
                    <a:pt x="1441" y="1"/>
                    <a:pt x="1393" y="36"/>
                    <a:pt x="1381" y="84"/>
                  </a:cubicBezTo>
                  <a:cubicBezTo>
                    <a:pt x="1155" y="1132"/>
                    <a:pt x="703" y="2120"/>
                    <a:pt x="36" y="2965"/>
                  </a:cubicBezTo>
                  <a:cubicBezTo>
                    <a:pt x="0" y="3013"/>
                    <a:pt x="0" y="3072"/>
                    <a:pt x="48" y="3108"/>
                  </a:cubicBezTo>
                  <a:cubicBezTo>
                    <a:pt x="72" y="3132"/>
                    <a:pt x="95" y="3144"/>
                    <a:pt x="119" y="3144"/>
                  </a:cubicBezTo>
                  <a:cubicBezTo>
                    <a:pt x="143" y="3144"/>
                    <a:pt x="167" y="3132"/>
                    <a:pt x="191" y="3108"/>
                  </a:cubicBezTo>
                  <a:cubicBezTo>
                    <a:pt x="881" y="2239"/>
                    <a:pt x="1358" y="1215"/>
                    <a:pt x="1584" y="132"/>
                  </a:cubicBezTo>
                  <a:cubicBezTo>
                    <a:pt x="1596" y="72"/>
                    <a:pt x="1560" y="13"/>
                    <a:pt x="1500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224;p37">
              <a:extLst>
                <a:ext uri="{FF2B5EF4-FFF2-40B4-BE49-F238E27FC236}">
                  <a16:creationId xmlns:a16="http://schemas.microsoft.com/office/drawing/2014/main" id="{AAFF9761-4EDC-0211-5767-BF5EDC9F39DE}"/>
                </a:ext>
              </a:extLst>
            </p:cNvPr>
            <p:cNvSpPr/>
            <p:nvPr/>
          </p:nvSpPr>
          <p:spPr>
            <a:xfrm>
              <a:off x="5674261" y="2468052"/>
              <a:ext cx="88978" cy="48021"/>
            </a:xfrm>
            <a:custGeom>
              <a:avLst/>
              <a:gdLst/>
              <a:ahLst/>
              <a:cxnLst/>
              <a:rect l="l" t="t" r="r" b="b"/>
              <a:pathLst>
                <a:path w="3489" h="1883" extrusionOk="0">
                  <a:moveTo>
                    <a:pt x="3489" y="1"/>
                  </a:moveTo>
                  <a:lnTo>
                    <a:pt x="0" y="1882"/>
                  </a:lnTo>
                  <a:cubicBezTo>
                    <a:pt x="0" y="1882"/>
                    <a:pt x="1501" y="1787"/>
                    <a:pt x="3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225;p37">
              <a:extLst>
                <a:ext uri="{FF2B5EF4-FFF2-40B4-BE49-F238E27FC236}">
                  <a16:creationId xmlns:a16="http://schemas.microsoft.com/office/drawing/2014/main" id="{EE18B30C-6F13-F4C3-AD32-14B2AE40C095}"/>
                </a:ext>
              </a:extLst>
            </p:cNvPr>
            <p:cNvSpPr/>
            <p:nvPr/>
          </p:nvSpPr>
          <p:spPr>
            <a:xfrm>
              <a:off x="5670308" y="2465476"/>
              <a:ext cx="95966" cy="53326"/>
            </a:xfrm>
            <a:custGeom>
              <a:avLst/>
              <a:gdLst/>
              <a:ahLst/>
              <a:cxnLst/>
              <a:rect l="l" t="t" r="r" b="b"/>
              <a:pathLst>
                <a:path w="3763" h="2091" extrusionOk="0">
                  <a:moveTo>
                    <a:pt x="3644" y="0"/>
                  </a:moveTo>
                  <a:cubicBezTo>
                    <a:pt x="3619" y="0"/>
                    <a:pt x="3593" y="10"/>
                    <a:pt x="3572" y="31"/>
                  </a:cubicBezTo>
                  <a:cubicBezTo>
                    <a:pt x="1632" y="1757"/>
                    <a:pt x="155" y="1876"/>
                    <a:pt x="143" y="1876"/>
                  </a:cubicBezTo>
                  <a:cubicBezTo>
                    <a:pt x="1" y="1876"/>
                    <a:pt x="12" y="2090"/>
                    <a:pt x="155" y="2090"/>
                  </a:cubicBezTo>
                  <a:cubicBezTo>
                    <a:pt x="215" y="2078"/>
                    <a:pt x="1715" y="1971"/>
                    <a:pt x="3715" y="185"/>
                  </a:cubicBezTo>
                  <a:cubicBezTo>
                    <a:pt x="3763" y="150"/>
                    <a:pt x="3763" y="78"/>
                    <a:pt x="3727" y="42"/>
                  </a:cubicBezTo>
                  <a:cubicBezTo>
                    <a:pt x="3707" y="16"/>
                    <a:pt x="3676" y="0"/>
                    <a:pt x="3644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226;p37">
              <a:extLst>
                <a:ext uri="{FF2B5EF4-FFF2-40B4-BE49-F238E27FC236}">
                  <a16:creationId xmlns:a16="http://schemas.microsoft.com/office/drawing/2014/main" id="{1389CD76-B63D-05EE-2378-E3640821545D}"/>
                </a:ext>
              </a:extLst>
            </p:cNvPr>
            <p:cNvSpPr/>
            <p:nvPr/>
          </p:nvSpPr>
          <p:spPr>
            <a:xfrm>
              <a:off x="6070493" y="2435868"/>
              <a:ext cx="185556" cy="297002"/>
            </a:xfrm>
            <a:custGeom>
              <a:avLst/>
              <a:gdLst/>
              <a:ahLst/>
              <a:cxnLst/>
              <a:rect l="l" t="t" r="r" b="b"/>
              <a:pathLst>
                <a:path w="7276" h="11646" extrusionOk="0">
                  <a:moveTo>
                    <a:pt x="1668" y="1"/>
                  </a:moveTo>
                  <a:lnTo>
                    <a:pt x="1" y="251"/>
                  </a:lnTo>
                  <a:lnTo>
                    <a:pt x="6002" y="11645"/>
                  </a:lnTo>
                  <a:lnTo>
                    <a:pt x="7276" y="11026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227;p37">
              <a:extLst>
                <a:ext uri="{FF2B5EF4-FFF2-40B4-BE49-F238E27FC236}">
                  <a16:creationId xmlns:a16="http://schemas.microsoft.com/office/drawing/2014/main" id="{F579E14C-D7E1-92F6-8C18-6AD2E1998838}"/>
                </a:ext>
              </a:extLst>
            </p:cNvPr>
            <p:cNvSpPr/>
            <p:nvPr/>
          </p:nvSpPr>
          <p:spPr>
            <a:xfrm>
              <a:off x="6066872" y="2432170"/>
              <a:ext cx="193130" cy="304347"/>
            </a:xfrm>
            <a:custGeom>
              <a:avLst/>
              <a:gdLst/>
              <a:ahLst/>
              <a:cxnLst/>
              <a:rect l="l" t="t" r="r" b="b"/>
              <a:pathLst>
                <a:path w="7573" h="11934" extrusionOk="0">
                  <a:moveTo>
                    <a:pt x="1727" y="301"/>
                  </a:moveTo>
                  <a:lnTo>
                    <a:pt x="7227" y="11100"/>
                  </a:lnTo>
                  <a:lnTo>
                    <a:pt x="6203" y="11600"/>
                  </a:lnTo>
                  <a:lnTo>
                    <a:pt x="369" y="503"/>
                  </a:lnTo>
                  <a:lnTo>
                    <a:pt x="1727" y="301"/>
                  </a:lnTo>
                  <a:close/>
                  <a:moveTo>
                    <a:pt x="1809" y="1"/>
                  </a:moveTo>
                  <a:cubicBezTo>
                    <a:pt x="1801" y="1"/>
                    <a:pt x="1794" y="2"/>
                    <a:pt x="1786" y="3"/>
                  </a:cubicBezTo>
                  <a:lnTo>
                    <a:pt x="131" y="253"/>
                  </a:lnTo>
                  <a:cubicBezTo>
                    <a:pt x="83" y="265"/>
                    <a:pt x="48" y="289"/>
                    <a:pt x="24" y="336"/>
                  </a:cubicBezTo>
                  <a:cubicBezTo>
                    <a:pt x="0" y="372"/>
                    <a:pt x="0" y="420"/>
                    <a:pt x="24" y="467"/>
                  </a:cubicBezTo>
                  <a:lnTo>
                    <a:pt x="6025" y="11862"/>
                  </a:lnTo>
                  <a:cubicBezTo>
                    <a:pt x="6048" y="11909"/>
                    <a:pt x="6096" y="11933"/>
                    <a:pt x="6144" y="11933"/>
                  </a:cubicBezTo>
                  <a:cubicBezTo>
                    <a:pt x="6168" y="11933"/>
                    <a:pt x="6191" y="11933"/>
                    <a:pt x="6215" y="11921"/>
                  </a:cubicBezTo>
                  <a:lnTo>
                    <a:pt x="7489" y="11290"/>
                  </a:lnTo>
                  <a:cubicBezTo>
                    <a:pt x="7513" y="11278"/>
                    <a:pt x="7549" y="11243"/>
                    <a:pt x="7561" y="11207"/>
                  </a:cubicBezTo>
                  <a:cubicBezTo>
                    <a:pt x="7572" y="11171"/>
                    <a:pt x="7561" y="11135"/>
                    <a:pt x="7549" y="11100"/>
                  </a:cubicBezTo>
                  <a:lnTo>
                    <a:pt x="1941" y="86"/>
                  </a:lnTo>
                  <a:cubicBezTo>
                    <a:pt x="1910" y="35"/>
                    <a:pt x="1861" y="1"/>
                    <a:pt x="1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228;p37">
              <a:extLst>
                <a:ext uri="{FF2B5EF4-FFF2-40B4-BE49-F238E27FC236}">
                  <a16:creationId xmlns:a16="http://schemas.microsoft.com/office/drawing/2014/main" id="{38D01C94-B372-EA19-837D-8FE8E543EBD9}"/>
                </a:ext>
              </a:extLst>
            </p:cNvPr>
            <p:cNvSpPr/>
            <p:nvPr/>
          </p:nvSpPr>
          <p:spPr>
            <a:xfrm>
              <a:off x="6104819" y="2430410"/>
              <a:ext cx="185556" cy="296977"/>
            </a:xfrm>
            <a:custGeom>
              <a:avLst/>
              <a:gdLst/>
              <a:ahLst/>
              <a:cxnLst/>
              <a:rect l="l" t="t" r="r" b="b"/>
              <a:pathLst>
                <a:path w="7276" h="11645" extrusionOk="0">
                  <a:moveTo>
                    <a:pt x="1655" y="1"/>
                  </a:moveTo>
                  <a:lnTo>
                    <a:pt x="0" y="251"/>
                  </a:lnTo>
                  <a:lnTo>
                    <a:pt x="6001" y="11645"/>
                  </a:lnTo>
                  <a:lnTo>
                    <a:pt x="7275" y="1101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229;p37">
              <a:extLst>
                <a:ext uri="{FF2B5EF4-FFF2-40B4-BE49-F238E27FC236}">
                  <a16:creationId xmlns:a16="http://schemas.microsoft.com/office/drawing/2014/main" id="{8DFC0C57-E00F-4DB0-99A9-5674B7982B17}"/>
                </a:ext>
              </a:extLst>
            </p:cNvPr>
            <p:cNvSpPr/>
            <p:nvPr/>
          </p:nvSpPr>
          <p:spPr>
            <a:xfrm>
              <a:off x="6100560" y="2426712"/>
              <a:ext cx="193436" cy="304321"/>
            </a:xfrm>
            <a:custGeom>
              <a:avLst/>
              <a:gdLst/>
              <a:ahLst/>
              <a:cxnLst/>
              <a:rect l="l" t="t" r="r" b="b"/>
              <a:pathLst>
                <a:path w="7585" h="11933" extrusionOk="0">
                  <a:moveTo>
                    <a:pt x="1739" y="300"/>
                  </a:moveTo>
                  <a:lnTo>
                    <a:pt x="7252" y="11099"/>
                  </a:lnTo>
                  <a:lnTo>
                    <a:pt x="6228" y="11599"/>
                  </a:lnTo>
                  <a:lnTo>
                    <a:pt x="382" y="503"/>
                  </a:lnTo>
                  <a:lnTo>
                    <a:pt x="1739" y="300"/>
                  </a:lnTo>
                  <a:close/>
                  <a:moveTo>
                    <a:pt x="1822" y="0"/>
                  </a:moveTo>
                  <a:cubicBezTo>
                    <a:pt x="1814" y="0"/>
                    <a:pt x="1806" y="1"/>
                    <a:pt x="1799" y="3"/>
                  </a:cubicBezTo>
                  <a:lnTo>
                    <a:pt x="144" y="253"/>
                  </a:lnTo>
                  <a:cubicBezTo>
                    <a:pt x="48" y="265"/>
                    <a:pt x="1" y="372"/>
                    <a:pt x="36" y="455"/>
                  </a:cubicBezTo>
                  <a:lnTo>
                    <a:pt x="6037" y="11849"/>
                  </a:lnTo>
                  <a:cubicBezTo>
                    <a:pt x="6061" y="11897"/>
                    <a:pt x="6109" y="11933"/>
                    <a:pt x="6168" y="11933"/>
                  </a:cubicBezTo>
                  <a:cubicBezTo>
                    <a:pt x="6180" y="11933"/>
                    <a:pt x="6204" y="11921"/>
                    <a:pt x="6228" y="11921"/>
                  </a:cubicBezTo>
                  <a:lnTo>
                    <a:pt x="7502" y="11290"/>
                  </a:lnTo>
                  <a:cubicBezTo>
                    <a:pt x="7537" y="11266"/>
                    <a:pt x="7561" y="11242"/>
                    <a:pt x="7573" y="11207"/>
                  </a:cubicBezTo>
                  <a:cubicBezTo>
                    <a:pt x="7585" y="11171"/>
                    <a:pt x="7585" y="11135"/>
                    <a:pt x="7561" y="11099"/>
                  </a:cubicBezTo>
                  <a:lnTo>
                    <a:pt x="1953" y="74"/>
                  </a:lnTo>
                  <a:cubicBezTo>
                    <a:pt x="1922" y="33"/>
                    <a:pt x="1873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230;p37">
              <a:extLst>
                <a:ext uri="{FF2B5EF4-FFF2-40B4-BE49-F238E27FC236}">
                  <a16:creationId xmlns:a16="http://schemas.microsoft.com/office/drawing/2014/main" id="{A8EE7AA0-B14E-BDED-2D90-F19150A423BA}"/>
                </a:ext>
              </a:extLst>
            </p:cNvPr>
            <p:cNvSpPr/>
            <p:nvPr/>
          </p:nvSpPr>
          <p:spPr>
            <a:xfrm>
              <a:off x="6249954" y="2435868"/>
              <a:ext cx="185556" cy="297002"/>
            </a:xfrm>
            <a:custGeom>
              <a:avLst/>
              <a:gdLst/>
              <a:ahLst/>
              <a:cxnLst/>
              <a:rect l="l" t="t" r="r" b="b"/>
              <a:pathLst>
                <a:path w="7276" h="11646" extrusionOk="0">
                  <a:moveTo>
                    <a:pt x="5620" y="1"/>
                  </a:moveTo>
                  <a:lnTo>
                    <a:pt x="1" y="11026"/>
                  </a:lnTo>
                  <a:lnTo>
                    <a:pt x="1275" y="11645"/>
                  </a:lnTo>
                  <a:lnTo>
                    <a:pt x="7275" y="251"/>
                  </a:lnTo>
                  <a:lnTo>
                    <a:pt x="5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231;p37">
              <a:extLst>
                <a:ext uri="{FF2B5EF4-FFF2-40B4-BE49-F238E27FC236}">
                  <a16:creationId xmlns:a16="http://schemas.microsoft.com/office/drawing/2014/main" id="{2955E479-781E-E809-8A16-C1CFF82001AA}"/>
                </a:ext>
              </a:extLst>
            </p:cNvPr>
            <p:cNvSpPr/>
            <p:nvPr/>
          </p:nvSpPr>
          <p:spPr>
            <a:xfrm>
              <a:off x="6246307" y="2432170"/>
              <a:ext cx="193156" cy="304347"/>
            </a:xfrm>
            <a:custGeom>
              <a:avLst/>
              <a:gdLst/>
              <a:ahLst/>
              <a:cxnLst/>
              <a:rect l="l" t="t" r="r" b="b"/>
              <a:pathLst>
                <a:path w="7574" h="11934" extrusionOk="0">
                  <a:moveTo>
                    <a:pt x="5835" y="301"/>
                  </a:moveTo>
                  <a:lnTo>
                    <a:pt x="7204" y="503"/>
                  </a:lnTo>
                  <a:lnTo>
                    <a:pt x="1358" y="11612"/>
                  </a:lnTo>
                  <a:lnTo>
                    <a:pt x="334" y="11100"/>
                  </a:lnTo>
                  <a:lnTo>
                    <a:pt x="5835" y="301"/>
                  </a:lnTo>
                  <a:close/>
                  <a:moveTo>
                    <a:pt x="5764" y="1"/>
                  </a:moveTo>
                  <a:cubicBezTo>
                    <a:pt x="5713" y="1"/>
                    <a:pt x="5663" y="35"/>
                    <a:pt x="5632" y="86"/>
                  </a:cubicBezTo>
                  <a:lnTo>
                    <a:pt x="25" y="11100"/>
                  </a:lnTo>
                  <a:cubicBezTo>
                    <a:pt x="1" y="11135"/>
                    <a:pt x="1" y="11171"/>
                    <a:pt x="13" y="11207"/>
                  </a:cubicBezTo>
                  <a:cubicBezTo>
                    <a:pt x="25" y="11243"/>
                    <a:pt x="48" y="11278"/>
                    <a:pt x="84" y="11290"/>
                  </a:cubicBezTo>
                  <a:lnTo>
                    <a:pt x="1358" y="11921"/>
                  </a:lnTo>
                  <a:cubicBezTo>
                    <a:pt x="1382" y="11933"/>
                    <a:pt x="1406" y="11933"/>
                    <a:pt x="1429" y="11933"/>
                  </a:cubicBezTo>
                  <a:cubicBezTo>
                    <a:pt x="1477" y="11933"/>
                    <a:pt x="1525" y="11909"/>
                    <a:pt x="1549" y="11862"/>
                  </a:cubicBezTo>
                  <a:lnTo>
                    <a:pt x="7549" y="467"/>
                  </a:lnTo>
                  <a:cubicBezTo>
                    <a:pt x="7573" y="420"/>
                    <a:pt x="7573" y="372"/>
                    <a:pt x="7549" y="336"/>
                  </a:cubicBezTo>
                  <a:cubicBezTo>
                    <a:pt x="7525" y="289"/>
                    <a:pt x="7490" y="265"/>
                    <a:pt x="7442" y="253"/>
                  </a:cubicBezTo>
                  <a:lnTo>
                    <a:pt x="5787" y="3"/>
                  </a:lnTo>
                  <a:cubicBezTo>
                    <a:pt x="5779" y="2"/>
                    <a:pt x="5772" y="1"/>
                    <a:pt x="5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232;p37">
              <a:extLst>
                <a:ext uri="{FF2B5EF4-FFF2-40B4-BE49-F238E27FC236}">
                  <a16:creationId xmlns:a16="http://schemas.microsoft.com/office/drawing/2014/main" id="{91D80BEF-D570-1DB2-2DB9-D19182030F0B}"/>
                </a:ext>
              </a:extLst>
            </p:cNvPr>
            <p:cNvSpPr/>
            <p:nvPr/>
          </p:nvSpPr>
          <p:spPr>
            <a:xfrm>
              <a:off x="6215959" y="2430410"/>
              <a:ext cx="185225" cy="296977"/>
            </a:xfrm>
            <a:custGeom>
              <a:avLst/>
              <a:gdLst/>
              <a:ahLst/>
              <a:cxnLst/>
              <a:rect l="l" t="t" r="r" b="b"/>
              <a:pathLst>
                <a:path w="7263" h="11645" extrusionOk="0">
                  <a:moveTo>
                    <a:pt x="5608" y="1"/>
                  </a:moveTo>
                  <a:lnTo>
                    <a:pt x="0" y="11014"/>
                  </a:lnTo>
                  <a:lnTo>
                    <a:pt x="1274" y="11645"/>
                  </a:lnTo>
                  <a:lnTo>
                    <a:pt x="7263" y="251"/>
                  </a:lnTo>
                  <a:lnTo>
                    <a:pt x="5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233;p37">
              <a:extLst>
                <a:ext uri="{FF2B5EF4-FFF2-40B4-BE49-F238E27FC236}">
                  <a16:creationId xmlns:a16="http://schemas.microsoft.com/office/drawing/2014/main" id="{F4ADDA2A-268A-9ABB-545F-1D7CE13D5F65}"/>
                </a:ext>
              </a:extLst>
            </p:cNvPr>
            <p:cNvSpPr/>
            <p:nvPr/>
          </p:nvSpPr>
          <p:spPr>
            <a:xfrm>
              <a:off x="6211700" y="2426457"/>
              <a:ext cx="193436" cy="304576"/>
            </a:xfrm>
            <a:custGeom>
              <a:avLst/>
              <a:gdLst/>
              <a:ahLst/>
              <a:cxnLst/>
              <a:rect l="l" t="t" r="r" b="b"/>
              <a:pathLst>
                <a:path w="7585" h="11943" extrusionOk="0">
                  <a:moveTo>
                    <a:pt x="5858" y="310"/>
                  </a:moveTo>
                  <a:lnTo>
                    <a:pt x="7216" y="513"/>
                  </a:lnTo>
                  <a:lnTo>
                    <a:pt x="1382" y="11609"/>
                  </a:lnTo>
                  <a:lnTo>
                    <a:pt x="358" y="11109"/>
                  </a:lnTo>
                  <a:lnTo>
                    <a:pt x="5858" y="310"/>
                  </a:lnTo>
                  <a:close/>
                  <a:moveTo>
                    <a:pt x="5799" y="1"/>
                  </a:moveTo>
                  <a:cubicBezTo>
                    <a:pt x="5739" y="1"/>
                    <a:pt x="5680" y="25"/>
                    <a:pt x="5656" y="84"/>
                  </a:cubicBezTo>
                  <a:lnTo>
                    <a:pt x="36" y="11097"/>
                  </a:lnTo>
                  <a:cubicBezTo>
                    <a:pt x="0" y="11169"/>
                    <a:pt x="24" y="11264"/>
                    <a:pt x="108" y="11300"/>
                  </a:cubicBezTo>
                  <a:lnTo>
                    <a:pt x="1382" y="11919"/>
                  </a:lnTo>
                  <a:cubicBezTo>
                    <a:pt x="1393" y="11931"/>
                    <a:pt x="1417" y="11943"/>
                    <a:pt x="1441" y="11943"/>
                  </a:cubicBezTo>
                  <a:cubicBezTo>
                    <a:pt x="1489" y="11943"/>
                    <a:pt x="1536" y="11907"/>
                    <a:pt x="1572" y="11859"/>
                  </a:cubicBezTo>
                  <a:lnTo>
                    <a:pt x="7561" y="465"/>
                  </a:lnTo>
                  <a:cubicBezTo>
                    <a:pt x="7585" y="418"/>
                    <a:pt x="7585" y="370"/>
                    <a:pt x="7561" y="334"/>
                  </a:cubicBezTo>
                  <a:cubicBezTo>
                    <a:pt x="7537" y="287"/>
                    <a:pt x="7501" y="263"/>
                    <a:pt x="7466" y="251"/>
                  </a:cubicBezTo>
                  <a:lnTo>
                    <a:pt x="5799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234;p37">
              <a:extLst>
                <a:ext uri="{FF2B5EF4-FFF2-40B4-BE49-F238E27FC236}">
                  <a16:creationId xmlns:a16="http://schemas.microsoft.com/office/drawing/2014/main" id="{C707F187-2912-D508-EF24-7E619EB394E4}"/>
                </a:ext>
              </a:extLst>
            </p:cNvPr>
            <p:cNvSpPr/>
            <p:nvPr/>
          </p:nvSpPr>
          <p:spPr>
            <a:xfrm>
              <a:off x="6145802" y="2623821"/>
              <a:ext cx="215624" cy="215624"/>
            </a:xfrm>
            <a:custGeom>
              <a:avLst/>
              <a:gdLst/>
              <a:ahLst/>
              <a:cxnLst/>
              <a:rect l="l" t="t" r="r" b="b"/>
              <a:pathLst>
                <a:path w="8455" h="8455" extrusionOk="0">
                  <a:moveTo>
                    <a:pt x="4227" y="1"/>
                  </a:moveTo>
                  <a:cubicBezTo>
                    <a:pt x="1894" y="1"/>
                    <a:pt x="1" y="1894"/>
                    <a:pt x="1" y="4228"/>
                  </a:cubicBezTo>
                  <a:cubicBezTo>
                    <a:pt x="1" y="6561"/>
                    <a:pt x="1894" y="8454"/>
                    <a:pt x="4227" y="8454"/>
                  </a:cubicBezTo>
                  <a:cubicBezTo>
                    <a:pt x="6561" y="8454"/>
                    <a:pt x="8454" y="6561"/>
                    <a:pt x="8454" y="4228"/>
                  </a:cubicBezTo>
                  <a:cubicBezTo>
                    <a:pt x="8454" y="1894"/>
                    <a:pt x="6561" y="1"/>
                    <a:pt x="4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235;p37">
              <a:extLst>
                <a:ext uri="{FF2B5EF4-FFF2-40B4-BE49-F238E27FC236}">
                  <a16:creationId xmlns:a16="http://schemas.microsoft.com/office/drawing/2014/main" id="{9D0A105E-2AF1-39D7-EF93-6E7DDF2FDE1E}"/>
                </a:ext>
              </a:extLst>
            </p:cNvPr>
            <p:cNvSpPr/>
            <p:nvPr/>
          </p:nvSpPr>
          <p:spPr>
            <a:xfrm>
              <a:off x="6104513" y="2619970"/>
              <a:ext cx="260559" cy="223121"/>
            </a:xfrm>
            <a:custGeom>
              <a:avLst/>
              <a:gdLst/>
              <a:ahLst/>
              <a:cxnLst/>
              <a:rect l="l" t="t" r="r" b="b"/>
              <a:pathLst>
                <a:path w="10217" h="8749" extrusionOk="0">
                  <a:moveTo>
                    <a:pt x="5846" y="295"/>
                  </a:moveTo>
                  <a:cubicBezTo>
                    <a:pt x="8109" y="295"/>
                    <a:pt x="9930" y="2128"/>
                    <a:pt x="9930" y="4379"/>
                  </a:cubicBezTo>
                  <a:cubicBezTo>
                    <a:pt x="9930" y="6034"/>
                    <a:pt x="8942" y="7522"/>
                    <a:pt x="7406" y="8153"/>
                  </a:cubicBezTo>
                  <a:cubicBezTo>
                    <a:pt x="6900" y="8362"/>
                    <a:pt x="6370" y="8464"/>
                    <a:pt x="5844" y="8464"/>
                  </a:cubicBezTo>
                  <a:cubicBezTo>
                    <a:pt x="4785" y="8464"/>
                    <a:pt x="3745" y="8051"/>
                    <a:pt x="2965" y="7272"/>
                  </a:cubicBezTo>
                  <a:cubicBezTo>
                    <a:pt x="381" y="4700"/>
                    <a:pt x="2203" y="295"/>
                    <a:pt x="5846" y="295"/>
                  </a:cubicBezTo>
                  <a:close/>
                  <a:moveTo>
                    <a:pt x="5822" y="0"/>
                  </a:moveTo>
                  <a:cubicBezTo>
                    <a:pt x="4748" y="0"/>
                    <a:pt x="3653" y="401"/>
                    <a:pt x="2763" y="1295"/>
                  </a:cubicBezTo>
                  <a:cubicBezTo>
                    <a:pt x="0" y="4045"/>
                    <a:pt x="1953" y="8748"/>
                    <a:pt x="5846" y="8748"/>
                  </a:cubicBezTo>
                  <a:cubicBezTo>
                    <a:pt x="8263" y="8748"/>
                    <a:pt x="10216" y="6796"/>
                    <a:pt x="10216" y="4379"/>
                  </a:cubicBezTo>
                  <a:cubicBezTo>
                    <a:pt x="10216" y="1746"/>
                    <a:pt x="8065" y="0"/>
                    <a:pt x="5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236;p37">
              <a:extLst>
                <a:ext uri="{FF2B5EF4-FFF2-40B4-BE49-F238E27FC236}">
                  <a16:creationId xmlns:a16="http://schemas.microsoft.com/office/drawing/2014/main" id="{025C7451-D21E-02EA-D4EA-F45DF1753781}"/>
                </a:ext>
              </a:extLst>
            </p:cNvPr>
            <p:cNvSpPr/>
            <p:nvPr/>
          </p:nvSpPr>
          <p:spPr>
            <a:xfrm>
              <a:off x="6168270" y="2655164"/>
              <a:ext cx="170688" cy="152556"/>
            </a:xfrm>
            <a:custGeom>
              <a:avLst/>
              <a:gdLst/>
              <a:ahLst/>
              <a:cxnLst/>
              <a:rect l="l" t="t" r="r" b="b"/>
              <a:pathLst>
                <a:path w="6693" h="5982" extrusionOk="0">
                  <a:moveTo>
                    <a:pt x="3346" y="0"/>
                  </a:moveTo>
                  <a:cubicBezTo>
                    <a:pt x="2662" y="0"/>
                    <a:pt x="1976" y="234"/>
                    <a:pt x="1418" y="713"/>
                  </a:cubicBezTo>
                  <a:cubicBezTo>
                    <a:pt x="156" y="1772"/>
                    <a:pt x="1" y="3665"/>
                    <a:pt x="1060" y="4927"/>
                  </a:cubicBezTo>
                  <a:cubicBezTo>
                    <a:pt x="1655" y="5621"/>
                    <a:pt x="2499" y="5981"/>
                    <a:pt x="3348" y="5981"/>
                  </a:cubicBezTo>
                  <a:cubicBezTo>
                    <a:pt x="4029" y="5981"/>
                    <a:pt x="4714" y="5750"/>
                    <a:pt x="5275" y="5273"/>
                  </a:cubicBezTo>
                  <a:cubicBezTo>
                    <a:pt x="6537" y="4201"/>
                    <a:pt x="6692" y="2320"/>
                    <a:pt x="5621" y="1058"/>
                  </a:cubicBezTo>
                  <a:cubicBezTo>
                    <a:pt x="5034" y="359"/>
                    <a:pt x="4192" y="0"/>
                    <a:pt x="3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237;p37">
              <a:extLst>
                <a:ext uri="{FF2B5EF4-FFF2-40B4-BE49-F238E27FC236}">
                  <a16:creationId xmlns:a16="http://schemas.microsoft.com/office/drawing/2014/main" id="{C06BE477-C41D-200C-4EBA-8BBE7BAE77D7}"/>
                </a:ext>
              </a:extLst>
            </p:cNvPr>
            <p:cNvSpPr/>
            <p:nvPr/>
          </p:nvSpPr>
          <p:spPr>
            <a:xfrm>
              <a:off x="6147026" y="2652001"/>
              <a:ext cx="186449" cy="159493"/>
            </a:xfrm>
            <a:custGeom>
              <a:avLst/>
              <a:gdLst/>
              <a:ahLst/>
              <a:cxnLst/>
              <a:rect l="l" t="t" r="r" b="b"/>
              <a:pathLst>
                <a:path w="7311" h="6254" extrusionOk="0">
                  <a:moveTo>
                    <a:pt x="4179" y="277"/>
                  </a:moveTo>
                  <a:cubicBezTo>
                    <a:pt x="5751" y="277"/>
                    <a:pt x="7025" y="1551"/>
                    <a:pt x="7025" y="3123"/>
                  </a:cubicBezTo>
                  <a:cubicBezTo>
                    <a:pt x="7025" y="4838"/>
                    <a:pt x="5624" y="5976"/>
                    <a:pt x="4162" y="5976"/>
                  </a:cubicBezTo>
                  <a:cubicBezTo>
                    <a:pt x="3462" y="5976"/>
                    <a:pt x="2749" y="5716"/>
                    <a:pt x="2167" y="5135"/>
                  </a:cubicBezTo>
                  <a:cubicBezTo>
                    <a:pt x="369" y="3349"/>
                    <a:pt x="1643" y="277"/>
                    <a:pt x="4179" y="277"/>
                  </a:cubicBezTo>
                  <a:close/>
                  <a:moveTo>
                    <a:pt x="4160" y="1"/>
                  </a:moveTo>
                  <a:cubicBezTo>
                    <a:pt x="3393" y="1"/>
                    <a:pt x="2612" y="285"/>
                    <a:pt x="1977" y="920"/>
                  </a:cubicBezTo>
                  <a:cubicBezTo>
                    <a:pt x="0" y="2884"/>
                    <a:pt x="1393" y="6254"/>
                    <a:pt x="4179" y="6254"/>
                  </a:cubicBezTo>
                  <a:cubicBezTo>
                    <a:pt x="5906" y="6254"/>
                    <a:pt x="7299" y="4849"/>
                    <a:pt x="7311" y="3135"/>
                  </a:cubicBezTo>
                  <a:cubicBezTo>
                    <a:pt x="7311" y="1249"/>
                    <a:pt x="5767" y="1"/>
                    <a:pt x="4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238;p37">
              <a:extLst>
                <a:ext uri="{FF2B5EF4-FFF2-40B4-BE49-F238E27FC236}">
                  <a16:creationId xmlns:a16="http://schemas.microsoft.com/office/drawing/2014/main" id="{FF9307E4-9271-C292-33A5-E58F971576EC}"/>
                </a:ext>
              </a:extLst>
            </p:cNvPr>
            <p:cNvSpPr/>
            <p:nvPr/>
          </p:nvSpPr>
          <p:spPr>
            <a:xfrm>
              <a:off x="6197725" y="2680615"/>
              <a:ext cx="111471" cy="102138"/>
            </a:xfrm>
            <a:custGeom>
              <a:avLst/>
              <a:gdLst/>
              <a:ahLst/>
              <a:cxnLst/>
              <a:rect l="l" t="t" r="r" b="b"/>
              <a:pathLst>
                <a:path w="4371" h="4005" extrusionOk="0">
                  <a:moveTo>
                    <a:pt x="2190" y="0"/>
                  </a:moveTo>
                  <a:cubicBezTo>
                    <a:pt x="2058" y="0"/>
                    <a:pt x="1924" y="72"/>
                    <a:pt x="1858" y="215"/>
                  </a:cubicBezTo>
                  <a:lnTo>
                    <a:pt x="1501" y="953"/>
                  </a:lnTo>
                  <a:cubicBezTo>
                    <a:pt x="1441" y="1060"/>
                    <a:pt x="1346" y="1131"/>
                    <a:pt x="1227" y="1155"/>
                  </a:cubicBezTo>
                  <a:lnTo>
                    <a:pt x="417" y="1262"/>
                  </a:lnTo>
                  <a:cubicBezTo>
                    <a:pt x="120" y="1310"/>
                    <a:pt x="1" y="1667"/>
                    <a:pt x="215" y="1882"/>
                  </a:cubicBezTo>
                  <a:lnTo>
                    <a:pt x="810" y="2453"/>
                  </a:lnTo>
                  <a:cubicBezTo>
                    <a:pt x="894" y="2536"/>
                    <a:pt x="929" y="2655"/>
                    <a:pt x="906" y="2775"/>
                  </a:cubicBezTo>
                  <a:lnTo>
                    <a:pt x="775" y="3584"/>
                  </a:lnTo>
                  <a:cubicBezTo>
                    <a:pt x="727" y="3821"/>
                    <a:pt x="913" y="4004"/>
                    <a:pt x="1123" y="4004"/>
                  </a:cubicBezTo>
                  <a:cubicBezTo>
                    <a:pt x="1177" y="4004"/>
                    <a:pt x="1233" y="3992"/>
                    <a:pt x="1287" y="3965"/>
                  </a:cubicBezTo>
                  <a:lnTo>
                    <a:pt x="2025" y="3584"/>
                  </a:lnTo>
                  <a:cubicBezTo>
                    <a:pt x="2072" y="3554"/>
                    <a:pt x="2129" y="3539"/>
                    <a:pt x="2187" y="3539"/>
                  </a:cubicBezTo>
                  <a:cubicBezTo>
                    <a:pt x="2245" y="3539"/>
                    <a:pt x="2305" y="3554"/>
                    <a:pt x="2358" y="3584"/>
                  </a:cubicBezTo>
                  <a:lnTo>
                    <a:pt x="3084" y="3965"/>
                  </a:lnTo>
                  <a:cubicBezTo>
                    <a:pt x="3138" y="3992"/>
                    <a:pt x="3194" y="4004"/>
                    <a:pt x="3249" y="4004"/>
                  </a:cubicBezTo>
                  <a:cubicBezTo>
                    <a:pt x="3459" y="4004"/>
                    <a:pt x="3646" y="3821"/>
                    <a:pt x="3608" y="3584"/>
                  </a:cubicBezTo>
                  <a:lnTo>
                    <a:pt x="3465" y="2775"/>
                  </a:lnTo>
                  <a:cubicBezTo>
                    <a:pt x="3442" y="2655"/>
                    <a:pt x="3489" y="2536"/>
                    <a:pt x="3573" y="2453"/>
                  </a:cubicBezTo>
                  <a:lnTo>
                    <a:pt x="4168" y="1882"/>
                  </a:lnTo>
                  <a:cubicBezTo>
                    <a:pt x="4370" y="1667"/>
                    <a:pt x="4263" y="1310"/>
                    <a:pt x="3965" y="1262"/>
                  </a:cubicBezTo>
                  <a:lnTo>
                    <a:pt x="3156" y="1155"/>
                  </a:lnTo>
                  <a:cubicBezTo>
                    <a:pt x="3037" y="1131"/>
                    <a:pt x="2930" y="1060"/>
                    <a:pt x="2882" y="953"/>
                  </a:cubicBezTo>
                  <a:lnTo>
                    <a:pt x="2513" y="215"/>
                  </a:lnTo>
                  <a:cubicBezTo>
                    <a:pt x="2453" y="72"/>
                    <a:pt x="2322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239;p37">
              <a:extLst>
                <a:ext uri="{FF2B5EF4-FFF2-40B4-BE49-F238E27FC236}">
                  <a16:creationId xmlns:a16="http://schemas.microsoft.com/office/drawing/2014/main" id="{7D519F66-D602-5FA6-0076-461A63918117}"/>
                </a:ext>
              </a:extLst>
            </p:cNvPr>
            <p:cNvSpPr/>
            <p:nvPr/>
          </p:nvSpPr>
          <p:spPr>
            <a:xfrm>
              <a:off x="6193186" y="2677198"/>
              <a:ext cx="120550" cy="109100"/>
            </a:xfrm>
            <a:custGeom>
              <a:avLst/>
              <a:gdLst/>
              <a:ahLst/>
              <a:cxnLst/>
              <a:rect l="l" t="t" r="r" b="b"/>
              <a:pathLst>
                <a:path w="4727" h="4278" extrusionOk="0">
                  <a:moveTo>
                    <a:pt x="2381" y="289"/>
                  </a:moveTo>
                  <a:cubicBezTo>
                    <a:pt x="2456" y="289"/>
                    <a:pt x="2530" y="325"/>
                    <a:pt x="2572" y="396"/>
                  </a:cubicBezTo>
                  <a:lnTo>
                    <a:pt x="2941" y="1146"/>
                  </a:lnTo>
                  <a:cubicBezTo>
                    <a:pt x="3012" y="1289"/>
                    <a:pt x="3155" y="1396"/>
                    <a:pt x="3322" y="1420"/>
                  </a:cubicBezTo>
                  <a:lnTo>
                    <a:pt x="4132" y="1539"/>
                  </a:lnTo>
                  <a:cubicBezTo>
                    <a:pt x="4215" y="1551"/>
                    <a:pt x="4286" y="1611"/>
                    <a:pt x="4310" y="1682"/>
                  </a:cubicBezTo>
                  <a:cubicBezTo>
                    <a:pt x="4334" y="1766"/>
                    <a:pt x="4310" y="1849"/>
                    <a:pt x="4251" y="1908"/>
                  </a:cubicBezTo>
                  <a:lnTo>
                    <a:pt x="3655" y="2480"/>
                  </a:lnTo>
                  <a:cubicBezTo>
                    <a:pt x="3536" y="2599"/>
                    <a:pt x="3477" y="2766"/>
                    <a:pt x="3512" y="2932"/>
                  </a:cubicBezTo>
                  <a:lnTo>
                    <a:pt x="3643" y="3742"/>
                  </a:lnTo>
                  <a:cubicBezTo>
                    <a:pt x="3667" y="3825"/>
                    <a:pt x="3632" y="3909"/>
                    <a:pt x="3560" y="3956"/>
                  </a:cubicBezTo>
                  <a:cubicBezTo>
                    <a:pt x="3527" y="3983"/>
                    <a:pt x="3482" y="3998"/>
                    <a:pt x="3437" y="3998"/>
                  </a:cubicBezTo>
                  <a:cubicBezTo>
                    <a:pt x="3401" y="3998"/>
                    <a:pt x="3365" y="3989"/>
                    <a:pt x="3334" y="3968"/>
                  </a:cubicBezTo>
                  <a:lnTo>
                    <a:pt x="2608" y="3587"/>
                  </a:lnTo>
                  <a:cubicBezTo>
                    <a:pt x="2536" y="3551"/>
                    <a:pt x="2453" y="3528"/>
                    <a:pt x="2369" y="3528"/>
                  </a:cubicBezTo>
                  <a:cubicBezTo>
                    <a:pt x="2298" y="3528"/>
                    <a:pt x="2227" y="3551"/>
                    <a:pt x="2155" y="3587"/>
                  </a:cubicBezTo>
                  <a:lnTo>
                    <a:pt x="1429" y="3968"/>
                  </a:lnTo>
                  <a:cubicBezTo>
                    <a:pt x="1398" y="3989"/>
                    <a:pt x="1362" y="3998"/>
                    <a:pt x="1326" y="3998"/>
                  </a:cubicBezTo>
                  <a:cubicBezTo>
                    <a:pt x="1281" y="3998"/>
                    <a:pt x="1236" y="3983"/>
                    <a:pt x="1203" y="3956"/>
                  </a:cubicBezTo>
                  <a:cubicBezTo>
                    <a:pt x="1131" y="3909"/>
                    <a:pt x="1095" y="3825"/>
                    <a:pt x="1119" y="3742"/>
                  </a:cubicBezTo>
                  <a:lnTo>
                    <a:pt x="1250" y="2932"/>
                  </a:lnTo>
                  <a:cubicBezTo>
                    <a:pt x="1286" y="2766"/>
                    <a:pt x="1226" y="2599"/>
                    <a:pt x="1107" y="2480"/>
                  </a:cubicBezTo>
                  <a:lnTo>
                    <a:pt x="512" y="1908"/>
                  </a:lnTo>
                  <a:cubicBezTo>
                    <a:pt x="453" y="1849"/>
                    <a:pt x="429" y="1766"/>
                    <a:pt x="453" y="1682"/>
                  </a:cubicBezTo>
                  <a:cubicBezTo>
                    <a:pt x="476" y="1611"/>
                    <a:pt x="548" y="1551"/>
                    <a:pt x="631" y="1539"/>
                  </a:cubicBezTo>
                  <a:lnTo>
                    <a:pt x="1441" y="1420"/>
                  </a:lnTo>
                  <a:cubicBezTo>
                    <a:pt x="1607" y="1396"/>
                    <a:pt x="1750" y="1289"/>
                    <a:pt x="1822" y="1146"/>
                  </a:cubicBezTo>
                  <a:lnTo>
                    <a:pt x="2191" y="396"/>
                  </a:lnTo>
                  <a:cubicBezTo>
                    <a:pt x="2233" y="325"/>
                    <a:pt x="2307" y="289"/>
                    <a:pt x="2381" y="289"/>
                  </a:cubicBezTo>
                  <a:close/>
                  <a:moveTo>
                    <a:pt x="2363" y="0"/>
                  </a:moveTo>
                  <a:cubicBezTo>
                    <a:pt x="2188" y="0"/>
                    <a:pt x="2012" y="93"/>
                    <a:pt x="1917" y="277"/>
                  </a:cubicBezTo>
                  <a:lnTo>
                    <a:pt x="1548" y="1015"/>
                  </a:lnTo>
                  <a:cubicBezTo>
                    <a:pt x="1524" y="1087"/>
                    <a:pt x="1465" y="1123"/>
                    <a:pt x="1393" y="1134"/>
                  </a:cubicBezTo>
                  <a:lnTo>
                    <a:pt x="572" y="1254"/>
                  </a:lnTo>
                  <a:cubicBezTo>
                    <a:pt x="167" y="1313"/>
                    <a:pt x="0" y="1825"/>
                    <a:pt x="298" y="2111"/>
                  </a:cubicBezTo>
                  <a:lnTo>
                    <a:pt x="893" y="2682"/>
                  </a:lnTo>
                  <a:cubicBezTo>
                    <a:pt x="941" y="2730"/>
                    <a:pt x="965" y="2801"/>
                    <a:pt x="953" y="2873"/>
                  </a:cubicBezTo>
                  <a:lnTo>
                    <a:pt x="822" y="3694"/>
                  </a:lnTo>
                  <a:cubicBezTo>
                    <a:pt x="762" y="3992"/>
                    <a:pt x="1000" y="4278"/>
                    <a:pt x="1310" y="4278"/>
                  </a:cubicBezTo>
                  <a:cubicBezTo>
                    <a:pt x="1393" y="4278"/>
                    <a:pt x="1476" y="4254"/>
                    <a:pt x="1548" y="4218"/>
                  </a:cubicBezTo>
                  <a:lnTo>
                    <a:pt x="2274" y="3837"/>
                  </a:lnTo>
                  <a:cubicBezTo>
                    <a:pt x="2310" y="3819"/>
                    <a:pt x="2346" y="3810"/>
                    <a:pt x="2380" y="3810"/>
                  </a:cubicBezTo>
                  <a:cubicBezTo>
                    <a:pt x="2414" y="3810"/>
                    <a:pt x="2447" y="3819"/>
                    <a:pt x="2477" y="3837"/>
                  </a:cubicBezTo>
                  <a:lnTo>
                    <a:pt x="3215" y="4218"/>
                  </a:lnTo>
                  <a:cubicBezTo>
                    <a:pt x="3281" y="4247"/>
                    <a:pt x="3348" y="4260"/>
                    <a:pt x="3414" y="4260"/>
                  </a:cubicBezTo>
                  <a:cubicBezTo>
                    <a:pt x="3702" y="4260"/>
                    <a:pt x="3956" y="4005"/>
                    <a:pt x="3917" y="3694"/>
                  </a:cubicBezTo>
                  <a:lnTo>
                    <a:pt x="3774" y="2873"/>
                  </a:lnTo>
                  <a:cubicBezTo>
                    <a:pt x="3762" y="2801"/>
                    <a:pt x="3786" y="2730"/>
                    <a:pt x="3834" y="2682"/>
                  </a:cubicBezTo>
                  <a:lnTo>
                    <a:pt x="4429" y="2111"/>
                  </a:lnTo>
                  <a:cubicBezTo>
                    <a:pt x="4727" y="1825"/>
                    <a:pt x="4560" y="1313"/>
                    <a:pt x="4155" y="1254"/>
                  </a:cubicBezTo>
                  <a:lnTo>
                    <a:pt x="3334" y="1134"/>
                  </a:lnTo>
                  <a:cubicBezTo>
                    <a:pt x="3262" y="1123"/>
                    <a:pt x="3203" y="1087"/>
                    <a:pt x="3179" y="1015"/>
                  </a:cubicBezTo>
                  <a:lnTo>
                    <a:pt x="2810" y="277"/>
                  </a:lnTo>
                  <a:cubicBezTo>
                    <a:pt x="2715" y="93"/>
                    <a:pt x="2539" y="0"/>
                    <a:pt x="2363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240;p37">
              <a:extLst>
                <a:ext uri="{FF2B5EF4-FFF2-40B4-BE49-F238E27FC236}">
                  <a16:creationId xmlns:a16="http://schemas.microsoft.com/office/drawing/2014/main" id="{5F7AC1C2-0CF8-52C8-46B3-0FAE9B7BACA8}"/>
                </a:ext>
              </a:extLst>
            </p:cNvPr>
            <p:cNvSpPr/>
            <p:nvPr/>
          </p:nvSpPr>
          <p:spPr>
            <a:xfrm>
              <a:off x="6147026" y="2398226"/>
              <a:ext cx="211594" cy="84974"/>
            </a:xfrm>
            <a:custGeom>
              <a:avLst/>
              <a:gdLst/>
              <a:ahLst/>
              <a:cxnLst/>
              <a:rect l="l" t="t" r="r" b="b"/>
              <a:pathLst>
                <a:path w="8297" h="3332" extrusionOk="0">
                  <a:moveTo>
                    <a:pt x="439" y="1"/>
                  </a:moveTo>
                  <a:cubicBezTo>
                    <a:pt x="216" y="1"/>
                    <a:pt x="12" y="180"/>
                    <a:pt x="12" y="441"/>
                  </a:cubicBezTo>
                  <a:lnTo>
                    <a:pt x="12" y="1227"/>
                  </a:lnTo>
                  <a:cubicBezTo>
                    <a:pt x="0" y="1525"/>
                    <a:pt x="143" y="1822"/>
                    <a:pt x="393" y="2001"/>
                  </a:cubicBezTo>
                  <a:cubicBezTo>
                    <a:pt x="1586" y="2888"/>
                    <a:pt x="2877" y="3332"/>
                    <a:pt x="4171" y="3332"/>
                  </a:cubicBezTo>
                  <a:cubicBezTo>
                    <a:pt x="5499" y="3332"/>
                    <a:pt x="6831" y="2864"/>
                    <a:pt x="8061" y="1929"/>
                  </a:cubicBezTo>
                  <a:cubicBezTo>
                    <a:pt x="8204" y="1810"/>
                    <a:pt x="8287" y="1644"/>
                    <a:pt x="8287" y="1453"/>
                  </a:cubicBezTo>
                  <a:lnTo>
                    <a:pt x="8287" y="453"/>
                  </a:lnTo>
                  <a:cubicBezTo>
                    <a:pt x="8296" y="201"/>
                    <a:pt x="8086" y="15"/>
                    <a:pt x="7858" y="15"/>
                  </a:cubicBezTo>
                  <a:cubicBezTo>
                    <a:pt x="7794" y="15"/>
                    <a:pt x="7730" y="29"/>
                    <a:pt x="7668" y="60"/>
                  </a:cubicBezTo>
                  <a:cubicBezTo>
                    <a:pt x="6924" y="439"/>
                    <a:pt x="5596" y="977"/>
                    <a:pt x="4021" y="977"/>
                  </a:cubicBezTo>
                  <a:cubicBezTo>
                    <a:pt x="2975" y="977"/>
                    <a:pt x="1820" y="740"/>
                    <a:pt x="655" y="60"/>
                  </a:cubicBezTo>
                  <a:cubicBezTo>
                    <a:pt x="585" y="19"/>
                    <a:pt x="511" y="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241;p37">
              <a:extLst>
                <a:ext uri="{FF2B5EF4-FFF2-40B4-BE49-F238E27FC236}">
                  <a16:creationId xmlns:a16="http://schemas.microsoft.com/office/drawing/2014/main" id="{A6C770F2-3125-738D-4364-381D66565227}"/>
                </a:ext>
              </a:extLst>
            </p:cNvPr>
            <p:cNvSpPr/>
            <p:nvPr/>
          </p:nvSpPr>
          <p:spPr>
            <a:xfrm>
              <a:off x="6143379" y="2394758"/>
              <a:ext cx="218633" cy="92166"/>
            </a:xfrm>
            <a:custGeom>
              <a:avLst/>
              <a:gdLst/>
              <a:ahLst/>
              <a:cxnLst/>
              <a:rect l="l" t="t" r="r" b="b"/>
              <a:pathLst>
                <a:path w="8573" h="3614" extrusionOk="0">
                  <a:moveTo>
                    <a:pt x="573" y="282"/>
                  </a:moveTo>
                  <a:cubicBezTo>
                    <a:pt x="626" y="282"/>
                    <a:pt x="679" y="297"/>
                    <a:pt x="727" y="327"/>
                  </a:cubicBezTo>
                  <a:cubicBezTo>
                    <a:pt x="1909" y="1014"/>
                    <a:pt x="3087" y="1251"/>
                    <a:pt x="4152" y="1251"/>
                  </a:cubicBezTo>
                  <a:cubicBezTo>
                    <a:pt x="5800" y="1251"/>
                    <a:pt x="7176" y="682"/>
                    <a:pt x="7871" y="327"/>
                  </a:cubicBezTo>
                  <a:cubicBezTo>
                    <a:pt x="7907" y="306"/>
                    <a:pt x="7948" y="297"/>
                    <a:pt x="7990" y="297"/>
                  </a:cubicBezTo>
                  <a:cubicBezTo>
                    <a:pt x="8043" y="297"/>
                    <a:pt x="8098" y="312"/>
                    <a:pt x="8144" y="339"/>
                  </a:cubicBezTo>
                  <a:cubicBezTo>
                    <a:pt x="8228" y="399"/>
                    <a:pt x="8287" y="494"/>
                    <a:pt x="8287" y="589"/>
                  </a:cubicBezTo>
                  <a:lnTo>
                    <a:pt x="8287" y="1589"/>
                  </a:lnTo>
                  <a:cubicBezTo>
                    <a:pt x="8287" y="1732"/>
                    <a:pt x="8216" y="1863"/>
                    <a:pt x="8109" y="1946"/>
                  </a:cubicBezTo>
                  <a:cubicBezTo>
                    <a:pt x="6902" y="2869"/>
                    <a:pt x="5607" y="3331"/>
                    <a:pt x="4313" y="3331"/>
                  </a:cubicBezTo>
                  <a:cubicBezTo>
                    <a:pt x="3053" y="3331"/>
                    <a:pt x="1794" y="2893"/>
                    <a:pt x="620" y="2018"/>
                  </a:cubicBezTo>
                  <a:cubicBezTo>
                    <a:pt x="417" y="1863"/>
                    <a:pt x="286" y="1625"/>
                    <a:pt x="286" y="1363"/>
                  </a:cubicBezTo>
                  <a:lnTo>
                    <a:pt x="286" y="577"/>
                  </a:lnTo>
                  <a:lnTo>
                    <a:pt x="274" y="577"/>
                  </a:lnTo>
                  <a:cubicBezTo>
                    <a:pt x="274" y="470"/>
                    <a:pt x="334" y="375"/>
                    <a:pt x="429" y="327"/>
                  </a:cubicBezTo>
                  <a:cubicBezTo>
                    <a:pt x="471" y="297"/>
                    <a:pt x="521" y="282"/>
                    <a:pt x="573" y="282"/>
                  </a:cubicBezTo>
                  <a:close/>
                  <a:moveTo>
                    <a:pt x="582" y="1"/>
                  </a:moveTo>
                  <a:cubicBezTo>
                    <a:pt x="284" y="1"/>
                    <a:pt x="9" y="232"/>
                    <a:pt x="0" y="565"/>
                  </a:cubicBezTo>
                  <a:lnTo>
                    <a:pt x="0" y="1351"/>
                  </a:lnTo>
                  <a:cubicBezTo>
                    <a:pt x="0" y="1708"/>
                    <a:pt x="167" y="2042"/>
                    <a:pt x="453" y="2244"/>
                  </a:cubicBezTo>
                  <a:cubicBezTo>
                    <a:pt x="1679" y="3161"/>
                    <a:pt x="2989" y="3613"/>
                    <a:pt x="4311" y="3613"/>
                  </a:cubicBezTo>
                  <a:cubicBezTo>
                    <a:pt x="5668" y="3613"/>
                    <a:pt x="7013" y="3137"/>
                    <a:pt x="8275" y="2173"/>
                  </a:cubicBezTo>
                  <a:cubicBezTo>
                    <a:pt x="8454" y="2042"/>
                    <a:pt x="8561" y="1827"/>
                    <a:pt x="8561" y="1601"/>
                  </a:cubicBezTo>
                  <a:lnTo>
                    <a:pt x="8561" y="601"/>
                  </a:lnTo>
                  <a:cubicBezTo>
                    <a:pt x="8573" y="399"/>
                    <a:pt x="8466" y="208"/>
                    <a:pt x="8299" y="101"/>
                  </a:cubicBezTo>
                  <a:cubicBezTo>
                    <a:pt x="8204" y="44"/>
                    <a:pt x="8099" y="17"/>
                    <a:pt x="7997" y="17"/>
                  </a:cubicBezTo>
                  <a:cubicBezTo>
                    <a:pt x="7906" y="17"/>
                    <a:pt x="7818" y="38"/>
                    <a:pt x="7740" y="77"/>
                  </a:cubicBezTo>
                  <a:cubicBezTo>
                    <a:pt x="7066" y="417"/>
                    <a:pt x="5741" y="969"/>
                    <a:pt x="4156" y="969"/>
                  </a:cubicBezTo>
                  <a:cubicBezTo>
                    <a:pt x="3134" y="969"/>
                    <a:pt x="2004" y="740"/>
                    <a:pt x="870" y="77"/>
                  </a:cubicBezTo>
                  <a:cubicBezTo>
                    <a:pt x="777" y="25"/>
                    <a:pt x="678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242;p37">
              <a:extLst>
                <a:ext uri="{FF2B5EF4-FFF2-40B4-BE49-F238E27FC236}">
                  <a16:creationId xmlns:a16="http://schemas.microsoft.com/office/drawing/2014/main" id="{A8961CBE-7968-CE25-192B-169A769DB3A5}"/>
                </a:ext>
              </a:extLst>
            </p:cNvPr>
            <p:cNvSpPr/>
            <p:nvPr/>
          </p:nvSpPr>
          <p:spPr>
            <a:xfrm>
              <a:off x="6308253" y="2418067"/>
              <a:ext cx="52867" cy="29991"/>
            </a:xfrm>
            <a:custGeom>
              <a:avLst/>
              <a:gdLst/>
              <a:ahLst/>
              <a:cxnLst/>
              <a:rect l="l" t="t" r="r" b="b"/>
              <a:pathLst>
                <a:path w="2073" h="1176" extrusionOk="0">
                  <a:moveTo>
                    <a:pt x="1908" y="0"/>
                  </a:moveTo>
                  <a:cubicBezTo>
                    <a:pt x="1882" y="0"/>
                    <a:pt x="1856" y="7"/>
                    <a:pt x="1834" y="20"/>
                  </a:cubicBezTo>
                  <a:cubicBezTo>
                    <a:pt x="1310" y="389"/>
                    <a:pt x="751" y="675"/>
                    <a:pt x="155" y="901"/>
                  </a:cubicBezTo>
                  <a:cubicBezTo>
                    <a:pt x="1" y="949"/>
                    <a:pt x="48" y="1175"/>
                    <a:pt x="203" y="1175"/>
                  </a:cubicBezTo>
                  <a:cubicBezTo>
                    <a:pt x="215" y="1175"/>
                    <a:pt x="239" y="1163"/>
                    <a:pt x="251" y="1163"/>
                  </a:cubicBezTo>
                  <a:cubicBezTo>
                    <a:pt x="870" y="937"/>
                    <a:pt x="1453" y="628"/>
                    <a:pt x="1989" y="258"/>
                  </a:cubicBezTo>
                  <a:cubicBezTo>
                    <a:pt x="2048" y="211"/>
                    <a:pt x="2072" y="127"/>
                    <a:pt x="2025" y="56"/>
                  </a:cubicBezTo>
                  <a:cubicBezTo>
                    <a:pt x="1995" y="19"/>
                    <a:pt x="1951" y="0"/>
                    <a:pt x="1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243;p37">
              <a:extLst>
                <a:ext uri="{FF2B5EF4-FFF2-40B4-BE49-F238E27FC236}">
                  <a16:creationId xmlns:a16="http://schemas.microsoft.com/office/drawing/2014/main" id="{8AA5E212-2D70-7AF6-EC26-AF74DEBDA9D1}"/>
                </a:ext>
              </a:extLst>
            </p:cNvPr>
            <p:cNvSpPr/>
            <p:nvPr/>
          </p:nvSpPr>
          <p:spPr>
            <a:xfrm>
              <a:off x="6143634" y="2417812"/>
              <a:ext cx="49857" cy="27798"/>
            </a:xfrm>
            <a:custGeom>
              <a:avLst/>
              <a:gdLst/>
              <a:ahLst/>
              <a:cxnLst/>
              <a:rect l="l" t="t" r="r" b="b"/>
              <a:pathLst>
                <a:path w="1955" h="1090" extrusionOk="0">
                  <a:moveTo>
                    <a:pt x="240" y="0"/>
                  </a:moveTo>
                  <a:cubicBezTo>
                    <a:pt x="129" y="0"/>
                    <a:pt x="1" y="220"/>
                    <a:pt x="145" y="268"/>
                  </a:cubicBezTo>
                  <a:cubicBezTo>
                    <a:pt x="645" y="602"/>
                    <a:pt x="1181" y="876"/>
                    <a:pt x="1741" y="1078"/>
                  </a:cubicBezTo>
                  <a:cubicBezTo>
                    <a:pt x="1765" y="1090"/>
                    <a:pt x="1776" y="1090"/>
                    <a:pt x="1800" y="1090"/>
                  </a:cubicBezTo>
                  <a:cubicBezTo>
                    <a:pt x="1860" y="1090"/>
                    <a:pt x="1907" y="1054"/>
                    <a:pt x="1931" y="995"/>
                  </a:cubicBezTo>
                  <a:cubicBezTo>
                    <a:pt x="1955" y="923"/>
                    <a:pt x="1919" y="852"/>
                    <a:pt x="1848" y="816"/>
                  </a:cubicBezTo>
                  <a:cubicBezTo>
                    <a:pt x="1300" y="626"/>
                    <a:pt x="788" y="364"/>
                    <a:pt x="312" y="42"/>
                  </a:cubicBezTo>
                  <a:cubicBezTo>
                    <a:pt x="292" y="13"/>
                    <a:pt x="266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244;p37">
              <a:extLst>
                <a:ext uri="{FF2B5EF4-FFF2-40B4-BE49-F238E27FC236}">
                  <a16:creationId xmlns:a16="http://schemas.microsoft.com/office/drawing/2014/main" id="{A481C70B-69F4-01F4-1038-825135753F49}"/>
                </a:ext>
              </a:extLst>
            </p:cNvPr>
            <p:cNvSpPr/>
            <p:nvPr/>
          </p:nvSpPr>
          <p:spPr>
            <a:xfrm>
              <a:off x="6372315" y="3053283"/>
              <a:ext cx="983223" cy="379477"/>
            </a:xfrm>
            <a:custGeom>
              <a:avLst/>
              <a:gdLst/>
              <a:ahLst/>
              <a:cxnLst/>
              <a:rect l="l" t="t" r="r" b="b"/>
              <a:pathLst>
                <a:path w="38554" h="14880" extrusionOk="0">
                  <a:moveTo>
                    <a:pt x="3816" y="1"/>
                  </a:moveTo>
                  <a:cubicBezTo>
                    <a:pt x="2585" y="1"/>
                    <a:pt x="4226" y="647"/>
                    <a:pt x="2072" y="2639"/>
                  </a:cubicBezTo>
                  <a:cubicBezTo>
                    <a:pt x="1" y="4556"/>
                    <a:pt x="12300" y="14641"/>
                    <a:pt x="12300" y="14641"/>
                  </a:cubicBezTo>
                  <a:lnTo>
                    <a:pt x="37803" y="14879"/>
                  </a:lnTo>
                  <a:lnTo>
                    <a:pt x="38553" y="5330"/>
                  </a:lnTo>
                  <a:lnTo>
                    <a:pt x="5430" y="115"/>
                  </a:lnTo>
                  <a:cubicBezTo>
                    <a:pt x="4631" y="43"/>
                    <a:pt x="4130" y="1"/>
                    <a:pt x="3816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245;p37">
              <a:extLst>
                <a:ext uri="{FF2B5EF4-FFF2-40B4-BE49-F238E27FC236}">
                  <a16:creationId xmlns:a16="http://schemas.microsoft.com/office/drawing/2014/main" id="{709A6109-C564-FA0C-7587-535E9772FA1C}"/>
                </a:ext>
              </a:extLst>
            </p:cNvPr>
            <p:cNvSpPr/>
            <p:nvPr/>
          </p:nvSpPr>
          <p:spPr>
            <a:xfrm>
              <a:off x="6414828" y="3049458"/>
              <a:ext cx="944052" cy="386924"/>
            </a:xfrm>
            <a:custGeom>
              <a:avLst/>
              <a:gdLst/>
              <a:ahLst/>
              <a:cxnLst/>
              <a:rect l="l" t="t" r="r" b="b"/>
              <a:pathLst>
                <a:path w="37018" h="15172" extrusionOk="0">
                  <a:moveTo>
                    <a:pt x="2147" y="283"/>
                  </a:moveTo>
                  <a:cubicBezTo>
                    <a:pt x="2492" y="283"/>
                    <a:pt x="3059" y="335"/>
                    <a:pt x="3751" y="396"/>
                  </a:cubicBezTo>
                  <a:lnTo>
                    <a:pt x="36731" y="5599"/>
                  </a:lnTo>
                  <a:lnTo>
                    <a:pt x="36005" y="14886"/>
                  </a:lnTo>
                  <a:lnTo>
                    <a:pt x="10681" y="14648"/>
                  </a:lnTo>
                  <a:cubicBezTo>
                    <a:pt x="10002" y="14077"/>
                    <a:pt x="394" y="6099"/>
                    <a:pt x="310" y="3409"/>
                  </a:cubicBezTo>
                  <a:cubicBezTo>
                    <a:pt x="298" y="3218"/>
                    <a:pt x="358" y="3028"/>
                    <a:pt x="501" y="2897"/>
                  </a:cubicBezTo>
                  <a:cubicBezTo>
                    <a:pt x="1763" y="1718"/>
                    <a:pt x="1763" y="956"/>
                    <a:pt x="1763" y="563"/>
                  </a:cubicBezTo>
                  <a:cubicBezTo>
                    <a:pt x="1763" y="456"/>
                    <a:pt x="1763" y="361"/>
                    <a:pt x="1799" y="337"/>
                  </a:cubicBezTo>
                  <a:cubicBezTo>
                    <a:pt x="1836" y="299"/>
                    <a:pt x="1958" y="283"/>
                    <a:pt x="2147" y="283"/>
                  </a:cubicBezTo>
                  <a:close/>
                  <a:moveTo>
                    <a:pt x="2150" y="0"/>
                  </a:moveTo>
                  <a:cubicBezTo>
                    <a:pt x="1831" y="0"/>
                    <a:pt x="1691" y="39"/>
                    <a:pt x="1596" y="122"/>
                  </a:cubicBezTo>
                  <a:cubicBezTo>
                    <a:pt x="1489" y="242"/>
                    <a:pt x="1489" y="384"/>
                    <a:pt x="1489" y="563"/>
                  </a:cubicBezTo>
                  <a:cubicBezTo>
                    <a:pt x="1489" y="944"/>
                    <a:pt x="1489" y="1587"/>
                    <a:pt x="310" y="2682"/>
                  </a:cubicBezTo>
                  <a:cubicBezTo>
                    <a:pt x="108" y="2873"/>
                    <a:pt x="1" y="3147"/>
                    <a:pt x="24" y="3421"/>
                  </a:cubicBezTo>
                  <a:cubicBezTo>
                    <a:pt x="120" y="6326"/>
                    <a:pt x="10109" y="14541"/>
                    <a:pt x="10538" y="14898"/>
                  </a:cubicBezTo>
                  <a:cubicBezTo>
                    <a:pt x="10562" y="14910"/>
                    <a:pt x="10597" y="14922"/>
                    <a:pt x="10621" y="14922"/>
                  </a:cubicBezTo>
                  <a:lnTo>
                    <a:pt x="36136" y="15172"/>
                  </a:lnTo>
                  <a:cubicBezTo>
                    <a:pt x="36208" y="15172"/>
                    <a:pt x="36279" y="15112"/>
                    <a:pt x="36279" y="15041"/>
                  </a:cubicBezTo>
                  <a:lnTo>
                    <a:pt x="37017" y="5492"/>
                  </a:lnTo>
                  <a:cubicBezTo>
                    <a:pt x="37017" y="5421"/>
                    <a:pt x="36970" y="5361"/>
                    <a:pt x="36898" y="5337"/>
                  </a:cubicBezTo>
                  <a:lnTo>
                    <a:pt x="3775" y="111"/>
                  </a:lnTo>
                  <a:cubicBezTo>
                    <a:pt x="2965" y="39"/>
                    <a:pt x="246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246;p37">
              <a:extLst>
                <a:ext uri="{FF2B5EF4-FFF2-40B4-BE49-F238E27FC236}">
                  <a16:creationId xmlns:a16="http://schemas.microsoft.com/office/drawing/2014/main" id="{88465BF6-E672-C69A-10C8-585BE803F1AC}"/>
                </a:ext>
              </a:extLst>
            </p:cNvPr>
            <p:cNvSpPr/>
            <p:nvPr/>
          </p:nvSpPr>
          <p:spPr>
            <a:xfrm>
              <a:off x="7185156" y="3166438"/>
              <a:ext cx="189203" cy="262064"/>
            </a:xfrm>
            <a:custGeom>
              <a:avLst/>
              <a:gdLst/>
              <a:ahLst/>
              <a:cxnLst/>
              <a:rect l="l" t="t" r="r" b="b"/>
              <a:pathLst>
                <a:path w="7419" h="10276" extrusionOk="0">
                  <a:moveTo>
                    <a:pt x="1156" y="0"/>
                  </a:moveTo>
                  <a:lnTo>
                    <a:pt x="1" y="10228"/>
                  </a:lnTo>
                  <a:lnTo>
                    <a:pt x="6752" y="10275"/>
                  </a:lnTo>
                  <a:lnTo>
                    <a:pt x="7418" y="117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247;p37">
              <a:extLst>
                <a:ext uri="{FF2B5EF4-FFF2-40B4-BE49-F238E27FC236}">
                  <a16:creationId xmlns:a16="http://schemas.microsoft.com/office/drawing/2014/main" id="{326D414C-7A60-B1CA-4F87-2750093C3D44}"/>
                </a:ext>
              </a:extLst>
            </p:cNvPr>
            <p:cNvSpPr/>
            <p:nvPr/>
          </p:nvSpPr>
          <p:spPr>
            <a:xfrm>
              <a:off x="7181229" y="3162663"/>
              <a:ext cx="196777" cy="269485"/>
            </a:xfrm>
            <a:custGeom>
              <a:avLst/>
              <a:gdLst/>
              <a:ahLst/>
              <a:cxnLst/>
              <a:rect l="l" t="t" r="r" b="b"/>
              <a:pathLst>
                <a:path w="7716" h="10567" extrusionOk="0">
                  <a:moveTo>
                    <a:pt x="1441" y="315"/>
                  </a:moveTo>
                  <a:lnTo>
                    <a:pt x="7418" y="1446"/>
                  </a:lnTo>
                  <a:lnTo>
                    <a:pt x="6775" y="10281"/>
                  </a:lnTo>
                  <a:lnTo>
                    <a:pt x="310" y="10233"/>
                  </a:lnTo>
                  <a:lnTo>
                    <a:pt x="1441" y="315"/>
                  </a:lnTo>
                  <a:close/>
                  <a:moveTo>
                    <a:pt x="1315" y="1"/>
                  </a:moveTo>
                  <a:cubicBezTo>
                    <a:pt x="1286" y="1"/>
                    <a:pt x="1256" y="12"/>
                    <a:pt x="1238" y="29"/>
                  </a:cubicBezTo>
                  <a:cubicBezTo>
                    <a:pt x="1203" y="53"/>
                    <a:pt x="1179" y="89"/>
                    <a:pt x="1179" y="125"/>
                  </a:cubicBezTo>
                  <a:lnTo>
                    <a:pt x="12" y="10352"/>
                  </a:lnTo>
                  <a:cubicBezTo>
                    <a:pt x="0" y="10388"/>
                    <a:pt x="24" y="10435"/>
                    <a:pt x="48" y="10459"/>
                  </a:cubicBezTo>
                  <a:cubicBezTo>
                    <a:pt x="71" y="10495"/>
                    <a:pt x="107" y="10507"/>
                    <a:pt x="155" y="10507"/>
                  </a:cubicBezTo>
                  <a:lnTo>
                    <a:pt x="6906" y="10566"/>
                  </a:lnTo>
                  <a:cubicBezTo>
                    <a:pt x="6977" y="10566"/>
                    <a:pt x="7037" y="10507"/>
                    <a:pt x="7049" y="10435"/>
                  </a:cubicBezTo>
                  <a:lnTo>
                    <a:pt x="7703" y="1339"/>
                  </a:lnTo>
                  <a:cubicBezTo>
                    <a:pt x="7715" y="1268"/>
                    <a:pt x="7668" y="1196"/>
                    <a:pt x="7596" y="1184"/>
                  </a:cubicBezTo>
                  <a:lnTo>
                    <a:pt x="1345" y="5"/>
                  </a:lnTo>
                  <a:cubicBezTo>
                    <a:pt x="1336" y="2"/>
                    <a:pt x="1325" y="1"/>
                    <a:pt x="1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248;p37">
              <a:extLst>
                <a:ext uri="{FF2B5EF4-FFF2-40B4-BE49-F238E27FC236}">
                  <a16:creationId xmlns:a16="http://schemas.microsoft.com/office/drawing/2014/main" id="{A256C927-BA04-1700-8FBD-DA3E60C78918}"/>
                </a:ext>
              </a:extLst>
            </p:cNvPr>
            <p:cNvSpPr/>
            <p:nvPr/>
          </p:nvSpPr>
          <p:spPr>
            <a:xfrm>
              <a:off x="7185156" y="3168248"/>
              <a:ext cx="82934" cy="259029"/>
            </a:xfrm>
            <a:custGeom>
              <a:avLst/>
              <a:gdLst/>
              <a:ahLst/>
              <a:cxnLst/>
              <a:rect l="l" t="t" r="r" b="b"/>
              <a:pathLst>
                <a:path w="3252" h="10157" extrusionOk="0">
                  <a:moveTo>
                    <a:pt x="1120" y="1"/>
                  </a:moveTo>
                  <a:lnTo>
                    <a:pt x="1" y="10157"/>
                  </a:lnTo>
                  <a:lnTo>
                    <a:pt x="2180" y="10157"/>
                  </a:lnTo>
                  <a:lnTo>
                    <a:pt x="3251" y="429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249;p37">
              <a:extLst>
                <a:ext uri="{FF2B5EF4-FFF2-40B4-BE49-F238E27FC236}">
                  <a16:creationId xmlns:a16="http://schemas.microsoft.com/office/drawing/2014/main" id="{746C80FB-7C71-E58C-C205-008CFCC50AFC}"/>
                </a:ext>
              </a:extLst>
            </p:cNvPr>
            <p:cNvSpPr/>
            <p:nvPr/>
          </p:nvSpPr>
          <p:spPr>
            <a:xfrm>
              <a:off x="7181229" y="3164806"/>
              <a:ext cx="90508" cy="266119"/>
            </a:xfrm>
            <a:custGeom>
              <a:avLst/>
              <a:gdLst/>
              <a:ahLst/>
              <a:cxnLst/>
              <a:rect l="l" t="t" r="r" b="b"/>
              <a:pathLst>
                <a:path w="3549" h="10435" extrusionOk="0">
                  <a:moveTo>
                    <a:pt x="1393" y="302"/>
                  </a:moveTo>
                  <a:lnTo>
                    <a:pt x="3239" y="672"/>
                  </a:lnTo>
                  <a:lnTo>
                    <a:pt x="2203" y="10149"/>
                  </a:lnTo>
                  <a:lnTo>
                    <a:pt x="310" y="10149"/>
                  </a:lnTo>
                  <a:lnTo>
                    <a:pt x="1393" y="302"/>
                  </a:lnTo>
                  <a:close/>
                  <a:moveTo>
                    <a:pt x="1269" y="0"/>
                  </a:moveTo>
                  <a:cubicBezTo>
                    <a:pt x="1243" y="0"/>
                    <a:pt x="1217" y="11"/>
                    <a:pt x="1191" y="29"/>
                  </a:cubicBezTo>
                  <a:cubicBezTo>
                    <a:pt x="1155" y="52"/>
                    <a:pt x="1143" y="88"/>
                    <a:pt x="1131" y="124"/>
                  </a:cubicBezTo>
                  <a:lnTo>
                    <a:pt x="12" y="10280"/>
                  </a:lnTo>
                  <a:cubicBezTo>
                    <a:pt x="0" y="10316"/>
                    <a:pt x="24" y="10351"/>
                    <a:pt x="48" y="10387"/>
                  </a:cubicBezTo>
                  <a:cubicBezTo>
                    <a:pt x="71" y="10411"/>
                    <a:pt x="107" y="10435"/>
                    <a:pt x="155" y="10435"/>
                  </a:cubicBezTo>
                  <a:lnTo>
                    <a:pt x="2334" y="10435"/>
                  </a:lnTo>
                  <a:cubicBezTo>
                    <a:pt x="2393" y="10435"/>
                    <a:pt x="2453" y="10375"/>
                    <a:pt x="2465" y="10304"/>
                  </a:cubicBezTo>
                  <a:lnTo>
                    <a:pt x="3548" y="576"/>
                  </a:lnTo>
                  <a:cubicBezTo>
                    <a:pt x="3548" y="505"/>
                    <a:pt x="3500" y="445"/>
                    <a:pt x="3429" y="433"/>
                  </a:cubicBezTo>
                  <a:lnTo>
                    <a:pt x="1298" y="5"/>
                  </a:lnTo>
                  <a:cubicBezTo>
                    <a:pt x="1288" y="2"/>
                    <a:pt x="1279" y="0"/>
                    <a:pt x="1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250;p37">
              <a:extLst>
                <a:ext uri="{FF2B5EF4-FFF2-40B4-BE49-F238E27FC236}">
                  <a16:creationId xmlns:a16="http://schemas.microsoft.com/office/drawing/2014/main" id="{39790289-DD15-9B40-9FCC-F945D344C651}"/>
                </a:ext>
              </a:extLst>
            </p:cNvPr>
            <p:cNvSpPr/>
            <p:nvPr/>
          </p:nvSpPr>
          <p:spPr>
            <a:xfrm>
              <a:off x="7210378" y="3208032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0" y="0"/>
                  </a:moveTo>
                  <a:lnTo>
                    <a:pt x="2024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251;p37">
              <a:extLst>
                <a:ext uri="{FF2B5EF4-FFF2-40B4-BE49-F238E27FC236}">
                  <a16:creationId xmlns:a16="http://schemas.microsoft.com/office/drawing/2014/main" id="{F1164F54-EBE5-4D44-6A38-103A33BE5219}"/>
                </a:ext>
              </a:extLst>
            </p:cNvPr>
            <p:cNvSpPr/>
            <p:nvPr/>
          </p:nvSpPr>
          <p:spPr>
            <a:xfrm>
              <a:off x="7204972" y="3204564"/>
              <a:ext cx="60976" cy="15939"/>
            </a:xfrm>
            <a:custGeom>
              <a:avLst/>
              <a:gdLst/>
              <a:ahLst/>
              <a:cxnLst/>
              <a:rect l="l" t="t" r="r" b="b"/>
              <a:pathLst>
                <a:path w="2391" h="625" extrusionOk="0">
                  <a:moveTo>
                    <a:pt x="196" y="0"/>
                  </a:moveTo>
                  <a:cubicBezTo>
                    <a:pt x="38" y="0"/>
                    <a:pt x="1" y="257"/>
                    <a:pt x="188" y="279"/>
                  </a:cubicBezTo>
                  <a:lnTo>
                    <a:pt x="2212" y="625"/>
                  </a:lnTo>
                  <a:lnTo>
                    <a:pt x="2236" y="625"/>
                  </a:lnTo>
                  <a:cubicBezTo>
                    <a:pt x="2379" y="589"/>
                    <a:pt x="2391" y="398"/>
                    <a:pt x="2260" y="339"/>
                  </a:cubicBezTo>
                  <a:lnTo>
                    <a:pt x="236" y="6"/>
                  </a:lnTo>
                  <a:cubicBezTo>
                    <a:pt x="222" y="2"/>
                    <a:pt x="208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252;p37">
              <a:extLst>
                <a:ext uri="{FF2B5EF4-FFF2-40B4-BE49-F238E27FC236}">
                  <a16:creationId xmlns:a16="http://schemas.microsoft.com/office/drawing/2014/main" id="{F186D8F8-4084-F643-F446-81F86EAD9807}"/>
                </a:ext>
              </a:extLst>
            </p:cNvPr>
            <p:cNvSpPr/>
            <p:nvPr/>
          </p:nvSpPr>
          <p:spPr>
            <a:xfrm>
              <a:off x="7205507" y="3257227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1" y="0"/>
                  </a:moveTo>
                  <a:lnTo>
                    <a:pt x="2025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253;p37">
              <a:extLst>
                <a:ext uri="{FF2B5EF4-FFF2-40B4-BE49-F238E27FC236}">
                  <a16:creationId xmlns:a16="http://schemas.microsoft.com/office/drawing/2014/main" id="{6B14FFF0-CDE7-2468-88A7-71B197CFBE04}"/>
                </a:ext>
              </a:extLst>
            </p:cNvPr>
            <p:cNvSpPr/>
            <p:nvPr/>
          </p:nvSpPr>
          <p:spPr>
            <a:xfrm>
              <a:off x="7201554" y="3253835"/>
              <a:ext cx="59548" cy="15863"/>
            </a:xfrm>
            <a:custGeom>
              <a:avLst/>
              <a:gdLst/>
              <a:ahLst/>
              <a:cxnLst/>
              <a:rect l="l" t="t" r="r" b="b"/>
              <a:pathLst>
                <a:path w="2335" h="622" extrusionOk="0">
                  <a:moveTo>
                    <a:pt x="154" y="0"/>
                  </a:moveTo>
                  <a:cubicBezTo>
                    <a:pt x="82" y="0"/>
                    <a:pt x="23" y="47"/>
                    <a:pt x="13" y="121"/>
                  </a:cubicBezTo>
                  <a:cubicBezTo>
                    <a:pt x="1" y="193"/>
                    <a:pt x="60" y="264"/>
                    <a:pt x="132" y="288"/>
                  </a:cubicBezTo>
                  <a:lnTo>
                    <a:pt x="2156" y="621"/>
                  </a:lnTo>
                  <a:lnTo>
                    <a:pt x="2180" y="621"/>
                  </a:lnTo>
                  <a:cubicBezTo>
                    <a:pt x="2322" y="586"/>
                    <a:pt x="2334" y="395"/>
                    <a:pt x="2203" y="348"/>
                  </a:cubicBezTo>
                  <a:lnTo>
                    <a:pt x="179" y="2"/>
                  </a:lnTo>
                  <a:cubicBezTo>
                    <a:pt x="171" y="1"/>
                    <a:pt x="162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254;p37">
              <a:extLst>
                <a:ext uri="{FF2B5EF4-FFF2-40B4-BE49-F238E27FC236}">
                  <a16:creationId xmlns:a16="http://schemas.microsoft.com/office/drawing/2014/main" id="{7B7FFAC6-960D-57BC-4C5A-266EA9B07602}"/>
                </a:ext>
              </a:extLst>
            </p:cNvPr>
            <p:cNvSpPr/>
            <p:nvPr/>
          </p:nvSpPr>
          <p:spPr>
            <a:xfrm>
              <a:off x="7200942" y="3304891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1" y="1"/>
                  </a:moveTo>
                  <a:lnTo>
                    <a:pt x="2025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255;p37">
              <a:extLst>
                <a:ext uri="{FF2B5EF4-FFF2-40B4-BE49-F238E27FC236}">
                  <a16:creationId xmlns:a16="http://schemas.microsoft.com/office/drawing/2014/main" id="{A9C17441-BDA6-653D-0137-A89ACC8057C5}"/>
                </a:ext>
              </a:extLst>
            </p:cNvPr>
            <p:cNvSpPr/>
            <p:nvPr/>
          </p:nvSpPr>
          <p:spPr>
            <a:xfrm>
              <a:off x="7197321" y="3301550"/>
              <a:ext cx="59217" cy="15812"/>
            </a:xfrm>
            <a:custGeom>
              <a:avLst/>
              <a:gdLst/>
              <a:ahLst/>
              <a:cxnLst/>
              <a:rect l="l" t="t" r="r" b="b"/>
              <a:pathLst>
                <a:path w="2322" h="620" extrusionOk="0">
                  <a:moveTo>
                    <a:pt x="167" y="1"/>
                  </a:moveTo>
                  <a:cubicBezTo>
                    <a:pt x="24" y="12"/>
                    <a:pt x="0" y="203"/>
                    <a:pt x="119" y="274"/>
                  </a:cubicBezTo>
                  <a:lnTo>
                    <a:pt x="2143" y="608"/>
                  </a:lnTo>
                  <a:lnTo>
                    <a:pt x="2167" y="608"/>
                  </a:lnTo>
                  <a:lnTo>
                    <a:pt x="2167" y="620"/>
                  </a:lnTo>
                  <a:cubicBezTo>
                    <a:pt x="2310" y="584"/>
                    <a:pt x="2322" y="393"/>
                    <a:pt x="2191" y="334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256;p37">
              <a:extLst>
                <a:ext uri="{FF2B5EF4-FFF2-40B4-BE49-F238E27FC236}">
                  <a16:creationId xmlns:a16="http://schemas.microsoft.com/office/drawing/2014/main" id="{B19B9D8A-8F83-4CDE-B25A-102511A29586}"/>
                </a:ext>
              </a:extLst>
            </p:cNvPr>
            <p:cNvSpPr/>
            <p:nvPr/>
          </p:nvSpPr>
          <p:spPr>
            <a:xfrm>
              <a:off x="7195791" y="3351662"/>
              <a:ext cx="51643" cy="8518"/>
            </a:xfrm>
            <a:custGeom>
              <a:avLst/>
              <a:gdLst/>
              <a:ahLst/>
              <a:cxnLst/>
              <a:rect l="l" t="t" r="r" b="b"/>
              <a:pathLst>
                <a:path w="2025" h="334" extrusionOk="0">
                  <a:moveTo>
                    <a:pt x="1" y="0"/>
                  </a:moveTo>
                  <a:lnTo>
                    <a:pt x="2025" y="333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257;p37">
              <a:extLst>
                <a:ext uri="{FF2B5EF4-FFF2-40B4-BE49-F238E27FC236}">
                  <a16:creationId xmlns:a16="http://schemas.microsoft.com/office/drawing/2014/main" id="{948BF5CD-858E-9CB6-03E0-0E12205F9739}"/>
                </a:ext>
              </a:extLst>
            </p:cNvPr>
            <p:cNvSpPr/>
            <p:nvPr/>
          </p:nvSpPr>
          <p:spPr>
            <a:xfrm>
              <a:off x="7190869" y="3347709"/>
              <a:ext cx="60517" cy="16424"/>
            </a:xfrm>
            <a:custGeom>
              <a:avLst/>
              <a:gdLst/>
              <a:ahLst/>
              <a:cxnLst/>
              <a:rect l="l" t="t" r="r" b="b"/>
              <a:pathLst>
                <a:path w="2373" h="644" extrusionOk="0">
                  <a:moveTo>
                    <a:pt x="172" y="1"/>
                  </a:moveTo>
                  <a:cubicBezTo>
                    <a:pt x="44" y="1"/>
                    <a:pt x="0" y="299"/>
                    <a:pt x="154" y="299"/>
                  </a:cubicBezTo>
                  <a:cubicBezTo>
                    <a:pt x="159" y="299"/>
                    <a:pt x="164" y="299"/>
                    <a:pt x="170" y="298"/>
                  </a:cubicBezTo>
                  <a:lnTo>
                    <a:pt x="2194" y="631"/>
                  </a:lnTo>
                  <a:lnTo>
                    <a:pt x="2218" y="631"/>
                  </a:lnTo>
                  <a:lnTo>
                    <a:pt x="2206" y="643"/>
                  </a:lnTo>
                  <a:cubicBezTo>
                    <a:pt x="2349" y="608"/>
                    <a:pt x="2372" y="417"/>
                    <a:pt x="2241" y="358"/>
                  </a:cubicBezTo>
                  <a:lnTo>
                    <a:pt x="217" y="12"/>
                  </a:lnTo>
                  <a:cubicBezTo>
                    <a:pt x="201" y="4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258;p37">
              <a:extLst>
                <a:ext uri="{FF2B5EF4-FFF2-40B4-BE49-F238E27FC236}">
                  <a16:creationId xmlns:a16="http://schemas.microsoft.com/office/drawing/2014/main" id="{80F282F9-7176-B65F-F00F-6AC24DBE9249}"/>
                </a:ext>
              </a:extLst>
            </p:cNvPr>
            <p:cNvSpPr/>
            <p:nvPr/>
          </p:nvSpPr>
          <p:spPr>
            <a:xfrm>
              <a:off x="7191226" y="3395068"/>
              <a:ext cx="51949" cy="8824"/>
            </a:xfrm>
            <a:custGeom>
              <a:avLst/>
              <a:gdLst/>
              <a:ahLst/>
              <a:cxnLst/>
              <a:rect l="l" t="t" r="r" b="b"/>
              <a:pathLst>
                <a:path w="2037" h="346" extrusionOk="0">
                  <a:moveTo>
                    <a:pt x="1" y="1"/>
                  </a:moveTo>
                  <a:lnTo>
                    <a:pt x="2037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259;p37">
              <a:extLst>
                <a:ext uri="{FF2B5EF4-FFF2-40B4-BE49-F238E27FC236}">
                  <a16:creationId xmlns:a16="http://schemas.microsoft.com/office/drawing/2014/main" id="{E64A6160-498A-8D4F-EEFE-B2F577802F7A}"/>
                </a:ext>
              </a:extLst>
            </p:cNvPr>
            <p:cNvSpPr/>
            <p:nvPr/>
          </p:nvSpPr>
          <p:spPr>
            <a:xfrm>
              <a:off x="7185845" y="3391599"/>
              <a:ext cx="60976" cy="15684"/>
            </a:xfrm>
            <a:custGeom>
              <a:avLst/>
              <a:gdLst/>
              <a:ahLst/>
              <a:cxnLst/>
              <a:rect l="l" t="t" r="r" b="b"/>
              <a:pathLst>
                <a:path w="2391" h="615" extrusionOk="0">
                  <a:moveTo>
                    <a:pt x="196" y="1"/>
                  </a:moveTo>
                  <a:cubicBezTo>
                    <a:pt x="38" y="1"/>
                    <a:pt x="1" y="258"/>
                    <a:pt x="188" y="280"/>
                  </a:cubicBezTo>
                  <a:lnTo>
                    <a:pt x="2212" y="613"/>
                  </a:lnTo>
                  <a:lnTo>
                    <a:pt x="2236" y="613"/>
                  </a:lnTo>
                  <a:cubicBezTo>
                    <a:pt x="2242" y="614"/>
                    <a:pt x="2248" y="614"/>
                    <a:pt x="2254" y="614"/>
                  </a:cubicBezTo>
                  <a:cubicBezTo>
                    <a:pt x="2317" y="614"/>
                    <a:pt x="2368" y="560"/>
                    <a:pt x="2379" y="506"/>
                  </a:cubicBezTo>
                  <a:cubicBezTo>
                    <a:pt x="2391" y="422"/>
                    <a:pt x="2331" y="351"/>
                    <a:pt x="2260" y="339"/>
                  </a:cubicBezTo>
                  <a:lnTo>
                    <a:pt x="236" y="6"/>
                  </a:lnTo>
                  <a:cubicBezTo>
                    <a:pt x="222" y="2"/>
                    <a:pt x="20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260;p37">
              <a:extLst>
                <a:ext uri="{FF2B5EF4-FFF2-40B4-BE49-F238E27FC236}">
                  <a16:creationId xmlns:a16="http://schemas.microsoft.com/office/drawing/2014/main" id="{E936BAFA-AEBA-029F-2EAB-65D9FD888702}"/>
                </a:ext>
              </a:extLst>
            </p:cNvPr>
            <p:cNvSpPr/>
            <p:nvPr/>
          </p:nvSpPr>
          <p:spPr>
            <a:xfrm>
              <a:off x="7336080" y="2943265"/>
              <a:ext cx="320974" cy="518925"/>
            </a:xfrm>
            <a:custGeom>
              <a:avLst/>
              <a:gdLst/>
              <a:ahLst/>
              <a:cxnLst/>
              <a:rect l="l" t="t" r="r" b="b"/>
              <a:pathLst>
                <a:path w="12586" h="20348" extrusionOk="0">
                  <a:moveTo>
                    <a:pt x="12585" y="0"/>
                  </a:moveTo>
                  <a:lnTo>
                    <a:pt x="12133" y="5441"/>
                  </a:lnTo>
                  <a:lnTo>
                    <a:pt x="5048" y="4858"/>
                  </a:lnTo>
                  <a:lnTo>
                    <a:pt x="2286" y="9263"/>
                  </a:lnTo>
                  <a:lnTo>
                    <a:pt x="857" y="9156"/>
                  </a:lnTo>
                  <a:lnTo>
                    <a:pt x="0" y="19443"/>
                  </a:lnTo>
                  <a:lnTo>
                    <a:pt x="10894" y="20348"/>
                  </a:lnTo>
                  <a:lnTo>
                    <a:pt x="125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261;p37">
              <a:extLst>
                <a:ext uri="{FF2B5EF4-FFF2-40B4-BE49-F238E27FC236}">
                  <a16:creationId xmlns:a16="http://schemas.microsoft.com/office/drawing/2014/main" id="{BAB958A3-869C-5C11-EFB4-AD1E0F66F0CF}"/>
                </a:ext>
              </a:extLst>
            </p:cNvPr>
            <p:cNvSpPr/>
            <p:nvPr/>
          </p:nvSpPr>
          <p:spPr>
            <a:xfrm>
              <a:off x="7464205" y="2808612"/>
              <a:ext cx="203459" cy="273438"/>
            </a:xfrm>
            <a:custGeom>
              <a:avLst/>
              <a:gdLst/>
              <a:ahLst/>
              <a:cxnLst/>
              <a:rect l="l" t="t" r="r" b="b"/>
              <a:pathLst>
                <a:path w="7978" h="10722" extrusionOk="0">
                  <a:moveTo>
                    <a:pt x="5407" y="0"/>
                  </a:moveTo>
                  <a:cubicBezTo>
                    <a:pt x="2856" y="0"/>
                    <a:pt x="680" y="1955"/>
                    <a:pt x="465" y="4542"/>
                  </a:cubicBezTo>
                  <a:lnTo>
                    <a:pt x="1" y="10126"/>
                  </a:lnTo>
                  <a:lnTo>
                    <a:pt x="24" y="10126"/>
                  </a:lnTo>
                  <a:lnTo>
                    <a:pt x="7109" y="10721"/>
                  </a:lnTo>
                  <a:lnTo>
                    <a:pt x="7561" y="5280"/>
                  </a:lnTo>
                  <a:lnTo>
                    <a:pt x="7978" y="196"/>
                  </a:lnTo>
                  <a:lnTo>
                    <a:pt x="5823" y="18"/>
                  </a:lnTo>
                  <a:cubicBezTo>
                    <a:pt x="5683" y="6"/>
                    <a:pt x="5545" y="0"/>
                    <a:pt x="5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262;p37">
              <a:extLst>
                <a:ext uri="{FF2B5EF4-FFF2-40B4-BE49-F238E27FC236}">
                  <a16:creationId xmlns:a16="http://schemas.microsoft.com/office/drawing/2014/main" id="{9DDA3861-5554-73CC-600F-BA7F7B765F6E}"/>
                </a:ext>
              </a:extLst>
            </p:cNvPr>
            <p:cNvSpPr/>
            <p:nvPr/>
          </p:nvSpPr>
          <p:spPr>
            <a:xfrm>
              <a:off x="7403483" y="3262302"/>
              <a:ext cx="149955" cy="127283"/>
            </a:xfrm>
            <a:custGeom>
              <a:avLst/>
              <a:gdLst/>
              <a:ahLst/>
              <a:cxnLst/>
              <a:rect l="l" t="t" r="r" b="b"/>
              <a:pathLst>
                <a:path w="5880" h="4991" extrusionOk="0">
                  <a:moveTo>
                    <a:pt x="2614" y="1"/>
                  </a:moveTo>
                  <a:cubicBezTo>
                    <a:pt x="1407" y="1"/>
                    <a:pt x="234" y="872"/>
                    <a:pt x="119" y="2290"/>
                  </a:cubicBezTo>
                  <a:cubicBezTo>
                    <a:pt x="0" y="3671"/>
                    <a:pt x="1024" y="4873"/>
                    <a:pt x="2394" y="4980"/>
                  </a:cubicBezTo>
                  <a:cubicBezTo>
                    <a:pt x="2471" y="4987"/>
                    <a:pt x="2548" y="4990"/>
                    <a:pt x="2624" y="4990"/>
                  </a:cubicBezTo>
                  <a:cubicBezTo>
                    <a:pt x="4698" y="4990"/>
                    <a:pt x="5880" y="2527"/>
                    <a:pt x="4501" y="885"/>
                  </a:cubicBezTo>
                  <a:cubicBezTo>
                    <a:pt x="3983" y="276"/>
                    <a:pt x="3293" y="1"/>
                    <a:pt x="2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263;p37">
              <a:extLst>
                <a:ext uri="{FF2B5EF4-FFF2-40B4-BE49-F238E27FC236}">
                  <a16:creationId xmlns:a16="http://schemas.microsoft.com/office/drawing/2014/main" id="{FFEA3C50-5077-DAA6-1EE3-8CF64F026564}"/>
                </a:ext>
              </a:extLst>
            </p:cNvPr>
            <p:cNvSpPr/>
            <p:nvPr/>
          </p:nvSpPr>
          <p:spPr>
            <a:xfrm>
              <a:off x="7312694" y="2804965"/>
              <a:ext cx="359228" cy="660872"/>
            </a:xfrm>
            <a:custGeom>
              <a:avLst/>
              <a:gdLst/>
              <a:ahLst/>
              <a:cxnLst/>
              <a:rect l="l" t="t" r="r" b="b"/>
              <a:pathLst>
                <a:path w="14086" h="25914" extrusionOk="0">
                  <a:moveTo>
                    <a:pt x="11352" y="284"/>
                  </a:moveTo>
                  <a:cubicBezTo>
                    <a:pt x="11441" y="284"/>
                    <a:pt x="11531" y="287"/>
                    <a:pt x="11621" y="292"/>
                  </a:cubicBezTo>
                  <a:lnTo>
                    <a:pt x="10764" y="10531"/>
                  </a:lnTo>
                  <a:lnTo>
                    <a:pt x="6108" y="10150"/>
                  </a:lnTo>
                  <a:lnTo>
                    <a:pt x="6561" y="4697"/>
                  </a:lnTo>
                  <a:cubicBezTo>
                    <a:pt x="6768" y="2191"/>
                    <a:pt x="8861" y="284"/>
                    <a:pt x="11352" y="284"/>
                  </a:cubicBezTo>
                  <a:close/>
                  <a:moveTo>
                    <a:pt x="3797" y="7229"/>
                  </a:moveTo>
                  <a:cubicBezTo>
                    <a:pt x="4259" y="7229"/>
                    <a:pt x="4700" y="7493"/>
                    <a:pt x="4906" y="7947"/>
                  </a:cubicBezTo>
                  <a:cubicBezTo>
                    <a:pt x="5144" y="8566"/>
                    <a:pt x="5311" y="9209"/>
                    <a:pt x="5394" y="9876"/>
                  </a:cubicBezTo>
                  <a:cubicBezTo>
                    <a:pt x="5442" y="10210"/>
                    <a:pt x="5454" y="10543"/>
                    <a:pt x="5430" y="10876"/>
                  </a:cubicBezTo>
                  <a:lnTo>
                    <a:pt x="5073" y="11460"/>
                  </a:lnTo>
                  <a:cubicBezTo>
                    <a:pt x="5025" y="11448"/>
                    <a:pt x="4977" y="11436"/>
                    <a:pt x="4930" y="11412"/>
                  </a:cubicBezTo>
                  <a:cubicBezTo>
                    <a:pt x="4715" y="11210"/>
                    <a:pt x="4465" y="11031"/>
                    <a:pt x="4191" y="10900"/>
                  </a:cubicBezTo>
                  <a:cubicBezTo>
                    <a:pt x="4096" y="10805"/>
                    <a:pt x="3989" y="10710"/>
                    <a:pt x="3882" y="10591"/>
                  </a:cubicBezTo>
                  <a:cubicBezTo>
                    <a:pt x="3418" y="10114"/>
                    <a:pt x="3025" y="9579"/>
                    <a:pt x="2691" y="8995"/>
                  </a:cubicBezTo>
                  <a:cubicBezTo>
                    <a:pt x="2394" y="8388"/>
                    <a:pt x="2644" y="7638"/>
                    <a:pt x="3263" y="7352"/>
                  </a:cubicBezTo>
                  <a:cubicBezTo>
                    <a:pt x="3436" y="7269"/>
                    <a:pt x="3618" y="7229"/>
                    <a:pt x="3797" y="7229"/>
                  </a:cubicBezTo>
                  <a:close/>
                  <a:moveTo>
                    <a:pt x="1538" y="10376"/>
                  </a:moveTo>
                  <a:cubicBezTo>
                    <a:pt x="1546" y="10376"/>
                    <a:pt x="1553" y="10376"/>
                    <a:pt x="1560" y="10376"/>
                  </a:cubicBezTo>
                  <a:lnTo>
                    <a:pt x="1667" y="10376"/>
                  </a:lnTo>
                  <a:cubicBezTo>
                    <a:pt x="2167" y="10412"/>
                    <a:pt x="3251" y="10745"/>
                    <a:pt x="4013" y="11114"/>
                  </a:cubicBezTo>
                  <a:cubicBezTo>
                    <a:pt x="4239" y="11341"/>
                    <a:pt x="4489" y="11519"/>
                    <a:pt x="4775" y="11650"/>
                  </a:cubicBezTo>
                  <a:cubicBezTo>
                    <a:pt x="4811" y="11698"/>
                    <a:pt x="4834" y="11745"/>
                    <a:pt x="4846" y="11805"/>
                  </a:cubicBezTo>
                  <a:lnTo>
                    <a:pt x="4632" y="12150"/>
                  </a:lnTo>
                  <a:cubicBezTo>
                    <a:pt x="4263" y="12365"/>
                    <a:pt x="3858" y="12519"/>
                    <a:pt x="3453" y="12591"/>
                  </a:cubicBezTo>
                  <a:cubicBezTo>
                    <a:pt x="2840" y="12736"/>
                    <a:pt x="2216" y="12818"/>
                    <a:pt x="1591" y="12818"/>
                  </a:cubicBezTo>
                  <a:cubicBezTo>
                    <a:pt x="1549" y="12818"/>
                    <a:pt x="1507" y="12818"/>
                    <a:pt x="1465" y="12817"/>
                  </a:cubicBezTo>
                  <a:cubicBezTo>
                    <a:pt x="798" y="12781"/>
                    <a:pt x="298" y="12210"/>
                    <a:pt x="322" y="11555"/>
                  </a:cubicBezTo>
                  <a:cubicBezTo>
                    <a:pt x="357" y="10896"/>
                    <a:pt x="893" y="10376"/>
                    <a:pt x="1538" y="10376"/>
                  </a:cubicBezTo>
                  <a:close/>
                  <a:moveTo>
                    <a:pt x="6037" y="10424"/>
                  </a:moveTo>
                  <a:lnTo>
                    <a:pt x="9168" y="10686"/>
                  </a:lnTo>
                  <a:lnTo>
                    <a:pt x="10728" y="10817"/>
                  </a:lnTo>
                  <a:lnTo>
                    <a:pt x="9514" y="25438"/>
                  </a:lnTo>
                  <a:lnTo>
                    <a:pt x="1072" y="24735"/>
                  </a:lnTo>
                  <a:lnTo>
                    <a:pt x="1905" y="14722"/>
                  </a:lnTo>
                  <a:lnTo>
                    <a:pt x="3275" y="14841"/>
                  </a:lnTo>
                  <a:lnTo>
                    <a:pt x="4382" y="13067"/>
                  </a:lnTo>
                  <a:lnTo>
                    <a:pt x="6466" y="15377"/>
                  </a:lnTo>
                  <a:cubicBezTo>
                    <a:pt x="6489" y="15413"/>
                    <a:pt x="6537" y="15424"/>
                    <a:pt x="6573" y="15424"/>
                  </a:cubicBezTo>
                  <a:cubicBezTo>
                    <a:pt x="6608" y="15424"/>
                    <a:pt x="6644" y="15413"/>
                    <a:pt x="6668" y="15389"/>
                  </a:cubicBezTo>
                  <a:cubicBezTo>
                    <a:pt x="6727" y="15329"/>
                    <a:pt x="6727" y="15246"/>
                    <a:pt x="6680" y="15186"/>
                  </a:cubicBezTo>
                  <a:lnTo>
                    <a:pt x="4537" y="12829"/>
                  </a:lnTo>
                  <a:lnTo>
                    <a:pt x="4834" y="12353"/>
                  </a:lnTo>
                  <a:cubicBezTo>
                    <a:pt x="4965" y="12269"/>
                    <a:pt x="5061" y="12138"/>
                    <a:pt x="5120" y="11995"/>
                  </a:cubicBezTo>
                  <a:lnTo>
                    <a:pt x="7192" y="14293"/>
                  </a:lnTo>
                  <a:cubicBezTo>
                    <a:pt x="7216" y="14329"/>
                    <a:pt x="7251" y="14341"/>
                    <a:pt x="7287" y="14341"/>
                  </a:cubicBezTo>
                  <a:cubicBezTo>
                    <a:pt x="7406" y="14329"/>
                    <a:pt x="7466" y="14198"/>
                    <a:pt x="7394" y="14115"/>
                  </a:cubicBezTo>
                  <a:lnTo>
                    <a:pt x="5251" y="11734"/>
                  </a:lnTo>
                  <a:cubicBezTo>
                    <a:pt x="5287" y="11722"/>
                    <a:pt x="5311" y="11710"/>
                    <a:pt x="5334" y="11698"/>
                  </a:cubicBezTo>
                  <a:cubicBezTo>
                    <a:pt x="5537" y="11603"/>
                    <a:pt x="5668" y="11364"/>
                    <a:pt x="5704" y="10972"/>
                  </a:cubicBezTo>
                  <a:lnTo>
                    <a:pt x="5835" y="10769"/>
                  </a:lnTo>
                  <a:lnTo>
                    <a:pt x="8037" y="13222"/>
                  </a:lnTo>
                  <a:cubicBezTo>
                    <a:pt x="8073" y="13246"/>
                    <a:pt x="8109" y="13269"/>
                    <a:pt x="8144" y="13269"/>
                  </a:cubicBezTo>
                  <a:cubicBezTo>
                    <a:pt x="8180" y="13269"/>
                    <a:pt x="8216" y="13258"/>
                    <a:pt x="8240" y="13234"/>
                  </a:cubicBezTo>
                  <a:cubicBezTo>
                    <a:pt x="8299" y="13174"/>
                    <a:pt x="8299" y="13091"/>
                    <a:pt x="8251" y="13031"/>
                  </a:cubicBezTo>
                  <a:lnTo>
                    <a:pt x="6013" y="10555"/>
                  </a:lnTo>
                  <a:cubicBezTo>
                    <a:pt x="6013" y="10543"/>
                    <a:pt x="5989" y="10531"/>
                    <a:pt x="5977" y="10531"/>
                  </a:cubicBezTo>
                  <a:lnTo>
                    <a:pt x="6037" y="10424"/>
                  </a:lnTo>
                  <a:close/>
                  <a:moveTo>
                    <a:pt x="11358" y="1"/>
                  </a:moveTo>
                  <a:cubicBezTo>
                    <a:pt x="8737" y="1"/>
                    <a:pt x="6501" y="2004"/>
                    <a:pt x="6275" y="4673"/>
                  </a:cubicBezTo>
                  <a:lnTo>
                    <a:pt x="5811" y="10257"/>
                  </a:lnTo>
                  <a:lnTo>
                    <a:pt x="5811" y="10269"/>
                  </a:lnTo>
                  <a:lnTo>
                    <a:pt x="5715" y="10424"/>
                  </a:lnTo>
                  <a:cubicBezTo>
                    <a:pt x="5715" y="10245"/>
                    <a:pt x="5692" y="10055"/>
                    <a:pt x="5668" y="9852"/>
                  </a:cubicBezTo>
                  <a:cubicBezTo>
                    <a:pt x="5584" y="9150"/>
                    <a:pt x="5406" y="8471"/>
                    <a:pt x="5156" y="7828"/>
                  </a:cubicBezTo>
                  <a:cubicBezTo>
                    <a:pt x="4905" y="7257"/>
                    <a:pt x="4351" y="6918"/>
                    <a:pt x="3770" y="6918"/>
                  </a:cubicBezTo>
                  <a:cubicBezTo>
                    <a:pt x="3552" y="6918"/>
                    <a:pt x="3331" y="6966"/>
                    <a:pt x="3120" y="7066"/>
                  </a:cubicBezTo>
                  <a:cubicBezTo>
                    <a:pt x="2358" y="7435"/>
                    <a:pt x="2036" y="8364"/>
                    <a:pt x="2429" y="9114"/>
                  </a:cubicBezTo>
                  <a:cubicBezTo>
                    <a:pt x="2715" y="9650"/>
                    <a:pt x="3072" y="10138"/>
                    <a:pt x="3477" y="10591"/>
                  </a:cubicBezTo>
                  <a:cubicBezTo>
                    <a:pt x="2906" y="10352"/>
                    <a:pt x="2310" y="10186"/>
                    <a:pt x="1691" y="10102"/>
                  </a:cubicBezTo>
                  <a:cubicBezTo>
                    <a:pt x="1648" y="10099"/>
                    <a:pt x="1605" y="10097"/>
                    <a:pt x="1562" y="10097"/>
                  </a:cubicBezTo>
                  <a:cubicBezTo>
                    <a:pt x="795" y="10097"/>
                    <a:pt x="140" y="10693"/>
                    <a:pt x="72" y="11472"/>
                  </a:cubicBezTo>
                  <a:cubicBezTo>
                    <a:pt x="0" y="12305"/>
                    <a:pt x="620" y="13031"/>
                    <a:pt x="1441" y="13103"/>
                  </a:cubicBezTo>
                  <a:lnTo>
                    <a:pt x="1632" y="13103"/>
                  </a:lnTo>
                  <a:cubicBezTo>
                    <a:pt x="2275" y="13091"/>
                    <a:pt x="2894" y="13008"/>
                    <a:pt x="3513" y="12865"/>
                  </a:cubicBezTo>
                  <a:cubicBezTo>
                    <a:pt x="3799" y="12805"/>
                    <a:pt x="4072" y="12722"/>
                    <a:pt x="4334" y="12615"/>
                  </a:cubicBezTo>
                  <a:lnTo>
                    <a:pt x="4334" y="12615"/>
                  </a:lnTo>
                  <a:lnTo>
                    <a:pt x="4299" y="12674"/>
                  </a:lnTo>
                  <a:cubicBezTo>
                    <a:pt x="4287" y="12674"/>
                    <a:pt x="4263" y="12686"/>
                    <a:pt x="4251" y="12698"/>
                  </a:cubicBezTo>
                  <a:cubicBezTo>
                    <a:pt x="4215" y="12734"/>
                    <a:pt x="4203" y="12769"/>
                    <a:pt x="4203" y="12817"/>
                  </a:cubicBezTo>
                  <a:lnTo>
                    <a:pt x="3132" y="14543"/>
                  </a:lnTo>
                  <a:lnTo>
                    <a:pt x="1655" y="14412"/>
                  </a:lnTo>
                  <a:lnTo>
                    <a:pt x="774" y="24985"/>
                  </a:lnTo>
                  <a:lnTo>
                    <a:pt x="11931" y="25914"/>
                  </a:lnTo>
                  <a:lnTo>
                    <a:pt x="13169" y="11007"/>
                  </a:lnTo>
                  <a:lnTo>
                    <a:pt x="14086" y="208"/>
                  </a:lnTo>
                  <a:lnTo>
                    <a:pt x="11966" y="30"/>
                  </a:lnTo>
                  <a:lnTo>
                    <a:pt x="11776" y="18"/>
                  </a:lnTo>
                  <a:cubicBezTo>
                    <a:pt x="11636" y="6"/>
                    <a:pt x="11496" y="1"/>
                    <a:pt x="1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264;p37">
              <a:extLst>
                <a:ext uri="{FF2B5EF4-FFF2-40B4-BE49-F238E27FC236}">
                  <a16:creationId xmlns:a16="http://schemas.microsoft.com/office/drawing/2014/main" id="{F50CCF5B-3CD4-75E5-4C51-184BFE8C320F}"/>
                </a:ext>
              </a:extLst>
            </p:cNvPr>
            <p:cNvSpPr/>
            <p:nvPr/>
          </p:nvSpPr>
          <p:spPr>
            <a:xfrm>
              <a:off x="7398026" y="3258655"/>
              <a:ext cx="140901" cy="134628"/>
            </a:xfrm>
            <a:custGeom>
              <a:avLst/>
              <a:gdLst/>
              <a:ahLst/>
              <a:cxnLst/>
              <a:rect l="l" t="t" r="r" b="b"/>
              <a:pathLst>
                <a:path w="5525" h="5279" extrusionOk="0">
                  <a:moveTo>
                    <a:pt x="3012" y="290"/>
                  </a:moveTo>
                  <a:cubicBezTo>
                    <a:pt x="4298" y="397"/>
                    <a:pt x="5263" y="1540"/>
                    <a:pt x="5156" y="2837"/>
                  </a:cubicBezTo>
                  <a:cubicBezTo>
                    <a:pt x="5054" y="4068"/>
                    <a:pt x="4020" y="4989"/>
                    <a:pt x="2817" y="4989"/>
                  </a:cubicBezTo>
                  <a:cubicBezTo>
                    <a:pt x="2751" y="4989"/>
                    <a:pt x="2686" y="4986"/>
                    <a:pt x="2619" y="4981"/>
                  </a:cubicBezTo>
                  <a:cubicBezTo>
                    <a:pt x="1322" y="4873"/>
                    <a:pt x="357" y="3742"/>
                    <a:pt x="464" y="2445"/>
                  </a:cubicBezTo>
                  <a:cubicBezTo>
                    <a:pt x="572" y="1230"/>
                    <a:pt x="1584" y="290"/>
                    <a:pt x="2810" y="290"/>
                  </a:cubicBezTo>
                  <a:close/>
                  <a:moveTo>
                    <a:pt x="2746" y="1"/>
                  </a:moveTo>
                  <a:cubicBezTo>
                    <a:pt x="1397" y="1"/>
                    <a:pt x="243" y="1039"/>
                    <a:pt x="131" y="2421"/>
                  </a:cubicBezTo>
                  <a:cubicBezTo>
                    <a:pt x="0" y="3897"/>
                    <a:pt x="1119" y="5183"/>
                    <a:pt x="2596" y="5266"/>
                  </a:cubicBezTo>
                  <a:cubicBezTo>
                    <a:pt x="2667" y="5278"/>
                    <a:pt x="2739" y="5278"/>
                    <a:pt x="2810" y="5278"/>
                  </a:cubicBezTo>
                  <a:cubicBezTo>
                    <a:pt x="2817" y="5278"/>
                    <a:pt x="2825" y="5278"/>
                    <a:pt x="2832" y="5278"/>
                  </a:cubicBezTo>
                  <a:cubicBezTo>
                    <a:pt x="4239" y="5278"/>
                    <a:pt x="5406" y="4164"/>
                    <a:pt x="5465" y="2754"/>
                  </a:cubicBezTo>
                  <a:cubicBezTo>
                    <a:pt x="5525" y="1337"/>
                    <a:pt x="4441" y="123"/>
                    <a:pt x="3024" y="16"/>
                  </a:cubicBezTo>
                  <a:cubicBezTo>
                    <a:pt x="2931" y="6"/>
                    <a:pt x="2838" y="1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265;p37">
              <a:extLst>
                <a:ext uri="{FF2B5EF4-FFF2-40B4-BE49-F238E27FC236}">
                  <a16:creationId xmlns:a16="http://schemas.microsoft.com/office/drawing/2014/main" id="{DA3E321E-EF93-E3D6-8C35-121534DA9EF4}"/>
                </a:ext>
              </a:extLst>
            </p:cNvPr>
            <p:cNvSpPr/>
            <p:nvPr/>
          </p:nvSpPr>
          <p:spPr>
            <a:xfrm>
              <a:off x="6556316" y="3958928"/>
              <a:ext cx="395365" cy="292131"/>
            </a:xfrm>
            <a:custGeom>
              <a:avLst/>
              <a:gdLst/>
              <a:ahLst/>
              <a:cxnLst/>
              <a:rect l="l" t="t" r="r" b="b"/>
              <a:pathLst>
                <a:path w="15503" h="11455" extrusionOk="0">
                  <a:moveTo>
                    <a:pt x="10312" y="1"/>
                  </a:moveTo>
                  <a:lnTo>
                    <a:pt x="1" y="548"/>
                  </a:lnTo>
                  <a:lnTo>
                    <a:pt x="572" y="11454"/>
                  </a:lnTo>
                  <a:lnTo>
                    <a:pt x="15503" y="10657"/>
                  </a:lnTo>
                  <a:lnTo>
                    <a:pt x="15134" y="3572"/>
                  </a:lnTo>
                  <a:lnTo>
                    <a:pt x="10383" y="1417"/>
                  </a:lnTo>
                  <a:lnTo>
                    <a:pt x="10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266;p37">
              <a:extLst>
                <a:ext uri="{FF2B5EF4-FFF2-40B4-BE49-F238E27FC236}">
                  <a16:creationId xmlns:a16="http://schemas.microsoft.com/office/drawing/2014/main" id="{46931812-19A8-F541-67D5-D0230EBAC7D8}"/>
                </a:ext>
              </a:extLst>
            </p:cNvPr>
            <p:cNvSpPr/>
            <p:nvPr/>
          </p:nvSpPr>
          <p:spPr>
            <a:xfrm>
              <a:off x="6942245" y="4041658"/>
              <a:ext cx="278768" cy="189356"/>
            </a:xfrm>
            <a:custGeom>
              <a:avLst/>
              <a:gdLst/>
              <a:ahLst/>
              <a:cxnLst/>
              <a:rect l="l" t="t" r="r" b="b"/>
              <a:pathLst>
                <a:path w="10931" h="7425" extrusionOk="0">
                  <a:moveTo>
                    <a:pt x="5861" y="0"/>
                  </a:moveTo>
                  <a:cubicBezTo>
                    <a:pt x="5773" y="0"/>
                    <a:pt x="5685" y="2"/>
                    <a:pt x="5597" y="7"/>
                  </a:cubicBezTo>
                  <a:lnTo>
                    <a:pt x="1" y="305"/>
                  </a:lnTo>
                  <a:lnTo>
                    <a:pt x="1" y="328"/>
                  </a:lnTo>
                  <a:lnTo>
                    <a:pt x="370" y="7425"/>
                  </a:lnTo>
                  <a:lnTo>
                    <a:pt x="10931" y="6865"/>
                  </a:lnTo>
                  <a:lnTo>
                    <a:pt x="10812" y="4698"/>
                  </a:lnTo>
                  <a:cubicBezTo>
                    <a:pt x="10673" y="2048"/>
                    <a:pt x="8484" y="0"/>
                    <a:pt x="5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267;p37">
              <a:extLst>
                <a:ext uri="{FF2B5EF4-FFF2-40B4-BE49-F238E27FC236}">
                  <a16:creationId xmlns:a16="http://schemas.microsoft.com/office/drawing/2014/main" id="{AF71AAFF-0A1B-F78F-E503-822A71D7BCC9}"/>
                </a:ext>
              </a:extLst>
            </p:cNvPr>
            <p:cNvSpPr/>
            <p:nvPr/>
          </p:nvSpPr>
          <p:spPr>
            <a:xfrm>
              <a:off x="6621015" y="4026229"/>
              <a:ext cx="149496" cy="127283"/>
            </a:xfrm>
            <a:custGeom>
              <a:avLst/>
              <a:gdLst/>
              <a:ahLst/>
              <a:cxnLst/>
              <a:rect l="l" t="t" r="r" b="b"/>
              <a:pathLst>
                <a:path w="5862" h="4991" extrusionOk="0">
                  <a:moveTo>
                    <a:pt x="2574" y="1"/>
                  </a:moveTo>
                  <a:cubicBezTo>
                    <a:pt x="2526" y="1"/>
                    <a:pt x="2478" y="2"/>
                    <a:pt x="2429" y="5"/>
                  </a:cubicBezTo>
                  <a:cubicBezTo>
                    <a:pt x="1048" y="76"/>
                    <a:pt x="0" y="1243"/>
                    <a:pt x="71" y="2624"/>
                  </a:cubicBezTo>
                  <a:cubicBezTo>
                    <a:pt x="149" y="4072"/>
                    <a:pt x="1347" y="4991"/>
                    <a:pt x="2583" y="4991"/>
                  </a:cubicBezTo>
                  <a:cubicBezTo>
                    <a:pt x="3237" y="4991"/>
                    <a:pt x="3902" y="4733"/>
                    <a:pt x="4417" y="4160"/>
                  </a:cubicBezTo>
                  <a:cubicBezTo>
                    <a:pt x="5861" y="2542"/>
                    <a:pt x="4697" y="1"/>
                    <a:pt x="2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268;p37">
              <a:extLst>
                <a:ext uri="{FF2B5EF4-FFF2-40B4-BE49-F238E27FC236}">
                  <a16:creationId xmlns:a16="http://schemas.microsoft.com/office/drawing/2014/main" id="{47CE5847-DA53-96C8-1044-B8BF00879CB6}"/>
                </a:ext>
              </a:extLst>
            </p:cNvPr>
            <p:cNvSpPr/>
            <p:nvPr/>
          </p:nvSpPr>
          <p:spPr>
            <a:xfrm>
              <a:off x="6552694" y="3904812"/>
              <a:ext cx="671965" cy="349894"/>
            </a:xfrm>
            <a:custGeom>
              <a:avLst/>
              <a:gdLst/>
              <a:ahLst/>
              <a:cxnLst/>
              <a:rect l="l" t="t" r="r" b="b"/>
              <a:pathLst>
                <a:path w="26349" h="13720" extrusionOk="0">
                  <a:moveTo>
                    <a:pt x="13371" y="289"/>
                  </a:moveTo>
                  <a:cubicBezTo>
                    <a:pt x="14026" y="289"/>
                    <a:pt x="14561" y="801"/>
                    <a:pt x="14597" y="1444"/>
                  </a:cubicBezTo>
                  <a:cubicBezTo>
                    <a:pt x="14573" y="2111"/>
                    <a:pt x="14478" y="2777"/>
                    <a:pt x="14300" y="3420"/>
                  </a:cubicBezTo>
                  <a:cubicBezTo>
                    <a:pt x="14252" y="3587"/>
                    <a:pt x="14204" y="3742"/>
                    <a:pt x="14157" y="3873"/>
                  </a:cubicBezTo>
                  <a:cubicBezTo>
                    <a:pt x="13978" y="4123"/>
                    <a:pt x="13835" y="4397"/>
                    <a:pt x="13740" y="4682"/>
                  </a:cubicBezTo>
                  <a:cubicBezTo>
                    <a:pt x="13704" y="4718"/>
                    <a:pt x="13657" y="4754"/>
                    <a:pt x="13597" y="4778"/>
                  </a:cubicBezTo>
                  <a:lnTo>
                    <a:pt x="13216" y="4611"/>
                  </a:lnTo>
                  <a:cubicBezTo>
                    <a:pt x="12704" y="4028"/>
                    <a:pt x="12180" y="2254"/>
                    <a:pt x="12144" y="1575"/>
                  </a:cubicBezTo>
                  <a:cubicBezTo>
                    <a:pt x="12109" y="896"/>
                    <a:pt x="12633" y="313"/>
                    <a:pt x="13299" y="289"/>
                  </a:cubicBezTo>
                  <a:close/>
                  <a:moveTo>
                    <a:pt x="16815" y="2035"/>
                  </a:moveTo>
                  <a:cubicBezTo>
                    <a:pt x="17213" y="2035"/>
                    <a:pt x="17601" y="2228"/>
                    <a:pt x="17836" y="2587"/>
                  </a:cubicBezTo>
                  <a:cubicBezTo>
                    <a:pt x="18217" y="3170"/>
                    <a:pt x="18038" y="3956"/>
                    <a:pt x="17443" y="4313"/>
                  </a:cubicBezTo>
                  <a:cubicBezTo>
                    <a:pt x="16931" y="4647"/>
                    <a:pt x="15466" y="5182"/>
                    <a:pt x="14621" y="5242"/>
                  </a:cubicBezTo>
                  <a:lnTo>
                    <a:pt x="13978" y="4944"/>
                  </a:lnTo>
                  <a:cubicBezTo>
                    <a:pt x="13978" y="4897"/>
                    <a:pt x="13978" y="4861"/>
                    <a:pt x="13990" y="4825"/>
                  </a:cubicBezTo>
                  <a:cubicBezTo>
                    <a:pt x="14180" y="4575"/>
                    <a:pt x="14323" y="4301"/>
                    <a:pt x="14419" y="4004"/>
                  </a:cubicBezTo>
                  <a:cubicBezTo>
                    <a:pt x="14907" y="3313"/>
                    <a:pt x="15693" y="2539"/>
                    <a:pt x="16097" y="2265"/>
                  </a:cubicBezTo>
                  <a:cubicBezTo>
                    <a:pt x="16317" y="2110"/>
                    <a:pt x="16568" y="2035"/>
                    <a:pt x="16815" y="2035"/>
                  </a:cubicBezTo>
                  <a:close/>
                  <a:moveTo>
                    <a:pt x="21150" y="5509"/>
                  </a:moveTo>
                  <a:cubicBezTo>
                    <a:pt x="23630" y="5509"/>
                    <a:pt x="25725" y="7427"/>
                    <a:pt x="25932" y="9933"/>
                  </a:cubicBezTo>
                  <a:lnTo>
                    <a:pt x="15669" y="10469"/>
                  </a:lnTo>
                  <a:lnTo>
                    <a:pt x="15419" y="5802"/>
                  </a:lnTo>
                  <a:lnTo>
                    <a:pt x="20884" y="5516"/>
                  </a:lnTo>
                  <a:cubicBezTo>
                    <a:pt x="20973" y="5511"/>
                    <a:pt x="21061" y="5509"/>
                    <a:pt x="21150" y="5509"/>
                  </a:cubicBezTo>
                  <a:close/>
                  <a:moveTo>
                    <a:pt x="10323" y="2265"/>
                  </a:moveTo>
                  <a:lnTo>
                    <a:pt x="10394" y="3635"/>
                  </a:lnTo>
                  <a:lnTo>
                    <a:pt x="12299" y="4492"/>
                  </a:lnTo>
                  <a:lnTo>
                    <a:pt x="10287" y="6873"/>
                  </a:lnTo>
                  <a:cubicBezTo>
                    <a:pt x="10239" y="6933"/>
                    <a:pt x="10251" y="7016"/>
                    <a:pt x="10299" y="7076"/>
                  </a:cubicBezTo>
                  <a:cubicBezTo>
                    <a:pt x="10335" y="7087"/>
                    <a:pt x="10359" y="7099"/>
                    <a:pt x="10394" y="7099"/>
                  </a:cubicBezTo>
                  <a:cubicBezTo>
                    <a:pt x="10442" y="7099"/>
                    <a:pt x="10478" y="7087"/>
                    <a:pt x="10501" y="7052"/>
                  </a:cubicBezTo>
                  <a:lnTo>
                    <a:pt x="12561" y="4623"/>
                  </a:lnTo>
                  <a:lnTo>
                    <a:pt x="13073" y="4849"/>
                  </a:lnTo>
                  <a:cubicBezTo>
                    <a:pt x="13168" y="4956"/>
                    <a:pt x="13311" y="5040"/>
                    <a:pt x="13454" y="5075"/>
                  </a:cubicBezTo>
                  <a:lnTo>
                    <a:pt x="11466" y="7433"/>
                  </a:lnTo>
                  <a:cubicBezTo>
                    <a:pt x="11418" y="7492"/>
                    <a:pt x="11418" y="7588"/>
                    <a:pt x="11478" y="7635"/>
                  </a:cubicBezTo>
                  <a:cubicBezTo>
                    <a:pt x="11506" y="7658"/>
                    <a:pt x="11542" y="7670"/>
                    <a:pt x="11577" y="7670"/>
                  </a:cubicBezTo>
                  <a:cubicBezTo>
                    <a:pt x="11617" y="7670"/>
                    <a:pt x="11655" y="7655"/>
                    <a:pt x="11680" y="7623"/>
                  </a:cubicBezTo>
                  <a:lnTo>
                    <a:pt x="13740" y="5182"/>
                  </a:lnTo>
                  <a:cubicBezTo>
                    <a:pt x="13752" y="5206"/>
                    <a:pt x="13764" y="5230"/>
                    <a:pt x="13776" y="5242"/>
                  </a:cubicBezTo>
                  <a:cubicBezTo>
                    <a:pt x="13907" y="5444"/>
                    <a:pt x="14180" y="5516"/>
                    <a:pt x="14526" y="5516"/>
                  </a:cubicBezTo>
                  <a:lnTo>
                    <a:pt x="14561" y="5516"/>
                  </a:lnTo>
                  <a:lnTo>
                    <a:pt x="14776" y="5623"/>
                  </a:lnTo>
                  <a:lnTo>
                    <a:pt x="12645" y="8135"/>
                  </a:lnTo>
                  <a:cubicBezTo>
                    <a:pt x="12561" y="8230"/>
                    <a:pt x="12633" y="8373"/>
                    <a:pt x="12752" y="8373"/>
                  </a:cubicBezTo>
                  <a:cubicBezTo>
                    <a:pt x="12799" y="8373"/>
                    <a:pt x="12835" y="8350"/>
                    <a:pt x="12859" y="8326"/>
                  </a:cubicBezTo>
                  <a:lnTo>
                    <a:pt x="15014" y="5778"/>
                  </a:lnTo>
                  <a:cubicBezTo>
                    <a:pt x="15014" y="5766"/>
                    <a:pt x="15026" y="5754"/>
                    <a:pt x="15038" y="5742"/>
                  </a:cubicBezTo>
                  <a:lnTo>
                    <a:pt x="15145" y="5790"/>
                  </a:lnTo>
                  <a:lnTo>
                    <a:pt x="15395" y="10481"/>
                  </a:lnTo>
                  <a:lnTo>
                    <a:pt x="738" y="11255"/>
                  </a:lnTo>
                  <a:lnTo>
                    <a:pt x="286" y="2801"/>
                  </a:lnTo>
                  <a:lnTo>
                    <a:pt x="10323" y="2265"/>
                  </a:lnTo>
                  <a:close/>
                  <a:moveTo>
                    <a:pt x="13386" y="1"/>
                  </a:moveTo>
                  <a:cubicBezTo>
                    <a:pt x="13357" y="1"/>
                    <a:pt x="13328" y="2"/>
                    <a:pt x="13299" y="3"/>
                  </a:cubicBezTo>
                  <a:cubicBezTo>
                    <a:pt x="12466" y="39"/>
                    <a:pt x="11823" y="753"/>
                    <a:pt x="11871" y="1587"/>
                  </a:cubicBezTo>
                  <a:cubicBezTo>
                    <a:pt x="11954" y="2277"/>
                    <a:pt x="12133" y="2956"/>
                    <a:pt x="12383" y="3611"/>
                  </a:cubicBezTo>
                  <a:cubicBezTo>
                    <a:pt x="12490" y="3873"/>
                    <a:pt x="12609" y="4135"/>
                    <a:pt x="12740" y="4385"/>
                  </a:cubicBezTo>
                  <a:lnTo>
                    <a:pt x="12680" y="4361"/>
                  </a:lnTo>
                  <a:cubicBezTo>
                    <a:pt x="12680" y="4337"/>
                    <a:pt x="12668" y="4325"/>
                    <a:pt x="12645" y="4313"/>
                  </a:cubicBezTo>
                  <a:cubicBezTo>
                    <a:pt x="12627" y="4296"/>
                    <a:pt x="12597" y="4285"/>
                    <a:pt x="12563" y="4285"/>
                  </a:cubicBezTo>
                  <a:cubicBezTo>
                    <a:pt x="12551" y="4285"/>
                    <a:pt x="12538" y="4286"/>
                    <a:pt x="12525" y="4289"/>
                  </a:cubicBezTo>
                  <a:lnTo>
                    <a:pt x="10680" y="3444"/>
                  </a:lnTo>
                  <a:lnTo>
                    <a:pt x="10597" y="1968"/>
                  </a:lnTo>
                  <a:lnTo>
                    <a:pt x="0" y="2527"/>
                  </a:lnTo>
                  <a:lnTo>
                    <a:pt x="595" y="13719"/>
                  </a:lnTo>
                  <a:lnTo>
                    <a:pt x="750" y="13719"/>
                  </a:lnTo>
                  <a:lnTo>
                    <a:pt x="26230" y="12374"/>
                  </a:lnTo>
                  <a:lnTo>
                    <a:pt x="26349" y="12362"/>
                  </a:lnTo>
                  <a:lnTo>
                    <a:pt x="26230" y="10052"/>
                  </a:lnTo>
                  <a:cubicBezTo>
                    <a:pt x="26080" y="7331"/>
                    <a:pt x="23830" y="5223"/>
                    <a:pt x="21136" y="5223"/>
                  </a:cubicBezTo>
                  <a:cubicBezTo>
                    <a:pt x="21048" y="5223"/>
                    <a:pt x="20960" y="5226"/>
                    <a:pt x="20872" y="5230"/>
                  </a:cubicBezTo>
                  <a:lnTo>
                    <a:pt x="15264" y="5528"/>
                  </a:lnTo>
                  <a:lnTo>
                    <a:pt x="15121" y="5468"/>
                  </a:lnTo>
                  <a:cubicBezTo>
                    <a:pt x="15990" y="5290"/>
                    <a:pt x="16836" y="4980"/>
                    <a:pt x="17609" y="4551"/>
                  </a:cubicBezTo>
                  <a:cubicBezTo>
                    <a:pt x="18312" y="4099"/>
                    <a:pt x="18502" y="3158"/>
                    <a:pt x="18050" y="2468"/>
                  </a:cubicBezTo>
                  <a:cubicBezTo>
                    <a:pt x="17755" y="2022"/>
                    <a:pt x="17274" y="1782"/>
                    <a:pt x="16782" y="1782"/>
                  </a:cubicBezTo>
                  <a:cubicBezTo>
                    <a:pt x="16498" y="1782"/>
                    <a:pt x="16211" y="1862"/>
                    <a:pt x="15954" y="2027"/>
                  </a:cubicBezTo>
                  <a:cubicBezTo>
                    <a:pt x="15466" y="2396"/>
                    <a:pt x="15026" y="2813"/>
                    <a:pt x="14645" y="3277"/>
                  </a:cubicBezTo>
                  <a:cubicBezTo>
                    <a:pt x="14800" y="2670"/>
                    <a:pt x="14871" y="2051"/>
                    <a:pt x="14883" y="1432"/>
                  </a:cubicBezTo>
                  <a:cubicBezTo>
                    <a:pt x="14837" y="628"/>
                    <a:pt x="14181" y="1"/>
                    <a:pt x="13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269;p37">
              <a:extLst>
                <a:ext uri="{FF2B5EF4-FFF2-40B4-BE49-F238E27FC236}">
                  <a16:creationId xmlns:a16="http://schemas.microsoft.com/office/drawing/2014/main" id="{F05AB03A-AEEC-2621-ACC6-C3F6204F160D}"/>
                </a:ext>
              </a:extLst>
            </p:cNvPr>
            <p:cNvSpPr/>
            <p:nvPr/>
          </p:nvSpPr>
          <p:spPr>
            <a:xfrm>
              <a:off x="6606887" y="4022557"/>
              <a:ext cx="168699" cy="134373"/>
            </a:xfrm>
            <a:custGeom>
              <a:avLst/>
              <a:gdLst/>
              <a:ahLst/>
              <a:cxnLst/>
              <a:rect l="l" t="t" r="r" b="b"/>
              <a:pathLst>
                <a:path w="6615" h="5269" extrusionOk="0">
                  <a:moveTo>
                    <a:pt x="3114" y="292"/>
                  </a:moveTo>
                  <a:cubicBezTo>
                    <a:pt x="4388" y="304"/>
                    <a:pt x="5412" y="1316"/>
                    <a:pt x="5447" y="2578"/>
                  </a:cubicBezTo>
                  <a:cubicBezTo>
                    <a:pt x="5483" y="3840"/>
                    <a:pt x="4507" y="4911"/>
                    <a:pt x="3233" y="4983"/>
                  </a:cubicBezTo>
                  <a:cubicBezTo>
                    <a:pt x="3189" y="4985"/>
                    <a:pt x="3145" y="4986"/>
                    <a:pt x="3102" y="4986"/>
                  </a:cubicBezTo>
                  <a:cubicBezTo>
                    <a:pt x="1101" y="4986"/>
                    <a:pt x="0" y="2592"/>
                    <a:pt x="1364" y="1066"/>
                  </a:cubicBezTo>
                  <a:cubicBezTo>
                    <a:pt x="1780" y="601"/>
                    <a:pt x="2364" y="315"/>
                    <a:pt x="2983" y="292"/>
                  </a:cubicBezTo>
                  <a:close/>
                  <a:moveTo>
                    <a:pt x="3128" y="1"/>
                  </a:moveTo>
                  <a:cubicBezTo>
                    <a:pt x="1725" y="1"/>
                    <a:pt x="399" y="1140"/>
                    <a:pt x="483" y="2780"/>
                  </a:cubicBezTo>
                  <a:cubicBezTo>
                    <a:pt x="554" y="4173"/>
                    <a:pt x="1709" y="5268"/>
                    <a:pt x="3114" y="5268"/>
                  </a:cubicBezTo>
                  <a:lnTo>
                    <a:pt x="3257" y="5268"/>
                  </a:lnTo>
                  <a:cubicBezTo>
                    <a:pt x="5590" y="5149"/>
                    <a:pt x="6614" y="2256"/>
                    <a:pt x="4876" y="685"/>
                  </a:cubicBezTo>
                  <a:cubicBezTo>
                    <a:pt x="4349" y="212"/>
                    <a:pt x="3731" y="1"/>
                    <a:pt x="3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270;p37">
              <a:extLst>
                <a:ext uri="{FF2B5EF4-FFF2-40B4-BE49-F238E27FC236}">
                  <a16:creationId xmlns:a16="http://schemas.microsoft.com/office/drawing/2014/main" id="{436972AC-F851-9144-B4C9-98162C2943A9}"/>
                </a:ext>
              </a:extLst>
            </p:cNvPr>
            <p:cNvSpPr/>
            <p:nvPr/>
          </p:nvSpPr>
          <p:spPr>
            <a:xfrm>
              <a:off x="6192650" y="3042547"/>
              <a:ext cx="614202" cy="899091"/>
            </a:xfrm>
            <a:custGeom>
              <a:avLst/>
              <a:gdLst/>
              <a:ahLst/>
              <a:cxnLst/>
              <a:rect l="l" t="t" r="r" b="b"/>
              <a:pathLst>
                <a:path w="24084" h="35255" extrusionOk="0">
                  <a:moveTo>
                    <a:pt x="4843" y="1"/>
                  </a:moveTo>
                  <a:cubicBezTo>
                    <a:pt x="4843" y="1"/>
                    <a:pt x="1" y="15098"/>
                    <a:pt x="1419" y="15098"/>
                  </a:cubicBezTo>
                  <a:cubicBezTo>
                    <a:pt x="1422" y="15098"/>
                    <a:pt x="1424" y="15098"/>
                    <a:pt x="1426" y="15098"/>
                  </a:cubicBezTo>
                  <a:lnTo>
                    <a:pt x="10260" y="14812"/>
                  </a:lnTo>
                  <a:lnTo>
                    <a:pt x="14618" y="35255"/>
                  </a:lnTo>
                  <a:lnTo>
                    <a:pt x="23595" y="35064"/>
                  </a:lnTo>
                  <a:lnTo>
                    <a:pt x="24084" y="13336"/>
                  </a:lnTo>
                  <a:cubicBezTo>
                    <a:pt x="23953" y="6573"/>
                    <a:pt x="19845" y="1001"/>
                    <a:pt x="13106" y="548"/>
                  </a:cubicBezTo>
                  <a:lnTo>
                    <a:pt x="4843" y="1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271;p37">
              <a:extLst>
                <a:ext uri="{FF2B5EF4-FFF2-40B4-BE49-F238E27FC236}">
                  <a16:creationId xmlns:a16="http://schemas.microsoft.com/office/drawing/2014/main" id="{B5C71122-0B9B-B31E-4263-78B9AD1585DF}"/>
                </a:ext>
              </a:extLst>
            </p:cNvPr>
            <p:cNvSpPr/>
            <p:nvPr/>
          </p:nvSpPr>
          <p:spPr>
            <a:xfrm>
              <a:off x="6199561" y="3038849"/>
              <a:ext cx="610938" cy="906435"/>
            </a:xfrm>
            <a:custGeom>
              <a:avLst/>
              <a:gdLst/>
              <a:ahLst/>
              <a:cxnLst/>
              <a:rect l="l" t="t" r="r" b="b"/>
              <a:pathLst>
                <a:path w="23956" h="35543" extrusionOk="0">
                  <a:moveTo>
                    <a:pt x="4667" y="300"/>
                  </a:moveTo>
                  <a:lnTo>
                    <a:pt x="12823" y="836"/>
                  </a:lnTo>
                  <a:cubicBezTo>
                    <a:pt x="19181" y="1265"/>
                    <a:pt x="23539" y="6349"/>
                    <a:pt x="23670" y="13481"/>
                  </a:cubicBezTo>
                  <a:lnTo>
                    <a:pt x="23194" y="35078"/>
                  </a:lnTo>
                  <a:lnTo>
                    <a:pt x="14454" y="35269"/>
                  </a:lnTo>
                  <a:lnTo>
                    <a:pt x="10120" y="14921"/>
                  </a:lnTo>
                  <a:cubicBezTo>
                    <a:pt x="10109" y="14862"/>
                    <a:pt x="10049" y="14814"/>
                    <a:pt x="9989" y="14814"/>
                  </a:cubicBezTo>
                  <a:lnTo>
                    <a:pt x="9978" y="14814"/>
                  </a:lnTo>
                  <a:lnTo>
                    <a:pt x="1155" y="15100"/>
                  </a:lnTo>
                  <a:cubicBezTo>
                    <a:pt x="1143" y="15100"/>
                    <a:pt x="1131" y="15100"/>
                    <a:pt x="1119" y="15076"/>
                  </a:cubicBezTo>
                  <a:cubicBezTo>
                    <a:pt x="500" y="14278"/>
                    <a:pt x="2893" y="5837"/>
                    <a:pt x="4667" y="300"/>
                  </a:cubicBezTo>
                  <a:close/>
                  <a:moveTo>
                    <a:pt x="4562" y="1"/>
                  </a:moveTo>
                  <a:cubicBezTo>
                    <a:pt x="4501" y="1"/>
                    <a:pt x="4451" y="45"/>
                    <a:pt x="4429" y="98"/>
                  </a:cubicBezTo>
                  <a:cubicBezTo>
                    <a:pt x="3977" y="1527"/>
                    <a:pt x="0" y="14052"/>
                    <a:pt x="893" y="15243"/>
                  </a:cubicBezTo>
                  <a:cubicBezTo>
                    <a:pt x="953" y="15326"/>
                    <a:pt x="1048" y="15386"/>
                    <a:pt x="1155" y="15386"/>
                  </a:cubicBezTo>
                  <a:lnTo>
                    <a:pt x="9870" y="15100"/>
                  </a:lnTo>
                  <a:lnTo>
                    <a:pt x="14204" y="35436"/>
                  </a:lnTo>
                  <a:cubicBezTo>
                    <a:pt x="14216" y="35495"/>
                    <a:pt x="14276" y="35543"/>
                    <a:pt x="14347" y="35543"/>
                  </a:cubicBezTo>
                  <a:lnTo>
                    <a:pt x="23336" y="35352"/>
                  </a:lnTo>
                  <a:cubicBezTo>
                    <a:pt x="23408" y="35352"/>
                    <a:pt x="23467" y="35293"/>
                    <a:pt x="23467" y="35209"/>
                  </a:cubicBezTo>
                  <a:lnTo>
                    <a:pt x="23956" y="13469"/>
                  </a:lnTo>
                  <a:cubicBezTo>
                    <a:pt x="23896" y="10075"/>
                    <a:pt x="22813" y="6944"/>
                    <a:pt x="20919" y="4634"/>
                  </a:cubicBezTo>
                  <a:cubicBezTo>
                    <a:pt x="18907" y="2182"/>
                    <a:pt x="16109" y="777"/>
                    <a:pt x="12847" y="550"/>
                  </a:cubicBezTo>
                  <a:lnTo>
                    <a:pt x="4584" y="3"/>
                  </a:lnTo>
                  <a:cubicBezTo>
                    <a:pt x="4577" y="1"/>
                    <a:pt x="4569" y="1"/>
                    <a:pt x="4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272;p37">
              <a:extLst>
                <a:ext uri="{FF2B5EF4-FFF2-40B4-BE49-F238E27FC236}">
                  <a16:creationId xmlns:a16="http://schemas.microsoft.com/office/drawing/2014/main" id="{B446F945-6892-4F8A-D398-5E9FDAB3010B}"/>
                </a:ext>
              </a:extLst>
            </p:cNvPr>
            <p:cNvSpPr/>
            <p:nvPr/>
          </p:nvSpPr>
          <p:spPr>
            <a:xfrm>
              <a:off x="6539331" y="3802547"/>
              <a:ext cx="259335" cy="169770"/>
            </a:xfrm>
            <a:custGeom>
              <a:avLst/>
              <a:gdLst/>
              <a:ahLst/>
              <a:cxnLst/>
              <a:rect l="l" t="t" r="r" b="b"/>
              <a:pathLst>
                <a:path w="10169" h="6657" extrusionOk="0">
                  <a:moveTo>
                    <a:pt x="10168" y="1"/>
                  </a:moveTo>
                  <a:lnTo>
                    <a:pt x="0" y="918"/>
                  </a:lnTo>
                  <a:lnTo>
                    <a:pt x="1024" y="6656"/>
                  </a:lnTo>
                  <a:lnTo>
                    <a:pt x="10061" y="6180"/>
                  </a:lnTo>
                  <a:lnTo>
                    <a:pt x="10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273;p37">
              <a:extLst>
                <a:ext uri="{FF2B5EF4-FFF2-40B4-BE49-F238E27FC236}">
                  <a16:creationId xmlns:a16="http://schemas.microsoft.com/office/drawing/2014/main" id="{1C613A99-7E4C-FBAC-F728-0EB7414B56CB}"/>
                </a:ext>
              </a:extLst>
            </p:cNvPr>
            <p:cNvSpPr/>
            <p:nvPr/>
          </p:nvSpPr>
          <p:spPr>
            <a:xfrm>
              <a:off x="6535684" y="3798900"/>
              <a:ext cx="266629" cy="177064"/>
            </a:xfrm>
            <a:custGeom>
              <a:avLst/>
              <a:gdLst/>
              <a:ahLst/>
              <a:cxnLst/>
              <a:rect l="l" t="t" r="r" b="b"/>
              <a:pathLst>
                <a:path w="10455" h="6943" extrusionOk="0">
                  <a:moveTo>
                    <a:pt x="10168" y="299"/>
                  </a:moveTo>
                  <a:lnTo>
                    <a:pt x="10061" y="6192"/>
                  </a:lnTo>
                  <a:lnTo>
                    <a:pt x="1286" y="6657"/>
                  </a:lnTo>
                  <a:lnTo>
                    <a:pt x="310" y="1192"/>
                  </a:lnTo>
                  <a:lnTo>
                    <a:pt x="10168" y="299"/>
                  </a:lnTo>
                  <a:close/>
                  <a:moveTo>
                    <a:pt x="10299" y="1"/>
                  </a:moveTo>
                  <a:lnTo>
                    <a:pt x="131" y="918"/>
                  </a:lnTo>
                  <a:cubicBezTo>
                    <a:pt x="96" y="918"/>
                    <a:pt x="60" y="942"/>
                    <a:pt x="36" y="977"/>
                  </a:cubicBezTo>
                  <a:cubicBezTo>
                    <a:pt x="12" y="1001"/>
                    <a:pt x="0" y="1049"/>
                    <a:pt x="12" y="1084"/>
                  </a:cubicBezTo>
                  <a:lnTo>
                    <a:pt x="1024" y="6823"/>
                  </a:lnTo>
                  <a:cubicBezTo>
                    <a:pt x="1036" y="6895"/>
                    <a:pt x="1096" y="6942"/>
                    <a:pt x="1167" y="6942"/>
                  </a:cubicBezTo>
                  <a:lnTo>
                    <a:pt x="10216" y="6466"/>
                  </a:lnTo>
                  <a:cubicBezTo>
                    <a:pt x="10287" y="6454"/>
                    <a:pt x="10347" y="6395"/>
                    <a:pt x="10347" y="6323"/>
                  </a:cubicBezTo>
                  <a:lnTo>
                    <a:pt x="10454" y="144"/>
                  </a:lnTo>
                  <a:cubicBezTo>
                    <a:pt x="10454" y="108"/>
                    <a:pt x="10442" y="61"/>
                    <a:pt x="10406" y="37"/>
                  </a:cubicBezTo>
                  <a:cubicBezTo>
                    <a:pt x="10383" y="13"/>
                    <a:pt x="10347" y="1"/>
                    <a:pt x="10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274;p37">
              <a:extLst>
                <a:ext uri="{FF2B5EF4-FFF2-40B4-BE49-F238E27FC236}">
                  <a16:creationId xmlns:a16="http://schemas.microsoft.com/office/drawing/2014/main" id="{80A2DB93-7C71-D71E-AAC5-C777B97EC555}"/>
                </a:ext>
              </a:extLst>
            </p:cNvPr>
            <p:cNvSpPr/>
            <p:nvPr/>
          </p:nvSpPr>
          <p:spPr>
            <a:xfrm>
              <a:off x="6539331" y="3802547"/>
              <a:ext cx="259335" cy="78063"/>
            </a:xfrm>
            <a:custGeom>
              <a:avLst/>
              <a:gdLst/>
              <a:ahLst/>
              <a:cxnLst/>
              <a:rect l="l" t="t" r="r" b="b"/>
              <a:pathLst>
                <a:path w="10169" h="3061" extrusionOk="0">
                  <a:moveTo>
                    <a:pt x="10168" y="1"/>
                  </a:moveTo>
                  <a:lnTo>
                    <a:pt x="0" y="918"/>
                  </a:lnTo>
                  <a:lnTo>
                    <a:pt x="381" y="3061"/>
                  </a:lnTo>
                  <a:lnTo>
                    <a:pt x="10132" y="2180"/>
                  </a:lnTo>
                  <a:lnTo>
                    <a:pt x="10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275;p37">
              <a:extLst>
                <a:ext uri="{FF2B5EF4-FFF2-40B4-BE49-F238E27FC236}">
                  <a16:creationId xmlns:a16="http://schemas.microsoft.com/office/drawing/2014/main" id="{7B6624AA-7C2A-A614-53B5-0FFE4CC98791}"/>
                </a:ext>
              </a:extLst>
            </p:cNvPr>
            <p:cNvSpPr/>
            <p:nvPr/>
          </p:nvSpPr>
          <p:spPr>
            <a:xfrm>
              <a:off x="6535684" y="3798900"/>
              <a:ext cx="266629" cy="85357"/>
            </a:xfrm>
            <a:custGeom>
              <a:avLst/>
              <a:gdLst/>
              <a:ahLst/>
              <a:cxnLst/>
              <a:rect l="l" t="t" r="r" b="b"/>
              <a:pathLst>
                <a:path w="10455" h="3347" extrusionOk="0">
                  <a:moveTo>
                    <a:pt x="10168" y="299"/>
                  </a:moveTo>
                  <a:lnTo>
                    <a:pt x="10133" y="2192"/>
                  </a:lnTo>
                  <a:lnTo>
                    <a:pt x="643" y="3049"/>
                  </a:lnTo>
                  <a:lnTo>
                    <a:pt x="310" y="1192"/>
                  </a:lnTo>
                  <a:lnTo>
                    <a:pt x="10168" y="299"/>
                  </a:lnTo>
                  <a:close/>
                  <a:moveTo>
                    <a:pt x="10299" y="1"/>
                  </a:moveTo>
                  <a:lnTo>
                    <a:pt x="131" y="918"/>
                  </a:lnTo>
                  <a:cubicBezTo>
                    <a:pt x="96" y="918"/>
                    <a:pt x="60" y="942"/>
                    <a:pt x="36" y="977"/>
                  </a:cubicBezTo>
                  <a:cubicBezTo>
                    <a:pt x="12" y="1001"/>
                    <a:pt x="0" y="1049"/>
                    <a:pt x="12" y="1084"/>
                  </a:cubicBezTo>
                  <a:lnTo>
                    <a:pt x="393" y="3228"/>
                  </a:lnTo>
                  <a:cubicBezTo>
                    <a:pt x="405" y="3287"/>
                    <a:pt x="453" y="3335"/>
                    <a:pt x="524" y="3347"/>
                  </a:cubicBezTo>
                  <a:lnTo>
                    <a:pt x="536" y="3335"/>
                  </a:lnTo>
                  <a:lnTo>
                    <a:pt x="10287" y="2466"/>
                  </a:lnTo>
                  <a:cubicBezTo>
                    <a:pt x="10359" y="2454"/>
                    <a:pt x="10418" y="2394"/>
                    <a:pt x="10418" y="2323"/>
                  </a:cubicBezTo>
                  <a:lnTo>
                    <a:pt x="10454" y="144"/>
                  </a:lnTo>
                  <a:cubicBezTo>
                    <a:pt x="10454" y="108"/>
                    <a:pt x="10442" y="61"/>
                    <a:pt x="10406" y="37"/>
                  </a:cubicBezTo>
                  <a:cubicBezTo>
                    <a:pt x="10383" y="13"/>
                    <a:pt x="10347" y="1"/>
                    <a:pt x="10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276;p37">
              <a:extLst>
                <a:ext uri="{FF2B5EF4-FFF2-40B4-BE49-F238E27FC236}">
                  <a16:creationId xmlns:a16="http://schemas.microsoft.com/office/drawing/2014/main" id="{0B284D38-1462-4931-B6BB-07544C70E63B}"/>
                </a:ext>
              </a:extLst>
            </p:cNvPr>
            <p:cNvSpPr/>
            <p:nvPr/>
          </p:nvSpPr>
          <p:spPr>
            <a:xfrm>
              <a:off x="6579395" y="3823510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0"/>
                  </a:moveTo>
                  <a:lnTo>
                    <a:pt x="299" y="203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277;p37">
              <a:extLst>
                <a:ext uri="{FF2B5EF4-FFF2-40B4-BE49-F238E27FC236}">
                  <a16:creationId xmlns:a16="http://schemas.microsoft.com/office/drawing/2014/main" id="{73B08244-CE8C-D2DA-E1F1-C28068BDD809}"/>
                </a:ext>
              </a:extLst>
            </p:cNvPr>
            <p:cNvSpPr/>
            <p:nvPr/>
          </p:nvSpPr>
          <p:spPr>
            <a:xfrm>
              <a:off x="6574550" y="3820118"/>
              <a:ext cx="16118" cy="58681"/>
            </a:xfrm>
            <a:custGeom>
              <a:avLst/>
              <a:gdLst/>
              <a:ahLst/>
              <a:cxnLst/>
              <a:rect l="l" t="t" r="r" b="b"/>
              <a:pathLst>
                <a:path w="632" h="2301" extrusionOk="0">
                  <a:moveTo>
                    <a:pt x="205" y="1"/>
                  </a:moveTo>
                  <a:cubicBezTo>
                    <a:pt x="110" y="1"/>
                    <a:pt x="0" y="61"/>
                    <a:pt x="48" y="157"/>
                  </a:cubicBezTo>
                  <a:lnTo>
                    <a:pt x="346" y="2181"/>
                  </a:lnTo>
                  <a:cubicBezTo>
                    <a:pt x="358" y="2253"/>
                    <a:pt x="417" y="2300"/>
                    <a:pt x="489" y="2300"/>
                  </a:cubicBezTo>
                  <a:lnTo>
                    <a:pt x="500" y="2300"/>
                  </a:lnTo>
                  <a:cubicBezTo>
                    <a:pt x="584" y="2288"/>
                    <a:pt x="631" y="2217"/>
                    <a:pt x="619" y="2146"/>
                  </a:cubicBezTo>
                  <a:lnTo>
                    <a:pt x="322" y="110"/>
                  </a:lnTo>
                  <a:cubicBezTo>
                    <a:pt x="337" y="34"/>
                    <a:pt x="275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278;p37">
              <a:extLst>
                <a:ext uri="{FF2B5EF4-FFF2-40B4-BE49-F238E27FC236}">
                  <a16:creationId xmlns:a16="http://schemas.microsoft.com/office/drawing/2014/main" id="{4AB45765-E700-798B-2AC7-673066B5CBD6}"/>
                </a:ext>
              </a:extLst>
            </p:cNvPr>
            <p:cNvSpPr/>
            <p:nvPr/>
          </p:nvSpPr>
          <p:spPr>
            <a:xfrm>
              <a:off x="6628590" y="3819557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1"/>
                  </a:moveTo>
                  <a:lnTo>
                    <a:pt x="298" y="2037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279;p37">
              <a:extLst>
                <a:ext uri="{FF2B5EF4-FFF2-40B4-BE49-F238E27FC236}">
                  <a16:creationId xmlns:a16="http://schemas.microsoft.com/office/drawing/2014/main" id="{EDE0C336-4B00-04AF-F6BA-E487C4FA451F}"/>
                </a:ext>
              </a:extLst>
            </p:cNvPr>
            <p:cNvSpPr/>
            <p:nvPr/>
          </p:nvSpPr>
          <p:spPr>
            <a:xfrm>
              <a:off x="6624637" y="3815910"/>
              <a:ext cx="15225" cy="59242"/>
            </a:xfrm>
            <a:custGeom>
              <a:avLst/>
              <a:gdLst/>
              <a:ahLst/>
              <a:cxnLst/>
              <a:rect l="l" t="t" r="r" b="b"/>
              <a:pathLst>
                <a:path w="597" h="2323" extrusionOk="0">
                  <a:moveTo>
                    <a:pt x="132" y="1"/>
                  </a:moveTo>
                  <a:cubicBezTo>
                    <a:pt x="60" y="13"/>
                    <a:pt x="1" y="84"/>
                    <a:pt x="13" y="167"/>
                  </a:cubicBezTo>
                  <a:lnTo>
                    <a:pt x="310" y="2191"/>
                  </a:lnTo>
                  <a:cubicBezTo>
                    <a:pt x="322" y="2263"/>
                    <a:pt x="382" y="2311"/>
                    <a:pt x="453" y="2322"/>
                  </a:cubicBezTo>
                  <a:lnTo>
                    <a:pt x="477" y="2311"/>
                  </a:lnTo>
                  <a:cubicBezTo>
                    <a:pt x="549" y="2299"/>
                    <a:pt x="596" y="2227"/>
                    <a:pt x="596" y="2156"/>
                  </a:cubicBezTo>
                  <a:lnTo>
                    <a:pt x="299" y="120"/>
                  </a:lnTo>
                  <a:cubicBezTo>
                    <a:pt x="275" y="48"/>
                    <a:pt x="215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280;p37">
              <a:extLst>
                <a:ext uri="{FF2B5EF4-FFF2-40B4-BE49-F238E27FC236}">
                  <a16:creationId xmlns:a16="http://schemas.microsoft.com/office/drawing/2014/main" id="{D8834887-CE21-2480-3930-CBA19D04F983}"/>
                </a:ext>
              </a:extLst>
            </p:cNvPr>
            <p:cNvSpPr/>
            <p:nvPr/>
          </p:nvSpPr>
          <p:spPr>
            <a:xfrm>
              <a:off x="6676254" y="3815910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1"/>
                  </a:moveTo>
                  <a:lnTo>
                    <a:pt x="299" y="2037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281;p37">
              <a:extLst>
                <a:ext uri="{FF2B5EF4-FFF2-40B4-BE49-F238E27FC236}">
                  <a16:creationId xmlns:a16="http://schemas.microsoft.com/office/drawing/2014/main" id="{4F4BF2DE-37BA-79B8-249A-D593426BEAC2}"/>
                </a:ext>
              </a:extLst>
            </p:cNvPr>
            <p:cNvSpPr/>
            <p:nvPr/>
          </p:nvSpPr>
          <p:spPr>
            <a:xfrm>
              <a:off x="6672327" y="3812544"/>
              <a:ext cx="15199" cy="58962"/>
            </a:xfrm>
            <a:custGeom>
              <a:avLst/>
              <a:gdLst/>
              <a:ahLst/>
              <a:cxnLst/>
              <a:rect l="l" t="t" r="r" b="b"/>
              <a:pathLst>
                <a:path w="596" h="2312" extrusionOk="0">
                  <a:moveTo>
                    <a:pt x="152" y="0"/>
                  </a:moveTo>
                  <a:cubicBezTo>
                    <a:pt x="145" y="0"/>
                    <a:pt x="138" y="1"/>
                    <a:pt x="131" y="2"/>
                  </a:cubicBezTo>
                  <a:cubicBezTo>
                    <a:pt x="60" y="14"/>
                    <a:pt x="0" y="85"/>
                    <a:pt x="12" y="157"/>
                  </a:cubicBezTo>
                  <a:lnTo>
                    <a:pt x="310" y="2193"/>
                  </a:lnTo>
                  <a:cubicBezTo>
                    <a:pt x="322" y="2252"/>
                    <a:pt x="381" y="2312"/>
                    <a:pt x="453" y="2312"/>
                  </a:cubicBezTo>
                  <a:lnTo>
                    <a:pt x="476" y="2312"/>
                  </a:lnTo>
                  <a:cubicBezTo>
                    <a:pt x="548" y="2300"/>
                    <a:pt x="595" y="2228"/>
                    <a:pt x="595" y="2145"/>
                  </a:cubicBezTo>
                  <a:lnTo>
                    <a:pt x="298" y="121"/>
                  </a:lnTo>
                  <a:cubicBezTo>
                    <a:pt x="287" y="56"/>
                    <a:pt x="226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282;p37">
              <a:extLst>
                <a:ext uri="{FF2B5EF4-FFF2-40B4-BE49-F238E27FC236}">
                  <a16:creationId xmlns:a16="http://schemas.microsoft.com/office/drawing/2014/main" id="{8EA7B829-19A3-6A24-9389-0EAA6AA16C64}"/>
                </a:ext>
              </a:extLst>
            </p:cNvPr>
            <p:cNvSpPr/>
            <p:nvPr/>
          </p:nvSpPr>
          <p:spPr>
            <a:xfrm>
              <a:off x="6723025" y="3811676"/>
              <a:ext cx="7625" cy="51923"/>
            </a:xfrm>
            <a:custGeom>
              <a:avLst/>
              <a:gdLst/>
              <a:ahLst/>
              <a:cxnLst/>
              <a:rect l="l" t="t" r="r" b="b"/>
              <a:pathLst>
                <a:path w="299" h="2036" extrusionOk="0">
                  <a:moveTo>
                    <a:pt x="1" y="0"/>
                  </a:moveTo>
                  <a:lnTo>
                    <a:pt x="298" y="203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283;p37">
              <a:extLst>
                <a:ext uri="{FF2B5EF4-FFF2-40B4-BE49-F238E27FC236}">
                  <a16:creationId xmlns:a16="http://schemas.microsoft.com/office/drawing/2014/main" id="{778DA1D2-B976-7F13-C32F-C1E1E536A72E}"/>
                </a:ext>
              </a:extLst>
            </p:cNvPr>
            <p:cNvSpPr/>
            <p:nvPr/>
          </p:nvSpPr>
          <p:spPr>
            <a:xfrm>
              <a:off x="6718359" y="3808463"/>
              <a:ext cx="16220" cy="58783"/>
            </a:xfrm>
            <a:custGeom>
              <a:avLst/>
              <a:gdLst/>
              <a:ahLst/>
              <a:cxnLst/>
              <a:rect l="l" t="t" r="r" b="b"/>
              <a:pathLst>
                <a:path w="636" h="2305" extrusionOk="0">
                  <a:moveTo>
                    <a:pt x="200" y="1"/>
                  </a:moveTo>
                  <a:cubicBezTo>
                    <a:pt x="106" y="1"/>
                    <a:pt x="1" y="57"/>
                    <a:pt x="41" y="150"/>
                  </a:cubicBezTo>
                  <a:lnTo>
                    <a:pt x="338" y="2186"/>
                  </a:lnTo>
                  <a:cubicBezTo>
                    <a:pt x="350" y="2245"/>
                    <a:pt x="410" y="2293"/>
                    <a:pt x="481" y="2305"/>
                  </a:cubicBezTo>
                  <a:lnTo>
                    <a:pt x="505" y="2305"/>
                  </a:lnTo>
                  <a:cubicBezTo>
                    <a:pt x="576" y="2293"/>
                    <a:pt x="636" y="2222"/>
                    <a:pt x="624" y="2150"/>
                  </a:cubicBezTo>
                  <a:lnTo>
                    <a:pt x="326" y="114"/>
                  </a:lnTo>
                  <a:cubicBezTo>
                    <a:pt x="342" y="35"/>
                    <a:pt x="275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284;p37">
              <a:extLst>
                <a:ext uri="{FF2B5EF4-FFF2-40B4-BE49-F238E27FC236}">
                  <a16:creationId xmlns:a16="http://schemas.microsoft.com/office/drawing/2014/main" id="{5A88E97F-F51E-E441-3D93-DA5F10EDED59}"/>
                </a:ext>
              </a:extLst>
            </p:cNvPr>
            <p:cNvSpPr/>
            <p:nvPr/>
          </p:nvSpPr>
          <p:spPr>
            <a:xfrm>
              <a:off x="6766762" y="3808336"/>
              <a:ext cx="7600" cy="51643"/>
            </a:xfrm>
            <a:custGeom>
              <a:avLst/>
              <a:gdLst/>
              <a:ahLst/>
              <a:cxnLst/>
              <a:rect l="l" t="t" r="r" b="b"/>
              <a:pathLst>
                <a:path w="298" h="2025" extrusionOk="0">
                  <a:moveTo>
                    <a:pt x="0" y="0"/>
                  </a:moveTo>
                  <a:lnTo>
                    <a:pt x="298" y="2024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285;p37">
              <a:extLst>
                <a:ext uri="{FF2B5EF4-FFF2-40B4-BE49-F238E27FC236}">
                  <a16:creationId xmlns:a16="http://schemas.microsoft.com/office/drawing/2014/main" id="{8D4125C7-8790-6929-C344-DAF092620CEC}"/>
                </a:ext>
              </a:extLst>
            </p:cNvPr>
            <p:cNvSpPr/>
            <p:nvPr/>
          </p:nvSpPr>
          <p:spPr>
            <a:xfrm>
              <a:off x="6762809" y="3804638"/>
              <a:ext cx="15199" cy="58962"/>
            </a:xfrm>
            <a:custGeom>
              <a:avLst/>
              <a:gdLst/>
              <a:ahLst/>
              <a:cxnLst/>
              <a:rect l="l" t="t" r="r" b="b"/>
              <a:pathLst>
                <a:path w="596" h="2312" extrusionOk="0">
                  <a:moveTo>
                    <a:pt x="150" y="1"/>
                  </a:moveTo>
                  <a:cubicBezTo>
                    <a:pt x="144" y="1"/>
                    <a:pt x="137" y="1"/>
                    <a:pt x="131" y="2"/>
                  </a:cubicBezTo>
                  <a:cubicBezTo>
                    <a:pt x="60" y="14"/>
                    <a:pt x="0" y="86"/>
                    <a:pt x="12" y="157"/>
                  </a:cubicBezTo>
                  <a:lnTo>
                    <a:pt x="310" y="2193"/>
                  </a:lnTo>
                  <a:cubicBezTo>
                    <a:pt x="322" y="2264"/>
                    <a:pt x="381" y="2312"/>
                    <a:pt x="453" y="2312"/>
                  </a:cubicBezTo>
                  <a:lnTo>
                    <a:pt x="465" y="2312"/>
                  </a:lnTo>
                  <a:cubicBezTo>
                    <a:pt x="548" y="2300"/>
                    <a:pt x="596" y="2229"/>
                    <a:pt x="584" y="2145"/>
                  </a:cubicBezTo>
                  <a:lnTo>
                    <a:pt x="286" y="121"/>
                  </a:lnTo>
                  <a:cubicBezTo>
                    <a:pt x="275" y="56"/>
                    <a:pt x="215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286;p37">
              <a:extLst>
                <a:ext uri="{FF2B5EF4-FFF2-40B4-BE49-F238E27FC236}">
                  <a16:creationId xmlns:a16="http://schemas.microsoft.com/office/drawing/2014/main" id="{3A6A93A4-ACF5-D73D-F2AF-80A14D036526}"/>
                </a:ext>
              </a:extLst>
            </p:cNvPr>
            <p:cNvSpPr/>
            <p:nvPr/>
          </p:nvSpPr>
          <p:spPr>
            <a:xfrm>
              <a:off x="5844898" y="2979683"/>
              <a:ext cx="637971" cy="450196"/>
            </a:xfrm>
            <a:custGeom>
              <a:avLst/>
              <a:gdLst/>
              <a:ahLst/>
              <a:cxnLst/>
              <a:rect l="l" t="t" r="r" b="b"/>
              <a:pathLst>
                <a:path w="25016" h="17653" extrusionOk="0">
                  <a:moveTo>
                    <a:pt x="1025" y="1"/>
                  </a:moveTo>
                  <a:lnTo>
                    <a:pt x="525" y="3930"/>
                  </a:lnTo>
                  <a:cubicBezTo>
                    <a:pt x="1" y="8431"/>
                    <a:pt x="1906" y="12919"/>
                    <a:pt x="5632" y="15491"/>
                  </a:cubicBezTo>
                  <a:cubicBezTo>
                    <a:pt x="7679" y="16905"/>
                    <a:pt x="10113" y="17652"/>
                    <a:pt x="12607" y="17652"/>
                  </a:cubicBezTo>
                  <a:cubicBezTo>
                    <a:pt x="12738" y="17652"/>
                    <a:pt x="12870" y="17650"/>
                    <a:pt x="13002" y="17646"/>
                  </a:cubicBezTo>
                  <a:lnTo>
                    <a:pt x="20194" y="17491"/>
                  </a:lnTo>
                  <a:cubicBezTo>
                    <a:pt x="20194" y="17491"/>
                    <a:pt x="19265" y="12884"/>
                    <a:pt x="20491" y="9157"/>
                  </a:cubicBezTo>
                  <a:cubicBezTo>
                    <a:pt x="21682" y="5537"/>
                    <a:pt x="25016" y="2775"/>
                    <a:pt x="24944" y="2775"/>
                  </a:cubicBezTo>
                  <a:lnTo>
                    <a:pt x="16491" y="221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287;p37">
              <a:extLst>
                <a:ext uri="{FF2B5EF4-FFF2-40B4-BE49-F238E27FC236}">
                  <a16:creationId xmlns:a16="http://schemas.microsoft.com/office/drawing/2014/main" id="{E4573A3E-636C-F8D9-0230-7A3A1796583E}"/>
                </a:ext>
              </a:extLst>
            </p:cNvPr>
            <p:cNvSpPr/>
            <p:nvPr/>
          </p:nvSpPr>
          <p:spPr>
            <a:xfrm>
              <a:off x="5840945" y="2976062"/>
              <a:ext cx="644040" cy="457311"/>
            </a:xfrm>
            <a:custGeom>
              <a:avLst/>
              <a:gdLst/>
              <a:ahLst/>
              <a:cxnLst/>
              <a:rect l="l" t="t" r="r" b="b"/>
              <a:pathLst>
                <a:path w="25254" h="17932" extrusionOk="0">
                  <a:moveTo>
                    <a:pt x="1299" y="310"/>
                  </a:moveTo>
                  <a:lnTo>
                    <a:pt x="16634" y="2500"/>
                  </a:lnTo>
                  <a:lnTo>
                    <a:pt x="24778" y="3036"/>
                  </a:lnTo>
                  <a:cubicBezTo>
                    <a:pt x="22623" y="5108"/>
                    <a:pt x="21182" y="7191"/>
                    <a:pt x="20503" y="9251"/>
                  </a:cubicBezTo>
                  <a:cubicBezTo>
                    <a:pt x="19420" y="12585"/>
                    <a:pt x="20027" y="16645"/>
                    <a:pt x="20182" y="17502"/>
                  </a:cubicBezTo>
                  <a:lnTo>
                    <a:pt x="13145" y="17645"/>
                  </a:lnTo>
                  <a:cubicBezTo>
                    <a:pt x="12999" y="17651"/>
                    <a:pt x="12853" y="17653"/>
                    <a:pt x="12707" y="17653"/>
                  </a:cubicBezTo>
                  <a:cubicBezTo>
                    <a:pt x="10273" y="17653"/>
                    <a:pt x="7881" y="16907"/>
                    <a:pt x="5871" y="15526"/>
                  </a:cubicBezTo>
                  <a:cubicBezTo>
                    <a:pt x="2227" y="13014"/>
                    <a:pt x="287" y="8632"/>
                    <a:pt x="810" y="4096"/>
                  </a:cubicBezTo>
                  <a:lnTo>
                    <a:pt x="1299" y="310"/>
                  </a:lnTo>
                  <a:close/>
                  <a:moveTo>
                    <a:pt x="1203" y="0"/>
                  </a:moveTo>
                  <a:cubicBezTo>
                    <a:pt x="1156" y="0"/>
                    <a:pt x="1120" y="12"/>
                    <a:pt x="1096" y="36"/>
                  </a:cubicBezTo>
                  <a:cubicBezTo>
                    <a:pt x="1061" y="60"/>
                    <a:pt x="1037" y="83"/>
                    <a:pt x="1037" y="131"/>
                  </a:cubicBezTo>
                  <a:lnTo>
                    <a:pt x="537" y="4060"/>
                  </a:lnTo>
                  <a:cubicBezTo>
                    <a:pt x="1" y="8704"/>
                    <a:pt x="1989" y="13180"/>
                    <a:pt x="5716" y="15752"/>
                  </a:cubicBezTo>
                  <a:cubicBezTo>
                    <a:pt x="7760" y="17170"/>
                    <a:pt x="10191" y="17931"/>
                    <a:pt x="12683" y="17931"/>
                  </a:cubicBezTo>
                  <a:cubicBezTo>
                    <a:pt x="12702" y="17931"/>
                    <a:pt x="12721" y="17931"/>
                    <a:pt x="12741" y="17931"/>
                  </a:cubicBezTo>
                  <a:lnTo>
                    <a:pt x="13145" y="17931"/>
                  </a:lnTo>
                  <a:lnTo>
                    <a:pt x="20337" y="17776"/>
                  </a:lnTo>
                  <a:cubicBezTo>
                    <a:pt x="20384" y="17776"/>
                    <a:pt x="20420" y="17764"/>
                    <a:pt x="20444" y="17728"/>
                  </a:cubicBezTo>
                  <a:cubicBezTo>
                    <a:pt x="20468" y="17693"/>
                    <a:pt x="20480" y="17645"/>
                    <a:pt x="20480" y="17609"/>
                  </a:cubicBezTo>
                  <a:cubicBezTo>
                    <a:pt x="20480" y="17562"/>
                    <a:pt x="19587" y="13002"/>
                    <a:pt x="20777" y="9346"/>
                  </a:cubicBezTo>
                  <a:cubicBezTo>
                    <a:pt x="21444" y="7311"/>
                    <a:pt x="22861" y="5239"/>
                    <a:pt x="25016" y="3191"/>
                  </a:cubicBezTo>
                  <a:cubicBezTo>
                    <a:pt x="25230" y="2977"/>
                    <a:pt x="25254" y="2965"/>
                    <a:pt x="25218" y="2870"/>
                  </a:cubicBezTo>
                  <a:cubicBezTo>
                    <a:pt x="25206" y="2810"/>
                    <a:pt x="25159" y="2774"/>
                    <a:pt x="25099" y="2774"/>
                  </a:cubicBezTo>
                  <a:lnTo>
                    <a:pt x="16658" y="2215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288;p37">
              <a:extLst>
                <a:ext uri="{FF2B5EF4-FFF2-40B4-BE49-F238E27FC236}">
                  <a16:creationId xmlns:a16="http://schemas.microsoft.com/office/drawing/2014/main" id="{1CB2E5F8-DE51-6B03-2BB8-60FBFE56D996}"/>
                </a:ext>
              </a:extLst>
            </p:cNvPr>
            <p:cNvSpPr/>
            <p:nvPr/>
          </p:nvSpPr>
          <p:spPr>
            <a:xfrm>
              <a:off x="6305218" y="3045887"/>
              <a:ext cx="224422" cy="379885"/>
            </a:xfrm>
            <a:custGeom>
              <a:avLst/>
              <a:gdLst/>
              <a:ahLst/>
              <a:cxnLst/>
              <a:rect l="l" t="t" r="r" b="b"/>
              <a:pathLst>
                <a:path w="8800" h="14896" extrusionOk="0">
                  <a:moveTo>
                    <a:pt x="5335" y="1"/>
                  </a:moveTo>
                  <a:lnTo>
                    <a:pt x="5335" y="1"/>
                  </a:lnTo>
                  <a:lnTo>
                    <a:pt x="5335" y="1"/>
                  </a:lnTo>
                  <a:cubicBezTo>
                    <a:pt x="5335" y="1"/>
                    <a:pt x="5335" y="1"/>
                    <a:pt x="5335" y="1"/>
                  </a:cubicBezTo>
                  <a:close/>
                  <a:moveTo>
                    <a:pt x="5335" y="1"/>
                  </a:moveTo>
                  <a:cubicBezTo>
                    <a:pt x="5398" y="8"/>
                    <a:pt x="2154" y="2993"/>
                    <a:pt x="1144" y="6656"/>
                  </a:cubicBezTo>
                  <a:cubicBezTo>
                    <a:pt x="1" y="10835"/>
                    <a:pt x="846" y="14895"/>
                    <a:pt x="846" y="14895"/>
                  </a:cubicBezTo>
                  <a:lnTo>
                    <a:pt x="3977" y="14895"/>
                  </a:lnTo>
                  <a:cubicBezTo>
                    <a:pt x="3977" y="14895"/>
                    <a:pt x="3049" y="10288"/>
                    <a:pt x="4275" y="6561"/>
                  </a:cubicBezTo>
                  <a:cubicBezTo>
                    <a:pt x="5465" y="2941"/>
                    <a:pt x="8799" y="179"/>
                    <a:pt x="8728" y="179"/>
                  </a:cubicBezTo>
                  <a:lnTo>
                    <a:pt x="5335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289;p37">
              <a:extLst>
                <a:ext uri="{FF2B5EF4-FFF2-40B4-BE49-F238E27FC236}">
                  <a16:creationId xmlns:a16="http://schemas.microsoft.com/office/drawing/2014/main" id="{438AC36E-7A0E-06BA-17B2-8394002305C4}"/>
                </a:ext>
              </a:extLst>
            </p:cNvPr>
            <p:cNvSpPr/>
            <p:nvPr/>
          </p:nvSpPr>
          <p:spPr>
            <a:xfrm>
              <a:off x="6301877" y="3042189"/>
              <a:ext cx="230186" cy="387230"/>
            </a:xfrm>
            <a:custGeom>
              <a:avLst/>
              <a:gdLst/>
              <a:ahLst/>
              <a:cxnLst/>
              <a:rect l="l" t="t" r="r" b="b"/>
              <a:pathLst>
                <a:path w="9026" h="15184" extrusionOk="0">
                  <a:moveTo>
                    <a:pt x="5525" y="288"/>
                  </a:moveTo>
                  <a:lnTo>
                    <a:pt x="8537" y="443"/>
                  </a:lnTo>
                  <a:cubicBezTo>
                    <a:pt x="6382" y="2515"/>
                    <a:pt x="4942" y="4598"/>
                    <a:pt x="4275" y="6658"/>
                  </a:cubicBezTo>
                  <a:cubicBezTo>
                    <a:pt x="3191" y="9980"/>
                    <a:pt x="3787" y="14028"/>
                    <a:pt x="3942" y="14897"/>
                  </a:cubicBezTo>
                  <a:lnTo>
                    <a:pt x="1096" y="14897"/>
                  </a:lnTo>
                  <a:cubicBezTo>
                    <a:pt x="977" y="14219"/>
                    <a:pt x="393" y="10563"/>
                    <a:pt x="1417" y="6849"/>
                  </a:cubicBezTo>
                  <a:cubicBezTo>
                    <a:pt x="1977" y="4789"/>
                    <a:pt x="3322" y="2634"/>
                    <a:pt x="5394" y="431"/>
                  </a:cubicBezTo>
                  <a:cubicBezTo>
                    <a:pt x="5454" y="372"/>
                    <a:pt x="5489" y="324"/>
                    <a:pt x="5525" y="288"/>
                  </a:cubicBezTo>
                  <a:close/>
                  <a:moveTo>
                    <a:pt x="5446" y="0"/>
                  </a:moveTo>
                  <a:cubicBezTo>
                    <a:pt x="5403" y="0"/>
                    <a:pt x="5355" y="33"/>
                    <a:pt x="5335" y="74"/>
                  </a:cubicBezTo>
                  <a:lnTo>
                    <a:pt x="5192" y="241"/>
                  </a:lnTo>
                  <a:cubicBezTo>
                    <a:pt x="3084" y="2467"/>
                    <a:pt x="1727" y="4670"/>
                    <a:pt x="1144" y="6765"/>
                  </a:cubicBezTo>
                  <a:cubicBezTo>
                    <a:pt x="1" y="10933"/>
                    <a:pt x="846" y="15028"/>
                    <a:pt x="846" y="15076"/>
                  </a:cubicBezTo>
                  <a:cubicBezTo>
                    <a:pt x="858" y="15135"/>
                    <a:pt x="917" y="15183"/>
                    <a:pt x="989" y="15183"/>
                  </a:cubicBezTo>
                  <a:lnTo>
                    <a:pt x="4108" y="15183"/>
                  </a:lnTo>
                  <a:cubicBezTo>
                    <a:pt x="4156" y="15183"/>
                    <a:pt x="4192" y="15159"/>
                    <a:pt x="4215" y="15135"/>
                  </a:cubicBezTo>
                  <a:cubicBezTo>
                    <a:pt x="4239" y="15100"/>
                    <a:pt x="4251" y="15052"/>
                    <a:pt x="4251" y="15016"/>
                  </a:cubicBezTo>
                  <a:cubicBezTo>
                    <a:pt x="4251" y="14969"/>
                    <a:pt x="3358" y="10409"/>
                    <a:pt x="4549" y="6753"/>
                  </a:cubicBezTo>
                  <a:cubicBezTo>
                    <a:pt x="5215" y="4718"/>
                    <a:pt x="6632" y="2646"/>
                    <a:pt x="8787" y="598"/>
                  </a:cubicBezTo>
                  <a:cubicBezTo>
                    <a:pt x="9002" y="384"/>
                    <a:pt x="9025" y="372"/>
                    <a:pt x="8990" y="277"/>
                  </a:cubicBezTo>
                  <a:cubicBezTo>
                    <a:pt x="8978" y="217"/>
                    <a:pt x="8918" y="181"/>
                    <a:pt x="8871" y="181"/>
                  </a:cubicBezTo>
                  <a:lnTo>
                    <a:pt x="5466" y="3"/>
                  </a:lnTo>
                  <a:cubicBezTo>
                    <a:pt x="5459" y="1"/>
                    <a:pt x="5453" y="0"/>
                    <a:pt x="5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" grpId="0"/>
      <p:bldP spid="175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&amp; Technologies</a:t>
            </a:r>
            <a:endParaRPr dirty="0"/>
          </a:p>
        </p:txBody>
      </p:sp>
      <p:sp>
        <p:nvSpPr>
          <p:cNvPr id="2126" name="Google Shape;2126;p50"/>
          <p:cNvSpPr txBox="1">
            <a:spLocks noGrp="1"/>
          </p:cNvSpPr>
          <p:nvPr>
            <p:ph type="title" idx="4294967295"/>
          </p:nvPr>
        </p:nvSpPr>
        <p:spPr>
          <a:xfrm>
            <a:off x="1903135" y="1319213"/>
            <a:ext cx="5337175" cy="287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Programming &amp; Libraries</a:t>
            </a:r>
            <a:endParaRPr sz="1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0A42A3-B534-1A1D-B81F-E3865739CC0A}"/>
              </a:ext>
            </a:extLst>
          </p:cNvPr>
          <p:cNvGrpSpPr/>
          <p:nvPr/>
        </p:nvGrpSpPr>
        <p:grpSpPr>
          <a:xfrm>
            <a:off x="1587924" y="1319663"/>
            <a:ext cx="293404" cy="287464"/>
            <a:chOff x="1587924" y="1319663"/>
            <a:chExt cx="293404" cy="287464"/>
          </a:xfrm>
        </p:grpSpPr>
        <p:sp>
          <p:nvSpPr>
            <p:cNvPr id="2132" name="Google Shape;2132;p50"/>
            <p:cNvSpPr/>
            <p:nvPr/>
          </p:nvSpPr>
          <p:spPr>
            <a:xfrm>
              <a:off x="1587924" y="1319663"/>
              <a:ext cx="293404" cy="287464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5086E52-2211-1A40-8570-555499C4C997}"/>
                </a:ext>
              </a:extLst>
            </p:cNvPr>
            <p:cNvGrpSpPr/>
            <p:nvPr/>
          </p:nvGrpSpPr>
          <p:grpSpPr>
            <a:xfrm>
              <a:off x="1645619" y="1384825"/>
              <a:ext cx="175629" cy="151256"/>
              <a:chOff x="1703475" y="1384825"/>
              <a:chExt cx="175629" cy="151256"/>
            </a:xfrm>
          </p:grpSpPr>
          <p:sp>
            <p:nvSpPr>
              <p:cNvPr id="3" name="Google Shape;11260;p91">
                <a:extLst>
                  <a:ext uri="{FF2B5EF4-FFF2-40B4-BE49-F238E27FC236}">
                    <a16:creationId xmlns:a16="http://schemas.microsoft.com/office/drawing/2014/main" id="{C6A73CFF-6571-B1BA-BAE4-E18B90DDD604}"/>
                  </a:ext>
                </a:extLst>
              </p:cNvPr>
              <p:cNvSpPr/>
              <p:nvPr/>
            </p:nvSpPr>
            <p:spPr>
              <a:xfrm>
                <a:off x="1703940" y="1384825"/>
                <a:ext cx="175164" cy="4025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1261;p91">
                <a:extLst>
                  <a:ext uri="{FF2B5EF4-FFF2-40B4-BE49-F238E27FC236}">
                    <a16:creationId xmlns:a16="http://schemas.microsoft.com/office/drawing/2014/main" id="{65071F9B-9BB4-4DA4-985D-05D37566D222}"/>
                  </a:ext>
                </a:extLst>
              </p:cNvPr>
              <p:cNvSpPr/>
              <p:nvPr/>
            </p:nvSpPr>
            <p:spPr>
              <a:xfrm>
                <a:off x="1703475" y="1435239"/>
                <a:ext cx="175150" cy="10084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6869" extrusionOk="0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6F37083-FC1B-634B-EC2A-E90D9A249050}"/>
              </a:ext>
            </a:extLst>
          </p:cNvPr>
          <p:cNvSpPr txBox="1"/>
          <p:nvPr/>
        </p:nvSpPr>
        <p:spPr>
          <a:xfrm>
            <a:off x="1903096" y="1671504"/>
            <a:ext cx="53376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ommissioner" panose="020B0604020202020204" charset="0"/>
                <a:sym typeface="Commissioner"/>
              </a:rPr>
              <a:t>Python – Core scripting language for all processing tasks</a:t>
            </a:r>
            <a:r>
              <a:rPr kumimoji="0" lang="ar-EG" sz="105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ommissioner" panose="020B0604020202020204" charset="0"/>
                <a:sym typeface="Commissioner"/>
              </a:rPr>
              <a:t>.</a:t>
            </a:r>
          </a:p>
          <a:p>
            <a:pPr marL="285750" indent="-285750"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5A5A5A"/>
                </a:solidFill>
                <a:latin typeface="Commissioner" panose="020B0604020202020204" charset="0"/>
                <a:sym typeface="Commissioner"/>
              </a:rPr>
              <a:t>Pandas – Data manipulation and transforming.</a:t>
            </a:r>
            <a:endParaRPr kumimoji="0" lang="ar-EG" sz="1050" b="0" i="0" u="none" strike="noStrike" kern="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Commissioner" panose="020B0604020202020204" charset="0"/>
              <a:sym typeface="Commissioner"/>
            </a:endParaRPr>
          </a:p>
          <a:p>
            <a:pPr marL="285750" indent="-285750"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5A5A5A"/>
                </a:solidFill>
                <a:latin typeface="Commissioner" panose="020B0604020202020204" charset="0"/>
                <a:sym typeface="Commissioner"/>
              </a:rPr>
              <a:t>NumPy – Numerical operations and array handling</a:t>
            </a:r>
            <a:r>
              <a:rPr kumimoji="0" lang="ar-EG" sz="105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ommissioner" panose="020B0604020202020204" charset="0"/>
                <a:sym typeface="Commissioner"/>
              </a:rPr>
              <a:t>.</a:t>
            </a:r>
          </a:p>
          <a:p>
            <a:pPr marL="285750" indent="-285750"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5A5A5A"/>
                </a:solidFill>
                <a:latin typeface="Commissioner" panose="020B0604020202020204" charset="0"/>
                <a:sym typeface="Commissioner"/>
              </a:rPr>
              <a:t>Matplotlib &amp; Seaborn – Creating high-quality data visualizations</a:t>
            </a:r>
            <a:r>
              <a:rPr kumimoji="0" lang="ar-EG" sz="105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ommissioner" panose="020B0604020202020204" charset="0"/>
                <a:sym typeface="Commissioner"/>
              </a:rPr>
              <a:t>.</a:t>
            </a:r>
          </a:p>
          <a:p>
            <a:pPr marL="285750" indent="-285750"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5A5A5A"/>
                </a:solidFill>
                <a:latin typeface="Commissioner" panose="020B0604020202020204" charset="0"/>
                <a:sym typeface="Commissioner"/>
              </a:rPr>
              <a:t>Jupyter Notebook – Interactive environment for data exploration and testing</a:t>
            </a:r>
            <a:r>
              <a:rPr kumimoji="0" lang="ar-EG" sz="105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ommissioner" panose="020B0604020202020204" charset="0"/>
                <a:sym typeface="Commissioner"/>
              </a:rPr>
              <a:t>.</a:t>
            </a:r>
          </a:p>
        </p:txBody>
      </p:sp>
      <p:sp>
        <p:nvSpPr>
          <p:cNvPr id="26" name="Google Shape;2126;p50">
            <a:extLst>
              <a:ext uri="{FF2B5EF4-FFF2-40B4-BE49-F238E27FC236}">
                <a16:creationId xmlns:a16="http://schemas.microsoft.com/office/drawing/2014/main" id="{51FA5CCB-E61E-C27B-040B-73E4A94C8639}"/>
              </a:ext>
            </a:extLst>
          </p:cNvPr>
          <p:cNvSpPr txBox="1">
            <a:spLocks/>
          </p:cNvSpPr>
          <p:nvPr/>
        </p:nvSpPr>
        <p:spPr>
          <a:xfrm>
            <a:off x="1903135" y="2734410"/>
            <a:ext cx="5337579" cy="28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1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1400" dirty="0"/>
              <a:t>Database &amp; Storage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62C56D-71C4-20FF-7B05-08CD78B25FAD}"/>
              </a:ext>
            </a:extLst>
          </p:cNvPr>
          <p:cNvSpPr txBox="1"/>
          <p:nvPr/>
        </p:nvSpPr>
        <p:spPr>
          <a:xfrm>
            <a:off x="1903096" y="3086251"/>
            <a:ext cx="53376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ommissioner" panose="020B0604020202020204" charset="0"/>
                <a:sym typeface="Commissioner"/>
              </a:rPr>
              <a:t>MySQL – Relational database used for structured data storage.</a:t>
            </a:r>
            <a:endParaRPr kumimoji="0" lang="ar-EG" sz="1050" b="0" i="0" u="none" strike="noStrike" kern="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Commissioner" panose="020B0604020202020204" charset="0"/>
              <a:sym typeface="Commissioner"/>
            </a:endParaRPr>
          </a:p>
        </p:txBody>
      </p:sp>
      <p:sp>
        <p:nvSpPr>
          <p:cNvPr id="32" name="Google Shape;2126;p50">
            <a:extLst>
              <a:ext uri="{FF2B5EF4-FFF2-40B4-BE49-F238E27FC236}">
                <a16:creationId xmlns:a16="http://schemas.microsoft.com/office/drawing/2014/main" id="{C6E0BB4F-3D63-B30C-79A5-E9E568914D1C}"/>
              </a:ext>
            </a:extLst>
          </p:cNvPr>
          <p:cNvSpPr txBox="1">
            <a:spLocks/>
          </p:cNvSpPr>
          <p:nvPr/>
        </p:nvSpPr>
        <p:spPr>
          <a:xfrm>
            <a:off x="1903135" y="3461774"/>
            <a:ext cx="5337579" cy="28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1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1400" dirty="0"/>
              <a:t>Project Environment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75CE8D-A9E7-3BFE-9BAA-C13542D70EE8}"/>
              </a:ext>
            </a:extLst>
          </p:cNvPr>
          <p:cNvSpPr txBox="1"/>
          <p:nvPr/>
        </p:nvSpPr>
        <p:spPr>
          <a:xfrm>
            <a:off x="1903096" y="3813615"/>
            <a:ext cx="53376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5A5A5A"/>
                </a:solidFill>
                <a:latin typeface="Commissioner" panose="020B0604020202020204" charset="0"/>
                <a:sym typeface="Commissioner"/>
              </a:rPr>
              <a:t>Conda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ommissioner" panose="020B0604020202020204" charset="0"/>
                <a:sym typeface="Commissioner"/>
              </a:rPr>
              <a:t> – Manages project dependencies and isolated environment.</a:t>
            </a:r>
          </a:p>
          <a:p>
            <a:pPr marL="285750" indent="-285750"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5A5A5A"/>
                </a:solidFill>
                <a:latin typeface="Commissioner" panose="020B0604020202020204" charset="0"/>
                <a:sym typeface="Commissioner"/>
              </a:rPr>
              <a:t>YAML – Environment file for reproducibility.</a:t>
            </a:r>
            <a:endParaRPr kumimoji="0" lang="ar-EG" sz="1050" b="0" i="0" u="none" strike="noStrike" kern="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Commissioner" panose="020B0604020202020204" charset="0"/>
              <a:sym typeface="Commissioner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E674EC0-A2A4-5C89-2172-B46E3C63F0A5}"/>
              </a:ext>
            </a:extLst>
          </p:cNvPr>
          <p:cNvGrpSpPr/>
          <p:nvPr/>
        </p:nvGrpSpPr>
        <p:grpSpPr>
          <a:xfrm>
            <a:off x="1587924" y="2734410"/>
            <a:ext cx="293404" cy="287464"/>
            <a:chOff x="1587924" y="2734410"/>
            <a:chExt cx="293404" cy="287464"/>
          </a:xfrm>
        </p:grpSpPr>
        <p:sp>
          <p:nvSpPr>
            <p:cNvPr id="27" name="Google Shape;2132;p50">
              <a:extLst>
                <a:ext uri="{FF2B5EF4-FFF2-40B4-BE49-F238E27FC236}">
                  <a16:creationId xmlns:a16="http://schemas.microsoft.com/office/drawing/2014/main" id="{124A1398-ECCF-91C9-FA33-701E6BA10FF8}"/>
                </a:ext>
              </a:extLst>
            </p:cNvPr>
            <p:cNvSpPr/>
            <p:nvPr/>
          </p:nvSpPr>
          <p:spPr>
            <a:xfrm>
              <a:off x="1587924" y="2734410"/>
              <a:ext cx="293404" cy="287464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11385;p91">
              <a:extLst>
                <a:ext uri="{FF2B5EF4-FFF2-40B4-BE49-F238E27FC236}">
                  <a16:creationId xmlns:a16="http://schemas.microsoft.com/office/drawing/2014/main" id="{03A63C0F-0D1E-D384-A6E4-1231BE76F9C0}"/>
                </a:ext>
              </a:extLst>
            </p:cNvPr>
            <p:cNvGrpSpPr/>
            <p:nvPr/>
          </p:nvGrpSpPr>
          <p:grpSpPr>
            <a:xfrm>
              <a:off x="1645619" y="2791336"/>
              <a:ext cx="173181" cy="173612"/>
              <a:chOff x="-3771675" y="3971775"/>
              <a:chExt cx="291300" cy="292025"/>
            </a:xfrm>
            <a:solidFill>
              <a:srgbClr val="FFFFFF"/>
            </a:solidFill>
          </p:grpSpPr>
          <p:sp>
            <p:nvSpPr>
              <p:cNvPr id="39" name="Google Shape;11386;p91">
                <a:extLst>
                  <a:ext uri="{FF2B5EF4-FFF2-40B4-BE49-F238E27FC236}">
                    <a16:creationId xmlns:a16="http://schemas.microsoft.com/office/drawing/2014/main" id="{FCF6DD1C-612F-8456-0259-6650028C6E1A}"/>
                  </a:ext>
                </a:extLst>
              </p:cNvPr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387;p91">
                <a:extLst>
                  <a:ext uri="{FF2B5EF4-FFF2-40B4-BE49-F238E27FC236}">
                    <a16:creationId xmlns:a16="http://schemas.microsoft.com/office/drawing/2014/main" id="{68277DA2-FE33-AA18-5736-2DB07AF99441}"/>
                  </a:ext>
                </a:extLst>
              </p:cNvPr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388;p91">
                <a:extLst>
                  <a:ext uri="{FF2B5EF4-FFF2-40B4-BE49-F238E27FC236}">
                    <a16:creationId xmlns:a16="http://schemas.microsoft.com/office/drawing/2014/main" id="{FDAA7F33-262E-BB21-78B9-B4818D2A1C9E}"/>
                  </a:ext>
                </a:extLst>
              </p:cNvPr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389;p91">
                <a:extLst>
                  <a:ext uri="{FF2B5EF4-FFF2-40B4-BE49-F238E27FC236}">
                    <a16:creationId xmlns:a16="http://schemas.microsoft.com/office/drawing/2014/main" id="{6EAC929D-599A-53DB-193C-925963381D9D}"/>
                  </a:ext>
                </a:extLst>
              </p:cNvPr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390;p91">
                <a:extLst>
                  <a:ext uri="{FF2B5EF4-FFF2-40B4-BE49-F238E27FC236}">
                    <a16:creationId xmlns:a16="http://schemas.microsoft.com/office/drawing/2014/main" id="{EA105E8D-55FB-9EEE-1A7D-CBF8D19A445C}"/>
                  </a:ext>
                </a:extLst>
              </p:cNvPr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218DEE-5688-9150-8DD7-4EBAB33FE4DE}"/>
              </a:ext>
            </a:extLst>
          </p:cNvPr>
          <p:cNvGrpSpPr/>
          <p:nvPr/>
        </p:nvGrpSpPr>
        <p:grpSpPr>
          <a:xfrm>
            <a:off x="1587924" y="3461774"/>
            <a:ext cx="293404" cy="287464"/>
            <a:chOff x="1587924" y="3461774"/>
            <a:chExt cx="293404" cy="287464"/>
          </a:xfrm>
        </p:grpSpPr>
        <p:sp>
          <p:nvSpPr>
            <p:cNvPr id="33" name="Google Shape;2132;p50">
              <a:extLst>
                <a:ext uri="{FF2B5EF4-FFF2-40B4-BE49-F238E27FC236}">
                  <a16:creationId xmlns:a16="http://schemas.microsoft.com/office/drawing/2014/main" id="{5A872A05-C78D-089E-C91B-65DA008BFF36}"/>
                </a:ext>
              </a:extLst>
            </p:cNvPr>
            <p:cNvSpPr/>
            <p:nvPr/>
          </p:nvSpPr>
          <p:spPr>
            <a:xfrm>
              <a:off x="1587924" y="3461774"/>
              <a:ext cx="293404" cy="287464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11297;p91">
              <a:extLst>
                <a:ext uri="{FF2B5EF4-FFF2-40B4-BE49-F238E27FC236}">
                  <a16:creationId xmlns:a16="http://schemas.microsoft.com/office/drawing/2014/main" id="{E5202112-F444-FEFE-E1CE-91B6E52D04B6}"/>
                </a:ext>
              </a:extLst>
            </p:cNvPr>
            <p:cNvGrpSpPr/>
            <p:nvPr/>
          </p:nvGrpSpPr>
          <p:grpSpPr>
            <a:xfrm>
              <a:off x="1641175" y="3516936"/>
              <a:ext cx="177625" cy="177139"/>
              <a:chOff x="-2671375" y="3597450"/>
              <a:chExt cx="292250" cy="291450"/>
            </a:xfrm>
            <a:solidFill>
              <a:srgbClr val="FFFFFF"/>
            </a:solidFill>
          </p:grpSpPr>
          <p:sp>
            <p:nvSpPr>
              <p:cNvPr id="45" name="Google Shape;11298;p91">
                <a:extLst>
                  <a:ext uri="{FF2B5EF4-FFF2-40B4-BE49-F238E27FC236}">
                    <a16:creationId xmlns:a16="http://schemas.microsoft.com/office/drawing/2014/main" id="{D9FDC448-492E-39DF-5A7C-98772BFBCC1B}"/>
                  </a:ext>
                </a:extLst>
              </p:cNvPr>
              <p:cNvSpPr/>
              <p:nvPr/>
            </p:nvSpPr>
            <p:spPr>
              <a:xfrm>
                <a:off x="-2654050" y="3597450"/>
                <a:ext cx="2607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2049" extrusionOk="0">
                    <a:moveTo>
                      <a:pt x="1513" y="1"/>
                    </a:moveTo>
                    <a:cubicBezTo>
                      <a:pt x="1072" y="1"/>
                      <a:pt x="725" y="253"/>
                      <a:pt x="568" y="631"/>
                    </a:cubicBezTo>
                    <a:lnTo>
                      <a:pt x="1" y="2049"/>
                    </a:lnTo>
                    <a:lnTo>
                      <a:pt x="10429" y="2049"/>
                    </a:lnTo>
                    <a:lnTo>
                      <a:pt x="9830" y="631"/>
                    </a:lnTo>
                    <a:cubicBezTo>
                      <a:pt x="9673" y="253"/>
                      <a:pt x="9263" y="1"/>
                      <a:pt x="888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299;p91">
                <a:extLst>
                  <a:ext uri="{FF2B5EF4-FFF2-40B4-BE49-F238E27FC236}">
                    <a16:creationId xmlns:a16="http://schemas.microsoft.com/office/drawing/2014/main" id="{56BC25EA-1A28-269D-EF41-51077CACC508}"/>
                  </a:ext>
                </a:extLst>
              </p:cNvPr>
              <p:cNvSpPr/>
              <p:nvPr/>
            </p:nvSpPr>
            <p:spPr>
              <a:xfrm>
                <a:off x="-2671375" y="3667550"/>
                <a:ext cx="292250" cy="2213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8854" extrusionOk="0">
                    <a:moveTo>
                      <a:pt x="1733" y="1324"/>
                    </a:moveTo>
                    <a:cubicBezTo>
                      <a:pt x="1922" y="1324"/>
                      <a:pt x="2080" y="1481"/>
                      <a:pt x="2080" y="1702"/>
                    </a:cubicBezTo>
                    <a:cubicBezTo>
                      <a:pt x="2080" y="1891"/>
                      <a:pt x="1922" y="2049"/>
                      <a:pt x="1733" y="2049"/>
                    </a:cubicBezTo>
                    <a:cubicBezTo>
                      <a:pt x="1544" y="2049"/>
                      <a:pt x="1387" y="1891"/>
                      <a:pt x="1387" y="1702"/>
                    </a:cubicBezTo>
                    <a:cubicBezTo>
                      <a:pt x="1387" y="1481"/>
                      <a:pt x="1544" y="1324"/>
                      <a:pt x="1733" y="1324"/>
                    </a:cubicBezTo>
                    <a:close/>
                    <a:moveTo>
                      <a:pt x="10019" y="1387"/>
                    </a:moveTo>
                    <a:cubicBezTo>
                      <a:pt x="10492" y="1387"/>
                      <a:pt x="10492" y="2049"/>
                      <a:pt x="10019" y="2049"/>
                    </a:cubicBezTo>
                    <a:lnTo>
                      <a:pt x="3781" y="2049"/>
                    </a:lnTo>
                    <a:cubicBezTo>
                      <a:pt x="3340" y="2049"/>
                      <a:pt x="3309" y="1387"/>
                      <a:pt x="3781" y="1387"/>
                    </a:cubicBezTo>
                    <a:close/>
                    <a:moveTo>
                      <a:pt x="1733" y="4096"/>
                    </a:moveTo>
                    <a:cubicBezTo>
                      <a:pt x="1922" y="4096"/>
                      <a:pt x="2080" y="4254"/>
                      <a:pt x="2080" y="4443"/>
                    </a:cubicBezTo>
                    <a:cubicBezTo>
                      <a:pt x="2080" y="4632"/>
                      <a:pt x="1922" y="4789"/>
                      <a:pt x="1733" y="4789"/>
                    </a:cubicBezTo>
                    <a:cubicBezTo>
                      <a:pt x="1544" y="4789"/>
                      <a:pt x="1387" y="4632"/>
                      <a:pt x="1387" y="4443"/>
                    </a:cubicBezTo>
                    <a:cubicBezTo>
                      <a:pt x="1387" y="4254"/>
                      <a:pt x="1544" y="4096"/>
                      <a:pt x="1733" y="4096"/>
                    </a:cubicBezTo>
                    <a:close/>
                    <a:moveTo>
                      <a:pt x="10050" y="4127"/>
                    </a:moveTo>
                    <a:cubicBezTo>
                      <a:pt x="10492" y="4127"/>
                      <a:pt x="10481" y="4789"/>
                      <a:pt x="10019" y="4789"/>
                    </a:cubicBezTo>
                    <a:lnTo>
                      <a:pt x="3781" y="4789"/>
                    </a:lnTo>
                    <a:cubicBezTo>
                      <a:pt x="3340" y="4789"/>
                      <a:pt x="3309" y="4128"/>
                      <a:pt x="3781" y="4128"/>
                    </a:cubicBezTo>
                    <a:lnTo>
                      <a:pt x="10019" y="4128"/>
                    </a:lnTo>
                    <a:cubicBezTo>
                      <a:pt x="10030" y="4127"/>
                      <a:pt x="10040" y="4127"/>
                      <a:pt x="10050" y="4127"/>
                    </a:cubicBezTo>
                    <a:close/>
                    <a:moveTo>
                      <a:pt x="1733" y="6806"/>
                    </a:moveTo>
                    <a:cubicBezTo>
                      <a:pt x="1922" y="6806"/>
                      <a:pt x="2080" y="6963"/>
                      <a:pt x="2080" y="7152"/>
                    </a:cubicBezTo>
                    <a:cubicBezTo>
                      <a:pt x="2080" y="7373"/>
                      <a:pt x="1922" y="7499"/>
                      <a:pt x="1733" y="7499"/>
                    </a:cubicBezTo>
                    <a:cubicBezTo>
                      <a:pt x="1544" y="7499"/>
                      <a:pt x="1387" y="7373"/>
                      <a:pt x="1387" y="7152"/>
                    </a:cubicBezTo>
                    <a:cubicBezTo>
                      <a:pt x="1387" y="6963"/>
                      <a:pt x="1544" y="6806"/>
                      <a:pt x="1733" y="6806"/>
                    </a:cubicBezTo>
                    <a:close/>
                    <a:moveTo>
                      <a:pt x="10019" y="6837"/>
                    </a:moveTo>
                    <a:cubicBezTo>
                      <a:pt x="10492" y="6837"/>
                      <a:pt x="10492" y="7499"/>
                      <a:pt x="10019" y="7499"/>
                    </a:cubicBezTo>
                    <a:lnTo>
                      <a:pt x="3781" y="7499"/>
                    </a:lnTo>
                    <a:cubicBezTo>
                      <a:pt x="3340" y="7499"/>
                      <a:pt x="3309" y="6837"/>
                      <a:pt x="3781" y="6837"/>
                    </a:cubicBezTo>
                    <a:close/>
                    <a:moveTo>
                      <a:pt x="379" y="1"/>
                    </a:moveTo>
                    <a:lnTo>
                      <a:pt x="95" y="631"/>
                    </a:lnTo>
                    <a:cubicBezTo>
                      <a:pt x="64" y="757"/>
                      <a:pt x="1" y="883"/>
                      <a:pt x="1" y="1009"/>
                    </a:cubicBezTo>
                    <a:lnTo>
                      <a:pt x="1" y="2395"/>
                    </a:lnTo>
                    <a:cubicBezTo>
                      <a:pt x="1" y="2679"/>
                      <a:pt x="127" y="2899"/>
                      <a:pt x="284" y="3057"/>
                    </a:cubicBezTo>
                    <a:cubicBezTo>
                      <a:pt x="127" y="3246"/>
                      <a:pt x="1" y="3498"/>
                      <a:pt x="1" y="3718"/>
                    </a:cubicBezTo>
                    <a:lnTo>
                      <a:pt x="1" y="5104"/>
                    </a:lnTo>
                    <a:cubicBezTo>
                      <a:pt x="1" y="5388"/>
                      <a:pt x="127" y="5609"/>
                      <a:pt x="284" y="5766"/>
                    </a:cubicBezTo>
                    <a:cubicBezTo>
                      <a:pt x="127" y="5987"/>
                      <a:pt x="1" y="6207"/>
                      <a:pt x="1" y="6459"/>
                    </a:cubicBezTo>
                    <a:lnTo>
                      <a:pt x="1" y="7814"/>
                    </a:lnTo>
                    <a:cubicBezTo>
                      <a:pt x="1" y="8381"/>
                      <a:pt x="473" y="8854"/>
                      <a:pt x="1040" y="8854"/>
                    </a:cubicBezTo>
                    <a:lnTo>
                      <a:pt x="10649" y="8854"/>
                    </a:lnTo>
                    <a:cubicBezTo>
                      <a:pt x="11185" y="8854"/>
                      <a:pt x="11658" y="8381"/>
                      <a:pt x="11658" y="7814"/>
                    </a:cubicBezTo>
                    <a:lnTo>
                      <a:pt x="11658" y="6459"/>
                    </a:lnTo>
                    <a:cubicBezTo>
                      <a:pt x="11658" y="6176"/>
                      <a:pt x="11563" y="5924"/>
                      <a:pt x="11405" y="5766"/>
                    </a:cubicBezTo>
                    <a:cubicBezTo>
                      <a:pt x="11563" y="5577"/>
                      <a:pt x="11658" y="5357"/>
                      <a:pt x="11658" y="5104"/>
                    </a:cubicBezTo>
                    <a:lnTo>
                      <a:pt x="11658" y="3718"/>
                    </a:lnTo>
                    <a:cubicBezTo>
                      <a:pt x="11658" y="3466"/>
                      <a:pt x="11563" y="3214"/>
                      <a:pt x="11405" y="3057"/>
                    </a:cubicBezTo>
                    <a:cubicBezTo>
                      <a:pt x="11563" y="2868"/>
                      <a:pt x="11658" y="2616"/>
                      <a:pt x="11658" y="2395"/>
                    </a:cubicBezTo>
                    <a:lnTo>
                      <a:pt x="11658" y="1009"/>
                    </a:lnTo>
                    <a:lnTo>
                      <a:pt x="11689" y="1009"/>
                    </a:lnTo>
                    <a:cubicBezTo>
                      <a:pt x="11689" y="883"/>
                      <a:pt x="11658" y="757"/>
                      <a:pt x="11626" y="631"/>
                    </a:cubicBezTo>
                    <a:lnTo>
                      <a:pt x="1134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56"/>
          <p:cNvSpPr/>
          <p:nvPr/>
        </p:nvSpPr>
        <p:spPr>
          <a:xfrm>
            <a:off x="717375" y="2731100"/>
            <a:ext cx="77091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56"/>
          <p:cNvSpPr txBox="1">
            <a:spLocks noGrp="1"/>
          </p:cNvSpPr>
          <p:nvPr>
            <p:ph type="title"/>
          </p:nvPr>
        </p:nvSpPr>
        <p:spPr>
          <a:xfrm>
            <a:off x="758775" y="39164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 Overview</a:t>
            </a:r>
            <a:endParaRPr dirty="0"/>
          </a:p>
        </p:txBody>
      </p:sp>
      <p:sp>
        <p:nvSpPr>
          <p:cNvPr id="2296" name="Google Shape;2296;p56"/>
          <p:cNvSpPr txBox="1"/>
          <p:nvPr/>
        </p:nvSpPr>
        <p:spPr>
          <a:xfrm>
            <a:off x="3398850" y="1443759"/>
            <a:ext cx="23463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cap="all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Data Cleaning</a:t>
            </a:r>
            <a:endParaRPr sz="1600" b="1" cap="all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97" name="Google Shape;2297;p56"/>
          <p:cNvSpPr txBox="1"/>
          <p:nvPr/>
        </p:nvSpPr>
        <p:spPr>
          <a:xfrm>
            <a:off x="3398853" y="1756449"/>
            <a:ext cx="23463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300" dirty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Handle missing, inconsistent, or duplicate data</a:t>
            </a:r>
            <a:endParaRPr sz="1300" dirty="0">
              <a:solidFill>
                <a:schemeClr val="dk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2298" name="Google Shape;2298;p56"/>
          <p:cNvSpPr txBox="1"/>
          <p:nvPr/>
        </p:nvSpPr>
        <p:spPr>
          <a:xfrm>
            <a:off x="717375" y="1443759"/>
            <a:ext cx="2524589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cap="all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Database Creation</a:t>
            </a:r>
            <a:endParaRPr sz="1600" b="1" cap="all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99" name="Google Shape;2299;p56"/>
          <p:cNvSpPr txBox="1"/>
          <p:nvPr/>
        </p:nvSpPr>
        <p:spPr>
          <a:xfrm>
            <a:off x="725974" y="1756449"/>
            <a:ext cx="2515989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Define schema &amp; create tables</a:t>
            </a:r>
            <a:endParaRPr dirty="0">
              <a:solidFill>
                <a:schemeClr val="dk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2300" name="Google Shape;2300;p56"/>
          <p:cNvSpPr txBox="1"/>
          <p:nvPr/>
        </p:nvSpPr>
        <p:spPr>
          <a:xfrm>
            <a:off x="6071746" y="1443759"/>
            <a:ext cx="23463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cap="all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Outputs</a:t>
            </a:r>
            <a:endParaRPr sz="1600" b="1" cap="all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01" name="Google Shape;2301;p56"/>
          <p:cNvSpPr txBox="1"/>
          <p:nvPr/>
        </p:nvSpPr>
        <p:spPr>
          <a:xfrm>
            <a:off x="6071746" y="1756449"/>
            <a:ext cx="23463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Results saved as PNGs in </a:t>
            </a:r>
            <a:r>
              <a:rPr lang="en-US" dirty="0" err="1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analysis_results</a:t>
            </a:r>
            <a:endParaRPr dirty="0">
              <a:solidFill>
                <a:schemeClr val="dk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2305" name="Google Shape;2305;p56"/>
          <p:cNvSpPr txBox="1"/>
          <p:nvPr/>
        </p:nvSpPr>
        <p:spPr>
          <a:xfrm>
            <a:off x="4738771" y="3265051"/>
            <a:ext cx="23463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cap="all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Analysis</a:t>
            </a:r>
            <a:endParaRPr sz="1600" b="1" cap="all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06" name="Google Shape;2306;p56"/>
          <p:cNvSpPr txBox="1"/>
          <p:nvPr/>
        </p:nvSpPr>
        <p:spPr>
          <a:xfrm>
            <a:off x="4738771" y="3579364"/>
            <a:ext cx="23463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Generate insights and plots using Python scripts</a:t>
            </a:r>
          </a:p>
        </p:txBody>
      </p:sp>
      <p:sp>
        <p:nvSpPr>
          <p:cNvPr id="2308" name="Google Shape;2308;p56"/>
          <p:cNvSpPr txBox="1"/>
          <p:nvPr/>
        </p:nvSpPr>
        <p:spPr>
          <a:xfrm>
            <a:off x="2058771" y="3265051"/>
            <a:ext cx="23463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cap="all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Data Loading</a:t>
            </a:r>
          </a:p>
        </p:txBody>
      </p:sp>
      <p:sp>
        <p:nvSpPr>
          <p:cNvPr id="2309" name="Google Shape;2309;p56"/>
          <p:cNvSpPr txBox="1"/>
          <p:nvPr/>
        </p:nvSpPr>
        <p:spPr>
          <a:xfrm>
            <a:off x="2058771" y="3579364"/>
            <a:ext cx="23463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Import raw CSVs into the database</a:t>
            </a:r>
          </a:p>
        </p:txBody>
      </p:sp>
      <p:cxnSp>
        <p:nvCxnSpPr>
          <p:cNvPr id="2311" name="Google Shape;2311;p56"/>
          <p:cNvCxnSpPr>
            <a:stCxn id="2294" idx="1"/>
            <a:endCxn id="2294" idx="3"/>
          </p:cNvCxnSpPr>
          <p:nvPr/>
        </p:nvCxnSpPr>
        <p:spPr>
          <a:xfrm>
            <a:off x="717375" y="2807300"/>
            <a:ext cx="770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12" name="Google Shape;2312;p56"/>
          <p:cNvSpPr/>
          <p:nvPr/>
        </p:nvSpPr>
        <p:spPr>
          <a:xfrm rot="2700000">
            <a:off x="1853214" y="2503196"/>
            <a:ext cx="188798" cy="188798"/>
          </a:xfrm>
          <a:prstGeom prst="halfFrame">
            <a:avLst>
              <a:gd name="adj1" fmla="val 10031"/>
              <a:gd name="adj2" fmla="val 1003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56"/>
          <p:cNvSpPr/>
          <p:nvPr/>
        </p:nvSpPr>
        <p:spPr>
          <a:xfrm rot="2700000">
            <a:off x="4477526" y="2503197"/>
            <a:ext cx="188798" cy="188798"/>
          </a:xfrm>
          <a:prstGeom prst="halfFrame">
            <a:avLst>
              <a:gd name="adj1" fmla="val 10031"/>
              <a:gd name="adj2" fmla="val 1003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56"/>
          <p:cNvSpPr/>
          <p:nvPr/>
        </p:nvSpPr>
        <p:spPr>
          <a:xfrm rot="2700000">
            <a:off x="7150327" y="2503196"/>
            <a:ext cx="188798" cy="188798"/>
          </a:xfrm>
          <a:prstGeom prst="halfFrame">
            <a:avLst>
              <a:gd name="adj1" fmla="val 10031"/>
              <a:gd name="adj2" fmla="val 1003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56"/>
          <p:cNvSpPr/>
          <p:nvPr/>
        </p:nvSpPr>
        <p:spPr>
          <a:xfrm rot="-8100000">
            <a:off x="5811651" y="2922880"/>
            <a:ext cx="188798" cy="188798"/>
          </a:xfrm>
          <a:prstGeom prst="halfFrame">
            <a:avLst>
              <a:gd name="adj1" fmla="val 10031"/>
              <a:gd name="adj2" fmla="val 1003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56"/>
          <p:cNvSpPr/>
          <p:nvPr/>
        </p:nvSpPr>
        <p:spPr>
          <a:xfrm rot="-8100000">
            <a:off x="3132157" y="2922880"/>
            <a:ext cx="188798" cy="188798"/>
          </a:xfrm>
          <a:prstGeom prst="halfFrame">
            <a:avLst>
              <a:gd name="adj1" fmla="val 10031"/>
              <a:gd name="adj2" fmla="val 1003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6" grpId="0"/>
      <p:bldP spid="2297" grpId="0"/>
      <p:bldP spid="2298" grpId="0"/>
      <p:bldP spid="2299" grpId="0"/>
      <p:bldP spid="2300" grpId="0"/>
      <p:bldP spid="2301" grpId="0"/>
      <p:bldP spid="2305" grpId="0"/>
      <p:bldP spid="2306" grpId="0"/>
      <p:bldP spid="2308" grpId="0"/>
      <p:bldP spid="2309" grpId="0"/>
      <p:bldP spid="2312" grpId="0" animBg="1"/>
      <p:bldP spid="2313" grpId="0" animBg="1"/>
      <p:bldP spid="2314" grpId="0" animBg="1"/>
      <p:bldP spid="2315" grpId="0" animBg="1"/>
      <p:bldP spid="23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C530183C-73A1-7FDA-2B1F-766753127DD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5135" y="1210150"/>
            <a:ext cx="6053730" cy="1639846"/>
          </a:xfrm>
        </p:spPr>
        <p:txBody>
          <a:bodyPr/>
          <a:lstStyle/>
          <a:p>
            <a:r>
              <a:rPr lang="en-US" sz="6000" dirty="0"/>
              <a:t>THANK YOU!</a:t>
            </a:r>
          </a:p>
        </p:txBody>
      </p:sp>
      <p:sp>
        <p:nvSpPr>
          <p:cNvPr id="61" name="Subtitle 60">
            <a:extLst>
              <a:ext uri="{FF2B5EF4-FFF2-40B4-BE49-F238E27FC236}">
                <a16:creationId xmlns:a16="http://schemas.microsoft.com/office/drawing/2014/main" id="{D952CDDF-5FC5-0C3A-30C2-C9455B6F66D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545135" y="2849996"/>
            <a:ext cx="6044900" cy="1187450"/>
          </a:xfrm>
        </p:spPr>
        <p:txBody>
          <a:bodyPr/>
          <a:lstStyle/>
          <a:p>
            <a:r>
              <a:rPr lang="en-US" sz="2400" dirty="0"/>
              <a:t>Do you have any questions?</a:t>
            </a:r>
          </a:p>
          <a:p>
            <a:r>
              <a:rPr lang="en-US" sz="2400" dirty="0"/>
              <a:t>ahmedabdelwahed@ieee.org</a:t>
            </a:r>
          </a:p>
        </p:txBody>
      </p:sp>
    </p:spTree>
    <p:extLst>
      <p:ext uri="{BB962C8B-B14F-4D97-AF65-F5344CB8AC3E}">
        <p14:creationId xmlns:p14="http://schemas.microsoft.com/office/powerpoint/2010/main" val="1566500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build="p"/>
    </p:bldLst>
  </p:timing>
</p:sld>
</file>

<file path=ppt/theme/theme1.xml><?xml version="1.0" encoding="utf-8"?>
<a:theme xmlns:a="http://schemas.openxmlformats.org/drawingml/2006/main" name="Local Sports Business Directory Listing by Slidesgo">
  <a:themeElements>
    <a:clrScheme name="Simple Light">
      <a:dk1>
        <a:srgbClr val="272727"/>
      </a:dk1>
      <a:lt1>
        <a:srgbClr val="FFFFFF"/>
      </a:lt1>
      <a:dk2>
        <a:srgbClr val="5A5A5A"/>
      </a:dk2>
      <a:lt2>
        <a:srgbClr val="EDE2CA"/>
      </a:lt2>
      <a:accent1>
        <a:srgbClr val="5EA7C5"/>
      </a:accent1>
      <a:accent2>
        <a:srgbClr val="8CD3A3"/>
      </a:accent2>
      <a:accent3>
        <a:srgbClr val="F2E8CE"/>
      </a:accent3>
      <a:accent4>
        <a:srgbClr val="FFCB77"/>
      </a:accent4>
      <a:accent5>
        <a:srgbClr val="E78D48"/>
      </a:accent5>
      <a:accent6>
        <a:srgbClr val="BD5323"/>
      </a:accent6>
      <a:hlink>
        <a:srgbClr val="6868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233</Words>
  <Application>Microsoft Macintosh PowerPoint</Application>
  <PresentationFormat>On-screen Show (16:9)</PresentationFormat>
  <Paragraphs>39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Courier New</vt:lpstr>
      <vt:lpstr>Lexend</vt:lpstr>
      <vt:lpstr>Arial</vt:lpstr>
      <vt:lpstr>Nunito</vt:lpstr>
      <vt:lpstr>Commissioner</vt:lpstr>
      <vt:lpstr>Local Sports Business Directory Listing by Slidesgo</vt:lpstr>
      <vt:lpstr>Olympics Data Analysis</vt:lpstr>
      <vt:lpstr>Olympics Data Analysis</vt:lpstr>
      <vt:lpstr>Project Overview</vt:lpstr>
      <vt:lpstr>Tools &amp; Technologies</vt:lpstr>
      <vt:lpstr>Workflow Overview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 Data Analysis</dc:title>
  <cp:lastModifiedBy>Ahmed Ahmed Shehata</cp:lastModifiedBy>
  <cp:revision>4</cp:revision>
  <dcterms:modified xsi:type="dcterms:W3CDTF">2025-05-12T23:24:38Z</dcterms:modified>
</cp:coreProperties>
</file>