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2021-05-29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2B10-970C-4909-BE4C-C96873F02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80147"/>
            <a:ext cx="8825658" cy="1416559"/>
          </a:xfrm>
        </p:spPr>
        <p:txBody>
          <a:bodyPr/>
          <a:lstStyle/>
          <a:p>
            <a:pPr algn="ctr"/>
            <a:r>
              <a:rPr lang="en-US" sz="6600" dirty="0"/>
              <a:t>Online Supermarket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0BD0A-A7F1-440B-8C07-2F4B1662D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18D-E565-442C-9C75-496B0CB6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089-31A6-4235-89C7-C2A3D54A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Anyone needs a lot of groceries but they don’t have time to go to a supermarket  to buy their needs </a:t>
            </a:r>
          </a:p>
          <a:p>
            <a:r>
              <a:rPr lang="en-US" sz="2400" dirty="0"/>
              <a:t>So we thought how to supply their needs in the most comfortable way </a:t>
            </a:r>
          </a:p>
          <a:p>
            <a:r>
              <a:rPr lang="en-US" sz="2400" dirty="0"/>
              <a:t>This project is an online supermarket where you can order groceries while you at home 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7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4330-B74C-4091-B8C5-21CB5C60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EFA9-36F4-41C8-8C7B-00907C28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79" y="2531311"/>
            <a:ext cx="9234655" cy="37571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- admin can add a new product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- admin can delet</a:t>
            </a: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e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product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-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 admin can update</a:t>
            </a: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product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- user can see product without make signup</a:t>
            </a:r>
          </a:p>
          <a:p>
            <a:pPr>
              <a:lnSpc>
                <a:spcPct val="17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- user </a:t>
            </a: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must make signup to have a cart to can add product to it 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53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625-A68D-4EFD-8853-3D21444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1024-6508-4F7C-A4E7-F658F23E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049" y="2619542"/>
            <a:ext cx="882565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- admin and user can make logout and login again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- if user or admin forget their  password can get verification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Segoe UI Historic" panose="020B0502040204020203" pitchFamily="34" charset="0"/>
              </a:rPr>
              <a:t>      code to his email 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o can reset anew password</a:t>
            </a:r>
          </a:p>
        </p:txBody>
      </p:sp>
    </p:spTree>
    <p:extLst>
      <p:ext uri="{BB962C8B-B14F-4D97-AF65-F5344CB8AC3E}">
        <p14:creationId xmlns:p14="http://schemas.microsoft.com/office/powerpoint/2010/main" val="279215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E85D-A0F7-4676-AD29-3D51509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436AA-A5C9-477C-B427-8D4DE1D2B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1" y="2261937"/>
            <a:ext cx="11702715" cy="4503961"/>
          </a:xfrm>
        </p:spPr>
      </p:pic>
    </p:spTree>
    <p:extLst>
      <p:ext uri="{BB962C8B-B14F-4D97-AF65-F5344CB8AC3E}">
        <p14:creationId xmlns:p14="http://schemas.microsoft.com/office/powerpoint/2010/main" val="93262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126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Segoe UI Historic</vt:lpstr>
      <vt:lpstr>Wingdings 3</vt:lpstr>
      <vt:lpstr>Ion Boardroom</vt:lpstr>
      <vt:lpstr>Online Supermarket</vt:lpstr>
      <vt:lpstr>introduction</vt:lpstr>
      <vt:lpstr>features</vt:lpstr>
      <vt:lpstr>PowerPoint Presentation</vt:lpstr>
      <vt:lpstr>Uml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Super Market</dc:title>
  <dc:creator>ahmed ashraf</dc:creator>
  <cp:lastModifiedBy>ahmed ashraf</cp:lastModifiedBy>
  <cp:revision>4</cp:revision>
  <dcterms:created xsi:type="dcterms:W3CDTF">2021-05-29T07:33:50Z</dcterms:created>
  <dcterms:modified xsi:type="dcterms:W3CDTF">2021-05-29T08:03:55Z</dcterms:modified>
</cp:coreProperties>
</file>