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2"/>
    <p:restoredTop sz="94714"/>
  </p:normalViewPr>
  <p:slideViewPr>
    <p:cSldViewPr snapToGrid="0">
      <p:cViewPr varScale="1">
        <p:scale>
          <a:sx n="115" d="100"/>
          <a:sy n="115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9/25/24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364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78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92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0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61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659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9/25/24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48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9/25/24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64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9/25/24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5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86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56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9/25/24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3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Jigsaw puzzles in plastic figures">
            <a:extLst>
              <a:ext uri="{FF2B5EF4-FFF2-40B4-BE49-F238E27FC236}">
                <a16:creationId xmlns:a16="http://schemas.microsoft.com/office/drawing/2014/main" id="{D8F51056-C407-BE30-1DCA-9AD2FEE9CB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51" b="1372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7EC8D-20CD-4495-2B1B-F26D48FA3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/>
          </a:bodyPr>
          <a:lstStyle/>
          <a:p>
            <a:r>
              <a:rPr lang="en-US" sz="5400" dirty="0"/>
              <a:t>Explaining Rule-based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74C29-986E-5220-266E-E0ACB3A0A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CORELS (Optimal Rule List)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OneR</a:t>
            </a:r>
            <a:r>
              <a:rPr lang="en-US" dirty="0"/>
              <a:t> </a:t>
            </a:r>
          </a:p>
          <a:p>
            <a:pPr marL="342900" indent="-342900">
              <a:buFontTx/>
              <a:buChar char="-"/>
            </a:pPr>
            <a:r>
              <a:rPr lang="en-US" dirty="0"/>
              <a:t>SLIPPER (Rule Set)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4197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06D9F-6FA4-B77C-5F5B-178A1E47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48037"/>
            <a:ext cx="7335835" cy="753110"/>
          </a:xfrm>
        </p:spPr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OneR</a:t>
            </a:r>
            <a:r>
              <a:rPr lang="en-US" dirty="0"/>
              <a:t> work? </a:t>
            </a:r>
          </a:p>
        </p:txBody>
      </p:sp>
      <p:pic>
        <p:nvPicPr>
          <p:cNvPr id="33" name="Picture 32" descr="A diagram of a work flow&#10;&#10;Description automatically generated">
            <a:extLst>
              <a:ext uri="{FF2B5EF4-FFF2-40B4-BE49-F238E27FC236}">
                <a16:creationId xmlns:a16="http://schemas.microsoft.com/office/drawing/2014/main" id="{6EC029F3-E4E4-9C8C-FD23-77184063F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00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2F35E-51AA-3A5A-F854-5CDECA480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602" y="95029"/>
            <a:ext cx="11918398" cy="1268984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of fitting </a:t>
            </a:r>
            <a:r>
              <a:rPr lang="en-US" dirty="0" err="1"/>
              <a:t>OneR</a:t>
            </a:r>
            <a:r>
              <a:rPr lang="en-US" dirty="0"/>
              <a:t> on breast cancer dataset</a:t>
            </a:r>
          </a:p>
        </p:txBody>
      </p:sp>
      <p:pic>
        <p:nvPicPr>
          <p:cNvPr id="5" name="Content Placeholder 4" descr="A diagram of a mathematical algorithm&#10;&#10;Description automatically generated">
            <a:extLst>
              <a:ext uri="{FF2B5EF4-FFF2-40B4-BE49-F238E27FC236}">
                <a16:creationId xmlns:a16="http://schemas.microsoft.com/office/drawing/2014/main" id="{0CF58089-F8D9-E997-515C-E787FD2AB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3824" y="729521"/>
            <a:ext cx="5829515" cy="5837099"/>
          </a:xfrm>
        </p:spPr>
      </p:pic>
    </p:spTree>
    <p:extLst>
      <p:ext uri="{BB962C8B-B14F-4D97-AF65-F5344CB8AC3E}">
        <p14:creationId xmlns:p14="http://schemas.microsoft.com/office/powerpoint/2010/main" val="179472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B455A-6CB4-4880-A03B-982667927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DDCE5-BC26-9CAA-AFEF-0C14F5414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CORELS work? </a:t>
            </a:r>
          </a:p>
        </p:txBody>
      </p:sp>
      <p:pic>
        <p:nvPicPr>
          <p:cNvPr id="5" name="Picture 4" descr="A diagram of a work flow&#10;&#10;Description automatically generated">
            <a:extLst>
              <a:ext uri="{FF2B5EF4-FFF2-40B4-BE49-F238E27FC236}">
                <a16:creationId xmlns:a16="http://schemas.microsoft.com/office/drawing/2014/main" id="{78C08AED-53C5-D9DA-8AA0-B7B745AD7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71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01147-9F7F-B705-ABA2-CE24BFE57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712F-CEE1-5703-F8CC-AF8D7F17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542643" cy="887896"/>
          </a:xfrm>
        </p:spPr>
        <p:txBody>
          <a:bodyPr>
            <a:normAutofit/>
          </a:bodyPr>
          <a:lstStyle/>
          <a:p>
            <a:r>
              <a:rPr lang="en-US" sz="2800" dirty="0"/>
              <a:t>Results of fitting CORELS on the </a:t>
            </a:r>
            <a:r>
              <a:rPr lang="en-US" sz="2800" dirty="0" err="1"/>
              <a:t>sklearn</a:t>
            </a:r>
            <a:r>
              <a:rPr lang="en-US" sz="2800" dirty="0"/>
              <a:t> breast cancer dataset</a:t>
            </a:r>
          </a:p>
        </p:txBody>
      </p:sp>
      <p:pic>
        <p:nvPicPr>
          <p:cNvPr id="5" name="Picture 4" descr="A diagram of a tree&#10;&#10;Description automatically generated">
            <a:extLst>
              <a:ext uri="{FF2B5EF4-FFF2-40B4-BE49-F238E27FC236}">
                <a16:creationId xmlns:a16="http://schemas.microsoft.com/office/drawing/2014/main" id="{BEA593F3-205C-25D4-2FA0-7C5B6FCFC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647" y="490330"/>
            <a:ext cx="5781524" cy="587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71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5B468-9916-8D79-380C-94A1F327C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22EF-A524-458A-942B-0E8BD9C55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SLIPPER work? </a:t>
            </a:r>
          </a:p>
        </p:txBody>
      </p:sp>
      <p:pic>
        <p:nvPicPr>
          <p:cNvPr id="5" name="Picture 4" descr="A diagram of slipper work&#10;&#10;Description automatically generated">
            <a:extLst>
              <a:ext uri="{FF2B5EF4-FFF2-40B4-BE49-F238E27FC236}">
                <a16:creationId xmlns:a16="http://schemas.microsoft.com/office/drawing/2014/main" id="{DABA10F5-2B84-9488-9A3C-649E60220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7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7CD06-87C5-9D96-6F0F-8AB733595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C0C39-389A-3F37-27B1-257D82B8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866783" cy="569843"/>
          </a:xfrm>
        </p:spPr>
        <p:txBody>
          <a:bodyPr>
            <a:normAutofit/>
          </a:bodyPr>
          <a:lstStyle/>
          <a:p>
            <a:r>
              <a:rPr lang="en-US" sz="2400" dirty="0"/>
              <a:t>Results of using SLIPPER on the </a:t>
            </a:r>
            <a:r>
              <a:rPr lang="en-US" sz="2400" dirty="0" err="1"/>
              <a:t>sklearn</a:t>
            </a:r>
            <a:r>
              <a:rPr lang="en-US" sz="2400" dirty="0"/>
              <a:t> breast cancer dataset</a:t>
            </a:r>
          </a:p>
        </p:txBody>
      </p:sp>
      <p:pic>
        <p:nvPicPr>
          <p:cNvPr id="7" name="Picture 6" descr="A diagram of a algorithm&#10;&#10;Description automatically generated">
            <a:extLst>
              <a:ext uri="{FF2B5EF4-FFF2-40B4-BE49-F238E27FC236}">
                <a16:creationId xmlns:a16="http://schemas.microsoft.com/office/drawing/2014/main" id="{3F00139E-E1BF-23F8-110B-D3827661A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20" y="381000"/>
            <a:ext cx="7429500" cy="609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457B38-EA89-82FD-4639-D20945748473}"/>
              </a:ext>
            </a:extLst>
          </p:cNvPr>
          <p:cNvSpPr txBox="1"/>
          <p:nvPr/>
        </p:nvSpPr>
        <p:spPr>
          <a:xfrm>
            <a:off x="6944138" y="1311965"/>
            <a:ext cx="34190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 output was truncated as there are a lot of decision rules in the set </a:t>
            </a:r>
          </a:p>
          <a:p>
            <a:pPr marL="285750" indent="-285750">
              <a:buFontTx/>
              <a:buChar char="-"/>
            </a:pPr>
            <a:r>
              <a:rPr lang="en-US" dirty="0"/>
              <a:t>As we can see, some of the rules overlap to some extent (using the same feature as a condition)</a:t>
            </a:r>
          </a:p>
          <a:p>
            <a:pPr marL="285750" indent="-285750">
              <a:buFontTx/>
              <a:buChar char="-"/>
            </a:pPr>
            <a:r>
              <a:rPr lang="en-US" dirty="0"/>
              <a:t>This makes the output of this model a little bit harder to interpret than other models (which is the case for most decision rule sets vs. decision rule lists)</a:t>
            </a:r>
          </a:p>
        </p:txBody>
      </p:sp>
    </p:spTree>
    <p:extLst>
      <p:ext uri="{BB962C8B-B14F-4D97-AF65-F5344CB8AC3E}">
        <p14:creationId xmlns:p14="http://schemas.microsoft.com/office/powerpoint/2010/main" val="198211212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LeftStep">
      <a:dk1>
        <a:srgbClr val="000000"/>
      </a:dk1>
      <a:lt1>
        <a:srgbClr val="FFFFFF"/>
      </a:lt1>
      <a:dk2>
        <a:srgbClr val="1B2F2C"/>
      </a:dk2>
      <a:lt2>
        <a:srgbClr val="F0F0F3"/>
      </a:lt2>
      <a:accent1>
        <a:srgbClr val="A7A259"/>
      </a:accent1>
      <a:accent2>
        <a:srgbClr val="D99147"/>
      </a:accent2>
      <a:accent3>
        <a:srgbClr val="E38379"/>
      </a:accent3>
      <a:accent4>
        <a:srgbClr val="DD5C85"/>
      </a:accent4>
      <a:accent5>
        <a:srgbClr val="E379C8"/>
      </a:accent5>
      <a:accent6>
        <a:srgbClr val="C95CDD"/>
      </a:accent6>
      <a:hlink>
        <a:srgbClr val="6C71B0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127</Words>
  <Application>Microsoft Macintosh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</vt:lpstr>
      <vt:lpstr>Neue Haas Grotesk Text Pro</vt:lpstr>
      <vt:lpstr>PunchcardVTI</vt:lpstr>
      <vt:lpstr>Explaining Rule-based Algorithms</vt:lpstr>
      <vt:lpstr>How does OneR work? </vt:lpstr>
      <vt:lpstr>Results of fitting OneR on breast cancer dataset</vt:lpstr>
      <vt:lpstr>How does CORELS work? </vt:lpstr>
      <vt:lpstr>Results of fitting CORELS on the sklearn breast cancer dataset</vt:lpstr>
      <vt:lpstr>How does SLIPPER work? </vt:lpstr>
      <vt:lpstr>Results of using SLIPPER on the sklearn breast cancer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Boutar</dc:creator>
  <cp:lastModifiedBy>Ahmed Boutar</cp:lastModifiedBy>
  <cp:revision>8</cp:revision>
  <dcterms:created xsi:type="dcterms:W3CDTF">2024-09-25T01:06:38Z</dcterms:created>
  <dcterms:modified xsi:type="dcterms:W3CDTF">2024-09-25T19:47:18Z</dcterms:modified>
</cp:coreProperties>
</file>