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ontserrat"/>
      <p:regular r:id="rId16"/>
      <p:bold r:id="rId17"/>
      <p:italic r:id="rId18"/>
      <p:boldItalic r:id="rId19"/>
    </p:embeddedFont>
    <p:embeddedFont>
      <p:font typeface="Montserrat Medium"/>
      <p:regular r:id="rId20"/>
      <p:bold r:id="rId21"/>
      <p:italic r:id="rId22"/>
      <p:boldItalic r:id="rId23"/>
    </p:embeddedFont>
    <p:embeddedFont>
      <p:font typeface="Helvetica Neue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Medium-regular.fntdata"/><Relationship Id="rId22" Type="http://schemas.openxmlformats.org/officeDocument/2006/relationships/font" Target="fonts/MontserratMedium-italic.fntdata"/><Relationship Id="rId21" Type="http://schemas.openxmlformats.org/officeDocument/2006/relationships/font" Target="fonts/MontserratMedium-bold.fntdata"/><Relationship Id="rId24" Type="http://schemas.openxmlformats.org/officeDocument/2006/relationships/font" Target="fonts/HelveticaNeueLight-regular.fntdata"/><Relationship Id="rId23" Type="http://schemas.openxmlformats.org/officeDocument/2006/relationships/font" Target="fonts/Montserrat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Light-italic.fntdata"/><Relationship Id="rId25" Type="http://schemas.openxmlformats.org/officeDocument/2006/relationships/font" Target="fonts/HelveticaNeueLight-bold.fntdata"/><Relationship Id="rId27" Type="http://schemas.openxmlformats.org/officeDocument/2006/relationships/font" Target="fonts/HelveticaNeue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c806205d02_6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c806205d02_6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c806205d02_6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c806205d02_6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5d32b42a5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5d32b42a5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85f12af02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85f12af02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c76e79763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c76e79763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c806205d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c806205d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85f12af0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85f12af0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85d32b42a5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85d32b42a5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c806205d02_6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c806205d02_6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c806205d02_6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c806205d02_6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 name="Google Shape;10;p2"/>
          <p:cNvSpPr/>
          <p:nvPr/>
        </p:nvSpPr>
        <p:spPr>
          <a:xfrm>
            <a:off x="4741100" y="1618975"/>
            <a:ext cx="5233693" cy="4453453"/>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title"/>
          </p:nvPr>
        </p:nvSpPr>
        <p:spPr>
          <a:xfrm>
            <a:off x="2863006" y="1048569"/>
            <a:ext cx="5655300" cy="1459800"/>
          </a:xfrm>
          <a:prstGeom prst="rect">
            <a:avLst/>
          </a:prstGeom>
        </p:spPr>
        <p:txBody>
          <a:bodyPr anchorCtr="0" anchor="t" bIns="91425" lIns="91425" spcFirstLastPara="1" rIns="91425" wrap="square" tIns="91425">
            <a:noAutofit/>
          </a:bodyPr>
          <a:lstStyle>
            <a:lvl1pPr lvl="0" algn="r">
              <a:spcBef>
                <a:spcPts val="0"/>
              </a:spcBef>
              <a:spcAft>
                <a:spcPts val="0"/>
              </a:spcAft>
              <a:buNone/>
              <a:defRPr sz="45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2" name="Google Shape;12;p2"/>
          <p:cNvSpPr txBox="1"/>
          <p:nvPr>
            <p:ph idx="1" type="subTitle"/>
          </p:nvPr>
        </p:nvSpPr>
        <p:spPr>
          <a:xfrm>
            <a:off x="4543950" y="2682550"/>
            <a:ext cx="3981000" cy="5502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grpSp>
        <p:nvGrpSpPr>
          <p:cNvPr id="66" name="Google Shape;66;p11"/>
          <p:cNvGrpSpPr/>
          <p:nvPr/>
        </p:nvGrpSpPr>
        <p:grpSpPr>
          <a:xfrm rot="948817">
            <a:off x="-4597937" y="2049564"/>
            <a:ext cx="7490916" cy="4079606"/>
            <a:chOff x="841175" y="1036025"/>
            <a:chExt cx="5753500" cy="3133100"/>
          </a:xfrm>
        </p:grpSpPr>
        <p:sp>
          <p:nvSpPr>
            <p:cNvPr id="67" name="Google Shape;67;p11"/>
            <p:cNvSpPr/>
            <p:nvPr/>
          </p:nvSpPr>
          <p:spPr>
            <a:xfrm>
              <a:off x="841175" y="1036025"/>
              <a:ext cx="5753500" cy="3133100"/>
            </a:xfrm>
            <a:custGeom>
              <a:rect b="b" l="l" r="r" t="t"/>
              <a:pathLst>
                <a:path extrusionOk="0" h="125324" w="23014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4751925" y="1176225"/>
              <a:ext cx="712150" cy="591475"/>
            </a:xfrm>
            <a:custGeom>
              <a:rect b="b" l="l" r="r" t="t"/>
              <a:pathLst>
                <a:path extrusionOk="0" h="23659" w="28486">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1"/>
          <p:cNvSpPr txBox="1"/>
          <p:nvPr>
            <p:ph hasCustomPrompt="1" type="title"/>
          </p:nvPr>
        </p:nvSpPr>
        <p:spPr>
          <a:xfrm>
            <a:off x="311700" y="1270150"/>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1"/>
          <p:cNvSpPr txBox="1"/>
          <p:nvPr>
            <p:ph idx="1" type="body"/>
          </p:nvPr>
        </p:nvSpPr>
        <p:spPr>
          <a:xfrm>
            <a:off x="1807500" y="3316250"/>
            <a:ext cx="5529000" cy="5571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71" name="Google Shape;71;p11"/>
          <p:cNvSpPr/>
          <p:nvPr/>
        </p:nvSpPr>
        <p:spPr>
          <a:xfrm rot="5400000">
            <a:off x="5852317" y="1316647"/>
            <a:ext cx="4119681" cy="2463735"/>
          </a:xfrm>
          <a:custGeom>
            <a:rect b="b" l="l" r="r" t="t"/>
            <a:pathLst>
              <a:path extrusionOk="0" h="32531" w="54396">
                <a:moveTo>
                  <a:pt x="524" y="0"/>
                </a:moveTo>
                <a:cubicBezTo>
                  <a:pt x="1" y="3164"/>
                  <a:pt x="981" y="6876"/>
                  <a:pt x="3114" y="9263"/>
                </a:cubicBezTo>
                <a:cubicBezTo>
                  <a:pt x="5181" y="11579"/>
                  <a:pt x="8228" y="12980"/>
                  <a:pt x="9904" y="15606"/>
                </a:cubicBezTo>
                <a:cubicBezTo>
                  <a:pt x="12001" y="18886"/>
                  <a:pt x="11463" y="23315"/>
                  <a:pt x="13453" y="26656"/>
                </a:cubicBezTo>
                <a:cubicBezTo>
                  <a:pt x="14845" y="28987"/>
                  <a:pt x="17313" y="30496"/>
                  <a:pt x="19877" y="31389"/>
                </a:cubicBezTo>
                <a:cubicBezTo>
                  <a:pt x="22030" y="32145"/>
                  <a:pt x="24310" y="32530"/>
                  <a:pt x="26591" y="32530"/>
                </a:cubicBezTo>
                <a:cubicBezTo>
                  <a:pt x="27727" y="32530"/>
                  <a:pt x="28863" y="32435"/>
                  <a:pt x="29983" y="32242"/>
                </a:cubicBezTo>
                <a:cubicBezTo>
                  <a:pt x="31360" y="32009"/>
                  <a:pt x="32756" y="31608"/>
                  <a:pt x="33833" y="30719"/>
                </a:cubicBezTo>
                <a:cubicBezTo>
                  <a:pt x="35443" y="29378"/>
                  <a:pt x="36032" y="27174"/>
                  <a:pt x="36296" y="25102"/>
                </a:cubicBezTo>
                <a:cubicBezTo>
                  <a:pt x="36555" y="23020"/>
                  <a:pt x="36585" y="20862"/>
                  <a:pt x="37423" y="18942"/>
                </a:cubicBezTo>
                <a:cubicBezTo>
                  <a:pt x="38541" y="16383"/>
                  <a:pt x="40968" y="14605"/>
                  <a:pt x="43543" y="13529"/>
                </a:cubicBezTo>
                <a:cubicBezTo>
                  <a:pt x="45213" y="12828"/>
                  <a:pt x="46986" y="12371"/>
                  <a:pt x="48555" y="11472"/>
                </a:cubicBezTo>
                <a:cubicBezTo>
                  <a:pt x="52399" y="9258"/>
                  <a:pt x="54395" y="4261"/>
                  <a:pt x="531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0" y="0"/>
            <a:ext cx="4353834" cy="679175"/>
          </a:xfrm>
          <a:custGeom>
            <a:rect b="b" l="l" r="r" t="t"/>
            <a:pathLst>
              <a:path extrusionOk="0" h="6417" w="41136">
                <a:moveTo>
                  <a:pt x="1" y="0"/>
                </a:moveTo>
                <a:cubicBezTo>
                  <a:pt x="976" y="1843"/>
                  <a:pt x="2408" y="3443"/>
                  <a:pt x="4165" y="4560"/>
                </a:cubicBezTo>
                <a:cubicBezTo>
                  <a:pt x="6086" y="5777"/>
                  <a:pt x="8361" y="6417"/>
                  <a:pt x="10634" y="6417"/>
                </a:cubicBezTo>
                <a:cubicBezTo>
                  <a:pt x="11719" y="6417"/>
                  <a:pt x="12804" y="6271"/>
                  <a:pt x="13849" y="5972"/>
                </a:cubicBezTo>
                <a:cubicBezTo>
                  <a:pt x="16069" y="5348"/>
                  <a:pt x="18105" y="4068"/>
                  <a:pt x="20401" y="3738"/>
                </a:cubicBezTo>
                <a:cubicBezTo>
                  <a:pt x="20838" y="3675"/>
                  <a:pt x="21274" y="3647"/>
                  <a:pt x="21710" y="3647"/>
                </a:cubicBezTo>
                <a:cubicBezTo>
                  <a:pt x="24674" y="3647"/>
                  <a:pt x="27608" y="4932"/>
                  <a:pt x="30618" y="5109"/>
                </a:cubicBezTo>
                <a:cubicBezTo>
                  <a:pt x="30832" y="5122"/>
                  <a:pt x="31045" y="5128"/>
                  <a:pt x="31258" y="5128"/>
                </a:cubicBezTo>
                <a:cubicBezTo>
                  <a:pt x="35103" y="5128"/>
                  <a:pt x="38826" y="3070"/>
                  <a:pt x="411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8573975" y="3889475"/>
            <a:ext cx="1143000" cy="114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spTree>
      <p:nvGrpSpPr>
        <p:cNvPr id="75" name="Shape 75"/>
        <p:cNvGrpSpPr/>
        <p:nvPr/>
      </p:nvGrpSpPr>
      <p:grpSpPr>
        <a:xfrm>
          <a:off x="0" y="0"/>
          <a:ext cx="0" cy="0"/>
          <a:chOff x="0" y="0"/>
          <a:chExt cx="0" cy="0"/>
        </a:xfrm>
      </p:grpSpPr>
      <p:sp>
        <p:nvSpPr>
          <p:cNvPr id="76" name="Google Shape;76;p13"/>
          <p:cNvSpPr/>
          <p:nvPr/>
        </p:nvSpPr>
        <p:spPr>
          <a:xfrm rot="-4865444">
            <a:off x="-3485036" y="703416"/>
            <a:ext cx="5233868" cy="4453602"/>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type="title"/>
          </p:nvPr>
        </p:nvSpPr>
        <p:spPr>
          <a:xfrm>
            <a:off x="718500" y="348450"/>
            <a:ext cx="7707000" cy="1022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 name="Google Shape;78;p13"/>
          <p:cNvSpPr txBox="1"/>
          <p:nvPr>
            <p:ph hasCustomPrompt="1" idx="2" type="title"/>
          </p:nvPr>
        </p:nvSpPr>
        <p:spPr>
          <a:xfrm>
            <a:off x="2379700" y="14988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Permanent Marker"/>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9" name="Google Shape;79;p13"/>
          <p:cNvSpPr txBox="1"/>
          <p:nvPr>
            <p:ph idx="1" type="subTitle"/>
          </p:nvPr>
        </p:nvSpPr>
        <p:spPr>
          <a:xfrm>
            <a:off x="1850950" y="1942801"/>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0" name="Google Shape;80;p13"/>
          <p:cNvSpPr txBox="1"/>
          <p:nvPr>
            <p:ph idx="3" type="subTitle"/>
          </p:nvPr>
        </p:nvSpPr>
        <p:spPr>
          <a:xfrm>
            <a:off x="1517950" y="228951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81" name="Google Shape;81;p13"/>
          <p:cNvSpPr txBox="1"/>
          <p:nvPr>
            <p:ph hasCustomPrompt="1" idx="4" type="title"/>
          </p:nvPr>
        </p:nvSpPr>
        <p:spPr>
          <a:xfrm>
            <a:off x="2379700" y="32514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2" name="Google Shape;82;p13"/>
          <p:cNvSpPr txBox="1"/>
          <p:nvPr>
            <p:ph idx="5" type="subTitle"/>
          </p:nvPr>
        </p:nvSpPr>
        <p:spPr>
          <a:xfrm>
            <a:off x="1850950" y="3695401"/>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3" name="Google Shape;83;p13"/>
          <p:cNvSpPr txBox="1"/>
          <p:nvPr>
            <p:ph idx="6" type="subTitle"/>
          </p:nvPr>
        </p:nvSpPr>
        <p:spPr>
          <a:xfrm>
            <a:off x="1517950" y="404906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3"/>
          <p:cNvSpPr txBox="1"/>
          <p:nvPr>
            <p:ph hasCustomPrompt="1" idx="7" type="title"/>
          </p:nvPr>
        </p:nvSpPr>
        <p:spPr>
          <a:xfrm>
            <a:off x="5801300" y="32514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Permanent Marker"/>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 name="Google Shape;85;p13"/>
          <p:cNvSpPr txBox="1"/>
          <p:nvPr>
            <p:ph idx="8" type="subTitle"/>
          </p:nvPr>
        </p:nvSpPr>
        <p:spPr>
          <a:xfrm>
            <a:off x="5150150" y="3695401"/>
            <a:ext cx="22653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6" name="Google Shape;86;p13"/>
          <p:cNvSpPr txBox="1"/>
          <p:nvPr>
            <p:ph idx="9" type="subTitle"/>
          </p:nvPr>
        </p:nvSpPr>
        <p:spPr>
          <a:xfrm>
            <a:off x="4939550" y="404906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3"/>
          <p:cNvSpPr txBox="1"/>
          <p:nvPr>
            <p:ph hasCustomPrompt="1" idx="13" type="title"/>
          </p:nvPr>
        </p:nvSpPr>
        <p:spPr>
          <a:xfrm>
            <a:off x="5801300" y="14988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Permanent Marker"/>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13"/>
          <p:cNvSpPr txBox="1"/>
          <p:nvPr>
            <p:ph idx="14" type="subTitle"/>
          </p:nvPr>
        </p:nvSpPr>
        <p:spPr>
          <a:xfrm>
            <a:off x="5272550" y="1942801"/>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9" name="Google Shape;89;p13"/>
          <p:cNvSpPr txBox="1"/>
          <p:nvPr>
            <p:ph idx="15" type="subTitle"/>
          </p:nvPr>
        </p:nvSpPr>
        <p:spPr>
          <a:xfrm>
            <a:off x="4939550" y="228951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
    <p:spTree>
      <p:nvGrpSpPr>
        <p:cNvPr id="90" name="Shape 90"/>
        <p:cNvGrpSpPr/>
        <p:nvPr/>
      </p:nvGrpSpPr>
      <p:grpSpPr>
        <a:xfrm>
          <a:off x="0" y="0"/>
          <a:ext cx="0" cy="0"/>
          <a:chOff x="0" y="0"/>
          <a:chExt cx="0" cy="0"/>
        </a:xfrm>
      </p:grpSpPr>
      <p:sp>
        <p:nvSpPr>
          <p:cNvPr id="91" name="Google Shape;9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92" name="Google Shape;92;p14"/>
          <p:cNvSpPr/>
          <p:nvPr/>
        </p:nvSpPr>
        <p:spPr>
          <a:xfrm>
            <a:off x="-394275" y="-335266"/>
            <a:ext cx="4812353" cy="1390524"/>
          </a:xfrm>
          <a:custGeom>
            <a:rect b="b" l="l" r="r" t="t"/>
            <a:pathLst>
              <a:path extrusionOk="0" h="85729" w="259461">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4"/>
          <p:cNvGrpSpPr/>
          <p:nvPr/>
        </p:nvGrpSpPr>
        <p:grpSpPr>
          <a:xfrm flipH="1">
            <a:off x="8249902" y="4210039"/>
            <a:ext cx="817388" cy="1087138"/>
            <a:chOff x="6377563" y="1659325"/>
            <a:chExt cx="1152225" cy="1532475"/>
          </a:xfrm>
        </p:grpSpPr>
        <p:sp>
          <p:nvSpPr>
            <p:cNvPr id="94" name="Google Shape;94;p14"/>
            <p:cNvSpPr/>
            <p:nvPr/>
          </p:nvSpPr>
          <p:spPr>
            <a:xfrm rot="10800000">
              <a:off x="6377563" y="1659325"/>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10800000">
              <a:off x="6828538" y="180490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10800000">
              <a:off x="6762963" y="22948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14"/>
          <p:cNvGrpSpPr/>
          <p:nvPr/>
        </p:nvGrpSpPr>
        <p:grpSpPr>
          <a:xfrm flipH="1">
            <a:off x="8630897" y="4019552"/>
            <a:ext cx="608258" cy="1193779"/>
            <a:chOff x="7090388" y="1362675"/>
            <a:chExt cx="913575" cy="1793000"/>
          </a:xfrm>
        </p:grpSpPr>
        <p:sp>
          <p:nvSpPr>
            <p:cNvPr id="98" name="Google Shape;98;p14"/>
            <p:cNvSpPr/>
            <p:nvPr/>
          </p:nvSpPr>
          <p:spPr>
            <a:xfrm rot="10800000">
              <a:off x="7090388" y="136267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rot="10800000">
              <a:off x="7260338" y="1480350"/>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type="title"/>
          </p:nvPr>
        </p:nvSpPr>
        <p:spPr>
          <a:xfrm>
            <a:off x="724050" y="347825"/>
            <a:ext cx="7695900" cy="481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1" name="Google Shape;101;p14"/>
          <p:cNvSpPr txBox="1"/>
          <p:nvPr>
            <p:ph idx="1" type="subTitle"/>
          </p:nvPr>
        </p:nvSpPr>
        <p:spPr>
          <a:xfrm>
            <a:off x="645925" y="3316725"/>
            <a:ext cx="2343900" cy="32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102" name="Google Shape;102;p14"/>
          <p:cNvSpPr txBox="1"/>
          <p:nvPr>
            <p:ph idx="2" type="subTitle"/>
          </p:nvPr>
        </p:nvSpPr>
        <p:spPr>
          <a:xfrm>
            <a:off x="691663" y="3721425"/>
            <a:ext cx="2343900" cy="88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03" name="Google Shape;103;p14"/>
          <p:cNvSpPr txBox="1"/>
          <p:nvPr>
            <p:ph idx="3" type="subTitle"/>
          </p:nvPr>
        </p:nvSpPr>
        <p:spPr>
          <a:xfrm>
            <a:off x="3384375" y="3316725"/>
            <a:ext cx="2343900" cy="32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104" name="Google Shape;104;p14"/>
          <p:cNvSpPr txBox="1"/>
          <p:nvPr>
            <p:ph idx="4" type="subTitle"/>
          </p:nvPr>
        </p:nvSpPr>
        <p:spPr>
          <a:xfrm>
            <a:off x="3384388" y="3721425"/>
            <a:ext cx="2343900" cy="88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05" name="Google Shape;105;p14"/>
          <p:cNvSpPr txBox="1"/>
          <p:nvPr>
            <p:ph idx="5" type="subTitle"/>
          </p:nvPr>
        </p:nvSpPr>
        <p:spPr>
          <a:xfrm>
            <a:off x="6108438" y="3316725"/>
            <a:ext cx="2343900" cy="32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106" name="Google Shape;106;p14"/>
          <p:cNvSpPr txBox="1"/>
          <p:nvPr>
            <p:ph idx="6" type="subTitle"/>
          </p:nvPr>
        </p:nvSpPr>
        <p:spPr>
          <a:xfrm>
            <a:off x="6108438" y="3721425"/>
            <a:ext cx="2343900" cy="88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
    <p:spTree>
      <p:nvGrpSpPr>
        <p:cNvPr id="107" name="Shape 107"/>
        <p:cNvGrpSpPr/>
        <p:nvPr/>
      </p:nvGrpSpPr>
      <p:grpSpPr>
        <a:xfrm>
          <a:off x="0" y="0"/>
          <a:ext cx="0" cy="0"/>
          <a:chOff x="0" y="0"/>
          <a:chExt cx="0" cy="0"/>
        </a:xfrm>
      </p:grpSpPr>
      <p:sp>
        <p:nvSpPr>
          <p:cNvPr id="108" name="Google Shape;108;p15"/>
          <p:cNvSpPr/>
          <p:nvPr/>
        </p:nvSpPr>
        <p:spPr>
          <a:xfrm flipH="1" rot="10800000">
            <a:off x="-639331" y="-14428"/>
            <a:ext cx="5609625" cy="5233000"/>
          </a:xfrm>
          <a:custGeom>
            <a:rect b="b" l="l" r="r" t="t"/>
            <a:pathLst>
              <a:path extrusionOk="0" h="209320" w="224385">
                <a:moveTo>
                  <a:pt x="0" y="0"/>
                </a:moveTo>
                <a:lnTo>
                  <a:pt x="0" y="209320"/>
                </a:lnTo>
                <a:lnTo>
                  <a:pt x="176134" y="209320"/>
                </a:lnTo>
                <a:cubicBezTo>
                  <a:pt x="185257" y="204863"/>
                  <a:pt x="224384" y="146863"/>
                  <a:pt x="179608" y="93403"/>
                </a:cubicBezTo>
                <a:cubicBezTo>
                  <a:pt x="134831" y="39943"/>
                  <a:pt x="151361" y="0"/>
                  <a:pt x="1513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type="title"/>
          </p:nvPr>
        </p:nvSpPr>
        <p:spPr>
          <a:xfrm>
            <a:off x="633350" y="2862821"/>
            <a:ext cx="2995800" cy="19278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10" name="Google Shape;110;p15"/>
          <p:cNvSpPr/>
          <p:nvPr/>
        </p:nvSpPr>
        <p:spPr>
          <a:xfrm flipH="1" rot="10800000">
            <a:off x="448747" y="-8003"/>
            <a:ext cx="4517425" cy="3497775"/>
          </a:xfrm>
          <a:custGeom>
            <a:rect b="b" l="l" r="r" t="t"/>
            <a:pathLst>
              <a:path extrusionOk="0" h="139911" w="180697">
                <a:moveTo>
                  <a:pt x="93120" y="0"/>
                </a:moveTo>
                <a:cubicBezTo>
                  <a:pt x="81858" y="0"/>
                  <a:pt x="71002" y="3419"/>
                  <a:pt x="65491" y="10666"/>
                </a:cubicBezTo>
                <a:cubicBezTo>
                  <a:pt x="47581" y="34247"/>
                  <a:pt x="94617" y="87204"/>
                  <a:pt x="80807" y="100721"/>
                </a:cubicBezTo>
                <a:cubicBezTo>
                  <a:pt x="78965" y="102524"/>
                  <a:pt x="76399" y="103271"/>
                  <a:pt x="73319" y="103271"/>
                </a:cubicBezTo>
                <a:cubicBezTo>
                  <a:pt x="58419" y="103271"/>
                  <a:pt x="31467" y="85792"/>
                  <a:pt x="15972" y="85792"/>
                </a:cubicBezTo>
                <a:cubicBezTo>
                  <a:pt x="12700" y="85792"/>
                  <a:pt x="9938" y="86571"/>
                  <a:pt x="7910" y="88460"/>
                </a:cubicBezTo>
                <a:cubicBezTo>
                  <a:pt x="0" y="95825"/>
                  <a:pt x="6822" y="116937"/>
                  <a:pt x="17827" y="139911"/>
                </a:cubicBezTo>
                <a:lnTo>
                  <a:pt x="132446" y="139911"/>
                </a:lnTo>
                <a:cubicBezTo>
                  <a:pt x="141569" y="135454"/>
                  <a:pt x="180696" y="77454"/>
                  <a:pt x="135920" y="23994"/>
                </a:cubicBezTo>
                <a:cubicBezTo>
                  <a:pt x="129664" y="16503"/>
                  <a:pt x="124475" y="8636"/>
                  <a:pt x="113950" y="4096"/>
                </a:cubicBezTo>
                <a:cubicBezTo>
                  <a:pt x="107703" y="1401"/>
                  <a:pt x="100328" y="0"/>
                  <a:pt x="93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0800000">
            <a:off x="-602281" y="-14425"/>
            <a:ext cx="2729500" cy="2519100"/>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2" name="Shape 112"/>
        <p:cNvGrpSpPr/>
        <p:nvPr/>
      </p:nvGrpSpPr>
      <p:grpSpPr>
        <a:xfrm>
          <a:off x="0" y="0"/>
          <a:ext cx="0" cy="0"/>
          <a:chOff x="0" y="0"/>
          <a:chExt cx="0" cy="0"/>
        </a:xfrm>
      </p:grpSpPr>
      <p:sp>
        <p:nvSpPr>
          <p:cNvPr id="113" name="Google Shape;113;p16"/>
          <p:cNvSpPr txBox="1"/>
          <p:nvPr>
            <p:ph type="title"/>
          </p:nvPr>
        </p:nvSpPr>
        <p:spPr>
          <a:xfrm>
            <a:off x="596344" y="771884"/>
            <a:ext cx="4608600" cy="102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4600"/>
            </a:lvl1pPr>
            <a:lvl2pPr lvl="1" rtl="0">
              <a:spcBef>
                <a:spcPts val="0"/>
              </a:spcBef>
              <a:spcAft>
                <a:spcPts val="0"/>
              </a:spcAft>
              <a:buNone/>
              <a:defRPr sz="4600"/>
            </a:lvl2pPr>
            <a:lvl3pPr lvl="2" rtl="0">
              <a:spcBef>
                <a:spcPts val="0"/>
              </a:spcBef>
              <a:spcAft>
                <a:spcPts val="0"/>
              </a:spcAft>
              <a:buNone/>
              <a:defRPr sz="4600"/>
            </a:lvl3pPr>
            <a:lvl4pPr lvl="3" rtl="0">
              <a:spcBef>
                <a:spcPts val="0"/>
              </a:spcBef>
              <a:spcAft>
                <a:spcPts val="0"/>
              </a:spcAft>
              <a:buNone/>
              <a:defRPr sz="4600"/>
            </a:lvl4pPr>
            <a:lvl5pPr lvl="4" rtl="0">
              <a:spcBef>
                <a:spcPts val="0"/>
              </a:spcBef>
              <a:spcAft>
                <a:spcPts val="0"/>
              </a:spcAft>
              <a:buNone/>
              <a:defRPr sz="4600"/>
            </a:lvl5pPr>
            <a:lvl6pPr lvl="5" rtl="0">
              <a:spcBef>
                <a:spcPts val="0"/>
              </a:spcBef>
              <a:spcAft>
                <a:spcPts val="0"/>
              </a:spcAft>
              <a:buNone/>
              <a:defRPr sz="4600"/>
            </a:lvl6pPr>
            <a:lvl7pPr lvl="6" rtl="0">
              <a:spcBef>
                <a:spcPts val="0"/>
              </a:spcBef>
              <a:spcAft>
                <a:spcPts val="0"/>
              </a:spcAft>
              <a:buNone/>
              <a:defRPr sz="4600"/>
            </a:lvl7pPr>
            <a:lvl8pPr lvl="7" rtl="0">
              <a:spcBef>
                <a:spcPts val="0"/>
              </a:spcBef>
              <a:spcAft>
                <a:spcPts val="0"/>
              </a:spcAft>
              <a:buNone/>
              <a:defRPr sz="4600"/>
            </a:lvl8pPr>
            <a:lvl9pPr lvl="8" rtl="0">
              <a:spcBef>
                <a:spcPts val="0"/>
              </a:spcBef>
              <a:spcAft>
                <a:spcPts val="0"/>
              </a:spcAft>
              <a:buNone/>
              <a:defRPr sz="4600"/>
            </a:lvl9pPr>
          </a:lstStyle>
          <a:p/>
        </p:txBody>
      </p:sp>
      <p:sp>
        <p:nvSpPr>
          <p:cNvPr id="114" name="Google Shape;114;p16"/>
          <p:cNvSpPr txBox="1"/>
          <p:nvPr/>
        </p:nvSpPr>
        <p:spPr>
          <a:xfrm>
            <a:off x="619275" y="3521700"/>
            <a:ext cx="3654900" cy="1047000"/>
          </a:xfrm>
          <a:prstGeom prst="rect">
            <a:avLst/>
          </a:prstGeom>
          <a:noFill/>
          <a:ln>
            <a:noFill/>
          </a:ln>
        </p:spPr>
        <p:txBody>
          <a:bodyPr anchorCtr="0" anchor="t" bIns="0" lIns="91425" spcFirstLastPara="1" rIns="91425" wrap="square" tIns="72000">
            <a:noAutofit/>
          </a:bodyPr>
          <a:lstStyle/>
          <a:p>
            <a:pPr indent="0" lvl="0" marL="0" marR="0" rtl="0" algn="l">
              <a:spcBef>
                <a:spcPts val="300"/>
              </a:spcBef>
              <a:spcAft>
                <a:spcPts val="0"/>
              </a:spcAft>
              <a:buNone/>
            </a:pPr>
            <a:r>
              <a:rPr b="1" lang="en" sz="1200">
                <a:solidFill>
                  <a:schemeClr val="accent2"/>
                </a:solidFill>
                <a:latin typeface="Montserrat"/>
                <a:ea typeface="Montserrat"/>
                <a:cs typeface="Montserrat"/>
                <a:sym typeface="Montserrat"/>
              </a:rPr>
              <a:t>CREDITS</a:t>
            </a:r>
            <a:r>
              <a:rPr lang="en" sz="1200">
                <a:solidFill>
                  <a:schemeClr val="accent2"/>
                </a:solidFill>
                <a:latin typeface="Montserrat Medium"/>
                <a:ea typeface="Montserrat Medium"/>
                <a:cs typeface="Montserrat Medium"/>
                <a:sym typeface="Montserrat Medium"/>
              </a:rPr>
              <a:t>: </a:t>
            </a:r>
            <a:r>
              <a:rPr lang="en" sz="1200">
                <a:solidFill>
                  <a:schemeClr val="accent2"/>
                </a:solidFill>
                <a:latin typeface="Montserrat"/>
                <a:ea typeface="Montserrat"/>
                <a:cs typeface="Montserrat"/>
                <a:sym typeface="Montserrat"/>
              </a:rPr>
              <a:t>This presentation template was created by </a:t>
            </a:r>
            <a:r>
              <a:rPr b="1" lang="en" sz="1200">
                <a:solidFill>
                  <a:schemeClr val="accent2"/>
                </a:solidFill>
                <a:latin typeface="Montserrat"/>
                <a:ea typeface="Montserrat"/>
                <a:cs typeface="Montserrat"/>
                <a:sym typeface="Montserrat"/>
              </a:rPr>
              <a:t>Slidesgo</a:t>
            </a:r>
            <a:r>
              <a:rPr lang="en" sz="1200">
                <a:solidFill>
                  <a:schemeClr val="accent2"/>
                </a:solidFill>
                <a:latin typeface="Montserrat Medium"/>
                <a:ea typeface="Montserrat Medium"/>
                <a:cs typeface="Montserrat Medium"/>
                <a:sym typeface="Montserrat Medium"/>
              </a:rPr>
              <a:t>, </a:t>
            </a:r>
            <a:r>
              <a:rPr lang="en" sz="1200">
                <a:solidFill>
                  <a:schemeClr val="accent2"/>
                </a:solidFill>
                <a:latin typeface="Montserrat"/>
                <a:ea typeface="Montserrat"/>
                <a:cs typeface="Montserrat"/>
                <a:sym typeface="Montserrat"/>
              </a:rPr>
              <a:t>including icons by </a:t>
            </a:r>
            <a:r>
              <a:rPr b="1" lang="en" sz="1200">
                <a:solidFill>
                  <a:schemeClr val="accent2"/>
                </a:solidFill>
                <a:latin typeface="Montserrat"/>
                <a:ea typeface="Montserrat"/>
                <a:cs typeface="Montserrat"/>
                <a:sym typeface="Montserrat"/>
              </a:rPr>
              <a:t>Flaticon</a:t>
            </a:r>
            <a:r>
              <a:rPr lang="en" sz="1200">
                <a:solidFill>
                  <a:schemeClr val="accent2"/>
                </a:solidFill>
                <a:latin typeface="Montserrat Medium"/>
                <a:ea typeface="Montserrat Medium"/>
                <a:cs typeface="Montserrat Medium"/>
                <a:sym typeface="Montserrat Medium"/>
              </a:rPr>
              <a:t>,</a:t>
            </a:r>
            <a:r>
              <a:rPr lang="en" sz="1200">
                <a:solidFill>
                  <a:schemeClr val="accent2"/>
                </a:solidFill>
                <a:latin typeface="Montserrat"/>
                <a:ea typeface="Montserrat"/>
                <a:cs typeface="Montserrat"/>
                <a:sym typeface="Montserrat"/>
              </a:rPr>
              <a:t> and infographics &amp; images by </a:t>
            </a:r>
            <a:r>
              <a:rPr b="1" lang="en" sz="1200">
                <a:solidFill>
                  <a:schemeClr val="accent2"/>
                </a:solidFill>
                <a:latin typeface="Montserrat"/>
                <a:ea typeface="Montserrat"/>
                <a:cs typeface="Montserrat"/>
                <a:sym typeface="Montserrat"/>
              </a:rPr>
              <a:t>Freepik </a:t>
            </a:r>
            <a:r>
              <a:rPr lang="en" sz="1200">
                <a:solidFill>
                  <a:schemeClr val="accent2"/>
                </a:solidFill>
                <a:latin typeface="Montserrat"/>
                <a:ea typeface="Montserrat"/>
                <a:cs typeface="Montserrat"/>
                <a:sym typeface="Montserrat"/>
              </a:rPr>
              <a:t>and illustrations by</a:t>
            </a:r>
            <a:r>
              <a:rPr lang="en" sz="1200">
                <a:solidFill>
                  <a:schemeClr val="accent2"/>
                </a:solidFill>
                <a:latin typeface="Montserrat Medium"/>
                <a:ea typeface="Montserrat Medium"/>
                <a:cs typeface="Montserrat Medium"/>
                <a:sym typeface="Montserrat Medium"/>
              </a:rPr>
              <a:t> </a:t>
            </a:r>
            <a:r>
              <a:rPr b="1" lang="en" sz="1200">
                <a:solidFill>
                  <a:schemeClr val="accent2"/>
                </a:solidFill>
                <a:latin typeface="Montserrat"/>
                <a:ea typeface="Montserrat"/>
                <a:cs typeface="Montserrat"/>
                <a:sym typeface="Montserrat"/>
              </a:rPr>
              <a:t>Stories</a:t>
            </a:r>
            <a:r>
              <a:rPr lang="en" sz="1200">
                <a:solidFill>
                  <a:schemeClr val="accent2"/>
                </a:solidFill>
                <a:latin typeface="Montserrat Medium"/>
                <a:ea typeface="Montserrat Medium"/>
                <a:cs typeface="Montserrat Medium"/>
                <a:sym typeface="Montserrat Medium"/>
              </a:rPr>
              <a:t>.</a:t>
            </a:r>
            <a:endParaRPr sz="1700">
              <a:solidFill>
                <a:schemeClr val="accent2"/>
              </a:solidFill>
              <a:latin typeface="Montserrat Medium"/>
              <a:ea typeface="Montserrat Medium"/>
              <a:cs typeface="Montserrat Medium"/>
              <a:sym typeface="Montserrat Medium"/>
            </a:endParaRPr>
          </a:p>
        </p:txBody>
      </p:sp>
      <p:sp>
        <p:nvSpPr>
          <p:cNvPr id="115" name="Google Shape;115;p16"/>
          <p:cNvSpPr/>
          <p:nvPr/>
        </p:nvSpPr>
        <p:spPr>
          <a:xfrm rot="519298">
            <a:off x="5303945" y="2112100"/>
            <a:ext cx="4806720" cy="4225984"/>
          </a:xfrm>
          <a:custGeom>
            <a:rect b="b" l="l" r="r" t="t"/>
            <a:pathLst>
              <a:path extrusionOk="0" h="138720" w="151325">
                <a:moveTo>
                  <a:pt x="113711" y="0"/>
                </a:moveTo>
                <a:cubicBezTo>
                  <a:pt x="103623" y="0"/>
                  <a:pt x="91774" y="3757"/>
                  <a:pt x="86234" y="11698"/>
                </a:cubicBezTo>
                <a:cubicBezTo>
                  <a:pt x="78151" y="23296"/>
                  <a:pt x="89214" y="35661"/>
                  <a:pt x="79525" y="54967"/>
                </a:cubicBezTo>
                <a:cubicBezTo>
                  <a:pt x="76546" y="60926"/>
                  <a:pt x="73691" y="67046"/>
                  <a:pt x="67303" y="69401"/>
                </a:cubicBezTo>
                <a:cubicBezTo>
                  <a:pt x="65397" y="70105"/>
                  <a:pt x="63463" y="70395"/>
                  <a:pt x="61508" y="70395"/>
                </a:cubicBezTo>
                <a:cubicBezTo>
                  <a:pt x="52449" y="70395"/>
                  <a:pt x="42948" y="64179"/>
                  <a:pt x="33801" y="64179"/>
                </a:cubicBezTo>
                <a:cubicBezTo>
                  <a:pt x="32059" y="64179"/>
                  <a:pt x="30331" y="64405"/>
                  <a:pt x="28620" y="64941"/>
                </a:cubicBezTo>
                <a:cubicBezTo>
                  <a:pt x="22572" y="66832"/>
                  <a:pt x="18361" y="72221"/>
                  <a:pt x="14899" y="77538"/>
                </a:cubicBezTo>
                <a:cubicBezTo>
                  <a:pt x="8993" y="86602"/>
                  <a:pt x="4033" y="96504"/>
                  <a:pt x="2035" y="107139"/>
                </a:cubicBezTo>
                <a:cubicBezTo>
                  <a:pt x="322" y="116274"/>
                  <a:pt x="1" y="136222"/>
                  <a:pt x="6888" y="138524"/>
                </a:cubicBezTo>
                <a:cubicBezTo>
                  <a:pt x="7282" y="138656"/>
                  <a:pt x="7667" y="138719"/>
                  <a:pt x="8048" y="138719"/>
                </a:cubicBezTo>
                <a:cubicBezTo>
                  <a:pt x="14961" y="138719"/>
                  <a:pt x="20189" y="117776"/>
                  <a:pt x="41735" y="107781"/>
                </a:cubicBezTo>
                <a:cubicBezTo>
                  <a:pt x="55235" y="101505"/>
                  <a:pt x="71558" y="101195"/>
                  <a:pt x="93244" y="101195"/>
                </a:cubicBezTo>
                <a:cubicBezTo>
                  <a:pt x="94430" y="101195"/>
                  <a:pt x="95632" y="101196"/>
                  <a:pt x="96851" y="101197"/>
                </a:cubicBezTo>
                <a:cubicBezTo>
                  <a:pt x="98281" y="101200"/>
                  <a:pt x="99713" y="101216"/>
                  <a:pt x="101158" y="101216"/>
                </a:cubicBezTo>
                <a:cubicBezTo>
                  <a:pt x="107736" y="101216"/>
                  <a:pt x="114576" y="100897"/>
                  <a:pt x="122651" y="97664"/>
                </a:cubicBezTo>
                <a:cubicBezTo>
                  <a:pt x="129770" y="94809"/>
                  <a:pt x="138745" y="91205"/>
                  <a:pt x="142635" y="83301"/>
                </a:cubicBezTo>
                <a:cubicBezTo>
                  <a:pt x="151324" y="65619"/>
                  <a:pt x="123168" y="48115"/>
                  <a:pt x="129217" y="18086"/>
                </a:cubicBezTo>
                <a:cubicBezTo>
                  <a:pt x="130306" y="12698"/>
                  <a:pt x="131929" y="8968"/>
                  <a:pt x="129717" y="5632"/>
                </a:cubicBezTo>
                <a:cubicBezTo>
                  <a:pt x="127266" y="1930"/>
                  <a:pt x="120941" y="0"/>
                  <a:pt x="113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5912763" y="-294525"/>
            <a:ext cx="3589075" cy="3021975"/>
          </a:xfrm>
          <a:custGeom>
            <a:rect b="b" l="l" r="r" t="t"/>
            <a:pathLst>
              <a:path extrusionOk="0" h="120879" w="143563">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7809863" y="-1852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7809863" y="-1852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8065913" y="156475"/>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8284038" y="-54650"/>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8598963" y="-5065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8707813" y="5664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6981538" y="-190700"/>
            <a:ext cx="1509950" cy="1449625"/>
          </a:xfrm>
          <a:custGeom>
            <a:rect b="b" l="l" r="r" t="t"/>
            <a:pathLst>
              <a:path extrusionOk="0" h="57985" w="60398">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6981538" y="-190700"/>
            <a:ext cx="1509950" cy="1449625"/>
          </a:xfrm>
          <a:custGeom>
            <a:rect b="b" l="l" r="r" t="t"/>
            <a:pathLst>
              <a:path extrusionOk="0" h="57985" w="60398">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7378088" y="-108975"/>
            <a:ext cx="1044700" cy="1217575"/>
          </a:xfrm>
          <a:custGeom>
            <a:rect b="b" l="l" r="r" t="t"/>
            <a:pathLst>
              <a:path extrusionOk="0" h="48703" w="41788">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7170663" y="-300875"/>
            <a:ext cx="1180325" cy="921400"/>
          </a:xfrm>
          <a:custGeom>
            <a:rect b="b" l="l" r="r" t="t"/>
            <a:pathLst>
              <a:path extrusionOk="0" h="36856" w="47213">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7329013" y="-246175"/>
            <a:ext cx="989400" cy="764525"/>
          </a:xfrm>
          <a:custGeom>
            <a:rect b="b" l="l" r="r" t="t"/>
            <a:pathLst>
              <a:path extrusionOk="0" h="30581" w="39576">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6833842" y="1608670"/>
            <a:ext cx="1749700" cy="1623825"/>
          </a:xfrm>
          <a:custGeom>
            <a:rect b="b" l="l" r="r" t="t"/>
            <a:pathLst>
              <a:path extrusionOk="0" h="64953" w="69988">
                <a:moveTo>
                  <a:pt x="12360" y="3698"/>
                </a:moveTo>
                <a:cubicBezTo>
                  <a:pt x="7229" y="4734"/>
                  <a:pt x="7613" y="2735"/>
                  <a:pt x="6377" y="7021"/>
                </a:cubicBezTo>
                <a:cubicBezTo>
                  <a:pt x="5141" y="11307"/>
                  <a:pt x="5995" y="23318"/>
                  <a:pt x="4942" y="29412"/>
                </a:cubicBezTo>
                <a:cubicBezTo>
                  <a:pt x="3890" y="35506"/>
                  <a:pt x="211" y="38728"/>
                  <a:pt x="62" y="43583"/>
                </a:cubicBezTo>
                <a:cubicBezTo>
                  <a:pt x="-86" y="48438"/>
                  <a:pt x="-325" y="55106"/>
                  <a:pt x="4051" y="58540"/>
                </a:cubicBezTo>
                <a:cubicBezTo>
                  <a:pt x="8427" y="61975"/>
                  <a:pt x="21390" y="66849"/>
                  <a:pt x="26320" y="64190"/>
                </a:cubicBezTo>
                <a:cubicBezTo>
                  <a:pt x="31250" y="61531"/>
                  <a:pt x="26874" y="46131"/>
                  <a:pt x="33632" y="42586"/>
                </a:cubicBezTo>
                <a:cubicBezTo>
                  <a:pt x="40390" y="39041"/>
                  <a:pt x="61607" y="46796"/>
                  <a:pt x="66870" y="42918"/>
                </a:cubicBezTo>
                <a:cubicBezTo>
                  <a:pt x="72133" y="39040"/>
                  <a:pt x="70160" y="26338"/>
                  <a:pt x="65208" y="19319"/>
                </a:cubicBezTo>
                <a:cubicBezTo>
                  <a:pt x="60257" y="12300"/>
                  <a:pt x="45969" y="3408"/>
                  <a:pt x="37161" y="804"/>
                </a:cubicBezTo>
                <a:cubicBezTo>
                  <a:pt x="28353" y="-1799"/>
                  <a:pt x="17491" y="2662"/>
                  <a:pt x="12360" y="3698"/>
                </a:cubicBezTo>
                <a:close/>
              </a:path>
            </a:pathLst>
          </a:custGeom>
          <a:solidFill>
            <a:schemeClr val="accent3"/>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
    <p:spTree>
      <p:nvGrpSpPr>
        <p:cNvPr id="129" name="Shape 129"/>
        <p:cNvGrpSpPr/>
        <p:nvPr/>
      </p:nvGrpSpPr>
      <p:grpSpPr>
        <a:xfrm>
          <a:off x="0" y="0"/>
          <a:ext cx="0" cy="0"/>
          <a:chOff x="0" y="0"/>
          <a:chExt cx="0" cy="0"/>
        </a:xfrm>
      </p:grpSpPr>
      <p:sp>
        <p:nvSpPr>
          <p:cNvPr id="130" name="Google Shape;130;p17"/>
          <p:cNvSpPr/>
          <p:nvPr/>
        </p:nvSpPr>
        <p:spPr>
          <a:xfrm>
            <a:off x="1855020" y="1616001"/>
            <a:ext cx="5433960" cy="2368697"/>
          </a:xfrm>
          <a:custGeom>
            <a:rect b="b" l="l" r="r" t="t"/>
            <a:pathLst>
              <a:path extrusionOk="0" h="84619" w="194122">
                <a:moveTo>
                  <a:pt x="59091" y="81019"/>
                </a:moveTo>
                <a:cubicBezTo>
                  <a:pt x="72259" y="80657"/>
                  <a:pt x="73486" y="73961"/>
                  <a:pt x="84786" y="74965"/>
                </a:cubicBezTo>
                <a:cubicBezTo>
                  <a:pt x="97005" y="76081"/>
                  <a:pt x="98317" y="84172"/>
                  <a:pt x="109197" y="84172"/>
                </a:cubicBezTo>
                <a:cubicBezTo>
                  <a:pt x="120189" y="84172"/>
                  <a:pt x="121194" y="75942"/>
                  <a:pt x="132688" y="74965"/>
                </a:cubicBezTo>
                <a:cubicBezTo>
                  <a:pt x="145271" y="73933"/>
                  <a:pt x="147810" y="83530"/>
                  <a:pt x="162819" y="84172"/>
                </a:cubicBezTo>
                <a:cubicBezTo>
                  <a:pt x="173170" y="84618"/>
                  <a:pt x="186533" y="80657"/>
                  <a:pt x="189351" y="72733"/>
                </a:cubicBezTo>
                <a:cubicBezTo>
                  <a:pt x="191220" y="67460"/>
                  <a:pt x="186980" y="64475"/>
                  <a:pt x="189128" y="55603"/>
                </a:cubicBezTo>
                <a:cubicBezTo>
                  <a:pt x="190635" y="49521"/>
                  <a:pt x="193062" y="49159"/>
                  <a:pt x="193564" y="43858"/>
                </a:cubicBezTo>
                <a:cubicBezTo>
                  <a:pt x="194122" y="37748"/>
                  <a:pt x="191025" y="36576"/>
                  <a:pt x="190077" y="28932"/>
                </a:cubicBezTo>
                <a:cubicBezTo>
                  <a:pt x="188905" y="19418"/>
                  <a:pt x="193145" y="16656"/>
                  <a:pt x="190718" y="12750"/>
                </a:cubicBezTo>
                <a:cubicBezTo>
                  <a:pt x="190049" y="11718"/>
                  <a:pt x="187789" y="8789"/>
                  <a:pt x="168176" y="8649"/>
                </a:cubicBezTo>
                <a:cubicBezTo>
                  <a:pt x="152943" y="8537"/>
                  <a:pt x="152385" y="10267"/>
                  <a:pt x="145326" y="8956"/>
                </a:cubicBezTo>
                <a:cubicBezTo>
                  <a:pt x="132884" y="6612"/>
                  <a:pt x="132437" y="698"/>
                  <a:pt x="123426" y="363"/>
                </a:cubicBezTo>
                <a:cubicBezTo>
                  <a:pt x="111764" y="0"/>
                  <a:pt x="110229" y="9960"/>
                  <a:pt x="97424" y="11467"/>
                </a:cubicBezTo>
                <a:cubicBezTo>
                  <a:pt x="84702" y="12973"/>
                  <a:pt x="82470" y="3544"/>
                  <a:pt x="66344" y="2874"/>
                </a:cubicBezTo>
                <a:cubicBezTo>
                  <a:pt x="54292" y="2400"/>
                  <a:pt x="53929" y="7617"/>
                  <a:pt x="37776" y="9235"/>
                </a:cubicBezTo>
                <a:cubicBezTo>
                  <a:pt x="19362" y="11048"/>
                  <a:pt x="10546" y="5162"/>
                  <a:pt x="6696" y="10184"/>
                </a:cubicBezTo>
                <a:cubicBezTo>
                  <a:pt x="2930" y="15094"/>
                  <a:pt x="10965" y="21232"/>
                  <a:pt x="9263" y="34595"/>
                </a:cubicBezTo>
                <a:cubicBezTo>
                  <a:pt x="7924" y="44806"/>
                  <a:pt x="2734" y="45532"/>
                  <a:pt x="1116" y="56412"/>
                </a:cubicBezTo>
                <a:cubicBezTo>
                  <a:pt x="0" y="64085"/>
                  <a:pt x="698" y="76807"/>
                  <a:pt x="7338" y="80238"/>
                </a:cubicBezTo>
                <a:cubicBezTo>
                  <a:pt x="13169" y="83279"/>
                  <a:pt x="17354" y="75802"/>
                  <a:pt x="30187" y="74826"/>
                </a:cubicBezTo>
                <a:cubicBezTo>
                  <a:pt x="43411" y="73989"/>
                  <a:pt x="45225" y="81354"/>
                  <a:pt x="59091" y="810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type="title"/>
          </p:nvPr>
        </p:nvSpPr>
        <p:spPr>
          <a:xfrm>
            <a:off x="718500" y="348264"/>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32" name="Google Shape;132;p17"/>
          <p:cNvSpPr txBox="1"/>
          <p:nvPr>
            <p:ph idx="12" type="sldNum"/>
          </p:nvPr>
        </p:nvSpPr>
        <p:spPr>
          <a:xfrm flipH="1">
            <a:off x="141799" y="46244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grpSp>
        <p:nvGrpSpPr>
          <p:cNvPr id="133" name="Google Shape;133;p17"/>
          <p:cNvGrpSpPr/>
          <p:nvPr/>
        </p:nvGrpSpPr>
        <p:grpSpPr>
          <a:xfrm>
            <a:off x="95666" y="4171239"/>
            <a:ext cx="817388" cy="1087138"/>
            <a:chOff x="6377563" y="1659325"/>
            <a:chExt cx="1152225" cy="1532475"/>
          </a:xfrm>
        </p:grpSpPr>
        <p:sp>
          <p:nvSpPr>
            <p:cNvPr id="134" name="Google Shape;134;p17"/>
            <p:cNvSpPr/>
            <p:nvPr/>
          </p:nvSpPr>
          <p:spPr>
            <a:xfrm rot="10800000">
              <a:off x="6377563" y="1659325"/>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rot="10800000">
              <a:off x="6828538" y="180490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10800000">
              <a:off x="6762963" y="22948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7"/>
          <p:cNvGrpSpPr/>
          <p:nvPr/>
        </p:nvGrpSpPr>
        <p:grpSpPr>
          <a:xfrm>
            <a:off x="-76198" y="3980752"/>
            <a:ext cx="608258" cy="1193779"/>
            <a:chOff x="7090388" y="1362675"/>
            <a:chExt cx="913575" cy="1793000"/>
          </a:xfrm>
        </p:grpSpPr>
        <p:sp>
          <p:nvSpPr>
            <p:cNvPr id="138" name="Google Shape;138;p17"/>
            <p:cNvSpPr/>
            <p:nvPr/>
          </p:nvSpPr>
          <p:spPr>
            <a:xfrm rot="10800000">
              <a:off x="7090388" y="136267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10800000">
              <a:off x="7260338" y="1480350"/>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7"/>
          <p:cNvGrpSpPr/>
          <p:nvPr/>
        </p:nvGrpSpPr>
        <p:grpSpPr>
          <a:xfrm flipH="1" rot="10800000">
            <a:off x="6897063" y="3389527"/>
            <a:ext cx="2454725" cy="2075350"/>
            <a:chOff x="6981538" y="-300875"/>
            <a:chExt cx="2454725" cy="2075350"/>
          </a:xfrm>
        </p:grpSpPr>
        <p:sp>
          <p:nvSpPr>
            <p:cNvPr id="141" name="Google Shape;141;p17"/>
            <p:cNvSpPr/>
            <p:nvPr/>
          </p:nvSpPr>
          <p:spPr>
            <a:xfrm>
              <a:off x="7809863" y="-1852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8065913" y="156475"/>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8284038" y="-54650"/>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8598963" y="-5065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6981538" y="-190700"/>
              <a:ext cx="1509950" cy="1449625"/>
            </a:xfrm>
            <a:custGeom>
              <a:rect b="b" l="l" r="r" t="t"/>
              <a:pathLst>
                <a:path extrusionOk="0" h="57985" w="60398">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7378088" y="-108975"/>
              <a:ext cx="1044700" cy="1217575"/>
            </a:xfrm>
            <a:custGeom>
              <a:rect b="b" l="l" r="r" t="t"/>
              <a:pathLst>
                <a:path extrusionOk="0" h="48703" w="41788">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7170663" y="-300875"/>
              <a:ext cx="1180325" cy="921400"/>
            </a:xfrm>
            <a:custGeom>
              <a:rect b="b" l="l" r="r" t="t"/>
              <a:pathLst>
                <a:path extrusionOk="0" h="36856" w="47213">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7329013" y="-246175"/>
              <a:ext cx="989400" cy="764525"/>
            </a:xfrm>
            <a:custGeom>
              <a:rect b="b" l="l" r="r" t="t"/>
              <a:pathLst>
                <a:path extrusionOk="0" h="30581" w="39576">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7"/>
          <p:cNvSpPr txBox="1"/>
          <p:nvPr>
            <p:ph idx="1" type="subTitle"/>
          </p:nvPr>
        </p:nvSpPr>
        <p:spPr>
          <a:xfrm>
            <a:off x="2883300" y="2211131"/>
            <a:ext cx="3377400" cy="1183200"/>
          </a:xfrm>
          <a:prstGeom prst="rect">
            <a:avLst/>
          </a:prstGeom>
        </p:spPr>
        <p:txBody>
          <a:bodyPr anchorCtr="0" anchor="ctr" bIns="91425" lIns="91425" spcFirstLastPara="1" rIns="91425" wrap="square" tIns="91425">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150" name="Shape 150"/>
        <p:cNvGrpSpPr/>
        <p:nvPr/>
      </p:nvGrpSpPr>
      <p:grpSpPr>
        <a:xfrm>
          <a:off x="0" y="0"/>
          <a:ext cx="0" cy="0"/>
          <a:chOff x="0" y="0"/>
          <a:chExt cx="0" cy="0"/>
        </a:xfrm>
      </p:grpSpPr>
      <p:sp>
        <p:nvSpPr>
          <p:cNvPr id="151" name="Google Shape;151;p18"/>
          <p:cNvSpPr/>
          <p:nvPr/>
        </p:nvSpPr>
        <p:spPr>
          <a:xfrm rot="10800000">
            <a:off x="5114776" y="-394445"/>
            <a:ext cx="5118875" cy="3738922"/>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152" name="Google Shape;152;p18"/>
          <p:cNvSpPr txBox="1"/>
          <p:nvPr>
            <p:ph type="title"/>
          </p:nvPr>
        </p:nvSpPr>
        <p:spPr>
          <a:xfrm>
            <a:off x="718500" y="347290"/>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53" name="Google Shape;153;p18"/>
          <p:cNvSpPr txBox="1"/>
          <p:nvPr>
            <p:ph idx="1" type="subTitle"/>
          </p:nvPr>
        </p:nvSpPr>
        <p:spPr>
          <a:xfrm>
            <a:off x="2554024" y="2214950"/>
            <a:ext cx="1899000" cy="2598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b="1" sz="1800">
                <a:solidFill>
                  <a:schemeClr val="accent1"/>
                </a:solidFill>
              </a:defRPr>
            </a:lvl1pPr>
            <a:lvl2pPr lvl="1" rtl="0" algn="l">
              <a:spcBef>
                <a:spcPts val="0"/>
              </a:spcBef>
              <a:spcAft>
                <a:spcPts val="0"/>
              </a:spcAft>
              <a:buNone/>
              <a:defRPr b="1" sz="1800">
                <a:solidFill>
                  <a:schemeClr val="accent1"/>
                </a:solidFill>
              </a:defRPr>
            </a:lvl2pPr>
            <a:lvl3pPr lvl="2" rtl="0" algn="l">
              <a:spcBef>
                <a:spcPts val="0"/>
              </a:spcBef>
              <a:spcAft>
                <a:spcPts val="0"/>
              </a:spcAft>
              <a:buNone/>
              <a:defRPr b="1" sz="1800">
                <a:solidFill>
                  <a:schemeClr val="accent1"/>
                </a:solidFill>
              </a:defRPr>
            </a:lvl3pPr>
            <a:lvl4pPr lvl="3" rtl="0" algn="l">
              <a:spcBef>
                <a:spcPts val="0"/>
              </a:spcBef>
              <a:spcAft>
                <a:spcPts val="0"/>
              </a:spcAft>
              <a:buNone/>
              <a:defRPr b="1" sz="1800">
                <a:solidFill>
                  <a:schemeClr val="accent1"/>
                </a:solidFill>
              </a:defRPr>
            </a:lvl4pPr>
            <a:lvl5pPr lvl="4" rtl="0" algn="l">
              <a:spcBef>
                <a:spcPts val="0"/>
              </a:spcBef>
              <a:spcAft>
                <a:spcPts val="0"/>
              </a:spcAft>
              <a:buNone/>
              <a:defRPr b="1" sz="1800">
                <a:solidFill>
                  <a:schemeClr val="accent1"/>
                </a:solidFill>
              </a:defRPr>
            </a:lvl5pPr>
            <a:lvl6pPr lvl="5" rtl="0" algn="l">
              <a:spcBef>
                <a:spcPts val="0"/>
              </a:spcBef>
              <a:spcAft>
                <a:spcPts val="0"/>
              </a:spcAft>
              <a:buNone/>
              <a:defRPr b="1" sz="1800">
                <a:solidFill>
                  <a:schemeClr val="accent1"/>
                </a:solidFill>
              </a:defRPr>
            </a:lvl6pPr>
            <a:lvl7pPr lvl="6" rtl="0" algn="l">
              <a:spcBef>
                <a:spcPts val="0"/>
              </a:spcBef>
              <a:spcAft>
                <a:spcPts val="0"/>
              </a:spcAft>
              <a:buNone/>
              <a:defRPr b="1" sz="1800">
                <a:solidFill>
                  <a:schemeClr val="accent1"/>
                </a:solidFill>
              </a:defRPr>
            </a:lvl7pPr>
            <a:lvl8pPr lvl="7" rtl="0" algn="l">
              <a:spcBef>
                <a:spcPts val="0"/>
              </a:spcBef>
              <a:spcAft>
                <a:spcPts val="0"/>
              </a:spcAft>
              <a:buNone/>
              <a:defRPr b="1" sz="1800">
                <a:solidFill>
                  <a:schemeClr val="accent1"/>
                </a:solidFill>
              </a:defRPr>
            </a:lvl8pPr>
            <a:lvl9pPr lvl="8" rtl="0" algn="l">
              <a:spcBef>
                <a:spcPts val="0"/>
              </a:spcBef>
              <a:spcAft>
                <a:spcPts val="0"/>
              </a:spcAft>
              <a:buNone/>
              <a:defRPr b="1" sz="1800">
                <a:solidFill>
                  <a:schemeClr val="accent1"/>
                </a:solidFill>
              </a:defRPr>
            </a:lvl9pPr>
          </a:lstStyle>
          <a:p/>
        </p:txBody>
      </p:sp>
      <p:sp>
        <p:nvSpPr>
          <p:cNvPr id="154" name="Google Shape;154;p18"/>
          <p:cNvSpPr txBox="1"/>
          <p:nvPr>
            <p:ph idx="2" type="subTitle"/>
          </p:nvPr>
        </p:nvSpPr>
        <p:spPr>
          <a:xfrm>
            <a:off x="2554039" y="2538626"/>
            <a:ext cx="1770300" cy="9036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55" name="Google Shape;155;p18"/>
          <p:cNvSpPr txBox="1"/>
          <p:nvPr>
            <p:ph idx="3" type="subTitle"/>
          </p:nvPr>
        </p:nvSpPr>
        <p:spPr>
          <a:xfrm>
            <a:off x="4690974" y="2214950"/>
            <a:ext cx="1899000" cy="2598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b="1" sz="1800">
                <a:solidFill>
                  <a:schemeClr val="accent1"/>
                </a:solidFill>
              </a:defRPr>
            </a:lvl1pPr>
            <a:lvl2pPr lvl="1" rtl="0" algn="r">
              <a:spcBef>
                <a:spcPts val="0"/>
              </a:spcBef>
              <a:spcAft>
                <a:spcPts val="0"/>
              </a:spcAft>
              <a:buNone/>
              <a:defRPr b="1" sz="1800">
                <a:solidFill>
                  <a:schemeClr val="accent1"/>
                </a:solidFill>
              </a:defRPr>
            </a:lvl2pPr>
            <a:lvl3pPr lvl="2" rtl="0" algn="r">
              <a:spcBef>
                <a:spcPts val="0"/>
              </a:spcBef>
              <a:spcAft>
                <a:spcPts val="0"/>
              </a:spcAft>
              <a:buNone/>
              <a:defRPr b="1" sz="1800">
                <a:solidFill>
                  <a:schemeClr val="accent1"/>
                </a:solidFill>
              </a:defRPr>
            </a:lvl3pPr>
            <a:lvl4pPr lvl="3" rtl="0" algn="r">
              <a:spcBef>
                <a:spcPts val="0"/>
              </a:spcBef>
              <a:spcAft>
                <a:spcPts val="0"/>
              </a:spcAft>
              <a:buNone/>
              <a:defRPr b="1" sz="1800">
                <a:solidFill>
                  <a:schemeClr val="accent1"/>
                </a:solidFill>
              </a:defRPr>
            </a:lvl4pPr>
            <a:lvl5pPr lvl="4" rtl="0" algn="r">
              <a:spcBef>
                <a:spcPts val="0"/>
              </a:spcBef>
              <a:spcAft>
                <a:spcPts val="0"/>
              </a:spcAft>
              <a:buNone/>
              <a:defRPr b="1" sz="1800">
                <a:solidFill>
                  <a:schemeClr val="accent1"/>
                </a:solidFill>
              </a:defRPr>
            </a:lvl5pPr>
            <a:lvl6pPr lvl="5" rtl="0" algn="r">
              <a:spcBef>
                <a:spcPts val="0"/>
              </a:spcBef>
              <a:spcAft>
                <a:spcPts val="0"/>
              </a:spcAft>
              <a:buNone/>
              <a:defRPr b="1" sz="1800">
                <a:solidFill>
                  <a:schemeClr val="accent1"/>
                </a:solidFill>
              </a:defRPr>
            </a:lvl6pPr>
            <a:lvl7pPr lvl="6" rtl="0" algn="r">
              <a:spcBef>
                <a:spcPts val="0"/>
              </a:spcBef>
              <a:spcAft>
                <a:spcPts val="0"/>
              </a:spcAft>
              <a:buNone/>
              <a:defRPr b="1" sz="1800">
                <a:solidFill>
                  <a:schemeClr val="accent1"/>
                </a:solidFill>
              </a:defRPr>
            </a:lvl7pPr>
            <a:lvl8pPr lvl="7" rtl="0" algn="r">
              <a:spcBef>
                <a:spcPts val="0"/>
              </a:spcBef>
              <a:spcAft>
                <a:spcPts val="0"/>
              </a:spcAft>
              <a:buNone/>
              <a:defRPr b="1" sz="1800">
                <a:solidFill>
                  <a:schemeClr val="accent1"/>
                </a:solidFill>
              </a:defRPr>
            </a:lvl8pPr>
            <a:lvl9pPr lvl="8" rtl="0" algn="r">
              <a:spcBef>
                <a:spcPts val="0"/>
              </a:spcBef>
              <a:spcAft>
                <a:spcPts val="0"/>
              </a:spcAft>
              <a:buNone/>
              <a:defRPr b="1" sz="1800">
                <a:solidFill>
                  <a:schemeClr val="accent1"/>
                </a:solidFill>
              </a:defRPr>
            </a:lvl9pPr>
          </a:lstStyle>
          <a:p/>
        </p:txBody>
      </p:sp>
      <p:sp>
        <p:nvSpPr>
          <p:cNvPr id="156" name="Google Shape;156;p18"/>
          <p:cNvSpPr txBox="1"/>
          <p:nvPr>
            <p:ph idx="4" type="subTitle"/>
          </p:nvPr>
        </p:nvSpPr>
        <p:spPr>
          <a:xfrm>
            <a:off x="4819665" y="2538626"/>
            <a:ext cx="1770300" cy="9036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157" name="Google Shape;157;p18"/>
          <p:cNvSpPr/>
          <p:nvPr/>
        </p:nvSpPr>
        <p:spPr>
          <a:xfrm rot="-7126212">
            <a:off x="-3438667" y="2453900"/>
            <a:ext cx="5119108" cy="3739092"/>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
    <p:bg>
      <p:bgPr>
        <a:solidFill>
          <a:schemeClr val="lt1"/>
        </a:solidFill>
      </p:bgPr>
    </p:bg>
    <p:spTree>
      <p:nvGrpSpPr>
        <p:cNvPr id="158" name="Shape 158"/>
        <p:cNvGrpSpPr/>
        <p:nvPr/>
      </p:nvGrpSpPr>
      <p:grpSpPr>
        <a:xfrm>
          <a:off x="0" y="0"/>
          <a:ext cx="0" cy="0"/>
          <a:chOff x="0" y="0"/>
          <a:chExt cx="0" cy="0"/>
        </a:xfrm>
      </p:grpSpPr>
      <p:sp>
        <p:nvSpPr>
          <p:cNvPr id="159" name="Google Shape;159;p19"/>
          <p:cNvSpPr/>
          <p:nvPr/>
        </p:nvSpPr>
        <p:spPr>
          <a:xfrm rot="-5400000">
            <a:off x="-1863306" y="2265115"/>
            <a:ext cx="4812353" cy="1390524"/>
          </a:xfrm>
          <a:custGeom>
            <a:rect b="b" l="l" r="r" t="t"/>
            <a:pathLst>
              <a:path extrusionOk="0" h="85729" w="259461">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ph type="title"/>
          </p:nvPr>
        </p:nvSpPr>
        <p:spPr>
          <a:xfrm>
            <a:off x="718400" y="357727"/>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61" name="Google Shape;161;p19"/>
          <p:cNvSpPr/>
          <p:nvPr/>
        </p:nvSpPr>
        <p:spPr>
          <a:xfrm rot="-1213025">
            <a:off x="7174966" y="433548"/>
            <a:ext cx="5459327" cy="5145149"/>
          </a:xfrm>
          <a:custGeom>
            <a:rect b="b" l="l" r="r" t="t"/>
            <a:pathLst>
              <a:path extrusionOk="0" h="166173" w="176320">
                <a:moveTo>
                  <a:pt x="111116" y="1"/>
                </a:moveTo>
                <a:cubicBezTo>
                  <a:pt x="108722" y="1"/>
                  <a:pt x="106376" y="333"/>
                  <a:pt x="104144" y="1200"/>
                </a:cubicBezTo>
                <a:cubicBezTo>
                  <a:pt x="97500" y="3795"/>
                  <a:pt x="99358" y="8213"/>
                  <a:pt x="92238" y="13987"/>
                </a:cubicBezTo>
                <a:cubicBezTo>
                  <a:pt x="82748" y="21690"/>
                  <a:pt x="73414" y="18750"/>
                  <a:pt x="69806" y="24429"/>
                </a:cubicBezTo>
                <a:cubicBezTo>
                  <a:pt x="65222" y="31620"/>
                  <a:pt x="78653" y="38835"/>
                  <a:pt x="74378" y="45991"/>
                </a:cubicBezTo>
                <a:cubicBezTo>
                  <a:pt x="70128" y="53135"/>
                  <a:pt x="54709" y="49456"/>
                  <a:pt x="48411" y="57028"/>
                </a:cubicBezTo>
                <a:cubicBezTo>
                  <a:pt x="42243" y="64422"/>
                  <a:pt x="54150" y="71316"/>
                  <a:pt x="51518" y="83412"/>
                </a:cubicBezTo>
                <a:cubicBezTo>
                  <a:pt x="48589" y="96807"/>
                  <a:pt x="32052" y="97009"/>
                  <a:pt x="18348" y="114214"/>
                </a:cubicBezTo>
                <a:cubicBezTo>
                  <a:pt x="15597" y="117678"/>
                  <a:pt x="0" y="137264"/>
                  <a:pt x="9204" y="151194"/>
                </a:cubicBezTo>
                <a:cubicBezTo>
                  <a:pt x="18800" y="165708"/>
                  <a:pt x="49947" y="165970"/>
                  <a:pt x="73235" y="166161"/>
                </a:cubicBezTo>
                <a:cubicBezTo>
                  <a:pt x="73902" y="166161"/>
                  <a:pt x="74950" y="166172"/>
                  <a:pt x="76319" y="166172"/>
                </a:cubicBezTo>
                <a:cubicBezTo>
                  <a:pt x="81320" y="166161"/>
                  <a:pt x="126325" y="165732"/>
                  <a:pt x="128659" y="154647"/>
                </a:cubicBezTo>
                <a:cubicBezTo>
                  <a:pt x="129885" y="148849"/>
                  <a:pt x="118372" y="145265"/>
                  <a:pt x="119658" y="137919"/>
                </a:cubicBezTo>
                <a:cubicBezTo>
                  <a:pt x="120706" y="131918"/>
                  <a:pt x="128790" y="131942"/>
                  <a:pt x="134279" y="122905"/>
                </a:cubicBezTo>
                <a:cubicBezTo>
                  <a:pt x="138624" y="115785"/>
                  <a:pt x="134826" y="113737"/>
                  <a:pt x="138422" y="107177"/>
                </a:cubicBezTo>
                <a:cubicBezTo>
                  <a:pt x="145328" y="94568"/>
                  <a:pt x="162116" y="97081"/>
                  <a:pt x="166437" y="84293"/>
                </a:cubicBezTo>
                <a:cubicBezTo>
                  <a:pt x="167069" y="82412"/>
                  <a:pt x="167378" y="80971"/>
                  <a:pt x="167307" y="79245"/>
                </a:cubicBezTo>
                <a:cubicBezTo>
                  <a:pt x="166926" y="71065"/>
                  <a:pt x="157567" y="66160"/>
                  <a:pt x="157853" y="52599"/>
                </a:cubicBezTo>
                <a:cubicBezTo>
                  <a:pt x="158246" y="33942"/>
                  <a:pt x="176320" y="24762"/>
                  <a:pt x="169866" y="17380"/>
                </a:cubicBezTo>
                <a:cubicBezTo>
                  <a:pt x="166152" y="13142"/>
                  <a:pt x="160330" y="16344"/>
                  <a:pt x="143566" y="9903"/>
                </a:cubicBezTo>
                <a:cubicBezTo>
                  <a:pt x="134314" y="6343"/>
                  <a:pt x="132505" y="4010"/>
                  <a:pt x="123551" y="1926"/>
                </a:cubicBezTo>
                <a:cubicBezTo>
                  <a:pt x="119493" y="985"/>
                  <a:pt x="115234" y="1"/>
                  <a:pt x="111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txBox="1"/>
          <p:nvPr>
            <p:ph idx="1" type="subTitle"/>
          </p:nvPr>
        </p:nvSpPr>
        <p:spPr>
          <a:xfrm>
            <a:off x="4421795" y="1502600"/>
            <a:ext cx="3440700" cy="6447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p:txBody>
      </p:sp>
      <p:sp>
        <p:nvSpPr>
          <p:cNvPr id="163" name="Google Shape;163;p19"/>
          <p:cNvSpPr txBox="1"/>
          <p:nvPr>
            <p:ph idx="2" type="subTitle"/>
          </p:nvPr>
        </p:nvSpPr>
        <p:spPr>
          <a:xfrm>
            <a:off x="4421795" y="2593550"/>
            <a:ext cx="3440700" cy="644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64" name="Google Shape;164;p19"/>
          <p:cNvSpPr txBox="1"/>
          <p:nvPr>
            <p:ph idx="3" type="subTitle"/>
          </p:nvPr>
        </p:nvSpPr>
        <p:spPr>
          <a:xfrm>
            <a:off x="4421795" y="3684500"/>
            <a:ext cx="3440700" cy="644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65" name="Google Shape;165;p19"/>
          <p:cNvSpPr txBox="1"/>
          <p:nvPr>
            <p:ph idx="4" type="subTitle"/>
          </p:nvPr>
        </p:nvSpPr>
        <p:spPr>
          <a:xfrm>
            <a:off x="1646905" y="1653580"/>
            <a:ext cx="1708800" cy="446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chemeClr val="accent1"/>
                </a:solidFill>
              </a:defRPr>
            </a:lvl1pPr>
            <a:lvl2pPr lvl="1" rtl="0">
              <a:spcBef>
                <a:spcPts val="0"/>
              </a:spcBef>
              <a:spcAft>
                <a:spcPts val="0"/>
              </a:spcAft>
              <a:buNone/>
              <a:defRPr b="1" sz="1800">
                <a:solidFill>
                  <a:schemeClr val="accent1"/>
                </a:solidFill>
              </a:defRPr>
            </a:lvl2pPr>
            <a:lvl3pPr lvl="2" rtl="0">
              <a:spcBef>
                <a:spcPts val="0"/>
              </a:spcBef>
              <a:spcAft>
                <a:spcPts val="0"/>
              </a:spcAft>
              <a:buNone/>
              <a:defRPr b="1" sz="1800">
                <a:solidFill>
                  <a:schemeClr val="accent1"/>
                </a:solidFill>
              </a:defRPr>
            </a:lvl3pPr>
            <a:lvl4pPr lvl="3" rtl="0">
              <a:spcBef>
                <a:spcPts val="0"/>
              </a:spcBef>
              <a:spcAft>
                <a:spcPts val="0"/>
              </a:spcAft>
              <a:buNone/>
              <a:defRPr b="1" sz="1800">
                <a:solidFill>
                  <a:schemeClr val="accent1"/>
                </a:solidFill>
              </a:defRPr>
            </a:lvl4pPr>
            <a:lvl5pPr lvl="4" rtl="0">
              <a:spcBef>
                <a:spcPts val="0"/>
              </a:spcBef>
              <a:spcAft>
                <a:spcPts val="0"/>
              </a:spcAft>
              <a:buNone/>
              <a:defRPr b="1" sz="1800">
                <a:solidFill>
                  <a:schemeClr val="accent1"/>
                </a:solidFill>
              </a:defRPr>
            </a:lvl5pPr>
            <a:lvl6pPr lvl="5" rtl="0">
              <a:spcBef>
                <a:spcPts val="0"/>
              </a:spcBef>
              <a:spcAft>
                <a:spcPts val="0"/>
              </a:spcAft>
              <a:buNone/>
              <a:defRPr b="1" sz="1800">
                <a:solidFill>
                  <a:schemeClr val="accent1"/>
                </a:solidFill>
              </a:defRPr>
            </a:lvl6pPr>
            <a:lvl7pPr lvl="6" rtl="0">
              <a:spcBef>
                <a:spcPts val="0"/>
              </a:spcBef>
              <a:spcAft>
                <a:spcPts val="0"/>
              </a:spcAft>
              <a:buNone/>
              <a:defRPr b="1" sz="1800">
                <a:solidFill>
                  <a:schemeClr val="accent1"/>
                </a:solidFill>
              </a:defRPr>
            </a:lvl7pPr>
            <a:lvl8pPr lvl="7" rtl="0">
              <a:spcBef>
                <a:spcPts val="0"/>
              </a:spcBef>
              <a:spcAft>
                <a:spcPts val="0"/>
              </a:spcAft>
              <a:buNone/>
              <a:defRPr b="1" sz="1800">
                <a:solidFill>
                  <a:schemeClr val="accent1"/>
                </a:solidFill>
              </a:defRPr>
            </a:lvl8pPr>
            <a:lvl9pPr lvl="8" rtl="0">
              <a:spcBef>
                <a:spcPts val="0"/>
              </a:spcBef>
              <a:spcAft>
                <a:spcPts val="0"/>
              </a:spcAft>
              <a:buNone/>
              <a:defRPr b="1" sz="1800">
                <a:solidFill>
                  <a:schemeClr val="accent1"/>
                </a:solidFill>
              </a:defRPr>
            </a:lvl9pPr>
          </a:lstStyle>
          <a:p/>
        </p:txBody>
      </p:sp>
      <p:sp>
        <p:nvSpPr>
          <p:cNvPr id="166" name="Google Shape;166;p19"/>
          <p:cNvSpPr txBox="1"/>
          <p:nvPr>
            <p:ph idx="5" type="subTitle"/>
          </p:nvPr>
        </p:nvSpPr>
        <p:spPr>
          <a:xfrm>
            <a:off x="1646905" y="2710413"/>
            <a:ext cx="1708800" cy="446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chemeClr val="accent1"/>
                </a:solidFill>
              </a:defRPr>
            </a:lvl1pPr>
            <a:lvl2pPr lvl="1" rtl="0">
              <a:spcBef>
                <a:spcPts val="0"/>
              </a:spcBef>
              <a:spcAft>
                <a:spcPts val="0"/>
              </a:spcAft>
              <a:buNone/>
              <a:defRPr b="1" sz="1800">
                <a:solidFill>
                  <a:schemeClr val="accent1"/>
                </a:solidFill>
              </a:defRPr>
            </a:lvl2pPr>
            <a:lvl3pPr lvl="2" rtl="0">
              <a:spcBef>
                <a:spcPts val="0"/>
              </a:spcBef>
              <a:spcAft>
                <a:spcPts val="0"/>
              </a:spcAft>
              <a:buNone/>
              <a:defRPr b="1" sz="1800">
                <a:solidFill>
                  <a:schemeClr val="accent1"/>
                </a:solidFill>
              </a:defRPr>
            </a:lvl3pPr>
            <a:lvl4pPr lvl="3" rtl="0">
              <a:spcBef>
                <a:spcPts val="0"/>
              </a:spcBef>
              <a:spcAft>
                <a:spcPts val="0"/>
              </a:spcAft>
              <a:buNone/>
              <a:defRPr b="1" sz="1800">
                <a:solidFill>
                  <a:schemeClr val="accent1"/>
                </a:solidFill>
              </a:defRPr>
            </a:lvl4pPr>
            <a:lvl5pPr lvl="4" rtl="0">
              <a:spcBef>
                <a:spcPts val="0"/>
              </a:spcBef>
              <a:spcAft>
                <a:spcPts val="0"/>
              </a:spcAft>
              <a:buNone/>
              <a:defRPr b="1" sz="1800">
                <a:solidFill>
                  <a:schemeClr val="accent1"/>
                </a:solidFill>
              </a:defRPr>
            </a:lvl5pPr>
            <a:lvl6pPr lvl="5" rtl="0">
              <a:spcBef>
                <a:spcPts val="0"/>
              </a:spcBef>
              <a:spcAft>
                <a:spcPts val="0"/>
              </a:spcAft>
              <a:buNone/>
              <a:defRPr b="1" sz="1800">
                <a:solidFill>
                  <a:schemeClr val="accent1"/>
                </a:solidFill>
              </a:defRPr>
            </a:lvl6pPr>
            <a:lvl7pPr lvl="6" rtl="0">
              <a:spcBef>
                <a:spcPts val="0"/>
              </a:spcBef>
              <a:spcAft>
                <a:spcPts val="0"/>
              </a:spcAft>
              <a:buNone/>
              <a:defRPr b="1" sz="1800">
                <a:solidFill>
                  <a:schemeClr val="accent1"/>
                </a:solidFill>
              </a:defRPr>
            </a:lvl7pPr>
            <a:lvl8pPr lvl="7" rtl="0">
              <a:spcBef>
                <a:spcPts val="0"/>
              </a:spcBef>
              <a:spcAft>
                <a:spcPts val="0"/>
              </a:spcAft>
              <a:buNone/>
              <a:defRPr b="1" sz="1800">
                <a:solidFill>
                  <a:schemeClr val="accent1"/>
                </a:solidFill>
              </a:defRPr>
            </a:lvl8pPr>
            <a:lvl9pPr lvl="8" rtl="0">
              <a:spcBef>
                <a:spcPts val="0"/>
              </a:spcBef>
              <a:spcAft>
                <a:spcPts val="0"/>
              </a:spcAft>
              <a:buNone/>
              <a:defRPr b="1" sz="1800">
                <a:solidFill>
                  <a:schemeClr val="accent1"/>
                </a:solidFill>
              </a:defRPr>
            </a:lvl9pPr>
          </a:lstStyle>
          <a:p/>
        </p:txBody>
      </p:sp>
      <p:sp>
        <p:nvSpPr>
          <p:cNvPr id="167" name="Google Shape;167;p19"/>
          <p:cNvSpPr txBox="1"/>
          <p:nvPr>
            <p:ph idx="6" type="subTitle"/>
          </p:nvPr>
        </p:nvSpPr>
        <p:spPr>
          <a:xfrm>
            <a:off x="1646905" y="3784152"/>
            <a:ext cx="1708800" cy="446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chemeClr val="accent1"/>
                </a:solidFill>
              </a:defRPr>
            </a:lvl1pPr>
            <a:lvl2pPr lvl="1" rtl="0">
              <a:spcBef>
                <a:spcPts val="0"/>
              </a:spcBef>
              <a:spcAft>
                <a:spcPts val="0"/>
              </a:spcAft>
              <a:buNone/>
              <a:defRPr b="1" sz="1800">
                <a:solidFill>
                  <a:schemeClr val="accent1"/>
                </a:solidFill>
              </a:defRPr>
            </a:lvl2pPr>
            <a:lvl3pPr lvl="2" rtl="0">
              <a:spcBef>
                <a:spcPts val="0"/>
              </a:spcBef>
              <a:spcAft>
                <a:spcPts val="0"/>
              </a:spcAft>
              <a:buNone/>
              <a:defRPr b="1" sz="1800">
                <a:solidFill>
                  <a:schemeClr val="accent1"/>
                </a:solidFill>
              </a:defRPr>
            </a:lvl3pPr>
            <a:lvl4pPr lvl="3" rtl="0">
              <a:spcBef>
                <a:spcPts val="0"/>
              </a:spcBef>
              <a:spcAft>
                <a:spcPts val="0"/>
              </a:spcAft>
              <a:buNone/>
              <a:defRPr b="1" sz="1800">
                <a:solidFill>
                  <a:schemeClr val="accent1"/>
                </a:solidFill>
              </a:defRPr>
            </a:lvl4pPr>
            <a:lvl5pPr lvl="4" rtl="0">
              <a:spcBef>
                <a:spcPts val="0"/>
              </a:spcBef>
              <a:spcAft>
                <a:spcPts val="0"/>
              </a:spcAft>
              <a:buNone/>
              <a:defRPr b="1" sz="1800">
                <a:solidFill>
                  <a:schemeClr val="accent1"/>
                </a:solidFill>
              </a:defRPr>
            </a:lvl5pPr>
            <a:lvl6pPr lvl="5" rtl="0">
              <a:spcBef>
                <a:spcPts val="0"/>
              </a:spcBef>
              <a:spcAft>
                <a:spcPts val="0"/>
              </a:spcAft>
              <a:buNone/>
              <a:defRPr b="1" sz="1800">
                <a:solidFill>
                  <a:schemeClr val="accent1"/>
                </a:solidFill>
              </a:defRPr>
            </a:lvl6pPr>
            <a:lvl7pPr lvl="6" rtl="0">
              <a:spcBef>
                <a:spcPts val="0"/>
              </a:spcBef>
              <a:spcAft>
                <a:spcPts val="0"/>
              </a:spcAft>
              <a:buNone/>
              <a:defRPr b="1" sz="1800">
                <a:solidFill>
                  <a:schemeClr val="accent1"/>
                </a:solidFill>
              </a:defRPr>
            </a:lvl7pPr>
            <a:lvl8pPr lvl="7" rtl="0">
              <a:spcBef>
                <a:spcPts val="0"/>
              </a:spcBef>
              <a:spcAft>
                <a:spcPts val="0"/>
              </a:spcAft>
              <a:buNone/>
              <a:defRPr b="1" sz="1800">
                <a:solidFill>
                  <a:schemeClr val="accent1"/>
                </a:solidFill>
              </a:defRPr>
            </a:lvl8pPr>
            <a:lvl9pPr lvl="8" rtl="0">
              <a:spcBef>
                <a:spcPts val="0"/>
              </a:spcBef>
              <a:spcAft>
                <a:spcPts val="0"/>
              </a:spcAft>
              <a:buNone/>
              <a:defRPr b="1" sz="1800">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8">
    <p:spTree>
      <p:nvGrpSpPr>
        <p:cNvPr id="168" name="Shape 168"/>
        <p:cNvGrpSpPr/>
        <p:nvPr/>
      </p:nvGrpSpPr>
      <p:grpSpPr>
        <a:xfrm>
          <a:off x="0" y="0"/>
          <a:ext cx="0" cy="0"/>
          <a:chOff x="0" y="0"/>
          <a:chExt cx="0" cy="0"/>
        </a:xfrm>
      </p:grpSpPr>
      <p:sp>
        <p:nvSpPr>
          <p:cNvPr id="169" name="Google Shape;169;p20"/>
          <p:cNvSpPr txBox="1"/>
          <p:nvPr>
            <p:ph type="title"/>
          </p:nvPr>
        </p:nvSpPr>
        <p:spPr>
          <a:xfrm>
            <a:off x="718500" y="347795"/>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70" name="Google Shape;170;p20"/>
          <p:cNvSpPr/>
          <p:nvPr/>
        </p:nvSpPr>
        <p:spPr>
          <a:xfrm flipH="1" rot="10800000">
            <a:off x="-2536724" y="3650250"/>
            <a:ext cx="6718109" cy="2956828"/>
          </a:xfrm>
          <a:custGeom>
            <a:rect b="b" l="l" r="r" t="t"/>
            <a:pathLst>
              <a:path extrusionOk="0" h="140902" w="303027">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idx="1" type="subTitle"/>
          </p:nvPr>
        </p:nvSpPr>
        <p:spPr>
          <a:xfrm>
            <a:off x="612900" y="1169725"/>
            <a:ext cx="3933000" cy="3437400"/>
          </a:xfrm>
          <a:prstGeom prst="rect">
            <a:avLst/>
          </a:prstGeom>
          <a:noFill/>
        </p:spPr>
        <p:txBody>
          <a:bodyPr anchorCtr="0" anchor="t" bIns="91425" lIns="91425" spcFirstLastPara="1" rIns="91425" wrap="square" tIns="91425">
            <a:noAutofit/>
          </a:bodyPr>
          <a:lstStyle>
            <a:lvl1pPr lvl="0" algn="l">
              <a:spcBef>
                <a:spcPts val="0"/>
              </a:spcBef>
              <a:spcAft>
                <a:spcPts val="0"/>
              </a:spcAft>
              <a:buNone/>
              <a:defRPr sz="1300"/>
            </a:lvl1pPr>
            <a:lvl2pPr lvl="1">
              <a:spcBef>
                <a:spcPts val="0"/>
              </a:spcBef>
              <a:spcAft>
                <a:spcPts val="0"/>
              </a:spcAft>
              <a:buNone/>
              <a:defRPr sz="1300"/>
            </a:lvl2pPr>
            <a:lvl3pPr lvl="2">
              <a:spcBef>
                <a:spcPts val="0"/>
              </a:spcBef>
              <a:spcAft>
                <a:spcPts val="0"/>
              </a:spcAft>
              <a:buNone/>
              <a:defRPr sz="1300"/>
            </a:lvl3pPr>
            <a:lvl4pPr lvl="3">
              <a:spcBef>
                <a:spcPts val="0"/>
              </a:spcBef>
              <a:spcAft>
                <a:spcPts val="0"/>
              </a:spcAft>
              <a:buNone/>
              <a:defRPr sz="1300"/>
            </a:lvl4pPr>
            <a:lvl5pPr lvl="4">
              <a:spcBef>
                <a:spcPts val="0"/>
              </a:spcBef>
              <a:spcAft>
                <a:spcPts val="0"/>
              </a:spcAft>
              <a:buNone/>
              <a:defRPr sz="1300"/>
            </a:lvl5pPr>
            <a:lvl6pPr lvl="5">
              <a:spcBef>
                <a:spcPts val="0"/>
              </a:spcBef>
              <a:spcAft>
                <a:spcPts val="0"/>
              </a:spcAft>
              <a:buNone/>
              <a:defRPr sz="1300"/>
            </a:lvl6pPr>
            <a:lvl7pPr lvl="6">
              <a:spcBef>
                <a:spcPts val="0"/>
              </a:spcBef>
              <a:spcAft>
                <a:spcPts val="0"/>
              </a:spcAft>
              <a:buNone/>
              <a:defRPr sz="1300"/>
            </a:lvl7pPr>
            <a:lvl8pPr lvl="7">
              <a:spcBef>
                <a:spcPts val="0"/>
              </a:spcBef>
              <a:spcAft>
                <a:spcPts val="0"/>
              </a:spcAft>
              <a:buNone/>
              <a:defRPr sz="1300"/>
            </a:lvl8pPr>
            <a:lvl9pPr lvl="8">
              <a:spcBef>
                <a:spcPts val="0"/>
              </a:spcBef>
              <a:spcAft>
                <a:spcPts val="0"/>
              </a:spcAft>
              <a:buNone/>
              <a:defRPr sz="1300"/>
            </a:lvl9pPr>
          </a:lstStyle>
          <a:p/>
        </p:txBody>
      </p:sp>
      <p:sp>
        <p:nvSpPr>
          <p:cNvPr id="172" name="Google Shape;172;p20"/>
          <p:cNvSpPr txBox="1"/>
          <p:nvPr>
            <p:ph idx="2" type="subTitle"/>
          </p:nvPr>
        </p:nvSpPr>
        <p:spPr>
          <a:xfrm>
            <a:off x="4589425" y="1169725"/>
            <a:ext cx="3839700" cy="3437400"/>
          </a:xfrm>
          <a:prstGeom prst="rect">
            <a:avLst/>
          </a:prstGeom>
          <a:noFill/>
        </p:spPr>
        <p:txBody>
          <a:bodyPr anchorCtr="0" anchor="t" bIns="91425" lIns="91425" spcFirstLastPara="1" rIns="91425" wrap="square" tIns="91425">
            <a:noAutofit/>
          </a:bodyPr>
          <a:lstStyle>
            <a:lvl1pPr lvl="0" rtl="0" algn="l">
              <a:spcBef>
                <a:spcPts val="0"/>
              </a:spcBef>
              <a:spcAft>
                <a:spcPts val="0"/>
              </a:spcAft>
              <a:buNone/>
              <a:defRPr sz="1300"/>
            </a:lvl1pPr>
            <a:lvl2pPr lvl="1" rtl="0">
              <a:spcBef>
                <a:spcPts val="0"/>
              </a:spcBef>
              <a:spcAft>
                <a:spcPts val="0"/>
              </a:spcAft>
              <a:buNone/>
              <a:defRPr sz="1300"/>
            </a:lvl2pPr>
            <a:lvl3pPr lvl="2" rtl="0">
              <a:spcBef>
                <a:spcPts val="0"/>
              </a:spcBef>
              <a:spcAft>
                <a:spcPts val="0"/>
              </a:spcAft>
              <a:buNone/>
              <a:defRPr sz="1300"/>
            </a:lvl3pPr>
            <a:lvl4pPr lvl="3" rtl="0">
              <a:spcBef>
                <a:spcPts val="0"/>
              </a:spcBef>
              <a:spcAft>
                <a:spcPts val="0"/>
              </a:spcAft>
              <a:buNone/>
              <a:defRPr sz="1300"/>
            </a:lvl4pPr>
            <a:lvl5pPr lvl="4" rtl="0">
              <a:spcBef>
                <a:spcPts val="0"/>
              </a:spcBef>
              <a:spcAft>
                <a:spcPts val="0"/>
              </a:spcAft>
              <a:buNone/>
              <a:defRPr sz="1300"/>
            </a:lvl5pPr>
            <a:lvl6pPr lvl="5" rtl="0">
              <a:spcBef>
                <a:spcPts val="0"/>
              </a:spcBef>
              <a:spcAft>
                <a:spcPts val="0"/>
              </a:spcAft>
              <a:buNone/>
              <a:defRPr sz="1300"/>
            </a:lvl6pPr>
            <a:lvl7pPr lvl="6" rtl="0">
              <a:spcBef>
                <a:spcPts val="0"/>
              </a:spcBef>
              <a:spcAft>
                <a:spcPts val="0"/>
              </a:spcAft>
              <a:buNone/>
              <a:defRPr sz="1300"/>
            </a:lvl7pPr>
            <a:lvl8pPr lvl="7" rtl="0">
              <a:spcBef>
                <a:spcPts val="0"/>
              </a:spcBef>
              <a:spcAft>
                <a:spcPts val="0"/>
              </a:spcAft>
              <a:buNone/>
              <a:defRPr sz="1300"/>
            </a:lvl8pPr>
            <a:lvl9pPr lvl="8" rtl="0">
              <a:spcBef>
                <a:spcPts val="0"/>
              </a:spcBef>
              <a:spcAft>
                <a:spcPts val="0"/>
              </a:spcAft>
              <a:buNone/>
              <a:defRPr sz="13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grpSp>
        <p:nvGrpSpPr>
          <p:cNvPr id="14" name="Google Shape;14;p3"/>
          <p:cNvGrpSpPr/>
          <p:nvPr/>
        </p:nvGrpSpPr>
        <p:grpSpPr>
          <a:xfrm>
            <a:off x="826471" y="531945"/>
            <a:ext cx="7491057" cy="4079610"/>
            <a:chOff x="841175" y="1036025"/>
            <a:chExt cx="5753500" cy="3133100"/>
          </a:xfrm>
        </p:grpSpPr>
        <p:sp>
          <p:nvSpPr>
            <p:cNvPr id="15" name="Google Shape;15;p3"/>
            <p:cNvSpPr/>
            <p:nvPr/>
          </p:nvSpPr>
          <p:spPr>
            <a:xfrm>
              <a:off x="841175" y="1036025"/>
              <a:ext cx="5753500" cy="3133100"/>
            </a:xfrm>
            <a:custGeom>
              <a:rect b="b" l="l" r="r" t="t"/>
              <a:pathLst>
                <a:path extrusionOk="0" h="125324" w="23014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751925" y="1176225"/>
              <a:ext cx="712150" cy="591475"/>
            </a:xfrm>
            <a:custGeom>
              <a:rect b="b" l="l" r="r" t="t"/>
              <a:pathLst>
                <a:path extrusionOk="0" h="23659" w="28486">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
          <p:cNvSpPr txBox="1"/>
          <p:nvPr>
            <p:ph type="title"/>
          </p:nvPr>
        </p:nvSpPr>
        <p:spPr>
          <a:xfrm>
            <a:off x="1890000" y="2445890"/>
            <a:ext cx="5364000" cy="47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3600"/>
              <a:buNone/>
              <a:defRPr sz="3600">
                <a:solidFill>
                  <a:schemeClr val="accent1"/>
                </a:solidFill>
              </a:defRPr>
            </a:lvl1pPr>
            <a:lvl2pPr lvl="1">
              <a:spcBef>
                <a:spcPts val="0"/>
              </a:spcBef>
              <a:spcAft>
                <a:spcPts val="0"/>
              </a:spcAft>
              <a:buClr>
                <a:schemeClr val="accent1"/>
              </a:buClr>
              <a:buSzPts val="3600"/>
              <a:buNone/>
              <a:defRPr sz="3600">
                <a:solidFill>
                  <a:schemeClr val="accent1"/>
                </a:solidFill>
              </a:defRPr>
            </a:lvl2pPr>
            <a:lvl3pPr lvl="2">
              <a:spcBef>
                <a:spcPts val="0"/>
              </a:spcBef>
              <a:spcAft>
                <a:spcPts val="0"/>
              </a:spcAft>
              <a:buClr>
                <a:schemeClr val="accent1"/>
              </a:buClr>
              <a:buSzPts val="3600"/>
              <a:buNone/>
              <a:defRPr sz="3600">
                <a:solidFill>
                  <a:schemeClr val="accent1"/>
                </a:solidFill>
              </a:defRPr>
            </a:lvl3pPr>
            <a:lvl4pPr lvl="3">
              <a:spcBef>
                <a:spcPts val="0"/>
              </a:spcBef>
              <a:spcAft>
                <a:spcPts val="0"/>
              </a:spcAft>
              <a:buClr>
                <a:schemeClr val="accent1"/>
              </a:buClr>
              <a:buSzPts val="3600"/>
              <a:buNone/>
              <a:defRPr sz="3600">
                <a:solidFill>
                  <a:schemeClr val="accent1"/>
                </a:solidFill>
              </a:defRPr>
            </a:lvl4pPr>
            <a:lvl5pPr lvl="4">
              <a:spcBef>
                <a:spcPts val="0"/>
              </a:spcBef>
              <a:spcAft>
                <a:spcPts val="0"/>
              </a:spcAft>
              <a:buClr>
                <a:schemeClr val="accent1"/>
              </a:buClr>
              <a:buSzPts val="3600"/>
              <a:buNone/>
              <a:defRPr sz="3600">
                <a:solidFill>
                  <a:schemeClr val="accent1"/>
                </a:solidFill>
              </a:defRPr>
            </a:lvl5pPr>
            <a:lvl6pPr lvl="5">
              <a:spcBef>
                <a:spcPts val="0"/>
              </a:spcBef>
              <a:spcAft>
                <a:spcPts val="0"/>
              </a:spcAft>
              <a:buClr>
                <a:schemeClr val="accent1"/>
              </a:buClr>
              <a:buSzPts val="3600"/>
              <a:buNone/>
              <a:defRPr sz="3600">
                <a:solidFill>
                  <a:schemeClr val="accent1"/>
                </a:solidFill>
              </a:defRPr>
            </a:lvl6pPr>
            <a:lvl7pPr lvl="6">
              <a:spcBef>
                <a:spcPts val="0"/>
              </a:spcBef>
              <a:spcAft>
                <a:spcPts val="0"/>
              </a:spcAft>
              <a:buClr>
                <a:schemeClr val="accent1"/>
              </a:buClr>
              <a:buSzPts val="3600"/>
              <a:buNone/>
              <a:defRPr sz="3600">
                <a:solidFill>
                  <a:schemeClr val="accent1"/>
                </a:solidFill>
              </a:defRPr>
            </a:lvl7pPr>
            <a:lvl8pPr lvl="7">
              <a:spcBef>
                <a:spcPts val="0"/>
              </a:spcBef>
              <a:spcAft>
                <a:spcPts val="0"/>
              </a:spcAft>
              <a:buClr>
                <a:schemeClr val="accent1"/>
              </a:buClr>
              <a:buSzPts val="3600"/>
              <a:buNone/>
              <a:defRPr sz="3600">
                <a:solidFill>
                  <a:schemeClr val="accent1"/>
                </a:solidFill>
              </a:defRPr>
            </a:lvl8pPr>
            <a:lvl9pPr lvl="8">
              <a:spcBef>
                <a:spcPts val="0"/>
              </a:spcBef>
              <a:spcAft>
                <a:spcPts val="0"/>
              </a:spcAft>
              <a:buClr>
                <a:schemeClr val="accent1"/>
              </a:buClr>
              <a:buSzPts val="3600"/>
              <a:buNone/>
              <a:defRPr sz="3600">
                <a:solidFill>
                  <a:schemeClr val="accent1"/>
                </a:solidFill>
              </a:defRPr>
            </a:lvl9pPr>
          </a:lstStyle>
          <a:p/>
        </p:txBody>
      </p:sp>
      <p:sp>
        <p:nvSpPr>
          <p:cNvPr id="18" name="Google Shape;18;p3"/>
          <p:cNvSpPr txBox="1"/>
          <p:nvPr>
            <p:ph hasCustomPrompt="1" idx="2" type="title"/>
          </p:nvPr>
        </p:nvSpPr>
        <p:spPr>
          <a:xfrm>
            <a:off x="3931500" y="1884600"/>
            <a:ext cx="1281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9">
    <p:spTree>
      <p:nvGrpSpPr>
        <p:cNvPr id="173" name="Shape 173"/>
        <p:cNvGrpSpPr/>
        <p:nvPr/>
      </p:nvGrpSpPr>
      <p:grpSpPr>
        <a:xfrm>
          <a:off x="0" y="0"/>
          <a:ext cx="0" cy="0"/>
          <a:chOff x="0" y="0"/>
          <a:chExt cx="0" cy="0"/>
        </a:xfrm>
      </p:grpSpPr>
      <p:sp>
        <p:nvSpPr>
          <p:cNvPr id="174" name="Google Shape;174;p21"/>
          <p:cNvSpPr/>
          <p:nvPr/>
        </p:nvSpPr>
        <p:spPr>
          <a:xfrm>
            <a:off x="586825" y="0"/>
            <a:ext cx="6039251" cy="1257950"/>
          </a:xfrm>
          <a:custGeom>
            <a:rect b="b" l="l" r="r" t="t"/>
            <a:pathLst>
              <a:path extrusionOk="0" h="14086" w="67625">
                <a:moveTo>
                  <a:pt x="0" y="0"/>
                </a:moveTo>
                <a:cubicBezTo>
                  <a:pt x="402" y="4113"/>
                  <a:pt x="2448" y="8075"/>
                  <a:pt x="5668" y="10680"/>
                </a:cubicBezTo>
                <a:cubicBezTo>
                  <a:pt x="8424" y="12907"/>
                  <a:pt x="11971" y="14085"/>
                  <a:pt x="15507" y="14085"/>
                </a:cubicBezTo>
                <a:cubicBezTo>
                  <a:pt x="17301" y="14085"/>
                  <a:pt x="19092" y="13782"/>
                  <a:pt x="20776" y="13158"/>
                </a:cubicBezTo>
                <a:cubicBezTo>
                  <a:pt x="24326" y="11848"/>
                  <a:pt x="27347" y="9253"/>
                  <a:pt x="31004" y="8278"/>
                </a:cubicBezTo>
                <a:cubicBezTo>
                  <a:pt x="32201" y="7958"/>
                  <a:pt x="33406" y="7822"/>
                  <a:pt x="34617" y="7822"/>
                </a:cubicBezTo>
                <a:cubicBezTo>
                  <a:pt x="41471" y="7822"/>
                  <a:pt x="48519" y="12169"/>
                  <a:pt x="55292" y="12169"/>
                </a:cubicBezTo>
                <a:cubicBezTo>
                  <a:pt x="56756" y="12169"/>
                  <a:pt x="58207" y="11966"/>
                  <a:pt x="59641" y="11472"/>
                </a:cubicBezTo>
                <a:cubicBezTo>
                  <a:pt x="64328" y="9852"/>
                  <a:pt x="67624" y="4931"/>
                  <a:pt x="67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152400" y="0"/>
            <a:ext cx="2499379" cy="4426045"/>
          </a:xfrm>
          <a:custGeom>
            <a:rect b="b" l="l" r="r" t="t"/>
            <a:pathLst>
              <a:path extrusionOk="0" h="49561" w="27987">
                <a:moveTo>
                  <a:pt x="0" y="0"/>
                </a:moveTo>
                <a:lnTo>
                  <a:pt x="0" y="47737"/>
                </a:lnTo>
                <a:cubicBezTo>
                  <a:pt x="1387" y="48842"/>
                  <a:pt x="3097" y="49560"/>
                  <a:pt x="4802" y="49560"/>
                </a:cubicBezTo>
                <a:cubicBezTo>
                  <a:pt x="5401" y="49560"/>
                  <a:pt x="5998" y="49472"/>
                  <a:pt x="6582" y="49280"/>
                </a:cubicBezTo>
                <a:cubicBezTo>
                  <a:pt x="10792" y="47899"/>
                  <a:pt x="11863" y="42419"/>
                  <a:pt x="11416" y="38011"/>
                </a:cubicBezTo>
                <a:cubicBezTo>
                  <a:pt x="10964" y="33609"/>
                  <a:pt x="9791" y="28815"/>
                  <a:pt x="12031" y="24996"/>
                </a:cubicBezTo>
                <a:cubicBezTo>
                  <a:pt x="14468" y="20852"/>
                  <a:pt x="19922" y="19648"/>
                  <a:pt x="23361" y="16286"/>
                </a:cubicBezTo>
                <a:cubicBezTo>
                  <a:pt x="27286" y="12467"/>
                  <a:pt x="27987" y="6013"/>
                  <a:pt x="25646" y="1066"/>
                </a:cubicBezTo>
                <a:cubicBezTo>
                  <a:pt x="25473" y="696"/>
                  <a:pt x="25285" y="340"/>
                  <a:pt x="25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txBox="1"/>
          <p:nvPr>
            <p:ph type="title"/>
          </p:nvPr>
        </p:nvSpPr>
        <p:spPr>
          <a:xfrm>
            <a:off x="718500" y="357727"/>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
    <p:spTree>
      <p:nvGrpSpPr>
        <p:cNvPr id="177" name="Shape 177"/>
        <p:cNvGrpSpPr/>
        <p:nvPr/>
      </p:nvGrpSpPr>
      <p:grpSpPr>
        <a:xfrm>
          <a:off x="0" y="0"/>
          <a:ext cx="0" cy="0"/>
          <a:chOff x="0" y="0"/>
          <a:chExt cx="0" cy="0"/>
        </a:xfrm>
      </p:grpSpPr>
      <p:sp>
        <p:nvSpPr>
          <p:cNvPr id="178" name="Google Shape;178;p22"/>
          <p:cNvSpPr/>
          <p:nvPr/>
        </p:nvSpPr>
        <p:spPr>
          <a:xfrm>
            <a:off x="4629151" y="-8276"/>
            <a:ext cx="4094287" cy="1647149"/>
          </a:xfrm>
          <a:custGeom>
            <a:rect b="b" l="l" r="r" t="t"/>
            <a:pathLst>
              <a:path extrusionOk="0" h="28076" w="69788">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7561274" y="2136"/>
            <a:ext cx="1582738" cy="1405167"/>
          </a:xfrm>
          <a:custGeom>
            <a:rect b="b" l="l" r="r" t="t"/>
            <a:pathLst>
              <a:path extrusionOk="0" h="21714" w="24458">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
    <p:spTree>
      <p:nvGrpSpPr>
        <p:cNvPr id="181" name="Shape 181"/>
        <p:cNvGrpSpPr/>
        <p:nvPr/>
      </p:nvGrpSpPr>
      <p:grpSpPr>
        <a:xfrm>
          <a:off x="0" y="0"/>
          <a:ext cx="0" cy="0"/>
          <a:chOff x="0" y="0"/>
          <a:chExt cx="0" cy="0"/>
        </a:xfrm>
      </p:grpSpPr>
      <p:sp>
        <p:nvSpPr>
          <p:cNvPr id="182" name="Google Shape;182;p23"/>
          <p:cNvSpPr/>
          <p:nvPr/>
        </p:nvSpPr>
        <p:spPr>
          <a:xfrm>
            <a:off x="4207250" y="-8283"/>
            <a:ext cx="4516156" cy="1816868"/>
          </a:xfrm>
          <a:custGeom>
            <a:rect b="b" l="l" r="r" t="t"/>
            <a:pathLst>
              <a:path extrusionOk="0" h="28076" w="69788">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7561274" y="2136"/>
            <a:ext cx="1582738" cy="1405167"/>
          </a:xfrm>
          <a:custGeom>
            <a:rect b="b" l="l" r="r" t="t"/>
            <a:pathLst>
              <a:path extrusionOk="0" h="21714" w="24458">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5" name="Google Shape;185;p23"/>
          <p:cNvSpPr txBox="1"/>
          <p:nvPr>
            <p:ph idx="1" type="subTitle"/>
          </p:nvPr>
        </p:nvSpPr>
        <p:spPr>
          <a:xfrm>
            <a:off x="6178825" y="1739225"/>
            <a:ext cx="2246400" cy="301800"/>
          </a:xfrm>
          <a:prstGeom prst="rect">
            <a:avLst/>
          </a:prstGeom>
        </p:spPr>
        <p:txBody>
          <a:bodyPr anchorCtr="0" anchor="t" bIns="91425" lIns="91425" spcFirstLastPara="1" rIns="91425" wrap="square" tIns="91425">
            <a:noAutofit/>
          </a:bodyPr>
          <a:lstStyle>
            <a:lvl1pPr lvl="0" algn="l">
              <a:spcBef>
                <a:spcPts val="0"/>
              </a:spcBef>
              <a:spcAft>
                <a:spcPts val="0"/>
              </a:spcAft>
              <a:buNone/>
              <a:defRPr b="1" sz="1700">
                <a:solidFill>
                  <a:schemeClr val="accent1"/>
                </a:solidFill>
              </a:defRPr>
            </a:lvl1pPr>
            <a:lvl2pPr lvl="1">
              <a:spcBef>
                <a:spcPts val="0"/>
              </a:spcBef>
              <a:spcAft>
                <a:spcPts val="0"/>
              </a:spcAft>
              <a:buNone/>
              <a:defRPr sz="1700"/>
            </a:lvl2pPr>
            <a:lvl3pPr lvl="2">
              <a:spcBef>
                <a:spcPts val="0"/>
              </a:spcBef>
              <a:spcAft>
                <a:spcPts val="0"/>
              </a:spcAft>
              <a:buNone/>
              <a:defRPr sz="1700"/>
            </a:lvl3pPr>
            <a:lvl4pPr lvl="3">
              <a:spcBef>
                <a:spcPts val="0"/>
              </a:spcBef>
              <a:spcAft>
                <a:spcPts val="0"/>
              </a:spcAft>
              <a:buNone/>
              <a:defRPr sz="1700"/>
            </a:lvl4pPr>
            <a:lvl5pPr lvl="4">
              <a:spcBef>
                <a:spcPts val="0"/>
              </a:spcBef>
              <a:spcAft>
                <a:spcPts val="0"/>
              </a:spcAft>
              <a:buNone/>
              <a:defRPr sz="1700"/>
            </a:lvl5pPr>
            <a:lvl6pPr lvl="5">
              <a:spcBef>
                <a:spcPts val="0"/>
              </a:spcBef>
              <a:spcAft>
                <a:spcPts val="0"/>
              </a:spcAft>
              <a:buNone/>
              <a:defRPr sz="1700"/>
            </a:lvl6pPr>
            <a:lvl7pPr lvl="6">
              <a:spcBef>
                <a:spcPts val="0"/>
              </a:spcBef>
              <a:spcAft>
                <a:spcPts val="0"/>
              </a:spcAft>
              <a:buNone/>
              <a:defRPr sz="1700"/>
            </a:lvl7pPr>
            <a:lvl8pPr lvl="7">
              <a:spcBef>
                <a:spcPts val="0"/>
              </a:spcBef>
              <a:spcAft>
                <a:spcPts val="0"/>
              </a:spcAft>
              <a:buNone/>
              <a:defRPr sz="1700"/>
            </a:lvl8pPr>
            <a:lvl9pPr lvl="8">
              <a:spcBef>
                <a:spcPts val="0"/>
              </a:spcBef>
              <a:spcAft>
                <a:spcPts val="0"/>
              </a:spcAft>
              <a:buNone/>
              <a:defRPr sz="1700"/>
            </a:lvl9pPr>
          </a:lstStyle>
          <a:p/>
        </p:txBody>
      </p:sp>
      <p:sp>
        <p:nvSpPr>
          <p:cNvPr id="186" name="Google Shape;186;p23"/>
          <p:cNvSpPr txBox="1"/>
          <p:nvPr>
            <p:ph idx="2" type="subTitle"/>
          </p:nvPr>
        </p:nvSpPr>
        <p:spPr>
          <a:xfrm>
            <a:off x="6178825" y="2177450"/>
            <a:ext cx="2246400" cy="13320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87" name="Google Shape;187;p23"/>
          <p:cNvSpPr txBox="1"/>
          <p:nvPr>
            <p:ph idx="3" type="subTitle"/>
          </p:nvPr>
        </p:nvSpPr>
        <p:spPr>
          <a:xfrm>
            <a:off x="6493575" y="3624475"/>
            <a:ext cx="1931700" cy="301800"/>
          </a:xfrm>
          <a:prstGeom prst="rect">
            <a:avLst/>
          </a:prstGeom>
        </p:spPr>
        <p:txBody>
          <a:bodyPr anchorCtr="0" anchor="t" bIns="91425" lIns="91425" spcFirstLastPara="1" rIns="91425" wrap="square" tIns="91425">
            <a:noAutofit/>
          </a:bodyPr>
          <a:lstStyle>
            <a:lvl1pPr lvl="0" algn="l">
              <a:spcBef>
                <a:spcPts val="0"/>
              </a:spcBef>
              <a:spcAft>
                <a:spcPts val="0"/>
              </a:spcAft>
              <a:buNone/>
              <a:defRPr b="1" sz="1300">
                <a:solidFill>
                  <a:schemeClr val="accent1"/>
                </a:solidFill>
              </a:defRPr>
            </a:lvl1pPr>
            <a:lvl2pPr lvl="1" algn="l">
              <a:spcBef>
                <a:spcPts val="0"/>
              </a:spcBef>
              <a:spcAft>
                <a:spcPts val="0"/>
              </a:spcAft>
              <a:buNone/>
              <a:defRPr b="1" sz="1300">
                <a:solidFill>
                  <a:schemeClr val="accent1"/>
                </a:solidFill>
              </a:defRPr>
            </a:lvl2pPr>
            <a:lvl3pPr lvl="2" algn="l">
              <a:spcBef>
                <a:spcPts val="0"/>
              </a:spcBef>
              <a:spcAft>
                <a:spcPts val="0"/>
              </a:spcAft>
              <a:buNone/>
              <a:defRPr b="1" sz="1300">
                <a:solidFill>
                  <a:schemeClr val="accent1"/>
                </a:solidFill>
              </a:defRPr>
            </a:lvl3pPr>
            <a:lvl4pPr lvl="3" algn="l">
              <a:spcBef>
                <a:spcPts val="0"/>
              </a:spcBef>
              <a:spcAft>
                <a:spcPts val="0"/>
              </a:spcAft>
              <a:buNone/>
              <a:defRPr b="1" sz="1300">
                <a:solidFill>
                  <a:schemeClr val="accent1"/>
                </a:solidFill>
              </a:defRPr>
            </a:lvl4pPr>
            <a:lvl5pPr lvl="4" algn="l">
              <a:spcBef>
                <a:spcPts val="0"/>
              </a:spcBef>
              <a:spcAft>
                <a:spcPts val="0"/>
              </a:spcAft>
              <a:buNone/>
              <a:defRPr b="1" sz="1300">
                <a:solidFill>
                  <a:schemeClr val="accent1"/>
                </a:solidFill>
              </a:defRPr>
            </a:lvl5pPr>
            <a:lvl6pPr lvl="5" algn="l">
              <a:spcBef>
                <a:spcPts val="0"/>
              </a:spcBef>
              <a:spcAft>
                <a:spcPts val="0"/>
              </a:spcAft>
              <a:buNone/>
              <a:defRPr b="1" sz="1300">
                <a:solidFill>
                  <a:schemeClr val="accent1"/>
                </a:solidFill>
              </a:defRPr>
            </a:lvl6pPr>
            <a:lvl7pPr lvl="6" algn="l">
              <a:spcBef>
                <a:spcPts val="0"/>
              </a:spcBef>
              <a:spcAft>
                <a:spcPts val="0"/>
              </a:spcAft>
              <a:buNone/>
              <a:defRPr b="1" sz="1300">
                <a:solidFill>
                  <a:schemeClr val="accent1"/>
                </a:solidFill>
              </a:defRPr>
            </a:lvl7pPr>
            <a:lvl8pPr lvl="7" algn="l">
              <a:spcBef>
                <a:spcPts val="0"/>
              </a:spcBef>
              <a:spcAft>
                <a:spcPts val="0"/>
              </a:spcAft>
              <a:buNone/>
              <a:defRPr b="1" sz="1300">
                <a:solidFill>
                  <a:schemeClr val="accent1"/>
                </a:solidFill>
              </a:defRPr>
            </a:lvl8pPr>
            <a:lvl9pPr lvl="8" algn="l">
              <a:spcBef>
                <a:spcPts val="0"/>
              </a:spcBef>
              <a:spcAft>
                <a:spcPts val="0"/>
              </a:spcAft>
              <a:buNone/>
              <a:defRPr b="1" sz="1300">
                <a:solidFill>
                  <a:schemeClr val="accent1"/>
                </a:solidFill>
              </a:defRPr>
            </a:lvl9pPr>
          </a:lstStyle>
          <a:p/>
        </p:txBody>
      </p:sp>
      <p:sp>
        <p:nvSpPr>
          <p:cNvPr id="188" name="Google Shape;188;p23"/>
          <p:cNvSpPr txBox="1"/>
          <p:nvPr>
            <p:ph idx="4" type="subTitle"/>
          </p:nvPr>
        </p:nvSpPr>
        <p:spPr>
          <a:xfrm>
            <a:off x="6493575" y="4005475"/>
            <a:ext cx="1962900" cy="3018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b="1" sz="1300">
                <a:solidFill>
                  <a:schemeClr val="accent4"/>
                </a:solidFill>
              </a:defRPr>
            </a:lvl1pPr>
            <a:lvl2pPr lvl="1" rtl="0">
              <a:spcBef>
                <a:spcPts val="0"/>
              </a:spcBef>
              <a:spcAft>
                <a:spcPts val="0"/>
              </a:spcAft>
              <a:buNone/>
              <a:defRPr b="1" sz="1300">
                <a:solidFill>
                  <a:schemeClr val="accent4"/>
                </a:solidFill>
              </a:defRPr>
            </a:lvl2pPr>
            <a:lvl3pPr lvl="2" rtl="0">
              <a:spcBef>
                <a:spcPts val="0"/>
              </a:spcBef>
              <a:spcAft>
                <a:spcPts val="0"/>
              </a:spcAft>
              <a:buNone/>
              <a:defRPr b="1" sz="1300">
                <a:solidFill>
                  <a:schemeClr val="accent4"/>
                </a:solidFill>
              </a:defRPr>
            </a:lvl3pPr>
            <a:lvl4pPr lvl="3" rtl="0">
              <a:spcBef>
                <a:spcPts val="0"/>
              </a:spcBef>
              <a:spcAft>
                <a:spcPts val="0"/>
              </a:spcAft>
              <a:buNone/>
              <a:defRPr b="1" sz="1300">
                <a:solidFill>
                  <a:schemeClr val="accent4"/>
                </a:solidFill>
              </a:defRPr>
            </a:lvl4pPr>
            <a:lvl5pPr lvl="4" rtl="0">
              <a:spcBef>
                <a:spcPts val="0"/>
              </a:spcBef>
              <a:spcAft>
                <a:spcPts val="0"/>
              </a:spcAft>
              <a:buNone/>
              <a:defRPr b="1" sz="1300">
                <a:solidFill>
                  <a:schemeClr val="accent4"/>
                </a:solidFill>
              </a:defRPr>
            </a:lvl5pPr>
            <a:lvl6pPr lvl="5" rtl="0">
              <a:spcBef>
                <a:spcPts val="0"/>
              </a:spcBef>
              <a:spcAft>
                <a:spcPts val="0"/>
              </a:spcAft>
              <a:buNone/>
              <a:defRPr b="1" sz="1300">
                <a:solidFill>
                  <a:schemeClr val="accent4"/>
                </a:solidFill>
              </a:defRPr>
            </a:lvl6pPr>
            <a:lvl7pPr lvl="6" rtl="0">
              <a:spcBef>
                <a:spcPts val="0"/>
              </a:spcBef>
              <a:spcAft>
                <a:spcPts val="0"/>
              </a:spcAft>
              <a:buNone/>
              <a:defRPr b="1" sz="1300">
                <a:solidFill>
                  <a:schemeClr val="accent4"/>
                </a:solidFill>
              </a:defRPr>
            </a:lvl7pPr>
            <a:lvl8pPr lvl="7" rtl="0">
              <a:spcBef>
                <a:spcPts val="0"/>
              </a:spcBef>
              <a:spcAft>
                <a:spcPts val="0"/>
              </a:spcAft>
              <a:buNone/>
              <a:defRPr b="1" sz="1300">
                <a:solidFill>
                  <a:schemeClr val="accent4"/>
                </a:solidFill>
              </a:defRPr>
            </a:lvl8pPr>
            <a:lvl9pPr lvl="8" rtl="0">
              <a:spcBef>
                <a:spcPts val="0"/>
              </a:spcBef>
              <a:spcAft>
                <a:spcPts val="0"/>
              </a:spcAft>
              <a:buNone/>
              <a:defRPr b="1" sz="1300">
                <a:solidFill>
                  <a:schemeClr val="accent4"/>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2">
    <p:spTree>
      <p:nvGrpSpPr>
        <p:cNvPr id="189" name="Shape 189"/>
        <p:cNvGrpSpPr/>
        <p:nvPr/>
      </p:nvGrpSpPr>
      <p:grpSpPr>
        <a:xfrm>
          <a:off x="0" y="0"/>
          <a:ext cx="0" cy="0"/>
          <a:chOff x="0" y="0"/>
          <a:chExt cx="0" cy="0"/>
        </a:xfrm>
      </p:grpSpPr>
      <p:sp>
        <p:nvSpPr>
          <p:cNvPr id="190" name="Google Shape;190;p24"/>
          <p:cNvSpPr txBox="1"/>
          <p:nvPr>
            <p:ph type="title"/>
          </p:nvPr>
        </p:nvSpPr>
        <p:spPr>
          <a:xfrm>
            <a:off x="7184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91" name="Google Shape;191;p24"/>
          <p:cNvSpPr/>
          <p:nvPr/>
        </p:nvSpPr>
        <p:spPr>
          <a:xfrm>
            <a:off x="2524035" y="3756232"/>
            <a:ext cx="6908208" cy="1700729"/>
          </a:xfrm>
          <a:custGeom>
            <a:rect b="b" l="l" r="r" t="t"/>
            <a:pathLst>
              <a:path extrusionOk="0" h="21887" w="88903">
                <a:moveTo>
                  <a:pt x="62470" y="0"/>
                </a:moveTo>
                <a:cubicBezTo>
                  <a:pt x="59743" y="0"/>
                  <a:pt x="57030" y="444"/>
                  <a:pt x="54481" y="1385"/>
                </a:cubicBezTo>
                <a:cubicBezTo>
                  <a:pt x="50266" y="2939"/>
                  <a:pt x="46605" y="5732"/>
                  <a:pt x="42217" y="6794"/>
                </a:cubicBezTo>
                <a:cubicBezTo>
                  <a:pt x="40681" y="7165"/>
                  <a:pt x="39131" y="7309"/>
                  <a:pt x="37571" y="7309"/>
                </a:cubicBezTo>
                <a:cubicBezTo>
                  <a:pt x="32039" y="7309"/>
                  <a:pt x="26379" y="5490"/>
                  <a:pt x="20753" y="5490"/>
                </a:cubicBezTo>
                <a:cubicBezTo>
                  <a:pt x="20319" y="5490"/>
                  <a:pt x="19885" y="5501"/>
                  <a:pt x="19451" y="5524"/>
                </a:cubicBezTo>
                <a:cubicBezTo>
                  <a:pt x="13098" y="5864"/>
                  <a:pt x="6998" y="9064"/>
                  <a:pt x="3388" y="13954"/>
                </a:cubicBezTo>
                <a:cubicBezTo>
                  <a:pt x="1641" y="16321"/>
                  <a:pt x="498" y="19058"/>
                  <a:pt x="0" y="21887"/>
                </a:cubicBezTo>
                <a:lnTo>
                  <a:pt x="88903" y="21887"/>
                </a:lnTo>
                <a:cubicBezTo>
                  <a:pt x="87328" y="15209"/>
                  <a:pt x="83494" y="8937"/>
                  <a:pt x="77669" y="4813"/>
                </a:cubicBezTo>
                <a:cubicBezTo>
                  <a:pt x="73335" y="1745"/>
                  <a:pt x="67876" y="0"/>
                  <a:pt x="624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7844296" y="3435620"/>
            <a:ext cx="1149179" cy="1102012"/>
          </a:xfrm>
          <a:custGeom>
            <a:rect b="b" l="l" r="r" t="t"/>
            <a:pathLst>
              <a:path extrusionOk="0" h="14182" w="14789">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3">
    <p:spTree>
      <p:nvGrpSpPr>
        <p:cNvPr id="193" name="Shape 193"/>
        <p:cNvGrpSpPr/>
        <p:nvPr/>
      </p:nvGrpSpPr>
      <p:grpSpPr>
        <a:xfrm>
          <a:off x="0" y="0"/>
          <a:ext cx="0" cy="0"/>
          <a:chOff x="0" y="0"/>
          <a:chExt cx="0" cy="0"/>
        </a:xfrm>
      </p:grpSpPr>
      <p:sp>
        <p:nvSpPr>
          <p:cNvPr id="194" name="Google Shape;194;p25"/>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95" name="Google Shape;195;p25"/>
          <p:cNvSpPr/>
          <p:nvPr/>
        </p:nvSpPr>
        <p:spPr>
          <a:xfrm rot="-5033328">
            <a:off x="5726121" y="-1510411"/>
            <a:ext cx="5233712" cy="4453469"/>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rot="5875358">
            <a:off x="-2005558" y="1369695"/>
            <a:ext cx="5233775" cy="4453523"/>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4">
    <p:spTree>
      <p:nvGrpSpPr>
        <p:cNvPr id="197" name="Shape 197"/>
        <p:cNvGrpSpPr/>
        <p:nvPr/>
      </p:nvGrpSpPr>
      <p:grpSpPr>
        <a:xfrm>
          <a:off x="0" y="0"/>
          <a:ext cx="0" cy="0"/>
          <a:chOff x="0" y="0"/>
          <a:chExt cx="0" cy="0"/>
        </a:xfrm>
      </p:grpSpPr>
      <p:sp>
        <p:nvSpPr>
          <p:cNvPr id="198" name="Google Shape;198;p26"/>
          <p:cNvSpPr/>
          <p:nvPr/>
        </p:nvSpPr>
        <p:spPr>
          <a:xfrm>
            <a:off x="-2042500" y="-2466975"/>
            <a:ext cx="3914100" cy="391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200" name="Google Shape;200;p26"/>
          <p:cNvSpPr/>
          <p:nvPr/>
        </p:nvSpPr>
        <p:spPr>
          <a:xfrm>
            <a:off x="2496700" y="884775"/>
            <a:ext cx="41874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6"/>
          <p:cNvGrpSpPr/>
          <p:nvPr/>
        </p:nvGrpSpPr>
        <p:grpSpPr>
          <a:xfrm>
            <a:off x="7295033" y="-205427"/>
            <a:ext cx="1715694" cy="934604"/>
            <a:chOff x="841175" y="1036025"/>
            <a:chExt cx="5753500" cy="3133100"/>
          </a:xfrm>
        </p:grpSpPr>
        <p:sp>
          <p:nvSpPr>
            <p:cNvPr id="202" name="Google Shape;202;p26"/>
            <p:cNvSpPr/>
            <p:nvPr/>
          </p:nvSpPr>
          <p:spPr>
            <a:xfrm>
              <a:off x="841175" y="1036025"/>
              <a:ext cx="5753500" cy="3133100"/>
            </a:xfrm>
            <a:custGeom>
              <a:rect b="b" l="l" r="r" t="t"/>
              <a:pathLst>
                <a:path extrusionOk="0" h="125324" w="23014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4751925" y="1176225"/>
              <a:ext cx="712150" cy="591475"/>
            </a:xfrm>
            <a:custGeom>
              <a:rect b="b" l="l" r="r" t="t"/>
              <a:pathLst>
                <a:path extrusionOk="0" h="23659" w="28486">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5">
    <p:spTree>
      <p:nvGrpSpPr>
        <p:cNvPr id="204" name="Shape 204"/>
        <p:cNvGrpSpPr/>
        <p:nvPr/>
      </p:nvGrpSpPr>
      <p:grpSpPr>
        <a:xfrm>
          <a:off x="0" y="0"/>
          <a:ext cx="0" cy="0"/>
          <a:chOff x="0" y="0"/>
          <a:chExt cx="0" cy="0"/>
        </a:xfrm>
      </p:grpSpPr>
      <p:sp>
        <p:nvSpPr>
          <p:cNvPr id="205" name="Google Shape;205;p27"/>
          <p:cNvSpPr/>
          <p:nvPr/>
        </p:nvSpPr>
        <p:spPr>
          <a:xfrm rot="9129524">
            <a:off x="-257809" y="3284194"/>
            <a:ext cx="3588893" cy="3021822"/>
          </a:xfrm>
          <a:custGeom>
            <a:rect b="b" l="l" r="r" t="t"/>
            <a:pathLst>
              <a:path extrusionOk="0" h="120879" w="143563">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925150" y="3529650"/>
            <a:ext cx="723900" cy="523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txBox="1"/>
          <p:nvPr>
            <p:ph type="title"/>
          </p:nvPr>
        </p:nvSpPr>
        <p:spPr>
          <a:xfrm>
            <a:off x="611400" y="1659982"/>
            <a:ext cx="3278700" cy="383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208" name="Google Shape;208;p27"/>
          <p:cNvSpPr txBox="1"/>
          <p:nvPr>
            <p:ph idx="1" type="subTitle"/>
          </p:nvPr>
        </p:nvSpPr>
        <p:spPr>
          <a:xfrm>
            <a:off x="632950" y="2290118"/>
            <a:ext cx="3423900" cy="1193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16">
    <p:spTree>
      <p:nvGrpSpPr>
        <p:cNvPr id="209" name="Shape 209"/>
        <p:cNvGrpSpPr/>
        <p:nvPr/>
      </p:nvGrpSpPr>
      <p:grpSpPr>
        <a:xfrm>
          <a:off x="0" y="0"/>
          <a:ext cx="0" cy="0"/>
          <a:chOff x="0" y="0"/>
          <a:chExt cx="0" cy="0"/>
        </a:xfrm>
      </p:grpSpPr>
      <p:sp>
        <p:nvSpPr>
          <p:cNvPr id="210" name="Google Shape;210;p28"/>
          <p:cNvSpPr txBox="1"/>
          <p:nvPr>
            <p:ph type="title"/>
          </p:nvPr>
        </p:nvSpPr>
        <p:spPr>
          <a:xfrm>
            <a:off x="718400" y="346028"/>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11" name="Google Shape;211;p28"/>
          <p:cNvSpPr txBox="1"/>
          <p:nvPr>
            <p:ph idx="1" type="subTitle"/>
          </p:nvPr>
        </p:nvSpPr>
        <p:spPr>
          <a:xfrm>
            <a:off x="627884" y="1057869"/>
            <a:ext cx="7901400" cy="3558900"/>
          </a:xfrm>
          <a:prstGeom prst="rect">
            <a:avLst/>
          </a:prstGeom>
        </p:spPr>
        <p:txBody>
          <a:bodyPr anchorCtr="0" anchor="t" bIns="91425" lIns="91425" spcFirstLastPara="1" rIns="91425" wrap="square" tIns="91425">
            <a:noAutofit/>
          </a:bodyPr>
          <a:lstStyle>
            <a:lvl1pPr lvl="0" algn="l">
              <a:spcBef>
                <a:spcPts val="0"/>
              </a:spcBef>
              <a:spcAft>
                <a:spcPts val="0"/>
              </a:spcAft>
              <a:buNone/>
              <a:defRPr sz="1150"/>
            </a:lvl1pPr>
            <a:lvl2pPr lvl="1">
              <a:spcBef>
                <a:spcPts val="0"/>
              </a:spcBef>
              <a:spcAft>
                <a:spcPts val="0"/>
              </a:spcAft>
              <a:buNone/>
              <a:defRPr sz="1150"/>
            </a:lvl2pPr>
            <a:lvl3pPr lvl="2">
              <a:spcBef>
                <a:spcPts val="0"/>
              </a:spcBef>
              <a:spcAft>
                <a:spcPts val="0"/>
              </a:spcAft>
              <a:buNone/>
              <a:defRPr sz="1150"/>
            </a:lvl3pPr>
            <a:lvl4pPr lvl="3">
              <a:spcBef>
                <a:spcPts val="0"/>
              </a:spcBef>
              <a:spcAft>
                <a:spcPts val="0"/>
              </a:spcAft>
              <a:buNone/>
              <a:defRPr sz="1150"/>
            </a:lvl4pPr>
            <a:lvl5pPr lvl="4">
              <a:spcBef>
                <a:spcPts val="0"/>
              </a:spcBef>
              <a:spcAft>
                <a:spcPts val="0"/>
              </a:spcAft>
              <a:buNone/>
              <a:defRPr sz="1150"/>
            </a:lvl5pPr>
            <a:lvl6pPr lvl="5">
              <a:spcBef>
                <a:spcPts val="0"/>
              </a:spcBef>
              <a:spcAft>
                <a:spcPts val="0"/>
              </a:spcAft>
              <a:buNone/>
              <a:defRPr sz="1150"/>
            </a:lvl6pPr>
            <a:lvl7pPr lvl="6">
              <a:spcBef>
                <a:spcPts val="0"/>
              </a:spcBef>
              <a:spcAft>
                <a:spcPts val="0"/>
              </a:spcAft>
              <a:buNone/>
              <a:defRPr sz="1150"/>
            </a:lvl7pPr>
            <a:lvl8pPr lvl="7">
              <a:spcBef>
                <a:spcPts val="0"/>
              </a:spcBef>
              <a:spcAft>
                <a:spcPts val="0"/>
              </a:spcAft>
              <a:buNone/>
              <a:defRPr sz="1150"/>
            </a:lvl8pPr>
            <a:lvl9pPr lvl="8">
              <a:spcBef>
                <a:spcPts val="0"/>
              </a:spcBef>
              <a:spcAft>
                <a:spcPts val="0"/>
              </a:spcAft>
              <a:buNone/>
              <a:defRPr sz="115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7">
    <p:spTree>
      <p:nvGrpSpPr>
        <p:cNvPr id="212" name="Shape 212"/>
        <p:cNvGrpSpPr/>
        <p:nvPr/>
      </p:nvGrpSpPr>
      <p:grpSpPr>
        <a:xfrm>
          <a:off x="0" y="0"/>
          <a:ext cx="0" cy="0"/>
          <a:chOff x="0" y="0"/>
          <a:chExt cx="0" cy="0"/>
        </a:xfrm>
      </p:grpSpPr>
      <p:sp>
        <p:nvSpPr>
          <p:cNvPr id="213" name="Google Shape;213;p29"/>
          <p:cNvSpPr/>
          <p:nvPr/>
        </p:nvSpPr>
        <p:spPr>
          <a:xfrm rot="5766672">
            <a:off x="-2016830" y="1916162"/>
            <a:ext cx="5233712" cy="4453469"/>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txBox="1"/>
          <p:nvPr>
            <p:ph type="title"/>
          </p:nvPr>
        </p:nvSpPr>
        <p:spPr>
          <a:xfrm>
            <a:off x="718500" y="348450"/>
            <a:ext cx="7707000" cy="766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5" name="Google Shape;215;p29"/>
          <p:cNvSpPr txBox="1"/>
          <p:nvPr>
            <p:ph idx="1" type="subTitle"/>
          </p:nvPr>
        </p:nvSpPr>
        <p:spPr>
          <a:xfrm>
            <a:off x="1180181" y="1713394"/>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16" name="Google Shape;216;p29"/>
          <p:cNvSpPr txBox="1"/>
          <p:nvPr>
            <p:ph idx="2" type="subTitle"/>
          </p:nvPr>
        </p:nvSpPr>
        <p:spPr>
          <a:xfrm>
            <a:off x="886631" y="1956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17" name="Google Shape;217;p29"/>
          <p:cNvSpPr txBox="1"/>
          <p:nvPr>
            <p:ph idx="3" type="subTitle"/>
          </p:nvPr>
        </p:nvSpPr>
        <p:spPr>
          <a:xfrm>
            <a:off x="1082850" y="3237400"/>
            <a:ext cx="22299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18" name="Google Shape;218;p29"/>
          <p:cNvSpPr txBox="1"/>
          <p:nvPr>
            <p:ph idx="4" type="subTitle"/>
          </p:nvPr>
        </p:nvSpPr>
        <p:spPr>
          <a:xfrm>
            <a:off x="886631" y="3480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9" name="Google Shape;219;p29"/>
          <p:cNvSpPr txBox="1"/>
          <p:nvPr>
            <p:ph idx="5" type="subTitle"/>
          </p:nvPr>
        </p:nvSpPr>
        <p:spPr>
          <a:xfrm>
            <a:off x="5943319" y="3237394"/>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20" name="Google Shape;220;p29"/>
          <p:cNvSpPr txBox="1"/>
          <p:nvPr>
            <p:ph idx="6" type="subTitle"/>
          </p:nvPr>
        </p:nvSpPr>
        <p:spPr>
          <a:xfrm>
            <a:off x="5649769" y="3480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1" name="Google Shape;221;p29"/>
          <p:cNvSpPr txBox="1"/>
          <p:nvPr>
            <p:ph idx="7" type="subTitle"/>
          </p:nvPr>
        </p:nvSpPr>
        <p:spPr>
          <a:xfrm>
            <a:off x="5943319" y="1713394"/>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22" name="Google Shape;222;p29"/>
          <p:cNvSpPr txBox="1"/>
          <p:nvPr>
            <p:ph idx="8" type="subTitle"/>
          </p:nvPr>
        </p:nvSpPr>
        <p:spPr>
          <a:xfrm>
            <a:off x="5649769" y="1956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3" name="Google Shape;223;p29"/>
          <p:cNvSpPr/>
          <p:nvPr/>
        </p:nvSpPr>
        <p:spPr>
          <a:xfrm rot="-6776231">
            <a:off x="5379710" y="-1534247"/>
            <a:ext cx="5233928" cy="4453653"/>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8">
    <p:spTree>
      <p:nvGrpSpPr>
        <p:cNvPr id="224" name="Shape 224"/>
        <p:cNvGrpSpPr/>
        <p:nvPr/>
      </p:nvGrpSpPr>
      <p:grpSpPr>
        <a:xfrm>
          <a:off x="0" y="0"/>
          <a:ext cx="0" cy="0"/>
          <a:chOff x="0" y="0"/>
          <a:chExt cx="0" cy="0"/>
        </a:xfrm>
      </p:grpSpPr>
      <p:sp>
        <p:nvSpPr>
          <p:cNvPr id="225" name="Google Shape;225;p30"/>
          <p:cNvSpPr txBox="1"/>
          <p:nvPr>
            <p:ph type="title"/>
          </p:nvPr>
        </p:nvSpPr>
        <p:spPr>
          <a:xfrm>
            <a:off x="718400" y="348467"/>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26" name="Google Shape;226;p30"/>
          <p:cNvSpPr/>
          <p:nvPr/>
        </p:nvSpPr>
        <p:spPr>
          <a:xfrm>
            <a:off x="3354425" y="880700"/>
            <a:ext cx="24048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4295150" y="1625423"/>
            <a:ext cx="4229700" cy="527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subTitle"/>
          </p:nvPr>
        </p:nvSpPr>
        <p:spPr>
          <a:xfrm>
            <a:off x="5007000" y="2339677"/>
            <a:ext cx="3511500" cy="11784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8_1">
    <p:spTree>
      <p:nvGrpSpPr>
        <p:cNvPr id="227" name="Shape 227"/>
        <p:cNvGrpSpPr/>
        <p:nvPr/>
      </p:nvGrpSpPr>
      <p:grpSpPr>
        <a:xfrm>
          <a:off x="0" y="0"/>
          <a:ext cx="0" cy="0"/>
          <a:chOff x="0" y="0"/>
          <a:chExt cx="0" cy="0"/>
        </a:xfrm>
      </p:grpSpPr>
      <p:sp>
        <p:nvSpPr>
          <p:cNvPr id="228" name="Google Shape;228;p31"/>
          <p:cNvSpPr/>
          <p:nvPr/>
        </p:nvSpPr>
        <p:spPr>
          <a:xfrm flipH="1" rot="10800000">
            <a:off x="-2421723" y="-2457095"/>
            <a:ext cx="8278950" cy="6047100"/>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229" name="Google Shape;229;p31"/>
          <p:cNvSpPr/>
          <p:nvPr/>
        </p:nvSpPr>
        <p:spPr>
          <a:xfrm flipH="1" rot="-10083919">
            <a:off x="-1271890" y="-873657"/>
            <a:ext cx="2729545" cy="2519141"/>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flipH="1" rot="10800000">
            <a:off x="-313100" y="644219"/>
            <a:ext cx="866700" cy="80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txBox="1"/>
          <p:nvPr>
            <p:ph type="title"/>
          </p:nvPr>
        </p:nvSpPr>
        <p:spPr>
          <a:xfrm>
            <a:off x="718400" y="348467"/>
            <a:ext cx="7707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9">
    <p:spTree>
      <p:nvGrpSpPr>
        <p:cNvPr id="232" name="Shape 232"/>
        <p:cNvGrpSpPr/>
        <p:nvPr/>
      </p:nvGrpSpPr>
      <p:grpSpPr>
        <a:xfrm>
          <a:off x="0" y="0"/>
          <a:ext cx="0" cy="0"/>
          <a:chOff x="0" y="0"/>
          <a:chExt cx="0" cy="0"/>
        </a:xfrm>
      </p:grpSpPr>
      <p:sp>
        <p:nvSpPr>
          <p:cNvPr id="233" name="Google Shape;233;p32"/>
          <p:cNvSpPr/>
          <p:nvPr/>
        </p:nvSpPr>
        <p:spPr>
          <a:xfrm flipH="1" rot="-5320285">
            <a:off x="-2213136" y="-1585"/>
            <a:ext cx="4443570" cy="1955535"/>
          </a:xfrm>
          <a:custGeom>
            <a:rect b="b" l="l" r="r" t="t"/>
            <a:pathLst>
              <a:path extrusionOk="0" h="140902" w="303027">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txBox="1"/>
          <p:nvPr>
            <p:ph type="title"/>
          </p:nvPr>
        </p:nvSpPr>
        <p:spPr>
          <a:xfrm>
            <a:off x="718400" y="346331"/>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35" name="Google Shape;235;p32"/>
          <p:cNvSpPr txBox="1"/>
          <p:nvPr>
            <p:ph idx="1" type="subTitle"/>
          </p:nvPr>
        </p:nvSpPr>
        <p:spPr>
          <a:xfrm>
            <a:off x="1919100" y="3825908"/>
            <a:ext cx="5305800" cy="897000"/>
          </a:xfrm>
          <a:prstGeom prst="rect">
            <a:avLst/>
          </a:prstGeom>
          <a:noFill/>
        </p:spPr>
        <p:txBody>
          <a:bodyPr anchorCtr="0" anchor="t" bIns="91425" lIns="91425" spcFirstLastPara="1" rIns="91425" wrap="square" tIns="91425">
            <a:noAutofit/>
          </a:bodyPr>
          <a:lstStyle>
            <a:lvl1pPr lvl="0">
              <a:spcBef>
                <a:spcPts val="0"/>
              </a:spcBef>
              <a:spcAft>
                <a:spcPts val="0"/>
              </a:spcAft>
              <a:buNone/>
              <a:defRPr>
                <a:highlight>
                  <a:schemeClr val="lt1"/>
                </a:highlight>
              </a:defRPr>
            </a:lvl1pPr>
            <a:lvl2pPr lvl="1">
              <a:spcBef>
                <a:spcPts val="0"/>
              </a:spcBef>
              <a:spcAft>
                <a:spcPts val="0"/>
              </a:spcAft>
              <a:buNone/>
              <a:defRPr>
                <a:highlight>
                  <a:schemeClr val="lt1"/>
                </a:highlight>
              </a:defRPr>
            </a:lvl2pPr>
            <a:lvl3pPr lvl="2">
              <a:spcBef>
                <a:spcPts val="0"/>
              </a:spcBef>
              <a:spcAft>
                <a:spcPts val="0"/>
              </a:spcAft>
              <a:buNone/>
              <a:defRPr>
                <a:highlight>
                  <a:schemeClr val="lt1"/>
                </a:highlight>
              </a:defRPr>
            </a:lvl3pPr>
            <a:lvl4pPr lvl="3">
              <a:spcBef>
                <a:spcPts val="0"/>
              </a:spcBef>
              <a:spcAft>
                <a:spcPts val="0"/>
              </a:spcAft>
              <a:buNone/>
              <a:defRPr>
                <a:highlight>
                  <a:schemeClr val="lt1"/>
                </a:highlight>
              </a:defRPr>
            </a:lvl4pPr>
            <a:lvl5pPr lvl="4">
              <a:spcBef>
                <a:spcPts val="0"/>
              </a:spcBef>
              <a:spcAft>
                <a:spcPts val="0"/>
              </a:spcAft>
              <a:buNone/>
              <a:defRPr>
                <a:highlight>
                  <a:schemeClr val="lt1"/>
                </a:highlight>
              </a:defRPr>
            </a:lvl5pPr>
            <a:lvl6pPr lvl="5">
              <a:spcBef>
                <a:spcPts val="0"/>
              </a:spcBef>
              <a:spcAft>
                <a:spcPts val="0"/>
              </a:spcAft>
              <a:buNone/>
              <a:defRPr>
                <a:highlight>
                  <a:schemeClr val="lt1"/>
                </a:highlight>
              </a:defRPr>
            </a:lvl6pPr>
            <a:lvl7pPr lvl="6">
              <a:spcBef>
                <a:spcPts val="0"/>
              </a:spcBef>
              <a:spcAft>
                <a:spcPts val="0"/>
              </a:spcAft>
              <a:buNone/>
              <a:defRPr>
                <a:highlight>
                  <a:schemeClr val="lt1"/>
                </a:highlight>
              </a:defRPr>
            </a:lvl7pPr>
            <a:lvl8pPr lvl="7">
              <a:spcBef>
                <a:spcPts val="0"/>
              </a:spcBef>
              <a:spcAft>
                <a:spcPts val="0"/>
              </a:spcAft>
              <a:buNone/>
              <a:defRPr>
                <a:highlight>
                  <a:schemeClr val="lt1"/>
                </a:highlight>
              </a:defRPr>
            </a:lvl8pPr>
            <a:lvl9pPr lvl="8">
              <a:spcBef>
                <a:spcPts val="0"/>
              </a:spcBef>
              <a:spcAft>
                <a:spcPts val="0"/>
              </a:spcAft>
              <a:buNone/>
              <a:defRPr>
                <a:highlight>
                  <a:schemeClr val="lt1"/>
                </a:highlight>
              </a:defRPr>
            </a:lvl9pPr>
          </a:lstStyle>
          <a:p/>
        </p:txBody>
      </p:sp>
      <p:sp>
        <p:nvSpPr>
          <p:cNvPr id="236" name="Google Shape;236;p32"/>
          <p:cNvSpPr/>
          <p:nvPr/>
        </p:nvSpPr>
        <p:spPr>
          <a:xfrm flipH="1" rot="-3755545">
            <a:off x="4997871" y="2946773"/>
            <a:ext cx="6474385" cy="2849132"/>
          </a:xfrm>
          <a:custGeom>
            <a:rect b="b" l="l" r="r" t="t"/>
            <a:pathLst>
              <a:path extrusionOk="0" h="140902" w="303027">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237" name="Shape 237"/>
        <p:cNvGrpSpPr/>
        <p:nvPr/>
      </p:nvGrpSpPr>
      <p:grpSpPr>
        <a:xfrm>
          <a:off x="0" y="0"/>
          <a:ext cx="0" cy="0"/>
          <a:chOff x="0" y="0"/>
          <a:chExt cx="0" cy="0"/>
        </a:xfrm>
      </p:grpSpPr>
      <p:sp>
        <p:nvSpPr>
          <p:cNvPr id="238" name="Google Shape;23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39" name="Google Shape;239;p33"/>
          <p:cNvSpPr/>
          <p:nvPr/>
        </p:nvSpPr>
        <p:spPr>
          <a:xfrm>
            <a:off x="-394275" y="-335266"/>
            <a:ext cx="4812353" cy="1390524"/>
          </a:xfrm>
          <a:custGeom>
            <a:rect b="b" l="l" r="r" t="t"/>
            <a:pathLst>
              <a:path extrusionOk="0" h="85729" w="259461">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33"/>
          <p:cNvGrpSpPr/>
          <p:nvPr/>
        </p:nvGrpSpPr>
        <p:grpSpPr>
          <a:xfrm flipH="1">
            <a:off x="8249902" y="4210039"/>
            <a:ext cx="817388" cy="1087138"/>
            <a:chOff x="6377563" y="1659325"/>
            <a:chExt cx="1152225" cy="1532475"/>
          </a:xfrm>
        </p:grpSpPr>
        <p:sp>
          <p:nvSpPr>
            <p:cNvPr id="241" name="Google Shape;241;p33"/>
            <p:cNvSpPr/>
            <p:nvPr/>
          </p:nvSpPr>
          <p:spPr>
            <a:xfrm rot="10800000">
              <a:off x="6377563" y="1659325"/>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rot="10800000">
              <a:off x="6828538" y="180490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rot="10800000">
              <a:off x="6762963" y="22948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33"/>
          <p:cNvGrpSpPr/>
          <p:nvPr/>
        </p:nvGrpSpPr>
        <p:grpSpPr>
          <a:xfrm flipH="1">
            <a:off x="8630897" y="4019552"/>
            <a:ext cx="608258" cy="1193779"/>
            <a:chOff x="7090388" y="1362675"/>
            <a:chExt cx="913575" cy="1793000"/>
          </a:xfrm>
        </p:grpSpPr>
        <p:sp>
          <p:nvSpPr>
            <p:cNvPr id="245" name="Google Shape;245;p33"/>
            <p:cNvSpPr/>
            <p:nvPr/>
          </p:nvSpPr>
          <p:spPr>
            <a:xfrm rot="10800000">
              <a:off x="7090388" y="136267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p:nvPr/>
          </p:nvSpPr>
          <p:spPr>
            <a:xfrm rot="10800000">
              <a:off x="7260338" y="1480350"/>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3"/>
          <p:cNvSpPr txBox="1"/>
          <p:nvPr>
            <p:ph type="title"/>
          </p:nvPr>
        </p:nvSpPr>
        <p:spPr>
          <a:xfrm>
            <a:off x="724050" y="347825"/>
            <a:ext cx="7695900" cy="481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ONE_COLUMN_TEXT_1">
    <p:spTree>
      <p:nvGrpSpPr>
        <p:cNvPr id="248" name="Shape 248"/>
        <p:cNvGrpSpPr/>
        <p:nvPr/>
      </p:nvGrpSpPr>
      <p:grpSpPr>
        <a:xfrm>
          <a:off x="0" y="0"/>
          <a:ext cx="0" cy="0"/>
          <a:chOff x="0" y="0"/>
          <a:chExt cx="0" cy="0"/>
        </a:xfrm>
      </p:grpSpPr>
      <p:grpSp>
        <p:nvGrpSpPr>
          <p:cNvPr id="249" name="Google Shape;249;p34"/>
          <p:cNvGrpSpPr/>
          <p:nvPr/>
        </p:nvGrpSpPr>
        <p:grpSpPr>
          <a:xfrm>
            <a:off x="-1376573" y="-336035"/>
            <a:ext cx="8278950" cy="6237040"/>
            <a:chOff x="-1376573" y="-336035"/>
            <a:chExt cx="8278950" cy="6237040"/>
          </a:xfrm>
        </p:grpSpPr>
        <p:sp>
          <p:nvSpPr>
            <p:cNvPr id="250" name="Google Shape;250;p34"/>
            <p:cNvSpPr/>
            <p:nvPr/>
          </p:nvSpPr>
          <p:spPr>
            <a:xfrm>
              <a:off x="-1376573" y="-336035"/>
              <a:ext cx="8278950" cy="6047100"/>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251" name="Google Shape;251;p34"/>
            <p:cNvSpPr/>
            <p:nvPr/>
          </p:nvSpPr>
          <p:spPr>
            <a:xfrm rot="-716081">
              <a:off x="-690140" y="3126860"/>
              <a:ext cx="2729545" cy="2519141"/>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p:nvPr/>
          </p:nvSpPr>
          <p:spPr>
            <a:xfrm>
              <a:off x="342900" y="3304925"/>
              <a:ext cx="866700" cy="80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4"/>
          <p:cNvSpPr txBox="1"/>
          <p:nvPr>
            <p:ph type="title"/>
          </p:nvPr>
        </p:nvSpPr>
        <p:spPr>
          <a:xfrm>
            <a:off x="718350" y="343023"/>
            <a:ext cx="7707300" cy="6150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254" name="Google Shape;254;p34"/>
          <p:cNvSpPr txBox="1"/>
          <p:nvPr>
            <p:ph idx="1" type="subTitle"/>
          </p:nvPr>
        </p:nvSpPr>
        <p:spPr>
          <a:xfrm>
            <a:off x="5346675" y="1758400"/>
            <a:ext cx="3155100" cy="8151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p:txBody>
      </p:sp>
      <p:sp>
        <p:nvSpPr>
          <p:cNvPr id="255" name="Google Shape;255;p34"/>
          <p:cNvSpPr txBox="1"/>
          <p:nvPr>
            <p:ph idx="2" type="subTitle"/>
          </p:nvPr>
        </p:nvSpPr>
        <p:spPr>
          <a:xfrm>
            <a:off x="5347856" y="1444050"/>
            <a:ext cx="1515600" cy="328500"/>
          </a:xfrm>
          <a:prstGeom prst="rect">
            <a:avLst/>
          </a:prstGeom>
        </p:spPr>
        <p:txBody>
          <a:bodyPr anchorCtr="0" anchor="t" bIns="91425" lIns="91425" spcFirstLastPara="1" rIns="91425" wrap="square" tIns="91425">
            <a:noAutofit/>
          </a:bodyPr>
          <a:lstStyle>
            <a:lvl1pPr lvl="0" algn="l">
              <a:spcBef>
                <a:spcPts val="0"/>
              </a:spcBef>
              <a:spcAft>
                <a:spcPts val="0"/>
              </a:spcAft>
              <a:buNone/>
              <a:defRPr b="1" sz="1800">
                <a:solidFill>
                  <a:schemeClr val="accen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56" name="Google Shape;256;p34"/>
          <p:cNvSpPr txBox="1"/>
          <p:nvPr>
            <p:ph idx="3" type="subTitle"/>
          </p:nvPr>
        </p:nvSpPr>
        <p:spPr>
          <a:xfrm>
            <a:off x="5357525" y="3340389"/>
            <a:ext cx="3155100" cy="8151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257" name="Google Shape;257;p34"/>
          <p:cNvSpPr txBox="1"/>
          <p:nvPr>
            <p:ph idx="4" type="subTitle"/>
          </p:nvPr>
        </p:nvSpPr>
        <p:spPr>
          <a:xfrm>
            <a:off x="5351399" y="3033050"/>
            <a:ext cx="1515600" cy="3285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b="1" sz="1800">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718500" y="367106"/>
            <a:ext cx="7707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847175" y="3833356"/>
            <a:ext cx="3186600" cy="7761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 name="Google Shape;25;p5"/>
          <p:cNvSpPr txBox="1"/>
          <p:nvPr>
            <p:ph idx="2" type="body"/>
          </p:nvPr>
        </p:nvSpPr>
        <p:spPr>
          <a:xfrm>
            <a:off x="5059075" y="3833356"/>
            <a:ext cx="3186600" cy="7761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6" name="Google Shape;26;p5"/>
          <p:cNvSpPr txBox="1"/>
          <p:nvPr>
            <p:ph idx="3" type="subTitle"/>
          </p:nvPr>
        </p:nvSpPr>
        <p:spPr>
          <a:xfrm>
            <a:off x="1691303" y="3467924"/>
            <a:ext cx="1412400" cy="3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600"/>
              <a:buNone/>
              <a:defRPr b="1" sz="1800">
                <a:solidFill>
                  <a:schemeClr val="accent1"/>
                </a:solidFill>
              </a:defRPr>
            </a:lvl1pPr>
            <a:lvl2pPr lvl="1">
              <a:spcBef>
                <a:spcPts val="0"/>
              </a:spcBef>
              <a:spcAft>
                <a:spcPts val="0"/>
              </a:spcAft>
              <a:buClr>
                <a:schemeClr val="accent1"/>
              </a:buClr>
              <a:buSzPts val="1600"/>
              <a:buNone/>
              <a:defRPr b="1" sz="1800">
                <a:solidFill>
                  <a:schemeClr val="accent1"/>
                </a:solidFill>
              </a:defRPr>
            </a:lvl2pPr>
            <a:lvl3pPr lvl="2">
              <a:spcBef>
                <a:spcPts val="0"/>
              </a:spcBef>
              <a:spcAft>
                <a:spcPts val="0"/>
              </a:spcAft>
              <a:buClr>
                <a:schemeClr val="accent1"/>
              </a:buClr>
              <a:buSzPts val="1600"/>
              <a:buNone/>
              <a:defRPr b="1" sz="1800">
                <a:solidFill>
                  <a:schemeClr val="accent1"/>
                </a:solidFill>
              </a:defRPr>
            </a:lvl3pPr>
            <a:lvl4pPr lvl="3">
              <a:spcBef>
                <a:spcPts val="0"/>
              </a:spcBef>
              <a:spcAft>
                <a:spcPts val="0"/>
              </a:spcAft>
              <a:buClr>
                <a:schemeClr val="accent1"/>
              </a:buClr>
              <a:buSzPts val="1600"/>
              <a:buNone/>
              <a:defRPr b="1" sz="1800">
                <a:solidFill>
                  <a:schemeClr val="accent1"/>
                </a:solidFill>
              </a:defRPr>
            </a:lvl4pPr>
            <a:lvl5pPr lvl="4">
              <a:spcBef>
                <a:spcPts val="0"/>
              </a:spcBef>
              <a:spcAft>
                <a:spcPts val="0"/>
              </a:spcAft>
              <a:buClr>
                <a:schemeClr val="accent1"/>
              </a:buClr>
              <a:buSzPts val="1600"/>
              <a:buNone/>
              <a:defRPr b="1" sz="1800">
                <a:solidFill>
                  <a:schemeClr val="accent1"/>
                </a:solidFill>
              </a:defRPr>
            </a:lvl5pPr>
            <a:lvl6pPr lvl="5">
              <a:spcBef>
                <a:spcPts val="0"/>
              </a:spcBef>
              <a:spcAft>
                <a:spcPts val="0"/>
              </a:spcAft>
              <a:buClr>
                <a:schemeClr val="accent1"/>
              </a:buClr>
              <a:buSzPts val="1600"/>
              <a:buNone/>
              <a:defRPr b="1" sz="1800">
                <a:solidFill>
                  <a:schemeClr val="accent1"/>
                </a:solidFill>
              </a:defRPr>
            </a:lvl6pPr>
            <a:lvl7pPr lvl="6">
              <a:spcBef>
                <a:spcPts val="0"/>
              </a:spcBef>
              <a:spcAft>
                <a:spcPts val="0"/>
              </a:spcAft>
              <a:buClr>
                <a:schemeClr val="accent1"/>
              </a:buClr>
              <a:buSzPts val="1600"/>
              <a:buNone/>
              <a:defRPr b="1" sz="1800">
                <a:solidFill>
                  <a:schemeClr val="accent1"/>
                </a:solidFill>
              </a:defRPr>
            </a:lvl7pPr>
            <a:lvl8pPr lvl="7">
              <a:spcBef>
                <a:spcPts val="0"/>
              </a:spcBef>
              <a:spcAft>
                <a:spcPts val="0"/>
              </a:spcAft>
              <a:buClr>
                <a:schemeClr val="accent1"/>
              </a:buClr>
              <a:buSzPts val="1600"/>
              <a:buNone/>
              <a:defRPr b="1" sz="1800">
                <a:solidFill>
                  <a:schemeClr val="accent1"/>
                </a:solidFill>
              </a:defRPr>
            </a:lvl8pPr>
            <a:lvl9pPr lvl="8">
              <a:spcBef>
                <a:spcPts val="0"/>
              </a:spcBef>
              <a:spcAft>
                <a:spcPts val="0"/>
              </a:spcAft>
              <a:buClr>
                <a:schemeClr val="accent1"/>
              </a:buClr>
              <a:buSzPts val="1600"/>
              <a:buNone/>
              <a:defRPr b="1" sz="1800">
                <a:solidFill>
                  <a:schemeClr val="accent1"/>
                </a:solidFill>
              </a:defRPr>
            </a:lvl9pPr>
          </a:lstStyle>
          <a:p/>
        </p:txBody>
      </p:sp>
      <p:sp>
        <p:nvSpPr>
          <p:cNvPr id="27" name="Google Shape;27;p5"/>
          <p:cNvSpPr txBox="1"/>
          <p:nvPr>
            <p:ph idx="4" type="subTitle"/>
          </p:nvPr>
        </p:nvSpPr>
        <p:spPr>
          <a:xfrm>
            <a:off x="5946175" y="3467924"/>
            <a:ext cx="1412400" cy="32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600"/>
              <a:buNone/>
              <a:defRPr b="1" sz="1800">
                <a:solidFill>
                  <a:schemeClr val="accent1"/>
                </a:solidFill>
              </a:defRPr>
            </a:lvl1pPr>
            <a:lvl2pPr lvl="1" rtl="0">
              <a:spcBef>
                <a:spcPts val="0"/>
              </a:spcBef>
              <a:spcAft>
                <a:spcPts val="0"/>
              </a:spcAft>
              <a:buClr>
                <a:schemeClr val="accent1"/>
              </a:buClr>
              <a:buSzPts val="1600"/>
              <a:buNone/>
              <a:defRPr b="1" sz="1800">
                <a:solidFill>
                  <a:schemeClr val="accent1"/>
                </a:solidFill>
              </a:defRPr>
            </a:lvl2pPr>
            <a:lvl3pPr lvl="2" rtl="0">
              <a:spcBef>
                <a:spcPts val="0"/>
              </a:spcBef>
              <a:spcAft>
                <a:spcPts val="0"/>
              </a:spcAft>
              <a:buClr>
                <a:schemeClr val="accent1"/>
              </a:buClr>
              <a:buSzPts val="1600"/>
              <a:buNone/>
              <a:defRPr b="1" sz="1800">
                <a:solidFill>
                  <a:schemeClr val="accent1"/>
                </a:solidFill>
              </a:defRPr>
            </a:lvl3pPr>
            <a:lvl4pPr lvl="3" rtl="0">
              <a:spcBef>
                <a:spcPts val="0"/>
              </a:spcBef>
              <a:spcAft>
                <a:spcPts val="0"/>
              </a:spcAft>
              <a:buClr>
                <a:schemeClr val="accent1"/>
              </a:buClr>
              <a:buSzPts val="1600"/>
              <a:buNone/>
              <a:defRPr b="1" sz="1800">
                <a:solidFill>
                  <a:schemeClr val="accent1"/>
                </a:solidFill>
              </a:defRPr>
            </a:lvl4pPr>
            <a:lvl5pPr lvl="4" rtl="0">
              <a:spcBef>
                <a:spcPts val="0"/>
              </a:spcBef>
              <a:spcAft>
                <a:spcPts val="0"/>
              </a:spcAft>
              <a:buClr>
                <a:schemeClr val="accent1"/>
              </a:buClr>
              <a:buSzPts val="1600"/>
              <a:buNone/>
              <a:defRPr b="1" sz="1800">
                <a:solidFill>
                  <a:schemeClr val="accent1"/>
                </a:solidFill>
              </a:defRPr>
            </a:lvl5pPr>
            <a:lvl6pPr lvl="5" rtl="0">
              <a:spcBef>
                <a:spcPts val="0"/>
              </a:spcBef>
              <a:spcAft>
                <a:spcPts val="0"/>
              </a:spcAft>
              <a:buClr>
                <a:schemeClr val="accent1"/>
              </a:buClr>
              <a:buSzPts val="1600"/>
              <a:buNone/>
              <a:defRPr b="1" sz="1800">
                <a:solidFill>
                  <a:schemeClr val="accent1"/>
                </a:solidFill>
              </a:defRPr>
            </a:lvl6pPr>
            <a:lvl7pPr lvl="6" rtl="0">
              <a:spcBef>
                <a:spcPts val="0"/>
              </a:spcBef>
              <a:spcAft>
                <a:spcPts val="0"/>
              </a:spcAft>
              <a:buClr>
                <a:schemeClr val="accent1"/>
              </a:buClr>
              <a:buSzPts val="1600"/>
              <a:buNone/>
              <a:defRPr b="1" sz="1800">
                <a:solidFill>
                  <a:schemeClr val="accent1"/>
                </a:solidFill>
              </a:defRPr>
            </a:lvl7pPr>
            <a:lvl8pPr lvl="7" rtl="0">
              <a:spcBef>
                <a:spcPts val="0"/>
              </a:spcBef>
              <a:spcAft>
                <a:spcPts val="0"/>
              </a:spcAft>
              <a:buClr>
                <a:schemeClr val="accent1"/>
              </a:buClr>
              <a:buSzPts val="1600"/>
              <a:buNone/>
              <a:defRPr b="1" sz="1800">
                <a:solidFill>
                  <a:schemeClr val="accent1"/>
                </a:solidFill>
              </a:defRPr>
            </a:lvl8pPr>
            <a:lvl9pPr lvl="8" rtl="0">
              <a:spcBef>
                <a:spcPts val="0"/>
              </a:spcBef>
              <a:spcAft>
                <a:spcPts val="0"/>
              </a:spcAft>
              <a:buClr>
                <a:schemeClr val="accent1"/>
              </a:buClr>
              <a:buSzPts val="1600"/>
              <a:buNone/>
              <a:defRPr b="1" sz="1800">
                <a:solidFill>
                  <a:schemeClr val="accen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p:nvPr/>
        </p:nvSpPr>
        <p:spPr>
          <a:xfrm rot="10636236">
            <a:off x="-1392045" y="-1087245"/>
            <a:ext cx="4443276" cy="3780872"/>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718500" y="401362"/>
            <a:ext cx="7707000" cy="502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grpSp>
        <p:nvGrpSpPr>
          <p:cNvPr id="32" name="Google Shape;32;p7"/>
          <p:cNvGrpSpPr/>
          <p:nvPr/>
        </p:nvGrpSpPr>
        <p:grpSpPr>
          <a:xfrm>
            <a:off x="-1376573" y="-336035"/>
            <a:ext cx="8278950" cy="6237040"/>
            <a:chOff x="-1376573" y="-336035"/>
            <a:chExt cx="8278950" cy="6237040"/>
          </a:xfrm>
        </p:grpSpPr>
        <p:sp>
          <p:nvSpPr>
            <p:cNvPr id="33" name="Google Shape;33;p7"/>
            <p:cNvSpPr/>
            <p:nvPr/>
          </p:nvSpPr>
          <p:spPr>
            <a:xfrm>
              <a:off x="-1376573" y="-336035"/>
              <a:ext cx="8278950" cy="6047100"/>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34" name="Google Shape;34;p7"/>
            <p:cNvSpPr/>
            <p:nvPr/>
          </p:nvSpPr>
          <p:spPr>
            <a:xfrm rot="-716081">
              <a:off x="-690140" y="3126860"/>
              <a:ext cx="2729545" cy="2519141"/>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p:nvPr/>
          </p:nvSpPr>
          <p:spPr>
            <a:xfrm>
              <a:off x="342900" y="3304925"/>
              <a:ext cx="866700" cy="80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7"/>
          <p:cNvSpPr txBox="1"/>
          <p:nvPr>
            <p:ph type="title"/>
          </p:nvPr>
        </p:nvSpPr>
        <p:spPr>
          <a:xfrm>
            <a:off x="600401" y="1443224"/>
            <a:ext cx="2788500" cy="615000"/>
          </a:xfrm>
          <a:prstGeom prst="rect">
            <a:avLst/>
          </a:prstGeom>
        </p:spPr>
        <p:txBody>
          <a:bodyPr anchorCtr="0" anchor="b" bIns="91425" lIns="91425" spcFirstLastPara="1" rIns="91425" wrap="square" tIns="91425">
            <a:noAutofit/>
          </a:bodyPr>
          <a:lstStyle>
            <a:lvl1pPr lvl="0" algn="l">
              <a:spcBef>
                <a:spcPts val="0"/>
              </a:spcBef>
              <a:spcAft>
                <a:spcPts val="0"/>
              </a:spcAft>
              <a:buSzPts val="2800"/>
              <a:buNone/>
              <a:defRPr/>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spcBef>
                <a:spcPts val="0"/>
              </a:spcBef>
              <a:spcAft>
                <a:spcPts val="0"/>
              </a:spcAft>
              <a:buSzPts val="2400"/>
              <a:buNone/>
              <a:defRPr sz="2400"/>
            </a:lvl6pPr>
            <a:lvl7pPr lvl="6" algn="l">
              <a:spcBef>
                <a:spcPts val="0"/>
              </a:spcBef>
              <a:spcAft>
                <a:spcPts val="0"/>
              </a:spcAft>
              <a:buSzPts val="2400"/>
              <a:buNone/>
              <a:defRPr sz="2400"/>
            </a:lvl7pPr>
            <a:lvl8pPr lvl="7" algn="l">
              <a:spcBef>
                <a:spcPts val="0"/>
              </a:spcBef>
              <a:spcAft>
                <a:spcPts val="0"/>
              </a:spcAft>
              <a:buSzPts val="2400"/>
              <a:buNone/>
              <a:defRPr sz="2400"/>
            </a:lvl8pPr>
            <a:lvl9pPr lvl="8" algn="l">
              <a:spcBef>
                <a:spcPts val="0"/>
              </a:spcBef>
              <a:spcAft>
                <a:spcPts val="0"/>
              </a:spcAft>
              <a:buSzPts val="2400"/>
              <a:buNone/>
              <a:defRPr sz="2400"/>
            </a:lvl9pPr>
          </a:lstStyle>
          <a:p/>
        </p:txBody>
      </p:sp>
      <p:sp>
        <p:nvSpPr>
          <p:cNvPr id="37" name="Google Shape;37;p7"/>
          <p:cNvSpPr txBox="1"/>
          <p:nvPr>
            <p:ph idx="1" type="subTitle"/>
          </p:nvPr>
        </p:nvSpPr>
        <p:spPr>
          <a:xfrm>
            <a:off x="627980" y="2199150"/>
            <a:ext cx="3423900" cy="11490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flipH="1" rot="10800000">
            <a:off x="2573326" y="4078061"/>
            <a:ext cx="2304531" cy="1066296"/>
          </a:xfrm>
          <a:custGeom>
            <a:rect b="b" l="l" r="r" t="t"/>
            <a:pathLst>
              <a:path extrusionOk="0" h="11853" w="25618">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a:off x="4877851" y="3830332"/>
            <a:ext cx="1929769" cy="1314002"/>
          </a:xfrm>
          <a:custGeom>
            <a:rect b="b" l="l" r="r" t="t"/>
            <a:pathLst>
              <a:path extrusionOk="0" h="21564" w="31668">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1254300" y="2450300"/>
            <a:ext cx="6787500" cy="551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2" name="Google Shape;42;p8"/>
          <p:cNvSpPr txBox="1"/>
          <p:nvPr>
            <p:ph idx="1" type="subTitle"/>
          </p:nvPr>
        </p:nvSpPr>
        <p:spPr>
          <a:xfrm>
            <a:off x="2411263" y="3199475"/>
            <a:ext cx="44712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8"/>
          <p:cNvSpPr/>
          <p:nvPr/>
        </p:nvSpPr>
        <p:spPr>
          <a:xfrm rot="10800000">
            <a:off x="8061771" y="4013211"/>
            <a:ext cx="1082229" cy="1130315"/>
          </a:xfrm>
          <a:custGeom>
            <a:rect b="b" l="l" r="r" t="t"/>
            <a:pathLst>
              <a:path extrusionOk="0" h="11535" w="11044">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flipH="1" rot="10800000">
            <a:off x="-3974" y="3964620"/>
            <a:ext cx="1128724" cy="1178906"/>
          </a:xfrm>
          <a:custGeom>
            <a:rect b="b" l="l" r="r" t="t"/>
            <a:pathLst>
              <a:path extrusionOk="0" h="11535" w="11044">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flipH="1" rot="2285512">
            <a:off x="5414385" y="3797548"/>
            <a:ext cx="433495" cy="1226243"/>
          </a:xfrm>
          <a:custGeom>
            <a:rect b="b" l="l" r="r" t="t"/>
            <a:pathLst>
              <a:path extrusionOk="0" h="21471" w="759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flipH="1" rot="2285512">
            <a:off x="5538300" y="3860652"/>
            <a:ext cx="137074" cy="1153883"/>
          </a:xfrm>
          <a:custGeom>
            <a:rect b="b" l="l" r="r" t="t"/>
            <a:pathLst>
              <a:path extrusionOk="0" h="20204" w="240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flipH="1" rot="2903787">
            <a:off x="5633597" y="4007606"/>
            <a:ext cx="433471" cy="1226195"/>
          </a:xfrm>
          <a:custGeom>
            <a:rect b="b" l="l" r="r" t="t"/>
            <a:pathLst>
              <a:path extrusionOk="0" h="21471" w="759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flipH="1" rot="2903787">
            <a:off x="5753073" y="4065925"/>
            <a:ext cx="137066" cy="1153837"/>
          </a:xfrm>
          <a:custGeom>
            <a:rect b="b" l="l" r="r" t="t"/>
            <a:pathLst>
              <a:path extrusionOk="0" h="20204" w="240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flipH="1" rot="-2777791">
            <a:off x="3671448" y="4007595"/>
            <a:ext cx="433478" cy="1226168"/>
          </a:xfrm>
          <a:custGeom>
            <a:rect b="b" l="l" r="r" t="t"/>
            <a:pathLst>
              <a:path extrusionOk="0" h="21471" w="759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flipH="1" rot="-2777791">
            <a:off x="3844072" y="4070592"/>
            <a:ext cx="137068" cy="1153812"/>
          </a:xfrm>
          <a:custGeom>
            <a:rect b="b" l="l" r="r" t="t"/>
            <a:pathLst>
              <a:path extrusionOk="0" h="20204" w="240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flipH="1">
            <a:off x="2687597" y="3944207"/>
            <a:ext cx="4064427" cy="1200155"/>
          </a:xfrm>
          <a:custGeom>
            <a:rect b="b" l="l" r="r" t="t"/>
            <a:pathLst>
              <a:path extrusionOk="0" h="7008" w="32818">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3275800" y="2142075"/>
            <a:ext cx="25923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txBox="1"/>
          <p:nvPr>
            <p:ph type="title"/>
          </p:nvPr>
        </p:nvSpPr>
        <p:spPr>
          <a:xfrm flipH="1">
            <a:off x="5218575" y="1123250"/>
            <a:ext cx="3276300" cy="2178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36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55" name="Google Shape;55;p9"/>
          <p:cNvSpPr txBox="1"/>
          <p:nvPr>
            <p:ph idx="1" type="subTitle"/>
          </p:nvPr>
        </p:nvSpPr>
        <p:spPr>
          <a:xfrm flipH="1">
            <a:off x="5218575" y="3544025"/>
            <a:ext cx="3038100" cy="9303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6" name="Google Shape;56;p9"/>
          <p:cNvSpPr/>
          <p:nvPr/>
        </p:nvSpPr>
        <p:spPr>
          <a:xfrm flipH="1">
            <a:off x="7255073" y="0"/>
            <a:ext cx="1888952" cy="1278717"/>
          </a:xfrm>
          <a:custGeom>
            <a:rect b="b" l="l" r="r" t="t"/>
            <a:pathLst>
              <a:path extrusionOk="0" h="6947" w="10262">
                <a:moveTo>
                  <a:pt x="1" y="1"/>
                </a:moveTo>
                <a:lnTo>
                  <a:pt x="1" y="6417"/>
                </a:lnTo>
                <a:cubicBezTo>
                  <a:pt x="628" y="6763"/>
                  <a:pt x="1349" y="6947"/>
                  <a:pt x="1998" y="6947"/>
                </a:cubicBezTo>
                <a:cubicBezTo>
                  <a:pt x="3145" y="6947"/>
                  <a:pt x="4065" y="6373"/>
                  <a:pt x="3837" y="5101"/>
                </a:cubicBezTo>
                <a:cubicBezTo>
                  <a:pt x="3505" y="3239"/>
                  <a:pt x="3374" y="2151"/>
                  <a:pt x="4767" y="2151"/>
                </a:cubicBezTo>
                <a:cubicBezTo>
                  <a:pt x="4864" y="2151"/>
                  <a:pt x="4968" y="2156"/>
                  <a:pt x="5080" y="2167"/>
                </a:cubicBezTo>
                <a:cubicBezTo>
                  <a:pt x="6145" y="2267"/>
                  <a:pt x="7113" y="3315"/>
                  <a:pt x="8049" y="3315"/>
                </a:cubicBezTo>
                <a:cubicBezTo>
                  <a:pt x="8375" y="3315"/>
                  <a:pt x="8697" y="3188"/>
                  <a:pt x="9018" y="2850"/>
                </a:cubicBezTo>
                <a:cubicBezTo>
                  <a:pt x="10262" y="1540"/>
                  <a:pt x="9373" y="1"/>
                  <a:pt x="93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flipH="1" rot="-5400000">
            <a:off x="2386913" y="2399386"/>
            <a:ext cx="5154649" cy="344725"/>
          </a:xfrm>
          <a:custGeom>
            <a:rect b="b" l="l" r="r" t="t"/>
            <a:pathLst>
              <a:path extrusionOk="0" h="13789" w="285774">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5325025" y="3382738"/>
            <a:ext cx="13182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p:nvPr/>
        </p:nvSpPr>
        <p:spPr>
          <a:xfrm flipH="1">
            <a:off x="5125240" y="1193000"/>
            <a:ext cx="4018760" cy="3950507"/>
          </a:xfrm>
          <a:custGeom>
            <a:rect b="b" l="l" r="r" t="t"/>
            <a:pathLst>
              <a:path extrusionOk="0" h="14043" w="14848">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flipH="1">
            <a:off x="4210836" y="3612350"/>
            <a:ext cx="4609314" cy="1531177"/>
          </a:xfrm>
          <a:custGeom>
            <a:rect b="b" l="l" r="r" t="t"/>
            <a:pathLst>
              <a:path extrusionOk="0" h="5967" w="16858">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p:nvPr/>
        </p:nvSpPr>
        <p:spPr>
          <a:xfrm rot="5400000">
            <a:off x="5787994" y="1787559"/>
            <a:ext cx="3636242" cy="3075770"/>
          </a:xfrm>
          <a:custGeom>
            <a:rect b="b" l="l" r="r" t="t"/>
            <a:pathLst>
              <a:path extrusionOk="0" h="23758" w="30446">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p:nvPr/>
        </p:nvSpPr>
        <p:spPr>
          <a:xfrm>
            <a:off x="6773075" y="4678138"/>
            <a:ext cx="13182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4" name="Google Shape;64;p10"/>
          <p:cNvSpPr txBox="1"/>
          <p:nvPr>
            <p:ph idx="1" type="body"/>
          </p:nvPr>
        </p:nvSpPr>
        <p:spPr>
          <a:xfrm>
            <a:off x="5822575" y="2869400"/>
            <a:ext cx="2624100" cy="16764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600"/>
              <a:buNone/>
              <a:defRPr b="1" sz="2800">
                <a:solidFill>
                  <a:schemeClr val="accent1"/>
                </a:solidFil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400" y="534975"/>
            <a:ext cx="77070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1pPr>
            <a:lvl2pPr lvl="1"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2pPr>
            <a:lvl3pPr lvl="2"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3pPr>
            <a:lvl4pPr lvl="3"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4pPr>
            <a:lvl5pPr lvl="4"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5pPr>
            <a:lvl6pPr lvl="5"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6pPr>
            <a:lvl7pPr lvl="6"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7pPr>
            <a:lvl8pPr lvl="7"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8pPr>
            <a:lvl9pPr lvl="8"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1104025" y="2713700"/>
            <a:ext cx="6093300" cy="17109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1pPr>
            <a:lvl2pPr indent="-330200" lvl="1" marL="9144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2pPr>
            <a:lvl3pPr indent="-330200" lvl="2" marL="13716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3pPr>
            <a:lvl4pPr indent="-330200" lvl="3" marL="18288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4pPr>
            <a:lvl5pPr indent="-330200" lvl="4" marL="22860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5pPr>
            <a:lvl6pPr indent="-330200" lvl="5" marL="2743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6pPr>
            <a:lvl7pPr indent="-330200" lvl="6" marL="32004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7pPr>
            <a:lvl8pPr indent="-330200" lvl="7" marL="36576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8pPr>
            <a:lvl9pPr indent="-330200" lvl="8" marL="41148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p:nvPr/>
        </p:nvSpPr>
        <p:spPr>
          <a:xfrm>
            <a:off x="0" y="0"/>
            <a:ext cx="9144000" cy="5143500"/>
          </a:xfrm>
          <a:prstGeom prst="rect">
            <a:avLst/>
          </a:prstGeom>
          <a:solidFill>
            <a:srgbClr val="0C2E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ph type="title"/>
          </p:nvPr>
        </p:nvSpPr>
        <p:spPr>
          <a:xfrm>
            <a:off x="3291631" y="266319"/>
            <a:ext cx="5655300" cy="145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00C3B1"/>
                </a:solidFill>
              </a:rPr>
              <a:t>VIRTUAL REALITY</a:t>
            </a:r>
            <a:endParaRPr>
              <a:solidFill>
                <a:srgbClr val="00C3B1"/>
              </a:solidFill>
            </a:endParaRPr>
          </a:p>
          <a:p>
            <a:pPr indent="0" lvl="0" marL="0" rtl="0" algn="r">
              <a:spcBef>
                <a:spcPts val="0"/>
              </a:spcBef>
              <a:spcAft>
                <a:spcPts val="0"/>
              </a:spcAft>
              <a:buNone/>
            </a:pPr>
            <a:r>
              <a:rPr lang="en">
                <a:solidFill>
                  <a:srgbClr val="00C3B1"/>
                </a:solidFill>
              </a:rPr>
              <a:t>IN THERAPY</a:t>
            </a:r>
            <a:endParaRPr>
              <a:solidFill>
                <a:srgbClr val="00C3B1"/>
              </a:solidFill>
            </a:endParaRPr>
          </a:p>
        </p:txBody>
      </p:sp>
      <p:sp>
        <p:nvSpPr>
          <p:cNvPr id="264" name="Google Shape;264;p35"/>
          <p:cNvSpPr txBox="1"/>
          <p:nvPr>
            <p:ph idx="1" type="subTitle"/>
          </p:nvPr>
        </p:nvSpPr>
        <p:spPr>
          <a:xfrm>
            <a:off x="4776700" y="1930650"/>
            <a:ext cx="3981000" cy="55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rPr>
              <a:t>Track: Social Welfare</a:t>
            </a:r>
            <a:endParaRPr>
              <a:solidFill>
                <a:srgbClr val="FFFFFF"/>
              </a:solidFill>
            </a:endParaRPr>
          </a:p>
          <a:p>
            <a:pPr indent="0" lvl="0" marL="0" rtl="0" algn="r">
              <a:spcBef>
                <a:spcPts val="0"/>
              </a:spcBef>
              <a:spcAft>
                <a:spcPts val="0"/>
              </a:spcAft>
              <a:buNone/>
            </a:pPr>
            <a:r>
              <a:rPr lang="en">
                <a:solidFill>
                  <a:srgbClr val="FFFFFF"/>
                </a:solidFill>
              </a:rPr>
              <a:t>Team name: Crewmates</a:t>
            </a:r>
            <a:endParaRPr>
              <a:solidFill>
                <a:srgbClr val="FFFFFF"/>
              </a:solidFill>
            </a:endParaRPr>
          </a:p>
        </p:txBody>
      </p:sp>
      <p:grpSp>
        <p:nvGrpSpPr>
          <p:cNvPr id="265" name="Google Shape;265;p35"/>
          <p:cNvGrpSpPr/>
          <p:nvPr/>
        </p:nvGrpSpPr>
        <p:grpSpPr>
          <a:xfrm>
            <a:off x="279055" y="1421840"/>
            <a:ext cx="3644433" cy="3392799"/>
            <a:chOff x="-3142275" y="-3574825"/>
            <a:chExt cx="13789000" cy="12836925"/>
          </a:xfrm>
        </p:grpSpPr>
        <p:sp>
          <p:nvSpPr>
            <p:cNvPr id="266" name="Google Shape;266;p35"/>
            <p:cNvSpPr/>
            <p:nvPr/>
          </p:nvSpPr>
          <p:spPr>
            <a:xfrm>
              <a:off x="-3142275" y="2204675"/>
              <a:ext cx="13789000" cy="7057425"/>
            </a:xfrm>
            <a:custGeom>
              <a:rect b="b" l="l" r="r" t="t"/>
              <a:pathLst>
                <a:path extrusionOk="0" h="282297" w="551560">
                  <a:moveTo>
                    <a:pt x="268616" y="0"/>
                  </a:moveTo>
                  <a:lnTo>
                    <a:pt x="254566" y="370"/>
                  </a:lnTo>
                  <a:lnTo>
                    <a:pt x="240609" y="1109"/>
                  </a:lnTo>
                  <a:lnTo>
                    <a:pt x="227021" y="2126"/>
                  </a:lnTo>
                  <a:lnTo>
                    <a:pt x="213433" y="3605"/>
                  </a:lnTo>
                  <a:lnTo>
                    <a:pt x="200307" y="5269"/>
                  </a:lnTo>
                  <a:lnTo>
                    <a:pt x="187366" y="7395"/>
                  </a:lnTo>
                  <a:lnTo>
                    <a:pt x="174610" y="9706"/>
                  </a:lnTo>
                  <a:lnTo>
                    <a:pt x="162316" y="12479"/>
                  </a:lnTo>
                  <a:lnTo>
                    <a:pt x="150207" y="15437"/>
                  </a:lnTo>
                  <a:lnTo>
                    <a:pt x="138468" y="18672"/>
                  </a:lnTo>
                  <a:lnTo>
                    <a:pt x="127099" y="22185"/>
                  </a:lnTo>
                  <a:lnTo>
                    <a:pt x="116099" y="26067"/>
                  </a:lnTo>
                  <a:lnTo>
                    <a:pt x="105469" y="30041"/>
                  </a:lnTo>
                  <a:lnTo>
                    <a:pt x="95208" y="34386"/>
                  </a:lnTo>
                  <a:lnTo>
                    <a:pt x="85503" y="38915"/>
                  </a:lnTo>
                  <a:lnTo>
                    <a:pt x="76074" y="43722"/>
                  </a:lnTo>
                  <a:lnTo>
                    <a:pt x="67201" y="48806"/>
                  </a:lnTo>
                  <a:lnTo>
                    <a:pt x="58789" y="53982"/>
                  </a:lnTo>
                  <a:lnTo>
                    <a:pt x="50840" y="59343"/>
                  </a:lnTo>
                  <a:lnTo>
                    <a:pt x="43352" y="65074"/>
                  </a:lnTo>
                  <a:lnTo>
                    <a:pt x="36512" y="70898"/>
                  </a:lnTo>
                  <a:lnTo>
                    <a:pt x="30134" y="76814"/>
                  </a:lnTo>
                  <a:lnTo>
                    <a:pt x="24311" y="83007"/>
                  </a:lnTo>
                  <a:lnTo>
                    <a:pt x="19042" y="89385"/>
                  </a:lnTo>
                  <a:lnTo>
                    <a:pt x="14420" y="95855"/>
                  </a:lnTo>
                  <a:lnTo>
                    <a:pt x="10353" y="102510"/>
                  </a:lnTo>
                  <a:lnTo>
                    <a:pt x="7026" y="109258"/>
                  </a:lnTo>
                  <a:lnTo>
                    <a:pt x="4253" y="116191"/>
                  </a:lnTo>
                  <a:lnTo>
                    <a:pt x="2127" y="123123"/>
                  </a:lnTo>
                  <a:lnTo>
                    <a:pt x="740" y="130333"/>
                  </a:lnTo>
                  <a:lnTo>
                    <a:pt x="93" y="137543"/>
                  </a:lnTo>
                  <a:lnTo>
                    <a:pt x="0" y="141148"/>
                  </a:lnTo>
                  <a:lnTo>
                    <a:pt x="93" y="144753"/>
                  </a:lnTo>
                  <a:lnTo>
                    <a:pt x="740" y="151963"/>
                  </a:lnTo>
                  <a:lnTo>
                    <a:pt x="2127" y="159173"/>
                  </a:lnTo>
                  <a:lnTo>
                    <a:pt x="4253" y="166106"/>
                  </a:lnTo>
                  <a:lnTo>
                    <a:pt x="7026" y="173038"/>
                  </a:lnTo>
                  <a:lnTo>
                    <a:pt x="10353" y="179786"/>
                  </a:lnTo>
                  <a:lnTo>
                    <a:pt x="14420" y="186441"/>
                  </a:lnTo>
                  <a:lnTo>
                    <a:pt x="19042" y="192912"/>
                  </a:lnTo>
                  <a:lnTo>
                    <a:pt x="24311" y="199290"/>
                  </a:lnTo>
                  <a:lnTo>
                    <a:pt x="30134" y="205483"/>
                  </a:lnTo>
                  <a:lnTo>
                    <a:pt x="36512" y="211399"/>
                  </a:lnTo>
                  <a:lnTo>
                    <a:pt x="43352" y="217222"/>
                  </a:lnTo>
                  <a:lnTo>
                    <a:pt x="50840" y="222953"/>
                  </a:lnTo>
                  <a:lnTo>
                    <a:pt x="58789" y="228314"/>
                  </a:lnTo>
                  <a:lnTo>
                    <a:pt x="67201" y="233491"/>
                  </a:lnTo>
                  <a:lnTo>
                    <a:pt x="76074" y="238575"/>
                  </a:lnTo>
                  <a:lnTo>
                    <a:pt x="85503" y="243381"/>
                  </a:lnTo>
                  <a:lnTo>
                    <a:pt x="95208" y="247911"/>
                  </a:lnTo>
                  <a:lnTo>
                    <a:pt x="105469" y="252255"/>
                  </a:lnTo>
                  <a:lnTo>
                    <a:pt x="116099" y="256230"/>
                  </a:lnTo>
                  <a:lnTo>
                    <a:pt x="127099" y="260112"/>
                  </a:lnTo>
                  <a:lnTo>
                    <a:pt x="138468" y="263625"/>
                  </a:lnTo>
                  <a:lnTo>
                    <a:pt x="150207" y="266860"/>
                  </a:lnTo>
                  <a:lnTo>
                    <a:pt x="162316" y="269818"/>
                  </a:lnTo>
                  <a:lnTo>
                    <a:pt x="174610" y="272498"/>
                  </a:lnTo>
                  <a:lnTo>
                    <a:pt x="187366" y="274902"/>
                  </a:lnTo>
                  <a:lnTo>
                    <a:pt x="200307" y="277028"/>
                  </a:lnTo>
                  <a:lnTo>
                    <a:pt x="213433" y="278691"/>
                  </a:lnTo>
                  <a:lnTo>
                    <a:pt x="227021" y="280078"/>
                  </a:lnTo>
                  <a:lnTo>
                    <a:pt x="240609" y="281187"/>
                  </a:lnTo>
                  <a:lnTo>
                    <a:pt x="254566" y="281927"/>
                  </a:lnTo>
                  <a:lnTo>
                    <a:pt x="268616" y="282296"/>
                  </a:lnTo>
                  <a:lnTo>
                    <a:pt x="282944" y="282296"/>
                  </a:lnTo>
                  <a:lnTo>
                    <a:pt x="296994" y="281927"/>
                  </a:lnTo>
                  <a:lnTo>
                    <a:pt x="310952" y="281187"/>
                  </a:lnTo>
                  <a:lnTo>
                    <a:pt x="324540" y="280078"/>
                  </a:lnTo>
                  <a:lnTo>
                    <a:pt x="338035" y="278691"/>
                  </a:lnTo>
                  <a:lnTo>
                    <a:pt x="351253" y="277028"/>
                  </a:lnTo>
                  <a:lnTo>
                    <a:pt x="364287" y="274902"/>
                  </a:lnTo>
                  <a:lnTo>
                    <a:pt x="376950" y="272498"/>
                  </a:lnTo>
                  <a:lnTo>
                    <a:pt x="389244" y="269818"/>
                  </a:lnTo>
                  <a:lnTo>
                    <a:pt x="401353" y="266860"/>
                  </a:lnTo>
                  <a:lnTo>
                    <a:pt x="413092" y="263625"/>
                  </a:lnTo>
                  <a:lnTo>
                    <a:pt x="424462" y="260112"/>
                  </a:lnTo>
                  <a:lnTo>
                    <a:pt x="435461" y="256230"/>
                  </a:lnTo>
                  <a:lnTo>
                    <a:pt x="446092" y="252255"/>
                  </a:lnTo>
                  <a:lnTo>
                    <a:pt x="456259" y="247911"/>
                  </a:lnTo>
                  <a:lnTo>
                    <a:pt x="466057" y="243381"/>
                  </a:lnTo>
                  <a:lnTo>
                    <a:pt x="475486" y="238575"/>
                  </a:lnTo>
                  <a:lnTo>
                    <a:pt x="484360" y="233491"/>
                  </a:lnTo>
                  <a:lnTo>
                    <a:pt x="492771" y="228314"/>
                  </a:lnTo>
                  <a:lnTo>
                    <a:pt x="500721" y="222953"/>
                  </a:lnTo>
                  <a:lnTo>
                    <a:pt x="508115" y="217222"/>
                  </a:lnTo>
                  <a:lnTo>
                    <a:pt x="515048" y="211399"/>
                  </a:lnTo>
                  <a:lnTo>
                    <a:pt x="521426" y="205483"/>
                  </a:lnTo>
                  <a:lnTo>
                    <a:pt x="527249" y="199290"/>
                  </a:lnTo>
                  <a:lnTo>
                    <a:pt x="532426" y="192912"/>
                  </a:lnTo>
                  <a:lnTo>
                    <a:pt x="537048" y="186441"/>
                  </a:lnTo>
                  <a:lnTo>
                    <a:pt x="541115" y="179786"/>
                  </a:lnTo>
                  <a:lnTo>
                    <a:pt x="544535" y="173038"/>
                  </a:lnTo>
                  <a:lnTo>
                    <a:pt x="547308" y="166106"/>
                  </a:lnTo>
                  <a:lnTo>
                    <a:pt x="549341" y="159173"/>
                  </a:lnTo>
                  <a:lnTo>
                    <a:pt x="550820" y="151963"/>
                  </a:lnTo>
                  <a:lnTo>
                    <a:pt x="551467" y="144753"/>
                  </a:lnTo>
                  <a:lnTo>
                    <a:pt x="551560" y="141148"/>
                  </a:lnTo>
                  <a:lnTo>
                    <a:pt x="551467" y="137543"/>
                  </a:lnTo>
                  <a:lnTo>
                    <a:pt x="550820" y="130333"/>
                  </a:lnTo>
                  <a:lnTo>
                    <a:pt x="549341" y="123123"/>
                  </a:lnTo>
                  <a:lnTo>
                    <a:pt x="547308" y="116191"/>
                  </a:lnTo>
                  <a:lnTo>
                    <a:pt x="544535" y="109258"/>
                  </a:lnTo>
                  <a:lnTo>
                    <a:pt x="541115" y="102510"/>
                  </a:lnTo>
                  <a:lnTo>
                    <a:pt x="537048" y="95855"/>
                  </a:lnTo>
                  <a:lnTo>
                    <a:pt x="532426" y="89385"/>
                  </a:lnTo>
                  <a:lnTo>
                    <a:pt x="527249" y="83007"/>
                  </a:lnTo>
                  <a:lnTo>
                    <a:pt x="521426" y="76814"/>
                  </a:lnTo>
                  <a:lnTo>
                    <a:pt x="515048" y="70898"/>
                  </a:lnTo>
                  <a:lnTo>
                    <a:pt x="508115" y="65074"/>
                  </a:lnTo>
                  <a:lnTo>
                    <a:pt x="500721" y="59343"/>
                  </a:lnTo>
                  <a:lnTo>
                    <a:pt x="492771" y="53982"/>
                  </a:lnTo>
                  <a:lnTo>
                    <a:pt x="484360" y="48806"/>
                  </a:lnTo>
                  <a:lnTo>
                    <a:pt x="475486" y="43722"/>
                  </a:lnTo>
                  <a:lnTo>
                    <a:pt x="466057" y="38915"/>
                  </a:lnTo>
                  <a:lnTo>
                    <a:pt x="456259" y="34386"/>
                  </a:lnTo>
                  <a:lnTo>
                    <a:pt x="446092" y="30041"/>
                  </a:lnTo>
                  <a:lnTo>
                    <a:pt x="435461" y="26067"/>
                  </a:lnTo>
                  <a:lnTo>
                    <a:pt x="424462" y="22185"/>
                  </a:lnTo>
                  <a:lnTo>
                    <a:pt x="413092" y="18672"/>
                  </a:lnTo>
                  <a:lnTo>
                    <a:pt x="401353" y="15437"/>
                  </a:lnTo>
                  <a:lnTo>
                    <a:pt x="389244" y="12479"/>
                  </a:lnTo>
                  <a:lnTo>
                    <a:pt x="376950" y="9706"/>
                  </a:lnTo>
                  <a:lnTo>
                    <a:pt x="364287" y="7395"/>
                  </a:lnTo>
                  <a:lnTo>
                    <a:pt x="351253" y="5269"/>
                  </a:lnTo>
                  <a:lnTo>
                    <a:pt x="338035" y="3605"/>
                  </a:lnTo>
                  <a:lnTo>
                    <a:pt x="324540" y="2126"/>
                  </a:lnTo>
                  <a:lnTo>
                    <a:pt x="310952" y="1109"/>
                  </a:lnTo>
                  <a:lnTo>
                    <a:pt x="296994" y="370"/>
                  </a:lnTo>
                  <a:lnTo>
                    <a:pt x="2829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5"/>
            <p:cNvSpPr/>
            <p:nvPr/>
          </p:nvSpPr>
          <p:spPr>
            <a:xfrm>
              <a:off x="5805425" y="5691775"/>
              <a:ext cx="3757500" cy="2320150"/>
            </a:xfrm>
            <a:custGeom>
              <a:rect b="b" l="l" r="r" t="t"/>
              <a:pathLst>
                <a:path extrusionOk="0" h="92806" w="150300">
                  <a:moveTo>
                    <a:pt x="71268" y="0"/>
                  </a:moveTo>
                  <a:lnTo>
                    <a:pt x="63596" y="555"/>
                  </a:lnTo>
                  <a:lnTo>
                    <a:pt x="56293" y="1387"/>
                  </a:lnTo>
                  <a:lnTo>
                    <a:pt x="49268" y="2774"/>
                  </a:lnTo>
                  <a:lnTo>
                    <a:pt x="42521" y="4530"/>
                  </a:lnTo>
                  <a:lnTo>
                    <a:pt x="36050" y="6656"/>
                  </a:lnTo>
                  <a:lnTo>
                    <a:pt x="30134" y="9152"/>
                  </a:lnTo>
                  <a:lnTo>
                    <a:pt x="24588" y="12017"/>
                  </a:lnTo>
                  <a:lnTo>
                    <a:pt x="19412" y="15160"/>
                  </a:lnTo>
                  <a:lnTo>
                    <a:pt x="14883" y="18580"/>
                  </a:lnTo>
                  <a:lnTo>
                    <a:pt x="10815" y="22277"/>
                  </a:lnTo>
                  <a:lnTo>
                    <a:pt x="7303" y="26252"/>
                  </a:lnTo>
                  <a:lnTo>
                    <a:pt x="4437" y="30412"/>
                  </a:lnTo>
                  <a:lnTo>
                    <a:pt x="2311" y="34756"/>
                  </a:lnTo>
                  <a:lnTo>
                    <a:pt x="832" y="39378"/>
                  </a:lnTo>
                  <a:lnTo>
                    <a:pt x="1" y="43999"/>
                  </a:lnTo>
                  <a:lnTo>
                    <a:pt x="1" y="46403"/>
                  </a:lnTo>
                  <a:lnTo>
                    <a:pt x="1" y="48806"/>
                  </a:lnTo>
                  <a:lnTo>
                    <a:pt x="832" y="53520"/>
                  </a:lnTo>
                  <a:lnTo>
                    <a:pt x="2311" y="57957"/>
                  </a:lnTo>
                  <a:lnTo>
                    <a:pt x="4437" y="62394"/>
                  </a:lnTo>
                  <a:lnTo>
                    <a:pt x="7303" y="66554"/>
                  </a:lnTo>
                  <a:lnTo>
                    <a:pt x="10815" y="70436"/>
                  </a:lnTo>
                  <a:lnTo>
                    <a:pt x="14883" y="74133"/>
                  </a:lnTo>
                  <a:lnTo>
                    <a:pt x="19412" y="77646"/>
                  </a:lnTo>
                  <a:lnTo>
                    <a:pt x="24588" y="80696"/>
                  </a:lnTo>
                  <a:lnTo>
                    <a:pt x="30134" y="83562"/>
                  </a:lnTo>
                  <a:lnTo>
                    <a:pt x="36050" y="86057"/>
                  </a:lnTo>
                  <a:lnTo>
                    <a:pt x="42521" y="88183"/>
                  </a:lnTo>
                  <a:lnTo>
                    <a:pt x="49268" y="90032"/>
                  </a:lnTo>
                  <a:lnTo>
                    <a:pt x="56293" y="91326"/>
                  </a:lnTo>
                  <a:lnTo>
                    <a:pt x="63596" y="92343"/>
                  </a:lnTo>
                  <a:lnTo>
                    <a:pt x="71268" y="92805"/>
                  </a:lnTo>
                  <a:lnTo>
                    <a:pt x="79032" y="92805"/>
                  </a:lnTo>
                  <a:lnTo>
                    <a:pt x="86520" y="92343"/>
                  </a:lnTo>
                  <a:lnTo>
                    <a:pt x="93914" y="91326"/>
                  </a:lnTo>
                  <a:lnTo>
                    <a:pt x="100940" y="90032"/>
                  </a:lnTo>
                  <a:lnTo>
                    <a:pt x="107687" y="88183"/>
                  </a:lnTo>
                  <a:lnTo>
                    <a:pt x="114065" y="86057"/>
                  </a:lnTo>
                  <a:lnTo>
                    <a:pt x="120074" y="83562"/>
                  </a:lnTo>
                  <a:lnTo>
                    <a:pt x="125620" y="80696"/>
                  </a:lnTo>
                  <a:lnTo>
                    <a:pt x="130704" y="77646"/>
                  </a:lnTo>
                  <a:lnTo>
                    <a:pt x="135325" y="74133"/>
                  </a:lnTo>
                  <a:lnTo>
                    <a:pt x="139392" y="70436"/>
                  </a:lnTo>
                  <a:lnTo>
                    <a:pt x="142813" y="66554"/>
                  </a:lnTo>
                  <a:lnTo>
                    <a:pt x="145678" y="62394"/>
                  </a:lnTo>
                  <a:lnTo>
                    <a:pt x="147896" y="57957"/>
                  </a:lnTo>
                  <a:lnTo>
                    <a:pt x="149375" y="53520"/>
                  </a:lnTo>
                  <a:lnTo>
                    <a:pt x="150207" y="48806"/>
                  </a:lnTo>
                  <a:lnTo>
                    <a:pt x="150300" y="46403"/>
                  </a:lnTo>
                  <a:lnTo>
                    <a:pt x="150207" y="43999"/>
                  </a:lnTo>
                  <a:lnTo>
                    <a:pt x="149375" y="39378"/>
                  </a:lnTo>
                  <a:lnTo>
                    <a:pt x="147896" y="34756"/>
                  </a:lnTo>
                  <a:lnTo>
                    <a:pt x="145678" y="30412"/>
                  </a:lnTo>
                  <a:lnTo>
                    <a:pt x="142813" y="26252"/>
                  </a:lnTo>
                  <a:lnTo>
                    <a:pt x="139392" y="22277"/>
                  </a:lnTo>
                  <a:lnTo>
                    <a:pt x="135325" y="18580"/>
                  </a:lnTo>
                  <a:lnTo>
                    <a:pt x="130704" y="15160"/>
                  </a:lnTo>
                  <a:lnTo>
                    <a:pt x="125620" y="12017"/>
                  </a:lnTo>
                  <a:lnTo>
                    <a:pt x="120074" y="9152"/>
                  </a:lnTo>
                  <a:lnTo>
                    <a:pt x="114065" y="6656"/>
                  </a:lnTo>
                  <a:lnTo>
                    <a:pt x="107687" y="4530"/>
                  </a:lnTo>
                  <a:lnTo>
                    <a:pt x="100940" y="2774"/>
                  </a:lnTo>
                  <a:lnTo>
                    <a:pt x="93914" y="1387"/>
                  </a:lnTo>
                  <a:lnTo>
                    <a:pt x="86520" y="555"/>
                  </a:lnTo>
                  <a:lnTo>
                    <a:pt x="79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p:nvPr/>
          </p:nvSpPr>
          <p:spPr>
            <a:xfrm>
              <a:off x="-2127800" y="4062600"/>
              <a:ext cx="5379725" cy="3098925"/>
            </a:xfrm>
            <a:custGeom>
              <a:rect b="b" l="l" r="r" t="t"/>
              <a:pathLst>
                <a:path extrusionOk="0" h="123957" w="215189">
                  <a:moveTo>
                    <a:pt x="162039" y="1"/>
                  </a:moveTo>
                  <a:lnTo>
                    <a:pt x="160745" y="555"/>
                  </a:lnTo>
                  <a:lnTo>
                    <a:pt x="1110" y="92621"/>
                  </a:lnTo>
                  <a:lnTo>
                    <a:pt x="555" y="92898"/>
                  </a:lnTo>
                  <a:lnTo>
                    <a:pt x="0" y="94007"/>
                  </a:lnTo>
                  <a:lnTo>
                    <a:pt x="185" y="94562"/>
                  </a:lnTo>
                  <a:lnTo>
                    <a:pt x="278" y="94932"/>
                  </a:lnTo>
                  <a:lnTo>
                    <a:pt x="832" y="95486"/>
                  </a:lnTo>
                  <a:lnTo>
                    <a:pt x="1110" y="95671"/>
                  </a:lnTo>
                  <a:lnTo>
                    <a:pt x="49268" y="123401"/>
                  </a:lnTo>
                  <a:lnTo>
                    <a:pt x="50470" y="123956"/>
                  </a:lnTo>
                  <a:lnTo>
                    <a:pt x="53243" y="123956"/>
                  </a:lnTo>
                  <a:lnTo>
                    <a:pt x="54445" y="123401"/>
                  </a:lnTo>
                  <a:lnTo>
                    <a:pt x="68680" y="115175"/>
                  </a:lnTo>
                  <a:lnTo>
                    <a:pt x="199752" y="39655"/>
                  </a:lnTo>
                  <a:lnTo>
                    <a:pt x="214080" y="31244"/>
                  </a:lnTo>
                  <a:lnTo>
                    <a:pt x="214634" y="31059"/>
                  </a:lnTo>
                  <a:lnTo>
                    <a:pt x="215189" y="29950"/>
                  </a:lnTo>
                  <a:lnTo>
                    <a:pt x="215097" y="29303"/>
                  </a:lnTo>
                  <a:lnTo>
                    <a:pt x="215004" y="28933"/>
                  </a:lnTo>
                  <a:lnTo>
                    <a:pt x="214449" y="28378"/>
                  </a:lnTo>
                  <a:lnTo>
                    <a:pt x="214080" y="28286"/>
                  </a:lnTo>
                  <a:lnTo>
                    <a:pt x="165921" y="555"/>
                  </a:lnTo>
                  <a:lnTo>
                    <a:pt x="1646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5"/>
            <p:cNvSpPr/>
            <p:nvPr/>
          </p:nvSpPr>
          <p:spPr>
            <a:xfrm>
              <a:off x="8449075" y="3427125"/>
              <a:ext cx="1649975" cy="2992600"/>
            </a:xfrm>
            <a:custGeom>
              <a:rect b="b" l="l" r="r" t="t"/>
              <a:pathLst>
                <a:path extrusionOk="0" h="119704" w="65999">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p:nvPr/>
          </p:nvSpPr>
          <p:spPr>
            <a:xfrm>
              <a:off x="8449075" y="3427125"/>
              <a:ext cx="1649975" cy="2992600"/>
            </a:xfrm>
            <a:custGeom>
              <a:rect b="b" l="l" r="r" t="t"/>
              <a:pathLst>
                <a:path extrusionOk="0" h="119704" w="65999">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a:off x="8592350" y="3605050"/>
              <a:ext cx="1199350" cy="2599750"/>
            </a:xfrm>
            <a:custGeom>
              <a:rect b="b" l="l" r="r" t="t"/>
              <a:pathLst>
                <a:path extrusionOk="0" h="103990" w="47974">
                  <a:moveTo>
                    <a:pt x="46865" y="1"/>
                  </a:moveTo>
                  <a:lnTo>
                    <a:pt x="44923" y="1295"/>
                  </a:lnTo>
                  <a:lnTo>
                    <a:pt x="40949" y="4160"/>
                  </a:lnTo>
                  <a:lnTo>
                    <a:pt x="36974" y="7488"/>
                  </a:lnTo>
                  <a:lnTo>
                    <a:pt x="32999" y="11370"/>
                  </a:lnTo>
                  <a:lnTo>
                    <a:pt x="29025" y="15715"/>
                  </a:lnTo>
                  <a:lnTo>
                    <a:pt x="25235" y="20614"/>
                  </a:lnTo>
                  <a:lnTo>
                    <a:pt x="21537" y="26067"/>
                  </a:lnTo>
                  <a:lnTo>
                    <a:pt x="18025" y="31891"/>
                  </a:lnTo>
                  <a:lnTo>
                    <a:pt x="14605" y="38361"/>
                  </a:lnTo>
                  <a:lnTo>
                    <a:pt x="11462" y="45386"/>
                  </a:lnTo>
                  <a:lnTo>
                    <a:pt x="8689" y="52873"/>
                  </a:lnTo>
                  <a:lnTo>
                    <a:pt x="6193" y="60823"/>
                  </a:lnTo>
                  <a:lnTo>
                    <a:pt x="4067" y="69327"/>
                  </a:lnTo>
                  <a:lnTo>
                    <a:pt x="2311" y="78386"/>
                  </a:lnTo>
                  <a:lnTo>
                    <a:pt x="1017" y="87906"/>
                  </a:lnTo>
                  <a:lnTo>
                    <a:pt x="185" y="97982"/>
                  </a:lnTo>
                  <a:lnTo>
                    <a:pt x="0" y="103158"/>
                  </a:lnTo>
                  <a:lnTo>
                    <a:pt x="0" y="103528"/>
                  </a:lnTo>
                  <a:lnTo>
                    <a:pt x="370" y="103990"/>
                  </a:lnTo>
                  <a:lnTo>
                    <a:pt x="1017" y="103990"/>
                  </a:lnTo>
                  <a:lnTo>
                    <a:pt x="1387" y="103528"/>
                  </a:lnTo>
                  <a:lnTo>
                    <a:pt x="1479" y="103251"/>
                  </a:lnTo>
                  <a:lnTo>
                    <a:pt x="1664" y="98074"/>
                  </a:lnTo>
                  <a:lnTo>
                    <a:pt x="2496" y="88091"/>
                  </a:lnTo>
                  <a:lnTo>
                    <a:pt x="3790" y="78663"/>
                  </a:lnTo>
                  <a:lnTo>
                    <a:pt x="5454" y="69789"/>
                  </a:lnTo>
                  <a:lnTo>
                    <a:pt x="7580" y="61285"/>
                  </a:lnTo>
                  <a:lnTo>
                    <a:pt x="10076" y="53428"/>
                  </a:lnTo>
                  <a:lnTo>
                    <a:pt x="12849" y="46033"/>
                  </a:lnTo>
                  <a:lnTo>
                    <a:pt x="15899" y="39193"/>
                  </a:lnTo>
                  <a:lnTo>
                    <a:pt x="19134" y="32815"/>
                  </a:lnTo>
                  <a:lnTo>
                    <a:pt x="22739" y="26899"/>
                  </a:lnTo>
                  <a:lnTo>
                    <a:pt x="26344" y="21630"/>
                  </a:lnTo>
                  <a:lnTo>
                    <a:pt x="30134" y="16731"/>
                  </a:lnTo>
                  <a:lnTo>
                    <a:pt x="34016" y="12479"/>
                  </a:lnTo>
                  <a:lnTo>
                    <a:pt x="37898" y="8597"/>
                  </a:lnTo>
                  <a:lnTo>
                    <a:pt x="41873" y="5270"/>
                  </a:lnTo>
                  <a:lnTo>
                    <a:pt x="45755" y="2496"/>
                  </a:lnTo>
                  <a:lnTo>
                    <a:pt x="47604" y="1387"/>
                  </a:lnTo>
                  <a:lnTo>
                    <a:pt x="47881" y="1110"/>
                  </a:lnTo>
                  <a:lnTo>
                    <a:pt x="47974" y="555"/>
                  </a:lnTo>
                  <a:lnTo>
                    <a:pt x="47881" y="278"/>
                  </a:lnTo>
                  <a:lnTo>
                    <a:pt x="47697" y="93"/>
                  </a:lnTo>
                  <a:lnTo>
                    <a:pt x="471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8553050" y="4545575"/>
              <a:ext cx="1714700" cy="1918050"/>
            </a:xfrm>
            <a:custGeom>
              <a:rect b="b" l="l" r="r" t="t"/>
              <a:pathLst>
                <a:path extrusionOk="0" h="76722" w="68588">
                  <a:moveTo>
                    <a:pt x="55739" y="1"/>
                  </a:moveTo>
                  <a:lnTo>
                    <a:pt x="52966" y="370"/>
                  </a:lnTo>
                  <a:lnTo>
                    <a:pt x="48437" y="1572"/>
                  </a:lnTo>
                  <a:lnTo>
                    <a:pt x="42059" y="4715"/>
                  </a:lnTo>
                  <a:lnTo>
                    <a:pt x="35311" y="9059"/>
                  </a:lnTo>
                  <a:lnTo>
                    <a:pt x="28656" y="14698"/>
                  </a:lnTo>
                  <a:lnTo>
                    <a:pt x="22370" y="21168"/>
                  </a:lnTo>
                  <a:lnTo>
                    <a:pt x="16824" y="28378"/>
                  </a:lnTo>
                  <a:lnTo>
                    <a:pt x="14421" y="32261"/>
                  </a:lnTo>
                  <a:lnTo>
                    <a:pt x="12017" y="36513"/>
                  </a:lnTo>
                  <a:lnTo>
                    <a:pt x="7950" y="44647"/>
                  </a:lnTo>
                  <a:lnTo>
                    <a:pt x="4992" y="52042"/>
                  </a:lnTo>
                  <a:lnTo>
                    <a:pt x="2866" y="58604"/>
                  </a:lnTo>
                  <a:lnTo>
                    <a:pt x="833" y="66646"/>
                  </a:lnTo>
                  <a:lnTo>
                    <a:pt x="1" y="72747"/>
                  </a:lnTo>
                  <a:lnTo>
                    <a:pt x="1" y="73302"/>
                  </a:lnTo>
                  <a:lnTo>
                    <a:pt x="6564" y="76722"/>
                  </a:lnTo>
                  <a:lnTo>
                    <a:pt x="7950" y="73487"/>
                  </a:lnTo>
                  <a:lnTo>
                    <a:pt x="11000" y="67478"/>
                  </a:lnTo>
                  <a:lnTo>
                    <a:pt x="14513" y="61932"/>
                  </a:lnTo>
                  <a:lnTo>
                    <a:pt x="18303" y="56848"/>
                  </a:lnTo>
                  <a:lnTo>
                    <a:pt x="22370" y="52134"/>
                  </a:lnTo>
                  <a:lnTo>
                    <a:pt x="26622" y="47790"/>
                  </a:lnTo>
                  <a:lnTo>
                    <a:pt x="33185" y="42059"/>
                  </a:lnTo>
                  <a:lnTo>
                    <a:pt x="41781" y="35588"/>
                  </a:lnTo>
                  <a:lnTo>
                    <a:pt x="49916" y="30504"/>
                  </a:lnTo>
                  <a:lnTo>
                    <a:pt x="56848" y="26345"/>
                  </a:lnTo>
                  <a:lnTo>
                    <a:pt x="62025" y="23109"/>
                  </a:lnTo>
                  <a:lnTo>
                    <a:pt x="63688" y="21908"/>
                  </a:lnTo>
                  <a:lnTo>
                    <a:pt x="65075" y="20614"/>
                  </a:lnTo>
                  <a:lnTo>
                    <a:pt x="67016" y="17933"/>
                  </a:lnTo>
                  <a:lnTo>
                    <a:pt x="68218" y="15068"/>
                  </a:lnTo>
                  <a:lnTo>
                    <a:pt x="68587" y="12202"/>
                  </a:lnTo>
                  <a:lnTo>
                    <a:pt x="68218" y="9337"/>
                  </a:lnTo>
                  <a:lnTo>
                    <a:pt x="67108" y="6656"/>
                  </a:lnTo>
                  <a:lnTo>
                    <a:pt x="65352" y="4160"/>
                  </a:lnTo>
                  <a:lnTo>
                    <a:pt x="62949" y="2034"/>
                  </a:lnTo>
                  <a:lnTo>
                    <a:pt x="61470" y="1202"/>
                  </a:lnTo>
                  <a:lnTo>
                    <a:pt x="60546" y="648"/>
                  </a:lnTo>
                  <a:lnTo>
                    <a:pt x="58235" y="93"/>
                  </a:lnTo>
                  <a:lnTo>
                    <a:pt x="557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p:nvPr/>
          </p:nvSpPr>
          <p:spPr>
            <a:xfrm>
              <a:off x="8636250" y="4707350"/>
              <a:ext cx="1411975" cy="1615325"/>
            </a:xfrm>
            <a:custGeom>
              <a:rect b="b" l="l" r="r" t="t"/>
              <a:pathLst>
                <a:path extrusionOk="0" h="64613" w="56479">
                  <a:moveTo>
                    <a:pt x="55461" y="0"/>
                  </a:moveTo>
                  <a:lnTo>
                    <a:pt x="55184" y="185"/>
                  </a:lnTo>
                  <a:lnTo>
                    <a:pt x="53982" y="832"/>
                  </a:lnTo>
                  <a:lnTo>
                    <a:pt x="52873" y="1387"/>
                  </a:lnTo>
                  <a:lnTo>
                    <a:pt x="49823" y="3143"/>
                  </a:lnTo>
                  <a:lnTo>
                    <a:pt x="46865" y="4992"/>
                  </a:lnTo>
                  <a:lnTo>
                    <a:pt x="42613" y="7950"/>
                  </a:lnTo>
                  <a:lnTo>
                    <a:pt x="38453" y="11000"/>
                  </a:lnTo>
                  <a:lnTo>
                    <a:pt x="33369" y="14975"/>
                  </a:lnTo>
                  <a:lnTo>
                    <a:pt x="28563" y="19227"/>
                  </a:lnTo>
                  <a:lnTo>
                    <a:pt x="25882" y="21722"/>
                  </a:lnTo>
                  <a:lnTo>
                    <a:pt x="20798" y="26991"/>
                  </a:lnTo>
                  <a:lnTo>
                    <a:pt x="18487" y="29764"/>
                  </a:lnTo>
                  <a:lnTo>
                    <a:pt x="15899" y="32722"/>
                  </a:lnTo>
                  <a:lnTo>
                    <a:pt x="11277" y="39100"/>
                  </a:lnTo>
                  <a:lnTo>
                    <a:pt x="9151" y="42520"/>
                  </a:lnTo>
                  <a:lnTo>
                    <a:pt x="7118" y="46125"/>
                  </a:lnTo>
                  <a:lnTo>
                    <a:pt x="3420" y="53612"/>
                  </a:lnTo>
                  <a:lnTo>
                    <a:pt x="1849" y="57495"/>
                  </a:lnTo>
                  <a:lnTo>
                    <a:pt x="1387" y="59066"/>
                  </a:lnTo>
                  <a:lnTo>
                    <a:pt x="832" y="60545"/>
                  </a:lnTo>
                  <a:lnTo>
                    <a:pt x="185" y="62116"/>
                  </a:lnTo>
                  <a:lnTo>
                    <a:pt x="0" y="63780"/>
                  </a:lnTo>
                  <a:lnTo>
                    <a:pt x="185" y="64242"/>
                  </a:lnTo>
                  <a:lnTo>
                    <a:pt x="555" y="64612"/>
                  </a:lnTo>
                  <a:lnTo>
                    <a:pt x="647" y="64612"/>
                  </a:lnTo>
                  <a:lnTo>
                    <a:pt x="1017" y="64520"/>
                  </a:lnTo>
                  <a:lnTo>
                    <a:pt x="1664" y="63780"/>
                  </a:lnTo>
                  <a:lnTo>
                    <a:pt x="2219" y="62024"/>
                  </a:lnTo>
                  <a:lnTo>
                    <a:pt x="2404" y="61192"/>
                  </a:lnTo>
                  <a:lnTo>
                    <a:pt x="3051" y="59159"/>
                  </a:lnTo>
                  <a:lnTo>
                    <a:pt x="3790" y="57125"/>
                  </a:lnTo>
                  <a:lnTo>
                    <a:pt x="5454" y="53243"/>
                  </a:lnTo>
                  <a:lnTo>
                    <a:pt x="7210" y="49453"/>
                  </a:lnTo>
                  <a:lnTo>
                    <a:pt x="9059" y="45940"/>
                  </a:lnTo>
                  <a:lnTo>
                    <a:pt x="13311" y="39100"/>
                  </a:lnTo>
                  <a:lnTo>
                    <a:pt x="15714" y="35865"/>
                  </a:lnTo>
                  <a:lnTo>
                    <a:pt x="17933" y="32907"/>
                  </a:lnTo>
                  <a:lnTo>
                    <a:pt x="22924" y="27176"/>
                  </a:lnTo>
                  <a:lnTo>
                    <a:pt x="25512" y="24403"/>
                  </a:lnTo>
                  <a:lnTo>
                    <a:pt x="27916" y="22092"/>
                  </a:lnTo>
                  <a:lnTo>
                    <a:pt x="32907" y="17470"/>
                  </a:lnTo>
                  <a:lnTo>
                    <a:pt x="35588" y="15344"/>
                  </a:lnTo>
                  <a:lnTo>
                    <a:pt x="40025" y="11832"/>
                  </a:lnTo>
                  <a:lnTo>
                    <a:pt x="44739" y="8597"/>
                  </a:lnTo>
                  <a:lnTo>
                    <a:pt x="48159" y="6193"/>
                  </a:lnTo>
                  <a:lnTo>
                    <a:pt x="51764" y="4067"/>
                  </a:lnTo>
                  <a:lnTo>
                    <a:pt x="53613" y="2958"/>
                  </a:lnTo>
                  <a:lnTo>
                    <a:pt x="55554" y="1941"/>
                  </a:lnTo>
                  <a:lnTo>
                    <a:pt x="55924" y="1756"/>
                  </a:lnTo>
                  <a:lnTo>
                    <a:pt x="56201" y="1572"/>
                  </a:lnTo>
                  <a:lnTo>
                    <a:pt x="56478" y="925"/>
                  </a:lnTo>
                  <a:lnTo>
                    <a:pt x="56293" y="555"/>
                  </a:lnTo>
                  <a:lnTo>
                    <a:pt x="56201" y="277"/>
                  </a:lnTo>
                  <a:lnTo>
                    <a:pt x="554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5"/>
            <p:cNvSpPr/>
            <p:nvPr/>
          </p:nvSpPr>
          <p:spPr>
            <a:xfrm>
              <a:off x="-2395875" y="3722900"/>
              <a:ext cx="1619950" cy="1968900"/>
            </a:xfrm>
            <a:custGeom>
              <a:rect b="b" l="l" r="r" t="t"/>
              <a:pathLst>
                <a:path extrusionOk="0" h="78756" w="64798">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p:nvPr/>
          </p:nvSpPr>
          <p:spPr>
            <a:xfrm>
              <a:off x="-2395875" y="3722900"/>
              <a:ext cx="1619950" cy="1968900"/>
            </a:xfrm>
            <a:custGeom>
              <a:rect b="b" l="l" r="r" t="t"/>
              <a:pathLst>
                <a:path extrusionOk="0" h="78756" w="64798">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
            <p:cNvSpPr/>
            <p:nvPr/>
          </p:nvSpPr>
          <p:spPr>
            <a:xfrm>
              <a:off x="-2118550" y="3889300"/>
              <a:ext cx="1210925" cy="1640725"/>
            </a:xfrm>
            <a:custGeom>
              <a:rect b="b" l="l" r="r" t="t"/>
              <a:pathLst>
                <a:path extrusionOk="0" h="65629" w="48437">
                  <a:moveTo>
                    <a:pt x="462" y="0"/>
                  </a:moveTo>
                  <a:lnTo>
                    <a:pt x="185" y="278"/>
                  </a:lnTo>
                  <a:lnTo>
                    <a:pt x="93" y="555"/>
                  </a:lnTo>
                  <a:lnTo>
                    <a:pt x="0" y="740"/>
                  </a:lnTo>
                  <a:lnTo>
                    <a:pt x="185" y="1109"/>
                  </a:lnTo>
                  <a:lnTo>
                    <a:pt x="462" y="1202"/>
                  </a:lnTo>
                  <a:lnTo>
                    <a:pt x="3328" y="2126"/>
                  </a:lnTo>
                  <a:lnTo>
                    <a:pt x="10076" y="5454"/>
                  </a:lnTo>
                  <a:lnTo>
                    <a:pt x="17378" y="10445"/>
                  </a:lnTo>
                  <a:lnTo>
                    <a:pt x="23016" y="15344"/>
                  </a:lnTo>
                  <a:lnTo>
                    <a:pt x="26806" y="19042"/>
                  </a:lnTo>
                  <a:lnTo>
                    <a:pt x="30411" y="23109"/>
                  </a:lnTo>
                  <a:lnTo>
                    <a:pt x="33739" y="27638"/>
                  </a:lnTo>
                  <a:lnTo>
                    <a:pt x="36974" y="32445"/>
                  </a:lnTo>
                  <a:lnTo>
                    <a:pt x="39840" y="37621"/>
                  </a:lnTo>
                  <a:lnTo>
                    <a:pt x="42335" y="43167"/>
                  </a:lnTo>
                  <a:lnTo>
                    <a:pt x="44369" y="49083"/>
                  </a:lnTo>
                  <a:lnTo>
                    <a:pt x="45940" y="55184"/>
                  </a:lnTo>
                  <a:lnTo>
                    <a:pt x="47050" y="61747"/>
                  </a:lnTo>
                  <a:lnTo>
                    <a:pt x="47327" y="65074"/>
                  </a:lnTo>
                  <a:lnTo>
                    <a:pt x="47419" y="65444"/>
                  </a:lnTo>
                  <a:lnTo>
                    <a:pt x="47881" y="65629"/>
                  </a:lnTo>
                  <a:lnTo>
                    <a:pt x="48344" y="65444"/>
                  </a:lnTo>
                  <a:lnTo>
                    <a:pt x="48436" y="64982"/>
                  </a:lnTo>
                  <a:lnTo>
                    <a:pt x="48159" y="61562"/>
                  </a:lnTo>
                  <a:lnTo>
                    <a:pt x="47142" y="54999"/>
                  </a:lnTo>
                  <a:lnTo>
                    <a:pt x="45478" y="48713"/>
                  </a:lnTo>
                  <a:lnTo>
                    <a:pt x="43445" y="42705"/>
                  </a:lnTo>
                  <a:lnTo>
                    <a:pt x="40856" y="37159"/>
                  </a:lnTo>
                  <a:lnTo>
                    <a:pt x="37898" y="31890"/>
                  </a:lnTo>
                  <a:lnTo>
                    <a:pt x="34663" y="26899"/>
                  </a:lnTo>
                  <a:lnTo>
                    <a:pt x="31243" y="22369"/>
                  </a:lnTo>
                  <a:lnTo>
                    <a:pt x="27546" y="18210"/>
                  </a:lnTo>
                  <a:lnTo>
                    <a:pt x="23756" y="14420"/>
                  </a:lnTo>
                  <a:lnTo>
                    <a:pt x="18025" y="9429"/>
                  </a:lnTo>
                  <a:lnTo>
                    <a:pt x="10538" y="4345"/>
                  </a:lnTo>
                  <a:lnTo>
                    <a:pt x="3698" y="1017"/>
                  </a:lnTo>
                  <a:lnTo>
                    <a:pt x="740" y="93"/>
                  </a:lnTo>
                  <a:lnTo>
                    <a:pt x="4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p:nvPr/>
          </p:nvSpPr>
          <p:spPr>
            <a:xfrm>
              <a:off x="-2386625" y="4654200"/>
              <a:ext cx="1807125" cy="2017400"/>
            </a:xfrm>
            <a:custGeom>
              <a:rect b="b" l="l" r="r" t="t"/>
              <a:pathLst>
                <a:path extrusionOk="0" h="80696" w="72285">
                  <a:moveTo>
                    <a:pt x="10076" y="0"/>
                  </a:moveTo>
                  <a:lnTo>
                    <a:pt x="8320" y="462"/>
                  </a:lnTo>
                  <a:lnTo>
                    <a:pt x="7211" y="832"/>
                  </a:lnTo>
                  <a:lnTo>
                    <a:pt x="5085" y="1849"/>
                  </a:lnTo>
                  <a:lnTo>
                    <a:pt x="3421" y="3328"/>
                  </a:lnTo>
                  <a:lnTo>
                    <a:pt x="2034" y="5084"/>
                  </a:lnTo>
                  <a:lnTo>
                    <a:pt x="925" y="7025"/>
                  </a:lnTo>
                  <a:lnTo>
                    <a:pt x="278" y="9059"/>
                  </a:lnTo>
                  <a:lnTo>
                    <a:pt x="1" y="11370"/>
                  </a:lnTo>
                  <a:lnTo>
                    <a:pt x="186" y="13681"/>
                  </a:lnTo>
                  <a:lnTo>
                    <a:pt x="463" y="14790"/>
                  </a:lnTo>
                  <a:lnTo>
                    <a:pt x="648" y="15437"/>
                  </a:lnTo>
                  <a:lnTo>
                    <a:pt x="925" y="15991"/>
                  </a:lnTo>
                  <a:lnTo>
                    <a:pt x="1757" y="17840"/>
                  </a:lnTo>
                  <a:lnTo>
                    <a:pt x="4253" y="21260"/>
                  </a:lnTo>
                  <a:lnTo>
                    <a:pt x="5362" y="23016"/>
                  </a:lnTo>
                  <a:lnTo>
                    <a:pt x="5917" y="23941"/>
                  </a:lnTo>
                  <a:lnTo>
                    <a:pt x="6656" y="25882"/>
                  </a:lnTo>
                  <a:lnTo>
                    <a:pt x="7026" y="27823"/>
                  </a:lnTo>
                  <a:lnTo>
                    <a:pt x="6841" y="29857"/>
                  </a:lnTo>
                  <a:lnTo>
                    <a:pt x="6471" y="30781"/>
                  </a:lnTo>
                  <a:lnTo>
                    <a:pt x="5824" y="32168"/>
                  </a:lnTo>
                  <a:lnTo>
                    <a:pt x="4160" y="34848"/>
                  </a:lnTo>
                  <a:lnTo>
                    <a:pt x="3606" y="36235"/>
                  </a:lnTo>
                  <a:lnTo>
                    <a:pt x="3051" y="38176"/>
                  </a:lnTo>
                  <a:lnTo>
                    <a:pt x="2866" y="41781"/>
                  </a:lnTo>
                  <a:lnTo>
                    <a:pt x="3513" y="44277"/>
                  </a:lnTo>
                  <a:lnTo>
                    <a:pt x="4345" y="45663"/>
                  </a:lnTo>
                  <a:lnTo>
                    <a:pt x="5547" y="47050"/>
                  </a:lnTo>
                  <a:lnTo>
                    <a:pt x="7118" y="48251"/>
                  </a:lnTo>
                  <a:lnTo>
                    <a:pt x="8043" y="48713"/>
                  </a:lnTo>
                  <a:lnTo>
                    <a:pt x="9059" y="49268"/>
                  </a:lnTo>
                  <a:lnTo>
                    <a:pt x="11370" y="49823"/>
                  </a:lnTo>
                  <a:lnTo>
                    <a:pt x="14975" y="50562"/>
                  </a:lnTo>
                  <a:lnTo>
                    <a:pt x="18488" y="51209"/>
                  </a:lnTo>
                  <a:lnTo>
                    <a:pt x="20614" y="52041"/>
                  </a:lnTo>
                  <a:lnTo>
                    <a:pt x="22555" y="53150"/>
                  </a:lnTo>
                  <a:lnTo>
                    <a:pt x="24034" y="54999"/>
                  </a:lnTo>
                  <a:lnTo>
                    <a:pt x="24588" y="56201"/>
                  </a:lnTo>
                  <a:lnTo>
                    <a:pt x="25235" y="58142"/>
                  </a:lnTo>
                  <a:lnTo>
                    <a:pt x="25883" y="62301"/>
                  </a:lnTo>
                  <a:lnTo>
                    <a:pt x="26160" y="64335"/>
                  </a:lnTo>
                  <a:lnTo>
                    <a:pt x="26714" y="66368"/>
                  </a:lnTo>
                  <a:lnTo>
                    <a:pt x="28286" y="70158"/>
                  </a:lnTo>
                  <a:lnTo>
                    <a:pt x="30597" y="73671"/>
                  </a:lnTo>
                  <a:lnTo>
                    <a:pt x="33370" y="76629"/>
                  </a:lnTo>
                  <a:lnTo>
                    <a:pt x="35034" y="77830"/>
                  </a:lnTo>
                  <a:lnTo>
                    <a:pt x="36235" y="78662"/>
                  </a:lnTo>
                  <a:lnTo>
                    <a:pt x="38823" y="79772"/>
                  </a:lnTo>
                  <a:lnTo>
                    <a:pt x="41412" y="80419"/>
                  </a:lnTo>
                  <a:lnTo>
                    <a:pt x="44185" y="80696"/>
                  </a:lnTo>
                  <a:lnTo>
                    <a:pt x="48344" y="80603"/>
                  </a:lnTo>
                  <a:lnTo>
                    <a:pt x="53613" y="79217"/>
                  </a:lnTo>
                  <a:lnTo>
                    <a:pt x="56201" y="78108"/>
                  </a:lnTo>
                  <a:lnTo>
                    <a:pt x="57588" y="77368"/>
                  </a:lnTo>
                  <a:lnTo>
                    <a:pt x="60361" y="75612"/>
                  </a:lnTo>
                  <a:lnTo>
                    <a:pt x="62949" y="73671"/>
                  </a:lnTo>
                  <a:lnTo>
                    <a:pt x="65260" y="71360"/>
                  </a:lnTo>
                  <a:lnTo>
                    <a:pt x="66277" y="70066"/>
                  </a:lnTo>
                  <a:lnTo>
                    <a:pt x="67386" y="68679"/>
                  </a:lnTo>
                  <a:lnTo>
                    <a:pt x="69142" y="65721"/>
                  </a:lnTo>
                  <a:lnTo>
                    <a:pt x="70529" y="62579"/>
                  </a:lnTo>
                  <a:lnTo>
                    <a:pt x="71545" y="59251"/>
                  </a:lnTo>
                  <a:lnTo>
                    <a:pt x="72192" y="55923"/>
                  </a:lnTo>
                  <a:lnTo>
                    <a:pt x="72285" y="52596"/>
                  </a:lnTo>
                  <a:lnTo>
                    <a:pt x="72100" y="49083"/>
                  </a:lnTo>
                  <a:lnTo>
                    <a:pt x="71360" y="45663"/>
                  </a:lnTo>
                  <a:lnTo>
                    <a:pt x="70898" y="43999"/>
                  </a:lnTo>
                  <a:lnTo>
                    <a:pt x="70251" y="42058"/>
                  </a:lnTo>
                  <a:lnTo>
                    <a:pt x="68218" y="38453"/>
                  </a:lnTo>
                  <a:lnTo>
                    <a:pt x="66924" y="36789"/>
                  </a:lnTo>
                  <a:lnTo>
                    <a:pt x="65814" y="35680"/>
                  </a:lnTo>
                  <a:lnTo>
                    <a:pt x="63134" y="33831"/>
                  </a:lnTo>
                  <a:lnTo>
                    <a:pt x="61840" y="32907"/>
                  </a:lnTo>
                  <a:lnTo>
                    <a:pt x="59067" y="30689"/>
                  </a:lnTo>
                  <a:lnTo>
                    <a:pt x="55277" y="26806"/>
                  </a:lnTo>
                  <a:lnTo>
                    <a:pt x="53336" y="23756"/>
                  </a:lnTo>
                  <a:lnTo>
                    <a:pt x="52781" y="22092"/>
                  </a:lnTo>
                  <a:lnTo>
                    <a:pt x="52226" y="19319"/>
                  </a:lnTo>
                  <a:lnTo>
                    <a:pt x="51487" y="15160"/>
                  </a:lnTo>
                  <a:lnTo>
                    <a:pt x="50563" y="12571"/>
                  </a:lnTo>
                  <a:lnTo>
                    <a:pt x="49916" y="11185"/>
                  </a:lnTo>
                  <a:lnTo>
                    <a:pt x="48899" y="9613"/>
                  </a:lnTo>
                  <a:lnTo>
                    <a:pt x="46126" y="7118"/>
                  </a:lnTo>
                  <a:lnTo>
                    <a:pt x="44369" y="6286"/>
                  </a:lnTo>
                  <a:lnTo>
                    <a:pt x="43168" y="6008"/>
                  </a:lnTo>
                  <a:lnTo>
                    <a:pt x="40857" y="5731"/>
                  </a:lnTo>
                  <a:lnTo>
                    <a:pt x="37160" y="6008"/>
                  </a:lnTo>
                  <a:lnTo>
                    <a:pt x="34756" y="6286"/>
                  </a:lnTo>
                  <a:lnTo>
                    <a:pt x="33000" y="6471"/>
                  </a:lnTo>
                  <a:lnTo>
                    <a:pt x="29857" y="6193"/>
                  </a:lnTo>
                  <a:lnTo>
                    <a:pt x="25605" y="4622"/>
                  </a:lnTo>
                  <a:lnTo>
                    <a:pt x="22555" y="3143"/>
                  </a:lnTo>
                  <a:lnTo>
                    <a:pt x="20891" y="2311"/>
                  </a:lnTo>
                  <a:lnTo>
                    <a:pt x="17378" y="925"/>
                  </a:lnTo>
                  <a:lnTo>
                    <a:pt x="13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p:nvPr/>
          </p:nvSpPr>
          <p:spPr>
            <a:xfrm>
              <a:off x="-1956800" y="5497650"/>
              <a:ext cx="746450" cy="138700"/>
            </a:xfrm>
            <a:custGeom>
              <a:rect b="b" l="l" r="r" t="t"/>
              <a:pathLst>
                <a:path extrusionOk="0" h="5548" w="29858">
                  <a:moveTo>
                    <a:pt x="13311" y="1"/>
                  </a:moveTo>
                  <a:lnTo>
                    <a:pt x="9521" y="93"/>
                  </a:lnTo>
                  <a:lnTo>
                    <a:pt x="5824" y="648"/>
                  </a:lnTo>
                  <a:lnTo>
                    <a:pt x="2127" y="1665"/>
                  </a:lnTo>
                  <a:lnTo>
                    <a:pt x="370" y="2312"/>
                  </a:lnTo>
                  <a:lnTo>
                    <a:pt x="93" y="2497"/>
                  </a:lnTo>
                  <a:lnTo>
                    <a:pt x="1" y="2959"/>
                  </a:lnTo>
                  <a:lnTo>
                    <a:pt x="93" y="3144"/>
                  </a:lnTo>
                  <a:lnTo>
                    <a:pt x="278" y="3329"/>
                  </a:lnTo>
                  <a:lnTo>
                    <a:pt x="463" y="3513"/>
                  </a:lnTo>
                  <a:lnTo>
                    <a:pt x="648" y="3513"/>
                  </a:lnTo>
                  <a:lnTo>
                    <a:pt x="833" y="3421"/>
                  </a:lnTo>
                  <a:lnTo>
                    <a:pt x="2589" y="2774"/>
                  </a:lnTo>
                  <a:lnTo>
                    <a:pt x="6101" y="1942"/>
                  </a:lnTo>
                  <a:lnTo>
                    <a:pt x="9706" y="1387"/>
                  </a:lnTo>
                  <a:lnTo>
                    <a:pt x="13311" y="1203"/>
                  </a:lnTo>
                  <a:lnTo>
                    <a:pt x="16916" y="1480"/>
                  </a:lnTo>
                  <a:lnTo>
                    <a:pt x="20521" y="2127"/>
                  </a:lnTo>
                  <a:lnTo>
                    <a:pt x="23941" y="3144"/>
                  </a:lnTo>
                  <a:lnTo>
                    <a:pt x="27361" y="4623"/>
                  </a:lnTo>
                  <a:lnTo>
                    <a:pt x="28933" y="5547"/>
                  </a:lnTo>
                  <a:lnTo>
                    <a:pt x="29210" y="5547"/>
                  </a:lnTo>
                  <a:lnTo>
                    <a:pt x="29672" y="5455"/>
                  </a:lnTo>
                  <a:lnTo>
                    <a:pt x="29765" y="5270"/>
                  </a:lnTo>
                  <a:lnTo>
                    <a:pt x="29857" y="4992"/>
                  </a:lnTo>
                  <a:lnTo>
                    <a:pt x="29765" y="4530"/>
                  </a:lnTo>
                  <a:lnTo>
                    <a:pt x="29580" y="4438"/>
                  </a:lnTo>
                  <a:lnTo>
                    <a:pt x="27824" y="3513"/>
                  </a:lnTo>
                  <a:lnTo>
                    <a:pt x="24403" y="1942"/>
                  </a:lnTo>
                  <a:lnTo>
                    <a:pt x="20798" y="925"/>
                  </a:lnTo>
                  <a:lnTo>
                    <a:pt x="17009" y="278"/>
                  </a:lnTo>
                  <a:lnTo>
                    <a:pt x="133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p:nvPr/>
          </p:nvSpPr>
          <p:spPr>
            <a:xfrm>
              <a:off x="-2081575" y="4839050"/>
              <a:ext cx="1160075" cy="1573750"/>
            </a:xfrm>
            <a:custGeom>
              <a:rect b="b" l="l" r="r" t="t"/>
              <a:pathLst>
                <a:path extrusionOk="0" h="62950" w="46403">
                  <a:moveTo>
                    <a:pt x="555" y="1"/>
                  </a:moveTo>
                  <a:lnTo>
                    <a:pt x="93" y="93"/>
                  </a:lnTo>
                  <a:lnTo>
                    <a:pt x="93" y="278"/>
                  </a:lnTo>
                  <a:lnTo>
                    <a:pt x="0" y="278"/>
                  </a:lnTo>
                  <a:lnTo>
                    <a:pt x="0" y="556"/>
                  </a:lnTo>
                  <a:lnTo>
                    <a:pt x="93" y="925"/>
                  </a:lnTo>
                  <a:lnTo>
                    <a:pt x="370" y="1018"/>
                  </a:lnTo>
                  <a:lnTo>
                    <a:pt x="3698" y="2589"/>
                  </a:lnTo>
                  <a:lnTo>
                    <a:pt x="10907" y="7211"/>
                  </a:lnTo>
                  <a:lnTo>
                    <a:pt x="18302" y="13312"/>
                  </a:lnTo>
                  <a:lnTo>
                    <a:pt x="25605" y="20614"/>
                  </a:lnTo>
                  <a:lnTo>
                    <a:pt x="32260" y="28933"/>
                  </a:lnTo>
                  <a:lnTo>
                    <a:pt x="36604" y="35773"/>
                  </a:lnTo>
                  <a:lnTo>
                    <a:pt x="39100" y="40395"/>
                  </a:lnTo>
                  <a:lnTo>
                    <a:pt x="41226" y="45202"/>
                  </a:lnTo>
                  <a:lnTo>
                    <a:pt x="42982" y="50008"/>
                  </a:lnTo>
                  <a:lnTo>
                    <a:pt x="44276" y="54907"/>
                  </a:lnTo>
                  <a:lnTo>
                    <a:pt x="45016" y="59899"/>
                  </a:lnTo>
                  <a:lnTo>
                    <a:pt x="45201" y="62302"/>
                  </a:lnTo>
                  <a:lnTo>
                    <a:pt x="45293" y="62487"/>
                  </a:lnTo>
                  <a:lnTo>
                    <a:pt x="45571" y="62857"/>
                  </a:lnTo>
                  <a:lnTo>
                    <a:pt x="45848" y="62857"/>
                  </a:lnTo>
                  <a:lnTo>
                    <a:pt x="45848" y="62949"/>
                  </a:lnTo>
                  <a:lnTo>
                    <a:pt x="46033" y="62857"/>
                  </a:lnTo>
                  <a:lnTo>
                    <a:pt x="46402" y="62487"/>
                  </a:lnTo>
                  <a:lnTo>
                    <a:pt x="46402" y="62302"/>
                  </a:lnTo>
                  <a:lnTo>
                    <a:pt x="46218" y="59806"/>
                  </a:lnTo>
                  <a:lnTo>
                    <a:pt x="45478" y="54815"/>
                  </a:lnTo>
                  <a:lnTo>
                    <a:pt x="44184" y="49823"/>
                  </a:lnTo>
                  <a:lnTo>
                    <a:pt x="42335" y="44924"/>
                  </a:lnTo>
                  <a:lnTo>
                    <a:pt x="40209" y="39933"/>
                  </a:lnTo>
                  <a:lnTo>
                    <a:pt x="37529" y="35219"/>
                  </a:lnTo>
                  <a:lnTo>
                    <a:pt x="33184" y="28378"/>
                  </a:lnTo>
                  <a:lnTo>
                    <a:pt x="26437" y="19874"/>
                  </a:lnTo>
                  <a:lnTo>
                    <a:pt x="19042" y="12480"/>
                  </a:lnTo>
                  <a:lnTo>
                    <a:pt x="11462" y="6287"/>
                  </a:lnTo>
                  <a:lnTo>
                    <a:pt x="4252" y="1665"/>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
            <p:cNvSpPr/>
            <p:nvPr/>
          </p:nvSpPr>
          <p:spPr>
            <a:xfrm>
              <a:off x="-699675" y="-2934725"/>
              <a:ext cx="3491750" cy="9872075"/>
            </a:xfrm>
            <a:custGeom>
              <a:rect b="b" l="l" r="r" t="t"/>
              <a:pathLst>
                <a:path extrusionOk="0" h="394883" w="139670">
                  <a:moveTo>
                    <a:pt x="130981" y="28286"/>
                  </a:moveTo>
                  <a:lnTo>
                    <a:pt x="131905" y="28563"/>
                  </a:lnTo>
                  <a:lnTo>
                    <a:pt x="132644" y="29118"/>
                  </a:lnTo>
                  <a:lnTo>
                    <a:pt x="132922" y="29580"/>
                  </a:lnTo>
                  <a:lnTo>
                    <a:pt x="133199" y="30227"/>
                  </a:lnTo>
                  <a:lnTo>
                    <a:pt x="133291" y="30874"/>
                  </a:lnTo>
                  <a:lnTo>
                    <a:pt x="133291" y="288398"/>
                  </a:lnTo>
                  <a:lnTo>
                    <a:pt x="133199" y="289322"/>
                  </a:lnTo>
                  <a:lnTo>
                    <a:pt x="132644" y="290709"/>
                  </a:lnTo>
                  <a:lnTo>
                    <a:pt x="130981" y="292650"/>
                  </a:lnTo>
                  <a:lnTo>
                    <a:pt x="129502" y="293482"/>
                  </a:lnTo>
                  <a:lnTo>
                    <a:pt x="9706" y="362716"/>
                  </a:lnTo>
                  <a:lnTo>
                    <a:pt x="8966" y="363085"/>
                  </a:lnTo>
                  <a:lnTo>
                    <a:pt x="7580" y="363178"/>
                  </a:lnTo>
                  <a:lnTo>
                    <a:pt x="6563" y="362623"/>
                  </a:lnTo>
                  <a:lnTo>
                    <a:pt x="6008" y="361421"/>
                  </a:lnTo>
                  <a:lnTo>
                    <a:pt x="5916" y="360497"/>
                  </a:lnTo>
                  <a:lnTo>
                    <a:pt x="5916" y="104360"/>
                  </a:lnTo>
                  <a:lnTo>
                    <a:pt x="6008" y="103436"/>
                  </a:lnTo>
                  <a:lnTo>
                    <a:pt x="6471" y="101494"/>
                  </a:lnTo>
                  <a:lnTo>
                    <a:pt x="7580" y="99831"/>
                  </a:lnTo>
                  <a:lnTo>
                    <a:pt x="8966" y="98444"/>
                  </a:lnTo>
                  <a:lnTo>
                    <a:pt x="9798" y="97889"/>
                  </a:lnTo>
                  <a:lnTo>
                    <a:pt x="129502" y="28656"/>
                  </a:lnTo>
                  <a:lnTo>
                    <a:pt x="129964" y="28471"/>
                  </a:lnTo>
                  <a:lnTo>
                    <a:pt x="130981" y="28286"/>
                  </a:lnTo>
                  <a:close/>
                  <a:moveTo>
                    <a:pt x="137728" y="1"/>
                  </a:moveTo>
                  <a:lnTo>
                    <a:pt x="136157" y="186"/>
                  </a:lnTo>
                  <a:lnTo>
                    <a:pt x="135233" y="648"/>
                  </a:lnTo>
                  <a:lnTo>
                    <a:pt x="4437" y="76167"/>
                  </a:lnTo>
                  <a:lnTo>
                    <a:pt x="3513" y="76814"/>
                  </a:lnTo>
                  <a:lnTo>
                    <a:pt x="1941" y="78478"/>
                  </a:lnTo>
                  <a:lnTo>
                    <a:pt x="832" y="80419"/>
                  </a:lnTo>
                  <a:lnTo>
                    <a:pt x="93" y="82638"/>
                  </a:lnTo>
                  <a:lnTo>
                    <a:pt x="0" y="83839"/>
                  </a:lnTo>
                  <a:lnTo>
                    <a:pt x="0" y="391833"/>
                  </a:lnTo>
                  <a:lnTo>
                    <a:pt x="93" y="392849"/>
                  </a:lnTo>
                  <a:lnTo>
                    <a:pt x="740" y="394236"/>
                  </a:lnTo>
                  <a:lnTo>
                    <a:pt x="1941" y="394883"/>
                  </a:lnTo>
                  <a:lnTo>
                    <a:pt x="3605" y="394790"/>
                  </a:lnTo>
                  <a:lnTo>
                    <a:pt x="4530" y="394328"/>
                  </a:lnTo>
                  <a:lnTo>
                    <a:pt x="135233" y="318901"/>
                  </a:lnTo>
                  <a:lnTo>
                    <a:pt x="136249" y="318162"/>
                  </a:lnTo>
                  <a:lnTo>
                    <a:pt x="137728" y="316498"/>
                  </a:lnTo>
                  <a:lnTo>
                    <a:pt x="138930" y="314557"/>
                  </a:lnTo>
                  <a:lnTo>
                    <a:pt x="139577" y="312339"/>
                  </a:lnTo>
                  <a:lnTo>
                    <a:pt x="139669" y="311137"/>
                  </a:lnTo>
                  <a:lnTo>
                    <a:pt x="139669" y="3144"/>
                  </a:lnTo>
                  <a:lnTo>
                    <a:pt x="139577" y="2219"/>
                  </a:lnTo>
                  <a:lnTo>
                    <a:pt x="138930" y="740"/>
                  </a:lnTo>
                  <a:lnTo>
                    <a:pt x="1377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p:nvPr/>
          </p:nvSpPr>
          <p:spPr>
            <a:xfrm>
              <a:off x="-551775" y="-2227600"/>
              <a:ext cx="3184400" cy="8372325"/>
            </a:xfrm>
            <a:custGeom>
              <a:rect b="b" l="l" r="r" t="t"/>
              <a:pathLst>
                <a:path extrusionOk="0" h="334893" w="127376">
                  <a:moveTo>
                    <a:pt x="125065" y="1"/>
                  </a:moveTo>
                  <a:lnTo>
                    <a:pt x="124048" y="186"/>
                  </a:lnTo>
                  <a:lnTo>
                    <a:pt x="123586" y="371"/>
                  </a:lnTo>
                  <a:lnTo>
                    <a:pt x="3790" y="69604"/>
                  </a:lnTo>
                  <a:lnTo>
                    <a:pt x="2958" y="70159"/>
                  </a:lnTo>
                  <a:lnTo>
                    <a:pt x="1571" y="71546"/>
                  </a:lnTo>
                  <a:lnTo>
                    <a:pt x="555" y="73209"/>
                  </a:lnTo>
                  <a:lnTo>
                    <a:pt x="92" y="75151"/>
                  </a:lnTo>
                  <a:lnTo>
                    <a:pt x="0" y="76075"/>
                  </a:lnTo>
                  <a:lnTo>
                    <a:pt x="0" y="332212"/>
                  </a:lnTo>
                  <a:lnTo>
                    <a:pt x="92" y="333136"/>
                  </a:lnTo>
                  <a:lnTo>
                    <a:pt x="647" y="334338"/>
                  </a:lnTo>
                  <a:lnTo>
                    <a:pt x="1664" y="334893"/>
                  </a:lnTo>
                  <a:lnTo>
                    <a:pt x="3050" y="334800"/>
                  </a:lnTo>
                  <a:lnTo>
                    <a:pt x="3790" y="334431"/>
                  </a:lnTo>
                  <a:lnTo>
                    <a:pt x="123586" y="265197"/>
                  </a:lnTo>
                  <a:lnTo>
                    <a:pt x="125065" y="264365"/>
                  </a:lnTo>
                  <a:lnTo>
                    <a:pt x="126728" y="262424"/>
                  </a:lnTo>
                  <a:lnTo>
                    <a:pt x="127283" y="261037"/>
                  </a:lnTo>
                  <a:lnTo>
                    <a:pt x="127375" y="260113"/>
                  </a:lnTo>
                  <a:lnTo>
                    <a:pt x="127375" y="2589"/>
                  </a:lnTo>
                  <a:lnTo>
                    <a:pt x="127283" y="1942"/>
                  </a:lnTo>
                  <a:lnTo>
                    <a:pt x="127006" y="1295"/>
                  </a:lnTo>
                  <a:lnTo>
                    <a:pt x="126728" y="833"/>
                  </a:lnTo>
                  <a:lnTo>
                    <a:pt x="125989" y="278"/>
                  </a:lnTo>
                  <a:lnTo>
                    <a:pt x="125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p:nvPr/>
          </p:nvSpPr>
          <p:spPr>
            <a:xfrm>
              <a:off x="-551775" y="2590575"/>
              <a:ext cx="3147425" cy="3554150"/>
            </a:xfrm>
            <a:custGeom>
              <a:rect b="b" l="l" r="r" t="t"/>
              <a:pathLst>
                <a:path extrusionOk="0" h="142166" w="125897">
                  <a:moveTo>
                    <a:pt x="0" y="1"/>
                  </a:moveTo>
                  <a:lnTo>
                    <a:pt x="0" y="139485"/>
                  </a:lnTo>
                  <a:lnTo>
                    <a:pt x="92" y="140409"/>
                  </a:lnTo>
                  <a:lnTo>
                    <a:pt x="647" y="141611"/>
                  </a:lnTo>
                  <a:lnTo>
                    <a:pt x="1664" y="142166"/>
                  </a:lnTo>
                  <a:lnTo>
                    <a:pt x="3050" y="142073"/>
                  </a:lnTo>
                  <a:lnTo>
                    <a:pt x="3790" y="141704"/>
                  </a:lnTo>
                  <a:lnTo>
                    <a:pt x="123586" y="72562"/>
                  </a:lnTo>
                  <a:lnTo>
                    <a:pt x="124787" y="71823"/>
                  </a:lnTo>
                  <a:lnTo>
                    <a:pt x="125896" y="7089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p:nvPr/>
          </p:nvSpPr>
          <p:spPr>
            <a:xfrm>
              <a:off x="-551775" y="-2132850"/>
              <a:ext cx="2941750" cy="8067300"/>
            </a:xfrm>
            <a:custGeom>
              <a:rect b="b" l="l" r="r" t="t"/>
              <a:pathLst>
                <a:path extrusionOk="0" h="322692" w="117670">
                  <a:moveTo>
                    <a:pt x="117670" y="1"/>
                  </a:moveTo>
                  <a:lnTo>
                    <a:pt x="3790" y="65814"/>
                  </a:lnTo>
                  <a:lnTo>
                    <a:pt x="2958" y="66369"/>
                  </a:lnTo>
                  <a:lnTo>
                    <a:pt x="1571" y="67756"/>
                  </a:lnTo>
                  <a:lnTo>
                    <a:pt x="555" y="69419"/>
                  </a:lnTo>
                  <a:lnTo>
                    <a:pt x="92" y="71361"/>
                  </a:lnTo>
                  <a:lnTo>
                    <a:pt x="0" y="72285"/>
                  </a:lnTo>
                  <a:lnTo>
                    <a:pt x="0" y="322691"/>
                  </a:lnTo>
                  <a:lnTo>
                    <a:pt x="113972" y="256970"/>
                  </a:lnTo>
                  <a:lnTo>
                    <a:pt x="115359" y="256046"/>
                  </a:lnTo>
                  <a:lnTo>
                    <a:pt x="117023" y="254197"/>
                  </a:lnTo>
                  <a:lnTo>
                    <a:pt x="117577" y="252718"/>
                  </a:lnTo>
                  <a:lnTo>
                    <a:pt x="117670" y="251794"/>
                  </a:lnTo>
                  <a:lnTo>
                    <a:pt x="1176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
            <p:cNvSpPr/>
            <p:nvPr/>
          </p:nvSpPr>
          <p:spPr>
            <a:xfrm>
              <a:off x="-1046325" y="-1150725"/>
              <a:ext cx="443725" cy="8101950"/>
            </a:xfrm>
            <a:custGeom>
              <a:rect b="b" l="l" r="r" t="t"/>
              <a:pathLst>
                <a:path extrusionOk="0" h="324078" w="17749">
                  <a:moveTo>
                    <a:pt x="1295" y="1"/>
                  </a:moveTo>
                  <a:lnTo>
                    <a:pt x="1018" y="555"/>
                  </a:lnTo>
                  <a:lnTo>
                    <a:pt x="740" y="1110"/>
                  </a:lnTo>
                  <a:lnTo>
                    <a:pt x="371" y="1849"/>
                  </a:lnTo>
                  <a:lnTo>
                    <a:pt x="1" y="3513"/>
                  </a:lnTo>
                  <a:lnTo>
                    <a:pt x="1" y="4345"/>
                  </a:lnTo>
                  <a:lnTo>
                    <a:pt x="1" y="312523"/>
                  </a:lnTo>
                  <a:lnTo>
                    <a:pt x="93" y="313632"/>
                  </a:lnTo>
                  <a:lnTo>
                    <a:pt x="740" y="315851"/>
                  </a:lnTo>
                  <a:lnTo>
                    <a:pt x="1942" y="317792"/>
                  </a:lnTo>
                  <a:lnTo>
                    <a:pt x="3421" y="319456"/>
                  </a:lnTo>
                  <a:lnTo>
                    <a:pt x="4438" y="320103"/>
                  </a:lnTo>
                  <a:lnTo>
                    <a:pt x="9522" y="323061"/>
                  </a:lnTo>
                  <a:lnTo>
                    <a:pt x="10446" y="323523"/>
                  </a:lnTo>
                  <a:lnTo>
                    <a:pt x="12572" y="323985"/>
                  </a:lnTo>
                  <a:lnTo>
                    <a:pt x="14698" y="324078"/>
                  </a:lnTo>
                  <a:lnTo>
                    <a:pt x="16732" y="323708"/>
                  </a:lnTo>
                  <a:lnTo>
                    <a:pt x="17748" y="323338"/>
                  </a:lnTo>
                  <a:lnTo>
                    <a:pt x="17748" y="323338"/>
                  </a:lnTo>
                  <a:lnTo>
                    <a:pt x="16917" y="323615"/>
                  </a:lnTo>
                  <a:lnTo>
                    <a:pt x="15530" y="323523"/>
                  </a:lnTo>
                  <a:lnTo>
                    <a:pt x="14513" y="322783"/>
                  </a:lnTo>
                  <a:lnTo>
                    <a:pt x="13866" y="321397"/>
                  </a:lnTo>
                  <a:lnTo>
                    <a:pt x="13866" y="320473"/>
                  </a:lnTo>
                  <a:lnTo>
                    <a:pt x="13866" y="12479"/>
                  </a:lnTo>
                  <a:lnTo>
                    <a:pt x="13866" y="11093"/>
                  </a:lnTo>
                  <a:lnTo>
                    <a:pt x="14421" y="9706"/>
                  </a:lnTo>
                  <a:lnTo>
                    <a:pt x="14698" y="8874"/>
                  </a:lnTo>
                  <a:lnTo>
                    <a:pt x="15160" y="8135"/>
                  </a:lnTo>
                  <a:lnTo>
                    <a:pt x="12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p:nvPr/>
          </p:nvSpPr>
          <p:spPr>
            <a:xfrm>
              <a:off x="869400" y="5379800"/>
              <a:ext cx="353600" cy="480700"/>
            </a:xfrm>
            <a:custGeom>
              <a:rect b="b" l="l" r="r" t="t"/>
              <a:pathLst>
                <a:path extrusionOk="0" h="19228" w="14144">
                  <a:moveTo>
                    <a:pt x="11000" y="1"/>
                  </a:moveTo>
                  <a:lnTo>
                    <a:pt x="10168" y="93"/>
                  </a:lnTo>
                  <a:lnTo>
                    <a:pt x="8597" y="555"/>
                  </a:lnTo>
                  <a:lnTo>
                    <a:pt x="7950" y="1018"/>
                  </a:lnTo>
                  <a:lnTo>
                    <a:pt x="6286" y="2219"/>
                  </a:lnTo>
                  <a:lnTo>
                    <a:pt x="3513" y="5270"/>
                  </a:lnTo>
                  <a:lnTo>
                    <a:pt x="1387" y="8690"/>
                  </a:lnTo>
                  <a:lnTo>
                    <a:pt x="185" y="12664"/>
                  </a:lnTo>
                  <a:lnTo>
                    <a:pt x="1" y="14698"/>
                  </a:lnTo>
                  <a:lnTo>
                    <a:pt x="93" y="15900"/>
                  </a:lnTo>
                  <a:lnTo>
                    <a:pt x="925" y="18210"/>
                  </a:lnTo>
                  <a:lnTo>
                    <a:pt x="2127" y="19135"/>
                  </a:lnTo>
                  <a:lnTo>
                    <a:pt x="3143" y="19227"/>
                  </a:lnTo>
                  <a:lnTo>
                    <a:pt x="3975" y="19135"/>
                  </a:lnTo>
                  <a:lnTo>
                    <a:pt x="5454" y="18673"/>
                  </a:lnTo>
                  <a:lnTo>
                    <a:pt x="6194" y="18303"/>
                  </a:lnTo>
                  <a:lnTo>
                    <a:pt x="7950" y="17009"/>
                  </a:lnTo>
                  <a:lnTo>
                    <a:pt x="10723" y="14051"/>
                  </a:lnTo>
                  <a:lnTo>
                    <a:pt x="12664" y="10538"/>
                  </a:lnTo>
                  <a:lnTo>
                    <a:pt x="13866" y="6656"/>
                  </a:lnTo>
                  <a:lnTo>
                    <a:pt x="14143" y="4622"/>
                  </a:lnTo>
                  <a:lnTo>
                    <a:pt x="14143" y="3328"/>
                  </a:lnTo>
                  <a:lnTo>
                    <a:pt x="13311" y="1110"/>
                  </a:lnTo>
                  <a:lnTo>
                    <a:pt x="11925" y="186"/>
                  </a:lnTo>
                  <a:lnTo>
                    <a:pt x="110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a:off x="989575" y="-1857850"/>
              <a:ext cx="108625" cy="136375"/>
            </a:xfrm>
            <a:custGeom>
              <a:rect b="b" l="l" r="r" t="t"/>
              <a:pathLst>
                <a:path extrusionOk="0" h="5455" w="4345">
                  <a:moveTo>
                    <a:pt x="2588" y="1"/>
                  </a:moveTo>
                  <a:lnTo>
                    <a:pt x="2219" y="185"/>
                  </a:lnTo>
                  <a:lnTo>
                    <a:pt x="1202" y="925"/>
                  </a:lnTo>
                  <a:lnTo>
                    <a:pt x="93" y="2866"/>
                  </a:lnTo>
                  <a:lnTo>
                    <a:pt x="0" y="3975"/>
                  </a:lnTo>
                  <a:lnTo>
                    <a:pt x="93" y="4437"/>
                  </a:lnTo>
                  <a:lnTo>
                    <a:pt x="370" y="5177"/>
                  </a:lnTo>
                  <a:lnTo>
                    <a:pt x="925" y="5454"/>
                  </a:lnTo>
                  <a:lnTo>
                    <a:pt x="1756" y="5454"/>
                  </a:lnTo>
                  <a:lnTo>
                    <a:pt x="2219" y="5177"/>
                  </a:lnTo>
                  <a:lnTo>
                    <a:pt x="3051" y="4530"/>
                  </a:lnTo>
                  <a:lnTo>
                    <a:pt x="4160" y="2589"/>
                  </a:lnTo>
                  <a:lnTo>
                    <a:pt x="4345" y="1479"/>
                  </a:lnTo>
                  <a:lnTo>
                    <a:pt x="4252" y="1017"/>
                  </a:lnTo>
                  <a:lnTo>
                    <a:pt x="3975" y="278"/>
                  </a:lnTo>
                  <a:lnTo>
                    <a:pt x="34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645250" y="-1402600"/>
              <a:ext cx="97075" cy="124800"/>
            </a:xfrm>
            <a:custGeom>
              <a:rect b="b" l="l" r="r" t="t"/>
              <a:pathLst>
                <a:path extrusionOk="0" h="4992" w="3883">
                  <a:moveTo>
                    <a:pt x="3051" y="0"/>
                  </a:moveTo>
                  <a:lnTo>
                    <a:pt x="2404" y="93"/>
                  </a:lnTo>
                  <a:lnTo>
                    <a:pt x="1941" y="278"/>
                  </a:lnTo>
                  <a:lnTo>
                    <a:pt x="1202" y="832"/>
                  </a:lnTo>
                  <a:lnTo>
                    <a:pt x="185" y="2588"/>
                  </a:lnTo>
                  <a:lnTo>
                    <a:pt x="0" y="3605"/>
                  </a:lnTo>
                  <a:lnTo>
                    <a:pt x="93" y="4067"/>
                  </a:lnTo>
                  <a:lnTo>
                    <a:pt x="370" y="4714"/>
                  </a:lnTo>
                  <a:lnTo>
                    <a:pt x="925" y="4992"/>
                  </a:lnTo>
                  <a:lnTo>
                    <a:pt x="1664" y="4992"/>
                  </a:lnTo>
                  <a:lnTo>
                    <a:pt x="1941" y="4714"/>
                  </a:lnTo>
                  <a:lnTo>
                    <a:pt x="2773" y="4160"/>
                  </a:lnTo>
                  <a:lnTo>
                    <a:pt x="3790" y="2404"/>
                  </a:lnTo>
                  <a:lnTo>
                    <a:pt x="3883" y="1387"/>
                  </a:lnTo>
                  <a:lnTo>
                    <a:pt x="3883" y="925"/>
                  </a:lnTo>
                  <a:lnTo>
                    <a:pt x="3605" y="278"/>
                  </a:lnTo>
                  <a:lnTo>
                    <a:pt x="30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802375" y="-1809325"/>
              <a:ext cx="642450" cy="441400"/>
            </a:xfrm>
            <a:custGeom>
              <a:rect b="b" l="l" r="r" t="t"/>
              <a:pathLst>
                <a:path extrusionOk="0" h="17656" w="25698">
                  <a:moveTo>
                    <a:pt x="24773" y="1"/>
                  </a:moveTo>
                  <a:lnTo>
                    <a:pt x="24034" y="186"/>
                  </a:lnTo>
                  <a:lnTo>
                    <a:pt x="23572" y="370"/>
                  </a:lnTo>
                  <a:lnTo>
                    <a:pt x="2127" y="12757"/>
                  </a:lnTo>
                  <a:lnTo>
                    <a:pt x="1203" y="13404"/>
                  </a:lnTo>
                  <a:lnTo>
                    <a:pt x="93" y="15160"/>
                  </a:lnTo>
                  <a:lnTo>
                    <a:pt x="1" y="16269"/>
                  </a:lnTo>
                  <a:lnTo>
                    <a:pt x="1" y="16731"/>
                  </a:lnTo>
                  <a:lnTo>
                    <a:pt x="371" y="17378"/>
                  </a:lnTo>
                  <a:lnTo>
                    <a:pt x="925" y="17656"/>
                  </a:lnTo>
                  <a:lnTo>
                    <a:pt x="1665" y="17563"/>
                  </a:lnTo>
                  <a:lnTo>
                    <a:pt x="2127" y="17378"/>
                  </a:lnTo>
                  <a:lnTo>
                    <a:pt x="23572" y="4992"/>
                  </a:lnTo>
                  <a:lnTo>
                    <a:pt x="24496" y="4345"/>
                  </a:lnTo>
                  <a:lnTo>
                    <a:pt x="25605" y="2496"/>
                  </a:lnTo>
                  <a:lnTo>
                    <a:pt x="25698" y="1387"/>
                  </a:lnTo>
                  <a:lnTo>
                    <a:pt x="25698" y="1017"/>
                  </a:lnTo>
                  <a:lnTo>
                    <a:pt x="25421" y="370"/>
                  </a:lnTo>
                  <a:lnTo>
                    <a:pt x="247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1013950" y="-3145000"/>
              <a:ext cx="3803700" cy="2195350"/>
            </a:xfrm>
            <a:custGeom>
              <a:rect b="b" l="l" r="r" t="t"/>
              <a:pathLst>
                <a:path extrusionOk="0" h="87814" w="152148">
                  <a:moveTo>
                    <a:pt x="137174" y="0"/>
                  </a:moveTo>
                  <a:lnTo>
                    <a:pt x="134955" y="462"/>
                  </a:lnTo>
                  <a:lnTo>
                    <a:pt x="133846" y="925"/>
                  </a:lnTo>
                  <a:lnTo>
                    <a:pt x="3143" y="76444"/>
                  </a:lnTo>
                  <a:lnTo>
                    <a:pt x="2219" y="77183"/>
                  </a:lnTo>
                  <a:lnTo>
                    <a:pt x="647" y="78847"/>
                  </a:lnTo>
                  <a:lnTo>
                    <a:pt x="0" y="79772"/>
                  </a:lnTo>
                  <a:lnTo>
                    <a:pt x="13865" y="87813"/>
                  </a:lnTo>
                  <a:lnTo>
                    <a:pt x="14512" y="86889"/>
                  </a:lnTo>
                  <a:lnTo>
                    <a:pt x="16084" y="85225"/>
                  </a:lnTo>
                  <a:lnTo>
                    <a:pt x="17008" y="84578"/>
                  </a:lnTo>
                  <a:lnTo>
                    <a:pt x="147804" y="8966"/>
                  </a:lnTo>
                  <a:lnTo>
                    <a:pt x="148635" y="8689"/>
                  </a:lnTo>
                  <a:lnTo>
                    <a:pt x="150114" y="8412"/>
                  </a:lnTo>
                  <a:lnTo>
                    <a:pt x="151316" y="8966"/>
                  </a:lnTo>
                  <a:lnTo>
                    <a:pt x="152056" y="10076"/>
                  </a:lnTo>
                  <a:lnTo>
                    <a:pt x="152148" y="10908"/>
                  </a:lnTo>
                  <a:lnTo>
                    <a:pt x="152056" y="9798"/>
                  </a:lnTo>
                  <a:lnTo>
                    <a:pt x="151316" y="7857"/>
                  </a:lnTo>
                  <a:lnTo>
                    <a:pt x="150207" y="6009"/>
                  </a:lnTo>
                  <a:lnTo>
                    <a:pt x="148728" y="4530"/>
                  </a:lnTo>
                  <a:lnTo>
                    <a:pt x="147804" y="3883"/>
                  </a:lnTo>
                  <a:lnTo>
                    <a:pt x="142720" y="925"/>
                  </a:lnTo>
                  <a:lnTo>
                    <a:pt x="141703" y="462"/>
                  </a:lnTo>
                  <a:lnTo>
                    <a:pt x="1393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a:off x="1800675" y="-2960125"/>
              <a:ext cx="508425" cy="332775"/>
            </a:xfrm>
            <a:custGeom>
              <a:rect b="b" l="l" r="r" t="t"/>
              <a:pathLst>
                <a:path extrusionOk="0" h="13311" w="20337">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a:off x="1800675" y="-2960125"/>
              <a:ext cx="508425" cy="332775"/>
            </a:xfrm>
            <a:custGeom>
              <a:rect b="b" l="l" r="r" t="t"/>
              <a:pathLst>
                <a:path extrusionOk="0" h="13311" w="20337">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p:nvPr/>
          </p:nvSpPr>
          <p:spPr>
            <a:xfrm>
              <a:off x="1803000" y="-2962450"/>
              <a:ext cx="506100" cy="291200"/>
            </a:xfrm>
            <a:custGeom>
              <a:rect b="b" l="l" r="r" t="t"/>
              <a:pathLst>
                <a:path extrusionOk="0" h="11648" w="20244">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p:nvPr/>
          </p:nvSpPr>
          <p:spPr>
            <a:xfrm>
              <a:off x="1803000" y="-2962450"/>
              <a:ext cx="506100" cy="291200"/>
            </a:xfrm>
            <a:custGeom>
              <a:rect b="b" l="l" r="r" t="t"/>
              <a:pathLst>
                <a:path extrusionOk="0" h="11648" w="20244">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p:nvPr/>
          </p:nvSpPr>
          <p:spPr>
            <a:xfrm>
              <a:off x="-976975" y="16275"/>
              <a:ext cx="150225" cy="1026050"/>
            </a:xfrm>
            <a:custGeom>
              <a:rect b="b" l="l" r="r" t="t"/>
              <a:pathLst>
                <a:path extrusionOk="0" h="41042" w="6009">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p:nvPr/>
          </p:nvSpPr>
          <p:spPr>
            <a:xfrm>
              <a:off x="-976975" y="16275"/>
              <a:ext cx="150225" cy="1026050"/>
            </a:xfrm>
            <a:custGeom>
              <a:rect b="b" l="l" r="r" t="t"/>
              <a:pathLst>
                <a:path extrusionOk="0" h="41042" w="6009">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a:off x="-974675" y="39375"/>
              <a:ext cx="106325" cy="1005250"/>
            </a:xfrm>
            <a:custGeom>
              <a:rect b="b" l="l" r="r" t="t"/>
              <a:pathLst>
                <a:path extrusionOk="0" h="40210" w="4253">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p:nvPr/>
          </p:nvSpPr>
          <p:spPr>
            <a:xfrm>
              <a:off x="-974675" y="39375"/>
              <a:ext cx="106325" cy="1005250"/>
            </a:xfrm>
            <a:custGeom>
              <a:rect b="b" l="l" r="r" t="t"/>
              <a:pathLst>
                <a:path extrusionOk="0" h="40210" w="4253">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976975" y="1167075"/>
              <a:ext cx="147900" cy="573125"/>
            </a:xfrm>
            <a:custGeom>
              <a:rect b="b" l="l" r="r" t="t"/>
              <a:pathLst>
                <a:path extrusionOk="0" h="22925" w="5916">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976975" y="1167075"/>
              <a:ext cx="147900" cy="573125"/>
            </a:xfrm>
            <a:custGeom>
              <a:rect b="b" l="l" r="r" t="t"/>
              <a:pathLst>
                <a:path extrusionOk="0" h="22925" w="5916">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974675" y="1187875"/>
              <a:ext cx="106325" cy="550025"/>
            </a:xfrm>
            <a:custGeom>
              <a:rect b="b" l="l" r="r" t="t"/>
              <a:pathLst>
                <a:path extrusionOk="0" h="22001" w="4253">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974675" y="1187875"/>
              <a:ext cx="106325" cy="550025"/>
            </a:xfrm>
            <a:custGeom>
              <a:rect b="b" l="l" r="r" t="t"/>
              <a:pathLst>
                <a:path extrusionOk="0" h="22001" w="4253">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525" y="-122375"/>
              <a:ext cx="2061300" cy="2195350"/>
            </a:xfrm>
            <a:custGeom>
              <a:rect b="b" l="l" r="r" t="t"/>
              <a:pathLst>
                <a:path extrusionOk="0" h="87814" w="82452">
                  <a:moveTo>
                    <a:pt x="58419" y="0"/>
                  </a:moveTo>
                  <a:lnTo>
                    <a:pt x="53612" y="93"/>
                  </a:lnTo>
                  <a:lnTo>
                    <a:pt x="46310" y="647"/>
                  </a:lnTo>
                  <a:lnTo>
                    <a:pt x="41503" y="740"/>
                  </a:lnTo>
                  <a:lnTo>
                    <a:pt x="36512" y="832"/>
                  </a:lnTo>
                  <a:lnTo>
                    <a:pt x="26621" y="1479"/>
                  </a:lnTo>
                  <a:lnTo>
                    <a:pt x="21630" y="2034"/>
                  </a:lnTo>
                  <a:lnTo>
                    <a:pt x="19781" y="2311"/>
                  </a:lnTo>
                  <a:lnTo>
                    <a:pt x="16916" y="3420"/>
                  </a:lnTo>
                  <a:lnTo>
                    <a:pt x="15344" y="4622"/>
                  </a:lnTo>
                  <a:lnTo>
                    <a:pt x="14882" y="5361"/>
                  </a:lnTo>
                  <a:lnTo>
                    <a:pt x="14605" y="6101"/>
                  </a:lnTo>
                  <a:lnTo>
                    <a:pt x="14420" y="7487"/>
                  </a:lnTo>
                  <a:lnTo>
                    <a:pt x="14605" y="8134"/>
                  </a:lnTo>
                  <a:lnTo>
                    <a:pt x="14512" y="9244"/>
                  </a:lnTo>
                  <a:lnTo>
                    <a:pt x="13773" y="11370"/>
                  </a:lnTo>
                  <a:lnTo>
                    <a:pt x="13033" y="12294"/>
                  </a:lnTo>
                  <a:lnTo>
                    <a:pt x="11924" y="13496"/>
                  </a:lnTo>
                  <a:lnTo>
                    <a:pt x="9244" y="15714"/>
                  </a:lnTo>
                  <a:lnTo>
                    <a:pt x="8042" y="16823"/>
                  </a:lnTo>
                  <a:lnTo>
                    <a:pt x="7210" y="17933"/>
                  </a:lnTo>
                  <a:lnTo>
                    <a:pt x="5823" y="20243"/>
                  </a:lnTo>
                  <a:lnTo>
                    <a:pt x="4991" y="22924"/>
                  </a:lnTo>
                  <a:lnTo>
                    <a:pt x="4991" y="25697"/>
                  </a:lnTo>
                  <a:lnTo>
                    <a:pt x="5176" y="27084"/>
                  </a:lnTo>
                  <a:lnTo>
                    <a:pt x="5269" y="27916"/>
                  </a:lnTo>
                  <a:lnTo>
                    <a:pt x="5546" y="28747"/>
                  </a:lnTo>
                  <a:lnTo>
                    <a:pt x="6286" y="30226"/>
                  </a:lnTo>
                  <a:lnTo>
                    <a:pt x="7210" y="32445"/>
                  </a:lnTo>
                  <a:lnTo>
                    <a:pt x="7580" y="34016"/>
                  </a:lnTo>
                  <a:lnTo>
                    <a:pt x="7580" y="34848"/>
                  </a:lnTo>
                  <a:lnTo>
                    <a:pt x="7487" y="35680"/>
                  </a:lnTo>
                  <a:lnTo>
                    <a:pt x="6840" y="37344"/>
                  </a:lnTo>
                  <a:lnTo>
                    <a:pt x="5269" y="39655"/>
                  </a:lnTo>
                  <a:lnTo>
                    <a:pt x="4067" y="41134"/>
                  </a:lnTo>
                  <a:lnTo>
                    <a:pt x="2681" y="43167"/>
                  </a:lnTo>
                  <a:lnTo>
                    <a:pt x="832" y="47604"/>
                  </a:lnTo>
                  <a:lnTo>
                    <a:pt x="0" y="52318"/>
                  </a:lnTo>
                  <a:lnTo>
                    <a:pt x="277" y="57033"/>
                  </a:lnTo>
                  <a:lnTo>
                    <a:pt x="1017" y="59343"/>
                  </a:lnTo>
                  <a:lnTo>
                    <a:pt x="2126" y="62209"/>
                  </a:lnTo>
                  <a:lnTo>
                    <a:pt x="4991" y="67385"/>
                  </a:lnTo>
                  <a:lnTo>
                    <a:pt x="6840" y="69789"/>
                  </a:lnTo>
                  <a:lnTo>
                    <a:pt x="12479" y="77738"/>
                  </a:lnTo>
                  <a:lnTo>
                    <a:pt x="13773" y="79309"/>
                  </a:lnTo>
                  <a:lnTo>
                    <a:pt x="16916" y="81990"/>
                  </a:lnTo>
                  <a:lnTo>
                    <a:pt x="18764" y="83007"/>
                  </a:lnTo>
                  <a:lnTo>
                    <a:pt x="20521" y="84024"/>
                  </a:lnTo>
                  <a:lnTo>
                    <a:pt x="24310" y="85595"/>
                  </a:lnTo>
                  <a:lnTo>
                    <a:pt x="28285" y="86797"/>
                  </a:lnTo>
                  <a:lnTo>
                    <a:pt x="32260" y="87536"/>
                  </a:lnTo>
                  <a:lnTo>
                    <a:pt x="34386" y="87628"/>
                  </a:lnTo>
                  <a:lnTo>
                    <a:pt x="37713" y="87813"/>
                  </a:lnTo>
                  <a:lnTo>
                    <a:pt x="44461" y="87166"/>
                  </a:lnTo>
                  <a:lnTo>
                    <a:pt x="50932" y="85410"/>
                  </a:lnTo>
                  <a:lnTo>
                    <a:pt x="57125" y="82729"/>
                  </a:lnTo>
                  <a:lnTo>
                    <a:pt x="59990" y="80881"/>
                  </a:lnTo>
                  <a:lnTo>
                    <a:pt x="61377" y="79864"/>
                  </a:lnTo>
                  <a:lnTo>
                    <a:pt x="63503" y="77183"/>
                  </a:lnTo>
                  <a:lnTo>
                    <a:pt x="65444" y="72377"/>
                  </a:lnTo>
                  <a:lnTo>
                    <a:pt x="66646" y="67108"/>
                  </a:lnTo>
                  <a:lnTo>
                    <a:pt x="67662" y="63688"/>
                  </a:lnTo>
                  <a:lnTo>
                    <a:pt x="69141" y="60637"/>
                  </a:lnTo>
                  <a:lnTo>
                    <a:pt x="71267" y="58049"/>
                  </a:lnTo>
                  <a:lnTo>
                    <a:pt x="72746" y="57033"/>
                  </a:lnTo>
                  <a:lnTo>
                    <a:pt x="73578" y="56478"/>
                  </a:lnTo>
                  <a:lnTo>
                    <a:pt x="75334" y="54999"/>
                  </a:lnTo>
                  <a:lnTo>
                    <a:pt x="77738" y="52318"/>
                  </a:lnTo>
                  <a:lnTo>
                    <a:pt x="80234" y="47881"/>
                  </a:lnTo>
                  <a:lnTo>
                    <a:pt x="81805" y="42890"/>
                  </a:lnTo>
                  <a:lnTo>
                    <a:pt x="82452" y="37621"/>
                  </a:lnTo>
                  <a:lnTo>
                    <a:pt x="82082" y="32352"/>
                  </a:lnTo>
                  <a:lnTo>
                    <a:pt x="80881" y="28563"/>
                  </a:lnTo>
                  <a:lnTo>
                    <a:pt x="79679" y="26252"/>
                  </a:lnTo>
                  <a:lnTo>
                    <a:pt x="78200" y="24126"/>
                  </a:lnTo>
                  <a:lnTo>
                    <a:pt x="76351" y="22277"/>
                  </a:lnTo>
                  <a:lnTo>
                    <a:pt x="75242" y="21445"/>
                  </a:lnTo>
                  <a:lnTo>
                    <a:pt x="75427" y="19874"/>
                  </a:lnTo>
                  <a:lnTo>
                    <a:pt x="75704" y="11832"/>
                  </a:lnTo>
                  <a:lnTo>
                    <a:pt x="75057" y="8042"/>
                  </a:lnTo>
                  <a:lnTo>
                    <a:pt x="74133" y="6008"/>
                  </a:lnTo>
                  <a:lnTo>
                    <a:pt x="73578" y="5361"/>
                  </a:lnTo>
                  <a:lnTo>
                    <a:pt x="72192" y="4252"/>
                  </a:lnTo>
                  <a:lnTo>
                    <a:pt x="69141" y="2496"/>
                  </a:lnTo>
                  <a:lnTo>
                    <a:pt x="65999" y="1202"/>
                  </a:lnTo>
                  <a:lnTo>
                    <a:pt x="62578" y="370"/>
                  </a:lnTo>
                  <a:lnTo>
                    <a:pt x="60822" y="185"/>
                  </a:lnTo>
                  <a:lnTo>
                    <a:pt x="5841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1733675" y="1014575"/>
              <a:ext cx="2130650" cy="1751650"/>
            </a:xfrm>
            <a:custGeom>
              <a:rect b="b" l="l" r="r" t="t"/>
              <a:pathLst>
                <a:path extrusionOk="0" h="70066" w="85226">
                  <a:moveTo>
                    <a:pt x="0" y="0"/>
                  </a:moveTo>
                  <a:lnTo>
                    <a:pt x="8042" y="43075"/>
                  </a:lnTo>
                  <a:lnTo>
                    <a:pt x="20336" y="51117"/>
                  </a:lnTo>
                  <a:lnTo>
                    <a:pt x="37067" y="62024"/>
                  </a:lnTo>
                  <a:lnTo>
                    <a:pt x="40117" y="64150"/>
                  </a:lnTo>
                  <a:lnTo>
                    <a:pt x="44924" y="67015"/>
                  </a:lnTo>
                  <a:lnTo>
                    <a:pt x="49268" y="68864"/>
                  </a:lnTo>
                  <a:lnTo>
                    <a:pt x="54075" y="69696"/>
                  </a:lnTo>
                  <a:lnTo>
                    <a:pt x="57125" y="69696"/>
                  </a:lnTo>
                  <a:lnTo>
                    <a:pt x="74410" y="69881"/>
                  </a:lnTo>
                  <a:lnTo>
                    <a:pt x="77923" y="70066"/>
                  </a:lnTo>
                  <a:lnTo>
                    <a:pt x="85225" y="51209"/>
                  </a:lnTo>
                  <a:lnTo>
                    <a:pt x="54444" y="43075"/>
                  </a:lnTo>
                  <a:lnTo>
                    <a:pt x="41596" y="31243"/>
                  </a:lnTo>
                  <a:lnTo>
                    <a:pt x="21075" y="11739"/>
                  </a:lnTo>
                  <a:lnTo>
                    <a:pt x="17840" y="8504"/>
                  </a:lnTo>
                  <a:lnTo>
                    <a:pt x="13034" y="3975"/>
                  </a:lnTo>
                  <a:lnTo>
                    <a:pt x="9798" y="1941"/>
                  </a:lnTo>
                  <a:lnTo>
                    <a:pt x="7580" y="1017"/>
                  </a:lnTo>
                  <a:lnTo>
                    <a:pt x="3605" y="185"/>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2914525" y="1347325"/>
              <a:ext cx="1830225" cy="2206925"/>
            </a:xfrm>
            <a:custGeom>
              <a:rect b="b" l="l" r="r" t="t"/>
              <a:pathLst>
                <a:path extrusionOk="0" h="88277" w="73209">
                  <a:moveTo>
                    <a:pt x="71915" y="1"/>
                  </a:moveTo>
                  <a:lnTo>
                    <a:pt x="15530" y="19874"/>
                  </a:lnTo>
                  <a:lnTo>
                    <a:pt x="0" y="86890"/>
                  </a:lnTo>
                  <a:lnTo>
                    <a:pt x="1387" y="88276"/>
                  </a:lnTo>
                  <a:lnTo>
                    <a:pt x="54907" y="68310"/>
                  </a:lnTo>
                  <a:lnTo>
                    <a:pt x="73209" y="1387"/>
                  </a:lnTo>
                  <a:lnTo>
                    <a:pt x="719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2914525" y="1844175"/>
              <a:ext cx="420600" cy="1710075"/>
            </a:xfrm>
            <a:custGeom>
              <a:rect b="b" l="l" r="r" t="t"/>
              <a:pathLst>
                <a:path extrusionOk="0" h="68403" w="16824">
                  <a:moveTo>
                    <a:pt x="15530" y="0"/>
                  </a:moveTo>
                  <a:lnTo>
                    <a:pt x="0" y="67016"/>
                  </a:lnTo>
                  <a:lnTo>
                    <a:pt x="1387" y="68402"/>
                  </a:lnTo>
                  <a:lnTo>
                    <a:pt x="16824" y="1387"/>
                  </a:lnTo>
                  <a:lnTo>
                    <a:pt x="155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2949175" y="1382000"/>
              <a:ext cx="1795575" cy="2172250"/>
            </a:xfrm>
            <a:custGeom>
              <a:rect b="b" l="l" r="r" t="t"/>
              <a:pathLst>
                <a:path extrusionOk="0" h="86890" w="71823">
                  <a:moveTo>
                    <a:pt x="71823" y="0"/>
                  </a:moveTo>
                  <a:lnTo>
                    <a:pt x="15438" y="19874"/>
                  </a:lnTo>
                  <a:lnTo>
                    <a:pt x="1" y="86889"/>
                  </a:lnTo>
                  <a:lnTo>
                    <a:pt x="53521" y="66923"/>
                  </a:lnTo>
                  <a:lnTo>
                    <a:pt x="718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4076900" y="2708425"/>
              <a:ext cx="302750" cy="99400"/>
            </a:xfrm>
            <a:custGeom>
              <a:rect b="b" l="l" r="r" t="t"/>
              <a:pathLst>
                <a:path extrusionOk="0" h="3976" w="12110">
                  <a:moveTo>
                    <a:pt x="12109" y="1"/>
                  </a:moveTo>
                  <a:lnTo>
                    <a:pt x="0" y="186"/>
                  </a:lnTo>
                  <a:lnTo>
                    <a:pt x="370" y="740"/>
                  </a:lnTo>
                  <a:lnTo>
                    <a:pt x="2034" y="2035"/>
                  </a:lnTo>
                  <a:lnTo>
                    <a:pt x="4899" y="3329"/>
                  </a:lnTo>
                  <a:lnTo>
                    <a:pt x="8782" y="3976"/>
                  </a:lnTo>
                  <a:lnTo>
                    <a:pt x="11092" y="3883"/>
                  </a:lnTo>
                  <a:lnTo>
                    <a:pt x="1210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3663250" y="1652375"/>
              <a:ext cx="667875" cy="305050"/>
            </a:xfrm>
            <a:custGeom>
              <a:rect b="b" l="l" r="r" t="t"/>
              <a:pathLst>
                <a:path extrusionOk="0" h="12202" w="26715">
                  <a:moveTo>
                    <a:pt x="25697" y="0"/>
                  </a:moveTo>
                  <a:lnTo>
                    <a:pt x="22462" y="740"/>
                  </a:lnTo>
                  <a:lnTo>
                    <a:pt x="19412" y="2126"/>
                  </a:lnTo>
                  <a:lnTo>
                    <a:pt x="9151" y="5177"/>
                  </a:lnTo>
                  <a:lnTo>
                    <a:pt x="5916" y="6656"/>
                  </a:lnTo>
                  <a:lnTo>
                    <a:pt x="2219" y="8504"/>
                  </a:lnTo>
                  <a:lnTo>
                    <a:pt x="740" y="9521"/>
                  </a:lnTo>
                  <a:lnTo>
                    <a:pt x="463" y="9983"/>
                  </a:lnTo>
                  <a:lnTo>
                    <a:pt x="0" y="12202"/>
                  </a:lnTo>
                  <a:lnTo>
                    <a:pt x="26252" y="2958"/>
                  </a:lnTo>
                  <a:lnTo>
                    <a:pt x="26714" y="647"/>
                  </a:lnTo>
                  <a:lnTo>
                    <a:pt x="26714" y="462"/>
                  </a:lnTo>
                  <a:lnTo>
                    <a:pt x="26529" y="185"/>
                  </a:lnTo>
                  <a:lnTo>
                    <a:pt x="2569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3679425" y="1449000"/>
              <a:ext cx="725625" cy="307375"/>
            </a:xfrm>
            <a:custGeom>
              <a:rect b="b" l="l" r="r" t="t"/>
              <a:pathLst>
                <a:path extrusionOk="0" h="12295" w="29025">
                  <a:moveTo>
                    <a:pt x="19042" y="1"/>
                  </a:moveTo>
                  <a:lnTo>
                    <a:pt x="16454" y="648"/>
                  </a:lnTo>
                  <a:lnTo>
                    <a:pt x="14882" y="1110"/>
                  </a:lnTo>
                  <a:lnTo>
                    <a:pt x="12479" y="2127"/>
                  </a:lnTo>
                  <a:lnTo>
                    <a:pt x="9891" y="3791"/>
                  </a:lnTo>
                  <a:lnTo>
                    <a:pt x="7857" y="6656"/>
                  </a:lnTo>
                  <a:lnTo>
                    <a:pt x="7765" y="7211"/>
                  </a:lnTo>
                  <a:lnTo>
                    <a:pt x="5824" y="8043"/>
                  </a:lnTo>
                  <a:lnTo>
                    <a:pt x="3790" y="8597"/>
                  </a:lnTo>
                  <a:lnTo>
                    <a:pt x="1942" y="9337"/>
                  </a:lnTo>
                  <a:lnTo>
                    <a:pt x="555" y="10354"/>
                  </a:lnTo>
                  <a:lnTo>
                    <a:pt x="463" y="10908"/>
                  </a:lnTo>
                  <a:lnTo>
                    <a:pt x="0" y="12295"/>
                  </a:lnTo>
                  <a:lnTo>
                    <a:pt x="28748" y="2219"/>
                  </a:lnTo>
                  <a:lnTo>
                    <a:pt x="28748" y="1942"/>
                  </a:lnTo>
                  <a:lnTo>
                    <a:pt x="29025" y="833"/>
                  </a:lnTo>
                  <a:lnTo>
                    <a:pt x="29025" y="556"/>
                  </a:lnTo>
                  <a:lnTo>
                    <a:pt x="28563" y="278"/>
                  </a:lnTo>
                  <a:lnTo>
                    <a:pt x="27361" y="371"/>
                  </a:lnTo>
                  <a:lnTo>
                    <a:pt x="26067" y="740"/>
                  </a:lnTo>
                  <a:lnTo>
                    <a:pt x="22832" y="1850"/>
                  </a:lnTo>
                  <a:lnTo>
                    <a:pt x="22832" y="1665"/>
                  </a:lnTo>
                  <a:lnTo>
                    <a:pt x="22832" y="925"/>
                  </a:lnTo>
                  <a:lnTo>
                    <a:pt x="21908" y="93"/>
                  </a:lnTo>
                  <a:lnTo>
                    <a:pt x="19042" y="1"/>
                  </a:lnTo>
                  <a:close/>
                </a:path>
              </a:pathLst>
            </a:cu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3753375" y="1509100"/>
              <a:ext cx="596225" cy="385925"/>
            </a:xfrm>
            <a:custGeom>
              <a:rect b="b" l="l" r="r" t="t"/>
              <a:pathLst>
                <a:path extrusionOk="0" h="15437" w="23849">
                  <a:moveTo>
                    <a:pt x="23849" y="0"/>
                  </a:moveTo>
                  <a:lnTo>
                    <a:pt x="555" y="8597"/>
                  </a:lnTo>
                  <a:lnTo>
                    <a:pt x="0" y="11277"/>
                  </a:lnTo>
                  <a:lnTo>
                    <a:pt x="1849" y="10538"/>
                  </a:lnTo>
                  <a:lnTo>
                    <a:pt x="3790" y="10353"/>
                  </a:lnTo>
                  <a:lnTo>
                    <a:pt x="4345" y="10815"/>
                  </a:lnTo>
                  <a:lnTo>
                    <a:pt x="4345" y="11185"/>
                  </a:lnTo>
                  <a:lnTo>
                    <a:pt x="3698" y="13865"/>
                  </a:lnTo>
                  <a:lnTo>
                    <a:pt x="3328" y="15437"/>
                  </a:lnTo>
                  <a:lnTo>
                    <a:pt x="18302" y="9521"/>
                  </a:lnTo>
                  <a:lnTo>
                    <a:pt x="18302" y="9151"/>
                  </a:lnTo>
                  <a:lnTo>
                    <a:pt x="18857" y="6471"/>
                  </a:lnTo>
                  <a:lnTo>
                    <a:pt x="18950" y="5824"/>
                  </a:lnTo>
                  <a:lnTo>
                    <a:pt x="19597" y="4807"/>
                  </a:lnTo>
                  <a:lnTo>
                    <a:pt x="21168" y="3605"/>
                  </a:lnTo>
                  <a:lnTo>
                    <a:pt x="23017" y="2773"/>
                  </a:lnTo>
                  <a:lnTo>
                    <a:pt x="23849" y="0"/>
                  </a:lnTo>
                  <a:close/>
                </a:path>
              </a:pathLst>
            </a:cu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3684050" y="1652375"/>
              <a:ext cx="665550" cy="309675"/>
            </a:xfrm>
            <a:custGeom>
              <a:rect b="b" l="l" r="r" t="t"/>
              <a:pathLst>
                <a:path extrusionOk="0" h="12387" w="26622">
                  <a:moveTo>
                    <a:pt x="25605" y="0"/>
                  </a:moveTo>
                  <a:lnTo>
                    <a:pt x="22462" y="740"/>
                  </a:lnTo>
                  <a:lnTo>
                    <a:pt x="19319" y="2126"/>
                  </a:lnTo>
                  <a:lnTo>
                    <a:pt x="9151" y="5177"/>
                  </a:lnTo>
                  <a:lnTo>
                    <a:pt x="5916" y="6656"/>
                  </a:lnTo>
                  <a:lnTo>
                    <a:pt x="2126" y="8504"/>
                  </a:lnTo>
                  <a:lnTo>
                    <a:pt x="647" y="9613"/>
                  </a:lnTo>
                  <a:lnTo>
                    <a:pt x="462" y="9983"/>
                  </a:lnTo>
                  <a:lnTo>
                    <a:pt x="0" y="12386"/>
                  </a:lnTo>
                  <a:lnTo>
                    <a:pt x="26159" y="2958"/>
                  </a:lnTo>
                  <a:lnTo>
                    <a:pt x="26344" y="2403"/>
                  </a:lnTo>
                  <a:lnTo>
                    <a:pt x="26622" y="740"/>
                  </a:lnTo>
                  <a:lnTo>
                    <a:pt x="26622" y="462"/>
                  </a:lnTo>
                  <a:lnTo>
                    <a:pt x="26437" y="185"/>
                  </a:lnTo>
                  <a:lnTo>
                    <a:pt x="25605" y="0"/>
                  </a:lnTo>
                  <a:close/>
                </a:path>
              </a:pathLst>
            </a:cu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3947475" y="1920425"/>
              <a:ext cx="753375" cy="845800"/>
            </a:xfrm>
            <a:custGeom>
              <a:rect b="b" l="l" r="r" t="t"/>
              <a:pathLst>
                <a:path extrusionOk="0" h="33832" w="30135">
                  <a:moveTo>
                    <a:pt x="27731" y="1"/>
                  </a:moveTo>
                  <a:lnTo>
                    <a:pt x="26437" y="555"/>
                  </a:lnTo>
                  <a:lnTo>
                    <a:pt x="25605" y="1387"/>
                  </a:lnTo>
                  <a:lnTo>
                    <a:pt x="24589" y="4992"/>
                  </a:lnTo>
                  <a:lnTo>
                    <a:pt x="23017" y="10631"/>
                  </a:lnTo>
                  <a:lnTo>
                    <a:pt x="22925" y="11000"/>
                  </a:lnTo>
                  <a:lnTo>
                    <a:pt x="21908" y="11925"/>
                  </a:lnTo>
                  <a:lnTo>
                    <a:pt x="19597" y="13404"/>
                  </a:lnTo>
                  <a:lnTo>
                    <a:pt x="15160" y="15437"/>
                  </a:lnTo>
                  <a:lnTo>
                    <a:pt x="10538" y="16916"/>
                  </a:lnTo>
                  <a:lnTo>
                    <a:pt x="8690" y="17286"/>
                  </a:lnTo>
                  <a:lnTo>
                    <a:pt x="5639" y="17748"/>
                  </a:lnTo>
                  <a:lnTo>
                    <a:pt x="2497" y="18672"/>
                  </a:lnTo>
                  <a:lnTo>
                    <a:pt x="1203" y="19504"/>
                  </a:lnTo>
                  <a:lnTo>
                    <a:pt x="371" y="20521"/>
                  </a:lnTo>
                  <a:lnTo>
                    <a:pt x="1" y="21908"/>
                  </a:lnTo>
                  <a:lnTo>
                    <a:pt x="278" y="24311"/>
                  </a:lnTo>
                  <a:lnTo>
                    <a:pt x="1018" y="26529"/>
                  </a:lnTo>
                  <a:lnTo>
                    <a:pt x="1387" y="27639"/>
                  </a:lnTo>
                  <a:lnTo>
                    <a:pt x="2497" y="29395"/>
                  </a:lnTo>
                  <a:lnTo>
                    <a:pt x="3883" y="30966"/>
                  </a:lnTo>
                  <a:lnTo>
                    <a:pt x="5547" y="32168"/>
                  </a:lnTo>
                  <a:lnTo>
                    <a:pt x="7581" y="33000"/>
                  </a:lnTo>
                  <a:lnTo>
                    <a:pt x="9891" y="33555"/>
                  </a:lnTo>
                  <a:lnTo>
                    <a:pt x="13774" y="33832"/>
                  </a:lnTo>
                  <a:lnTo>
                    <a:pt x="16639" y="33555"/>
                  </a:lnTo>
                  <a:lnTo>
                    <a:pt x="18118" y="33277"/>
                  </a:lnTo>
                  <a:lnTo>
                    <a:pt x="21261" y="31891"/>
                  </a:lnTo>
                  <a:lnTo>
                    <a:pt x="24219" y="29580"/>
                  </a:lnTo>
                  <a:lnTo>
                    <a:pt x="26715" y="26160"/>
                  </a:lnTo>
                  <a:lnTo>
                    <a:pt x="27639" y="24034"/>
                  </a:lnTo>
                  <a:lnTo>
                    <a:pt x="28471" y="21261"/>
                  </a:lnTo>
                  <a:lnTo>
                    <a:pt x="29210" y="15715"/>
                  </a:lnTo>
                  <a:lnTo>
                    <a:pt x="29395" y="10538"/>
                  </a:lnTo>
                  <a:lnTo>
                    <a:pt x="29488" y="6101"/>
                  </a:lnTo>
                  <a:lnTo>
                    <a:pt x="29857" y="4438"/>
                  </a:lnTo>
                  <a:lnTo>
                    <a:pt x="30135" y="2866"/>
                  </a:lnTo>
                  <a:lnTo>
                    <a:pt x="29765" y="1202"/>
                  </a:lnTo>
                  <a:lnTo>
                    <a:pt x="29303" y="555"/>
                  </a:lnTo>
                  <a:lnTo>
                    <a:pt x="28563" y="93"/>
                  </a:lnTo>
                  <a:lnTo>
                    <a:pt x="277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1068125" y="989150"/>
              <a:ext cx="1338025" cy="4261275"/>
            </a:xfrm>
            <a:custGeom>
              <a:rect b="b" l="l" r="r" t="t"/>
              <a:pathLst>
                <a:path extrusionOk="0" h="170451" w="53521">
                  <a:moveTo>
                    <a:pt x="18673" y="0"/>
                  </a:moveTo>
                  <a:lnTo>
                    <a:pt x="16639" y="463"/>
                  </a:lnTo>
                  <a:lnTo>
                    <a:pt x="16454" y="463"/>
                  </a:lnTo>
                  <a:lnTo>
                    <a:pt x="16177" y="3513"/>
                  </a:lnTo>
                  <a:lnTo>
                    <a:pt x="15345" y="12849"/>
                  </a:lnTo>
                  <a:lnTo>
                    <a:pt x="12849" y="39008"/>
                  </a:lnTo>
                  <a:lnTo>
                    <a:pt x="7026" y="98721"/>
                  </a:lnTo>
                  <a:lnTo>
                    <a:pt x="6749" y="100754"/>
                  </a:lnTo>
                  <a:lnTo>
                    <a:pt x="6749" y="101217"/>
                  </a:lnTo>
                  <a:lnTo>
                    <a:pt x="2404" y="146879"/>
                  </a:lnTo>
                  <a:lnTo>
                    <a:pt x="1" y="170450"/>
                  </a:lnTo>
                  <a:lnTo>
                    <a:pt x="1" y="170450"/>
                  </a:lnTo>
                  <a:lnTo>
                    <a:pt x="7673" y="166106"/>
                  </a:lnTo>
                  <a:lnTo>
                    <a:pt x="12110" y="163518"/>
                  </a:lnTo>
                  <a:lnTo>
                    <a:pt x="45017" y="144569"/>
                  </a:lnTo>
                  <a:lnTo>
                    <a:pt x="47513" y="143182"/>
                  </a:lnTo>
                  <a:lnTo>
                    <a:pt x="53521" y="139670"/>
                  </a:lnTo>
                  <a:lnTo>
                    <a:pt x="51302" y="126359"/>
                  </a:lnTo>
                  <a:lnTo>
                    <a:pt x="47513" y="107410"/>
                  </a:lnTo>
                  <a:lnTo>
                    <a:pt x="44739" y="94376"/>
                  </a:lnTo>
                  <a:lnTo>
                    <a:pt x="42798" y="83469"/>
                  </a:lnTo>
                  <a:lnTo>
                    <a:pt x="42336" y="77553"/>
                  </a:lnTo>
                  <a:lnTo>
                    <a:pt x="42244" y="72100"/>
                  </a:lnTo>
                  <a:lnTo>
                    <a:pt x="42244" y="61100"/>
                  </a:lnTo>
                  <a:lnTo>
                    <a:pt x="42613" y="55739"/>
                  </a:lnTo>
                  <a:lnTo>
                    <a:pt x="42891" y="53613"/>
                  </a:lnTo>
                  <a:lnTo>
                    <a:pt x="43076" y="49453"/>
                  </a:lnTo>
                  <a:lnTo>
                    <a:pt x="43076" y="47327"/>
                  </a:lnTo>
                  <a:lnTo>
                    <a:pt x="42798" y="43445"/>
                  </a:lnTo>
                  <a:lnTo>
                    <a:pt x="41782" y="36697"/>
                  </a:lnTo>
                  <a:lnTo>
                    <a:pt x="40025" y="28101"/>
                  </a:lnTo>
                  <a:lnTo>
                    <a:pt x="38824" y="23017"/>
                  </a:lnTo>
                  <a:lnTo>
                    <a:pt x="38269" y="20336"/>
                  </a:lnTo>
                  <a:lnTo>
                    <a:pt x="36605" y="14975"/>
                  </a:lnTo>
                  <a:lnTo>
                    <a:pt x="35588" y="12387"/>
                  </a:lnTo>
                  <a:lnTo>
                    <a:pt x="35034" y="11093"/>
                  </a:lnTo>
                  <a:lnTo>
                    <a:pt x="34294" y="9798"/>
                  </a:lnTo>
                  <a:lnTo>
                    <a:pt x="32815" y="7118"/>
                  </a:lnTo>
                  <a:lnTo>
                    <a:pt x="30042" y="3698"/>
                  </a:lnTo>
                  <a:lnTo>
                    <a:pt x="27824" y="1849"/>
                  </a:lnTo>
                  <a:lnTo>
                    <a:pt x="26622" y="1202"/>
                  </a:lnTo>
                  <a:lnTo>
                    <a:pt x="25790" y="740"/>
                  </a:lnTo>
                  <a:lnTo>
                    <a:pt x="24866" y="463"/>
                  </a:lnTo>
                  <a:lnTo>
                    <a:pt x="228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148400" y="3172925"/>
              <a:ext cx="2045150" cy="2609000"/>
            </a:xfrm>
            <a:custGeom>
              <a:rect b="b" l="l" r="r" t="t"/>
              <a:pathLst>
                <a:path extrusionOk="0" h="104360" w="81806">
                  <a:moveTo>
                    <a:pt x="15160" y="0"/>
                  </a:moveTo>
                  <a:lnTo>
                    <a:pt x="14606" y="925"/>
                  </a:lnTo>
                  <a:lnTo>
                    <a:pt x="12664" y="4252"/>
                  </a:lnTo>
                  <a:lnTo>
                    <a:pt x="9337" y="10908"/>
                  </a:lnTo>
                  <a:lnTo>
                    <a:pt x="6564" y="17378"/>
                  </a:lnTo>
                  <a:lnTo>
                    <a:pt x="4438" y="23756"/>
                  </a:lnTo>
                  <a:lnTo>
                    <a:pt x="2866" y="30134"/>
                  </a:lnTo>
                  <a:lnTo>
                    <a:pt x="1665" y="36420"/>
                  </a:lnTo>
                  <a:lnTo>
                    <a:pt x="555" y="45571"/>
                  </a:lnTo>
                  <a:lnTo>
                    <a:pt x="278" y="51487"/>
                  </a:lnTo>
                  <a:lnTo>
                    <a:pt x="93" y="58327"/>
                  </a:lnTo>
                  <a:lnTo>
                    <a:pt x="186" y="64890"/>
                  </a:lnTo>
                  <a:lnTo>
                    <a:pt x="371" y="74688"/>
                  </a:lnTo>
                  <a:lnTo>
                    <a:pt x="186" y="94654"/>
                  </a:lnTo>
                  <a:lnTo>
                    <a:pt x="1" y="104359"/>
                  </a:lnTo>
                  <a:lnTo>
                    <a:pt x="31614" y="86057"/>
                  </a:lnTo>
                  <a:lnTo>
                    <a:pt x="36882" y="83099"/>
                  </a:lnTo>
                  <a:lnTo>
                    <a:pt x="44462" y="78755"/>
                  </a:lnTo>
                  <a:lnTo>
                    <a:pt x="48899" y="76167"/>
                  </a:lnTo>
                  <a:lnTo>
                    <a:pt x="81806" y="57218"/>
                  </a:lnTo>
                  <a:lnTo>
                    <a:pt x="81251" y="52688"/>
                  </a:lnTo>
                  <a:lnTo>
                    <a:pt x="80881" y="48251"/>
                  </a:lnTo>
                  <a:lnTo>
                    <a:pt x="80050" y="40579"/>
                  </a:lnTo>
                  <a:lnTo>
                    <a:pt x="79218" y="33462"/>
                  </a:lnTo>
                  <a:lnTo>
                    <a:pt x="77369" y="18765"/>
                  </a:lnTo>
                  <a:lnTo>
                    <a:pt x="75705" y="7672"/>
                  </a:lnTo>
                  <a:lnTo>
                    <a:pt x="71268" y="9151"/>
                  </a:lnTo>
                  <a:lnTo>
                    <a:pt x="62857" y="11462"/>
                  </a:lnTo>
                  <a:lnTo>
                    <a:pt x="55000" y="13034"/>
                  </a:lnTo>
                  <a:lnTo>
                    <a:pt x="47790" y="13773"/>
                  </a:lnTo>
                  <a:lnTo>
                    <a:pt x="44462" y="13958"/>
                  </a:lnTo>
                  <a:lnTo>
                    <a:pt x="43538" y="13958"/>
                  </a:lnTo>
                  <a:lnTo>
                    <a:pt x="41504" y="13866"/>
                  </a:lnTo>
                  <a:lnTo>
                    <a:pt x="39563" y="13681"/>
                  </a:lnTo>
                  <a:lnTo>
                    <a:pt x="38361" y="13588"/>
                  </a:lnTo>
                  <a:lnTo>
                    <a:pt x="36420" y="13403"/>
                  </a:lnTo>
                  <a:lnTo>
                    <a:pt x="32446" y="12572"/>
                  </a:lnTo>
                  <a:lnTo>
                    <a:pt x="28563" y="11462"/>
                  </a:lnTo>
                  <a:lnTo>
                    <a:pt x="24958" y="10076"/>
                  </a:lnTo>
                  <a:lnTo>
                    <a:pt x="21723" y="8320"/>
                  </a:lnTo>
                  <a:lnTo>
                    <a:pt x="18950" y="6286"/>
                  </a:lnTo>
                  <a:lnTo>
                    <a:pt x="16824" y="3975"/>
                  </a:lnTo>
                  <a:lnTo>
                    <a:pt x="15437" y="1387"/>
                  </a:lnTo>
                  <a:lnTo>
                    <a:pt x="151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62900" y="3168300"/>
              <a:ext cx="2193050" cy="2664450"/>
            </a:xfrm>
            <a:custGeom>
              <a:rect b="b" l="l" r="r" t="t"/>
              <a:pathLst>
                <a:path extrusionOk="0" h="106578" w="87722">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62900" y="3168300"/>
              <a:ext cx="2193050" cy="2664450"/>
            </a:xfrm>
            <a:custGeom>
              <a:rect b="b" l="l" r="r" t="t"/>
              <a:pathLst>
                <a:path extrusionOk="0" h="106578" w="87722">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1259950" y="4182775"/>
              <a:ext cx="610075" cy="959025"/>
            </a:xfrm>
            <a:custGeom>
              <a:rect b="b" l="l" r="r" t="t"/>
              <a:pathLst>
                <a:path extrusionOk="0" h="38361" w="24403">
                  <a:moveTo>
                    <a:pt x="24403" y="0"/>
                  </a:moveTo>
                  <a:lnTo>
                    <a:pt x="22277" y="2126"/>
                  </a:lnTo>
                  <a:lnTo>
                    <a:pt x="17563" y="5454"/>
                  </a:lnTo>
                  <a:lnTo>
                    <a:pt x="12386" y="7950"/>
                  </a:lnTo>
                  <a:lnTo>
                    <a:pt x="6748" y="9614"/>
                  </a:lnTo>
                  <a:lnTo>
                    <a:pt x="3790" y="9983"/>
                  </a:lnTo>
                  <a:lnTo>
                    <a:pt x="2681" y="18580"/>
                  </a:lnTo>
                  <a:lnTo>
                    <a:pt x="0" y="38361"/>
                  </a:lnTo>
                  <a:lnTo>
                    <a:pt x="0" y="38361"/>
                  </a:lnTo>
                  <a:lnTo>
                    <a:pt x="4437" y="35773"/>
                  </a:lnTo>
                  <a:lnTo>
                    <a:pt x="8227" y="17840"/>
                  </a:lnTo>
                  <a:lnTo>
                    <a:pt x="8781" y="14882"/>
                  </a:lnTo>
                  <a:lnTo>
                    <a:pt x="11000" y="13866"/>
                  </a:lnTo>
                  <a:lnTo>
                    <a:pt x="14882" y="11555"/>
                  </a:lnTo>
                  <a:lnTo>
                    <a:pt x="18025" y="9059"/>
                  </a:lnTo>
                  <a:lnTo>
                    <a:pt x="20428" y="6656"/>
                  </a:lnTo>
                  <a:lnTo>
                    <a:pt x="22924" y="3236"/>
                  </a:lnTo>
                  <a:lnTo>
                    <a:pt x="24310" y="370"/>
                  </a:lnTo>
                  <a:lnTo>
                    <a:pt x="24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35175" y="1070025"/>
              <a:ext cx="2206900" cy="3591125"/>
            </a:xfrm>
            <a:custGeom>
              <a:rect b="b" l="l" r="r" t="t"/>
              <a:pathLst>
                <a:path extrusionOk="0" h="143645" w="88276">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35175" y="1070025"/>
              <a:ext cx="2206900" cy="3591125"/>
            </a:xfrm>
            <a:custGeom>
              <a:rect b="b" l="l" r="r" t="t"/>
              <a:pathLst>
                <a:path extrusionOk="0" h="143645" w="88276">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154325" y="1067725"/>
              <a:ext cx="1377325" cy="4892125"/>
            </a:xfrm>
            <a:custGeom>
              <a:rect b="b" l="l" r="r" t="t"/>
              <a:pathLst>
                <a:path extrusionOk="0" h="195685" w="55093">
                  <a:moveTo>
                    <a:pt x="38361" y="0"/>
                  </a:moveTo>
                  <a:lnTo>
                    <a:pt x="36143" y="93"/>
                  </a:lnTo>
                  <a:lnTo>
                    <a:pt x="33370" y="277"/>
                  </a:lnTo>
                  <a:lnTo>
                    <a:pt x="29672" y="462"/>
                  </a:lnTo>
                  <a:lnTo>
                    <a:pt x="22370" y="1572"/>
                  </a:lnTo>
                  <a:lnTo>
                    <a:pt x="18765" y="2403"/>
                  </a:lnTo>
                  <a:lnTo>
                    <a:pt x="17286" y="2866"/>
                  </a:lnTo>
                  <a:lnTo>
                    <a:pt x="14698" y="4345"/>
                  </a:lnTo>
                  <a:lnTo>
                    <a:pt x="12664" y="6101"/>
                  </a:lnTo>
                  <a:lnTo>
                    <a:pt x="11185" y="8042"/>
                  </a:lnTo>
                  <a:lnTo>
                    <a:pt x="9614" y="10907"/>
                  </a:lnTo>
                  <a:lnTo>
                    <a:pt x="8690" y="14143"/>
                  </a:lnTo>
                  <a:lnTo>
                    <a:pt x="8690" y="14975"/>
                  </a:lnTo>
                  <a:lnTo>
                    <a:pt x="8690" y="15252"/>
                  </a:lnTo>
                  <a:lnTo>
                    <a:pt x="13404" y="35125"/>
                  </a:lnTo>
                  <a:lnTo>
                    <a:pt x="23017" y="74965"/>
                  </a:lnTo>
                  <a:lnTo>
                    <a:pt x="22740" y="75427"/>
                  </a:lnTo>
                  <a:lnTo>
                    <a:pt x="22647" y="75612"/>
                  </a:lnTo>
                  <a:lnTo>
                    <a:pt x="22555" y="75704"/>
                  </a:lnTo>
                  <a:lnTo>
                    <a:pt x="21816" y="77183"/>
                  </a:lnTo>
                  <a:lnTo>
                    <a:pt x="21723" y="77461"/>
                  </a:lnTo>
                  <a:lnTo>
                    <a:pt x="21631" y="77738"/>
                  </a:lnTo>
                  <a:lnTo>
                    <a:pt x="21538" y="77830"/>
                  </a:lnTo>
                  <a:lnTo>
                    <a:pt x="21538" y="77923"/>
                  </a:lnTo>
                  <a:lnTo>
                    <a:pt x="21446" y="78015"/>
                  </a:lnTo>
                  <a:lnTo>
                    <a:pt x="21446" y="78108"/>
                  </a:lnTo>
                  <a:lnTo>
                    <a:pt x="21353" y="78200"/>
                  </a:lnTo>
                  <a:lnTo>
                    <a:pt x="21353" y="78293"/>
                  </a:lnTo>
                  <a:lnTo>
                    <a:pt x="21076" y="78755"/>
                  </a:lnTo>
                  <a:lnTo>
                    <a:pt x="20891" y="79217"/>
                  </a:lnTo>
                  <a:lnTo>
                    <a:pt x="20614" y="79679"/>
                  </a:lnTo>
                  <a:lnTo>
                    <a:pt x="20337" y="80141"/>
                  </a:lnTo>
                  <a:lnTo>
                    <a:pt x="20152" y="80696"/>
                  </a:lnTo>
                  <a:lnTo>
                    <a:pt x="19967" y="81158"/>
                  </a:lnTo>
                  <a:lnTo>
                    <a:pt x="19505" y="82267"/>
                  </a:lnTo>
                  <a:lnTo>
                    <a:pt x="18950" y="83469"/>
                  </a:lnTo>
                  <a:lnTo>
                    <a:pt x="18673" y="84024"/>
                  </a:lnTo>
                  <a:lnTo>
                    <a:pt x="18488" y="84393"/>
                  </a:lnTo>
                  <a:lnTo>
                    <a:pt x="18303" y="84855"/>
                  </a:lnTo>
                  <a:lnTo>
                    <a:pt x="18118" y="85225"/>
                  </a:lnTo>
                  <a:lnTo>
                    <a:pt x="17286" y="87166"/>
                  </a:lnTo>
                  <a:lnTo>
                    <a:pt x="16454" y="89292"/>
                  </a:lnTo>
                  <a:lnTo>
                    <a:pt x="16177" y="89847"/>
                  </a:lnTo>
                  <a:lnTo>
                    <a:pt x="15992" y="90494"/>
                  </a:lnTo>
                  <a:lnTo>
                    <a:pt x="15622" y="91418"/>
                  </a:lnTo>
                  <a:lnTo>
                    <a:pt x="15160" y="92620"/>
                  </a:lnTo>
                  <a:lnTo>
                    <a:pt x="14790" y="93729"/>
                  </a:lnTo>
                  <a:lnTo>
                    <a:pt x="14513" y="94561"/>
                  </a:lnTo>
                  <a:lnTo>
                    <a:pt x="14143" y="95393"/>
                  </a:lnTo>
                  <a:lnTo>
                    <a:pt x="14143" y="95485"/>
                  </a:lnTo>
                  <a:lnTo>
                    <a:pt x="13496" y="97334"/>
                  </a:lnTo>
                  <a:lnTo>
                    <a:pt x="12849" y="99183"/>
                  </a:lnTo>
                  <a:lnTo>
                    <a:pt x="12572" y="100107"/>
                  </a:lnTo>
                  <a:lnTo>
                    <a:pt x="12295" y="101032"/>
                  </a:lnTo>
                  <a:lnTo>
                    <a:pt x="12110" y="102048"/>
                  </a:lnTo>
                  <a:lnTo>
                    <a:pt x="11740" y="102973"/>
                  </a:lnTo>
                  <a:lnTo>
                    <a:pt x="11185" y="105006"/>
                  </a:lnTo>
                  <a:lnTo>
                    <a:pt x="10631" y="107040"/>
                  </a:lnTo>
                  <a:lnTo>
                    <a:pt x="10354" y="107964"/>
                  </a:lnTo>
                  <a:lnTo>
                    <a:pt x="10169" y="108981"/>
                  </a:lnTo>
                  <a:lnTo>
                    <a:pt x="9891" y="109998"/>
                  </a:lnTo>
                  <a:lnTo>
                    <a:pt x="9614" y="111015"/>
                  </a:lnTo>
                  <a:lnTo>
                    <a:pt x="9522" y="111662"/>
                  </a:lnTo>
                  <a:lnTo>
                    <a:pt x="9244" y="113141"/>
                  </a:lnTo>
                  <a:lnTo>
                    <a:pt x="8690" y="116191"/>
                  </a:lnTo>
                  <a:lnTo>
                    <a:pt x="8228" y="119334"/>
                  </a:lnTo>
                  <a:lnTo>
                    <a:pt x="6194" y="135880"/>
                  </a:lnTo>
                  <a:lnTo>
                    <a:pt x="1572" y="179694"/>
                  </a:lnTo>
                  <a:lnTo>
                    <a:pt x="1" y="195685"/>
                  </a:lnTo>
                  <a:lnTo>
                    <a:pt x="1" y="195685"/>
                  </a:lnTo>
                  <a:lnTo>
                    <a:pt x="8782" y="190601"/>
                  </a:lnTo>
                  <a:lnTo>
                    <a:pt x="12295" y="188567"/>
                  </a:lnTo>
                  <a:lnTo>
                    <a:pt x="43907" y="170265"/>
                  </a:lnTo>
                  <a:lnTo>
                    <a:pt x="44739" y="161946"/>
                  </a:lnTo>
                  <a:lnTo>
                    <a:pt x="45479" y="154182"/>
                  </a:lnTo>
                  <a:lnTo>
                    <a:pt x="45941" y="149005"/>
                  </a:lnTo>
                  <a:lnTo>
                    <a:pt x="46496" y="143736"/>
                  </a:lnTo>
                  <a:lnTo>
                    <a:pt x="49084" y="120997"/>
                  </a:lnTo>
                  <a:lnTo>
                    <a:pt x="51764" y="97889"/>
                  </a:lnTo>
                  <a:lnTo>
                    <a:pt x="51949" y="96687"/>
                  </a:lnTo>
                  <a:lnTo>
                    <a:pt x="52042" y="95393"/>
                  </a:lnTo>
                  <a:lnTo>
                    <a:pt x="52781" y="87906"/>
                  </a:lnTo>
                  <a:lnTo>
                    <a:pt x="53521" y="80881"/>
                  </a:lnTo>
                  <a:lnTo>
                    <a:pt x="53521" y="80696"/>
                  </a:lnTo>
                  <a:lnTo>
                    <a:pt x="53521" y="80603"/>
                  </a:lnTo>
                  <a:lnTo>
                    <a:pt x="53521" y="80234"/>
                  </a:lnTo>
                  <a:lnTo>
                    <a:pt x="53521" y="79587"/>
                  </a:lnTo>
                  <a:lnTo>
                    <a:pt x="54537" y="69234"/>
                  </a:lnTo>
                  <a:lnTo>
                    <a:pt x="55092" y="56016"/>
                  </a:lnTo>
                  <a:lnTo>
                    <a:pt x="54907" y="48898"/>
                  </a:lnTo>
                  <a:lnTo>
                    <a:pt x="54630" y="46033"/>
                  </a:lnTo>
                  <a:lnTo>
                    <a:pt x="54168" y="42520"/>
                  </a:lnTo>
                  <a:lnTo>
                    <a:pt x="53428" y="38823"/>
                  </a:lnTo>
                  <a:lnTo>
                    <a:pt x="52227" y="33277"/>
                  </a:lnTo>
                  <a:lnTo>
                    <a:pt x="49269" y="22277"/>
                  </a:lnTo>
                  <a:lnTo>
                    <a:pt x="44647" y="7765"/>
                  </a:lnTo>
                  <a:lnTo>
                    <a:pt x="42613" y="2034"/>
                  </a:lnTo>
                  <a:lnTo>
                    <a:pt x="42613" y="1941"/>
                  </a:lnTo>
                  <a:lnTo>
                    <a:pt x="42521" y="1849"/>
                  </a:lnTo>
                  <a:lnTo>
                    <a:pt x="42521" y="1664"/>
                  </a:lnTo>
                  <a:lnTo>
                    <a:pt x="42059" y="555"/>
                  </a:lnTo>
                  <a:lnTo>
                    <a:pt x="41966" y="93"/>
                  </a:lnTo>
                  <a:lnTo>
                    <a:pt x="419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69850" y="1372750"/>
              <a:ext cx="496850" cy="2523500"/>
            </a:xfrm>
            <a:custGeom>
              <a:rect b="b" l="l" r="r" t="t"/>
              <a:pathLst>
                <a:path extrusionOk="0" h="100940" w="19874">
                  <a:moveTo>
                    <a:pt x="16361" y="1"/>
                  </a:moveTo>
                  <a:lnTo>
                    <a:pt x="4252" y="23017"/>
                  </a:lnTo>
                  <a:lnTo>
                    <a:pt x="13865" y="62856"/>
                  </a:lnTo>
                  <a:lnTo>
                    <a:pt x="12664" y="65075"/>
                  </a:lnTo>
                  <a:lnTo>
                    <a:pt x="6193" y="79957"/>
                  </a:lnTo>
                  <a:lnTo>
                    <a:pt x="2773" y="89940"/>
                  </a:lnTo>
                  <a:lnTo>
                    <a:pt x="832" y="97242"/>
                  </a:lnTo>
                  <a:lnTo>
                    <a:pt x="0" y="100940"/>
                  </a:lnTo>
                  <a:lnTo>
                    <a:pt x="1849" y="96040"/>
                  </a:lnTo>
                  <a:lnTo>
                    <a:pt x="5361" y="87721"/>
                  </a:lnTo>
                  <a:lnTo>
                    <a:pt x="8874" y="80974"/>
                  </a:lnTo>
                  <a:lnTo>
                    <a:pt x="12017" y="75705"/>
                  </a:lnTo>
                  <a:lnTo>
                    <a:pt x="16176" y="69974"/>
                  </a:lnTo>
                  <a:lnTo>
                    <a:pt x="19504" y="66554"/>
                  </a:lnTo>
                  <a:lnTo>
                    <a:pt x="19874" y="66276"/>
                  </a:lnTo>
                  <a:lnTo>
                    <a:pt x="14420" y="43630"/>
                  </a:lnTo>
                  <a:lnTo>
                    <a:pt x="14975" y="40764"/>
                  </a:lnTo>
                  <a:lnTo>
                    <a:pt x="17193" y="25697"/>
                  </a:lnTo>
                  <a:lnTo>
                    <a:pt x="17840" y="20521"/>
                  </a:lnTo>
                  <a:lnTo>
                    <a:pt x="18395" y="12387"/>
                  </a:lnTo>
                  <a:lnTo>
                    <a:pt x="18117" y="6286"/>
                  </a:lnTo>
                  <a:lnTo>
                    <a:pt x="17101" y="1664"/>
                  </a:lnTo>
                  <a:lnTo>
                    <a:pt x="163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484100" y="848175"/>
              <a:ext cx="536150" cy="688675"/>
            </a:xfrm>
            <a:custGeom>
              <a:rect b="b" l="l" r="r" t="t"/>
              <a:pathLst>
                <a:path extrusionOk="0" h="27547" w="21446">
                  <a:moveTo>
                    <a:pt x="0" y="1"/>
                  </a:moveTo>
                  <a:lnTo>
                    <a:pt x="0" y="9152"/>
                  </a:lnTo>
                  <a:lnTo>
                    <a:pt x="1202" y="9522"/>
                  </a:lnTo>
                  <a:lnTo>
                    <a:pt x="3420" y="10446"/>
                  </a:lnTo>
                  <a:lnTo>
                    <a:pt x="4530" y="11001"/>
                  </a:lnTo>
                  <a:lnTo>
                    <a:pt x="5916" y="11832"/>
                  </a:lnTo>
                  <a:lnTo>
                    <a:pt x="8782" y="13959"/>
                  </a:lnTo>
                  <a:lnTo>
                    <a:pt x="13126" y="17933"/>
                  </a:lnTo>
                  <a:lnTo>
                    <a:pt x="20336" y="25975"/>
                  </a:lnTo>
                  <a:lnTo>
                    <a:pt x="21445" y="27546"/>
                  </a:lnTo>
                  <a:lnTo>
                    <a:pt x="15437" y="17563"/>
                  </a:lnTo>
                  <a:lnTo>
                    <a:pt x="7487" y="4900"/>
                  </a:lnTo>
                  <a:lnTo>
                    <a:pt x="6286" y="3421"/>
                  </a:lnTo>
                  <a:lnTo>
                    <a:pt x="4622" y="1387"/>
                  </a:lnTo>
                  <a:lnTo>
                    <a:pt x="3143" y="371"/>
                  </a:lnTo>
                  <a:lnTo>
                    <a:pt x="1294" y="1"/>
                  </a:lnTo>
                  <a:close/>
                  <a:moveTo>
                    <a:pt x="21445" y="27546"/>
                  </a:moveTo>
                  <a:lnTo>
                    <a:pt x="21445" y="27546"/>
                  </a:lnTo>
                  <a:lnTo>
                    <a:pt x="21445" y="2754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770025" y="982225"/>
              <a:ext cx="120200" cy="931300"/>
            </a:xfrm>
            <a:custGeom>
              <a:rect b="b" l="l" r="r" t="t"/>
              <a:pathLst>
                <a:path extrusionOk="0" h="37252" w="4808">
                  <a:moveTo>
                    <a:pt x="4345" y="0"/>
                  </a:moveTo>
                  <a:lnTo>
                    <a:pt x="3421" y="370"/>
                  </a:lnTo>
                  <a:lnTo>
                    <a:pt x="1942" y="1849"/>
                  </a:lnTo>
                  <a:lnTo>
                    <a:pt x="925" y="4437"/>
                  </a:lnTo>
                  <a:lnTo>
                    <a:pt x="278" y="7857"/>
                  </a:lnTo>
                  <a:lnTo>
                    <a:pt x="1" y="14235"/>
                  </a:lnTo>
                  <a:lnTo>
                    <a:pt x="278" y="24680"/>
                  </a:lnTo>
                  <a:lnTo>
                    <a:pt x="555" y="30411"/>
                  </a:lnTo>
                  <a:lnTo>
                    <a:pt x="833" y="34756"/>
                  </a:lnTo>
                  <a:lnTo>
                    <a:pt x="833" y="37251"/>
                  </a:lnTo>
                  <a:lnTo>
                    <a:pt x="3051" y="37251"/>
                  </a:lnTo>
                  <a:lnTo>
                    <a:pt x="3051" y="34756"/>
                  </a:lnTo>
                  <a:lnTo>
                    <a:pt x="2774" y="30226"/>
                  </a:lnTo>
                  <a:lnTo>
                    <a:pt x="2219" y="23109"/>
                  </a:lnTo>
                  <a:lnTo>
                    <a:pt x="2312" y="9244"/>
                  </a:lnTo>
                  <a:lnTo>
                    <a:pt x="3144" y="4344"/>
                  </a:lnTo>
                  <a:lnTo>
                    <a:pt x="3883" y="2866"/>
                  </a:lnTo>
                  <a:lnTo>
                    <a:pt x="4438" y="2218"/>
                  </a:lnTo>
                  <a:lnTo>
                    <a:pt x="4807" y="2126"/>
                  </a:lnTo>
                  <a:lnTo>
                    <a:pt x="43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358700" y="-653875"/>
              <a:ext cx="231100" cy="208000"/>
            </a:xfrm>
            <a:custGeom>
              <a:rect b="b" l="l" r="r" t="t"/>
              <a:pathLst>
                <a:path extrusionOk="0" h="8320" w="9244">
                  <a:moveTo>
                    <a:pt x="4622" y="0"/>
                  </a:moveTo>
                  <a:lnTo>
                    <a:pt x="2589" y="93"/>
                  </a:lnTo>
                  <a:lnTo>
                    <a:pt x="740" y="1017"/>
                  </a:lnTo>
                  <a:lnTo>
                    <a:pt x="0" y="1664"/>
                  </a:lnTo>
                  <a:lnTo>
                    <a:pt x="8135" y="8319"/>
                  </a:lnTo>
                  <a:lnTo>
                    <a:pt x="8689" y="7487"/>
                  </a:lnTo>
                  <a:lnTo>
                    <a:pt x="9244" y="5731"/>
                  </a:lnTo>
                  <a:lnTo>
                    <a:pt x="9244" y="3882"/>
                  </a:lnTo>
                  <a:lnTo>
                    <a:pt x="8320" y="2126"/>
                  </a:lnTo>
                  <a:lnTo>
                    <a:pt x="7580" y="1387"/>
                  </a:lnTo>
                  <a:lnTo>
                    <a:pt x="7395" y="1202"/>
                  </a:lnTo>
                  <a:lnTo>
                    <a:pt x="6563" y="555"/>
                  </a:lnTo>
                  <a:lnTo>
                    <a:pt x="462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361000" y="-993575"/>
              <a:ext cx="1853350" cy="1867200"/>
            </a:xfrm>
            <a:custGeom>
              <a:rect b="b" l="l" r="r" t="t"/>
              <a:pathLst>
                <a:path extrusionOk="0" h="74688" w="74134">
                  <a:moveTo>
                    <a:pt x="41966" y="0"/>
                  </a:moveTo>
                  <a:lnTo>
                    <a:pt x="33277" y="185"/>
                  </a:lnTo>
                  <a:lnTo>
                    <a:pt x="28378" y="832"/>
                  </a:lnTo>
                  <a:lnTo>
                    <a:pt x="25883" y="1294"/>
                  </a:lnTo>
                  <a:lnTo>
                    <a:pt x="20799" y="3235"/>
                  </a:lnTo>
                  <a:lnTo>
                    <a:pt x="16269" y="6193"/>
                  </a:lnTo>
                  <a:lnTo>
                    <a:pt x="13311" y="8966"/>
                  </a:lnTo>
                  <a:lnTo>
                    <a:pt x="11740" y="11092"/>
                  </a:lnTo>
                  <a:lnTo>
                    <a:pt x="11093" y="12202"/>
                  </a:lnTo>
                  <a:lnTo>
                    <a:pt x="10261" y="13496"/>
                  </a:lnTo>
                  <a:lnTo>
                    <a:pt x="9152" y="16361"/>
                  </a:lnTo>
                  <a:lnTo>
                    <a:pt x="8782" y="17933"/>
                  </a:lnTo>
                  <a:lnTo>
                    <a:pt x="8597" y="19227"/>
                  </a:lnTo>
                  <a:lnTo>
                    <a:pt x="8412" y="20336"/>
                  </a:lnTo>
                  <a:lnTo>
                    <a:pt x="7673" y="20613"/>
                  </a:lnTo>
                  <a:lnTo>
                    <a:pt x="6194" y="21445"/>
                  </a:lnTo>
                  <a:lnTo>
                    <a:pt x="4253" y="23294"/>
                  </a:lnTo>
                  <a:lnTo>
                    <a:pt x="2219" y="26529"/>
                  </a:lnTo>
                  <a:lnTo>
                    <a:pt x="833" y="30504"/>
                  </a:lnTo>
                  <a:lnTo>
                    <a:pt x="1" y="35125"/>
                  </a:lnTo>
                  <a:lnTo>
                    <a:pt x="1" y="39932"/>
                  </a:lnTo>
                  <a:lnTo>
                    <a:pt x="555" y="44646"/>
                  </a:lnTo>
                  <a:lnTo>
                    <a:pt x="2034" y="49176"/>
                  </a:lnTo>
                  <a:lnTo>
                    <a:pt x="3051" y="51302"/>
                  </a:lnTo>
                  <a:lnTo>
                    <a:pt x="4345" y="53243"/>
                  </a:lnTo>
                  <a:lnTo>
                    <a:pt x="7026" y="56940"/>
                  </a:lnTo>
                  <a:lnTo>
                    <a:pt x="11463" y="62024"/>
                  </a:lnTo>
                  <a:lnTo>
                    <a:pt x="17101" y="67847"/>
                  </a:lnTo>
                  <a:lnTo>
                    <a:pt x="19967" y="71545"/>
                  </a:lnTo>
                  <a:lnTo>
                    <a:pt x="20984" y="73671"/>
                  </a:lnTo>
                  <a:lnTo>
                    <a:pt x="21076" y="74688"/>
                  </a:lnTo>
                  <a:lnTo>
                    <a:pt x="63319" y="43537"/>
                  </a:lnTo>
                  <a:lnTo>
                    <a:pt x="64428" y="43167"/>
                  </a:lnTo>
                  <a:lnTo>
                    <a:pt x="66554" y="42335"/>
                  </a:lnTo>
                  <a:lnTo>
                    <a:pt x="68403" y="41134"/>
                  </a:lnTo>
                  <a:lnTo>
                    <a:pt x="70067" y="39747"/>
                  </a:lnTo>
                  <a:lnTo>
                    <a:pt x="71546" y="37991"/>
                  </a:lnTo>
                  <a:lnTo>
                    <a:pt x="72655" y="36050"/>
                  </a:lnTo>
                  <a:lnTo>
                    <a:pt x="73487" y="34016"/>
                  </a:lnTo>
                  <a:lnTo>
                    <a:pt x="73949" y="31798"/>
                  </a:lnTo>
                  <a:lnTo>
                    <a:pt x="74041" y="30596"/>
                  </a:lnTo>
                  <a:lnTo>
                    <a:pt x="74134" y="29117"/>
                  </a:lnTo>
                  <a:lnTo>
                    <a:pt x="73856" y="25974"/>
                  </a:lnTo>
                  <a:lnTo>
                    <a:pt x="73394" y="23016"/>
                  </a:lnTo>
                  <a:lnTo>
                    <a:pt x="72470" y="19966"/>
                  </a:lnTo>
                  <a:lnTo>
                    <a:pt x="71915" y="18580"/>
                  </a:lnTo>
                  <a:lnTo>
                    <a:pt x="70991" y="16454"/>
                  </a:lnTo>
                  <a:lnTo>
                    <a:pt x="68495" y="12386"/>
                  </a:lnTo>
                  <a:lnTo>
                    <a:pt x="65075" y="8689"/>
                  </a:lnTo>
                  <a:lnTo>
                    <a:pt x="60823" y="5361"/>
                  </a:lnTo>
                  <a:lnTo>
                    <a:pt x="55554" y="2773"/>
                  </a:lnTo>
                  <a:lnTo>
                    <a:pt x="49361" y="832"/>
                  </a:lnTo>
                  <a:lnTo>
                    <a:pt x="4196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541250" y="-623850"/>
              <a:ext cx="1515975" cy="1950400"/>
            </a:xfrm>
            <a:custGeom>
              <a:rect b="b" l="l" r="r" t="t"/>
              <a:pathLst>
                <a:path extrusionOk="0" h="78016" w="60639">
                  <a:moveTo>
                    <a:pt x="50563" y="1"/>
                  </a:moveTo>
                  <a:lnTo>
                    <a:pt x="50563" y="2497"/>
                  </a:lnTo>
                  <a:lnTo>
                    <a:pt x="49916" y="6564"/>
                  </a:lnTo>
                  <a:lnTo>
                    <a:pt x="48899" y="9337"/>
                  </a:lnTo>
                  <a:lnTo>
                    <a:pt x="47327" y="12110"/>
                  </a:lnTo>
                  <a:lnTo>
                    <a:pt x="45017" y="14883"/>
                  </a:lnTo>
                  <a:lnTo>
                    <a:pt x="41689" y="17656"/>
                  </a:lnTo>
                  <a:lnTo>
                    <a:pt x="37529" y="20429"/>
                  </a:lnTo>
                  <a:lnTo>
                    <a:pt x="34941" y="21815"/>
                  </a:lnTo>
                  <a:lnTo>
                    <a:pt x="32815" y="22740"/>
                  </a:lnTo>
                  <a:lnTo>
                    <a:pt x="28101" y="24219"/>
                  </a:lnTo>
                  <a:lnTo>
                    <a:pt x="20799" y="25605"/>
                  </a:lnTo>
                  <a:lnTo>
                    <a:pt x="16732" y="26067"/>
                  </a:lnTo>
                  <a:lnTo>
                    <a:pt x="13774" y="27639"/>
                  </a:lnTo>
                  <a:lnTo>
                    <a:pt x="13034" y="26807"/>
                  </a:lnTo>
                  <a:lnTo>
                    <a:pt x="11463" y="25698"/>
                  </a:lnTo>
                  <a:lnTo>
                    <a:pt x="9891" y="24958"/>
                  </a:lnTo>
                  <a:lnTo>
                    <a:pt x="8320" y="24496"/>
                  </a:lnTo>
                  <a:lnTo>
                    <a:pt x="6841" y="24588"/>
                  </a:lnTo>
                  <a:lnTo>
                    <a:pt x="5270" y="24958"/>
                  </a:lnTo>
                  <a:lnTo>
                    <a:pt x="3144" y="26160"/>
                  </a:lnTo>
                  <a:lnTo>
                    <a:pt x="1757" y="27454"/>
                  </a:lnTo>
                  <a:lnTo>
                    <a:pt x="1202" y="28193"/>
                  </a:lnTo>
                  <a:lnTo>
                    <a:pt x="371" y="29857"/>
                  </a:lnTo>
                  <a:lnTo>
                    <a:pt x="1" y="31798"/>
                  </a:lnTo>
                  <a:lnTo>
                    <a:pt x="1" y="33740"/>
                  </a:lnTo>
                  <a:lnTo>
                    <a:pt x="371" y="35773"/>
                  </a:lnTo>
                  <a:lnTo>
                    <a:pt x="1202" y="37807"/>
                  </a:lnTo>
                  <a:lnTo>
                    <a:pt x="2312" y="39748"/>
                  </a:lnTo>
                  <a:lnTo>
                    <a:pt x="3791" y="41504"/>
                  </a:lnTo>
                  <a:lnTo>
                    <a:pt x="4623" y="42244"/>
                  </a:lnTo>
                  <a:lnTo>
                    <a:pt x="5639" y="43168"/>
                  </a:lnTo>
                  <a:lnTo>
                    <a:pt x="7488" y="44277"/>
                  </a:lnTo>
                  <a:lnTo>
                    <a:pt x="9152" y="44832"/>
                  </a:lnTo>
                  <a:lnTo>
                    <a:pt x="10538" y="44924"/>
                  </a:lnTo>
                  <a:lnTo>
                    <a:pt x="13034" y="44277"/>
                  </a:lnTo>
                  <a:lnTo>
                    <a:pt x="13404" y="43815"/>
                  </a:lnTo>
                  <a:lnTo>
                    <a:pt x="13589" y="67571"/>
                  </a:lnTo>
                  <a:lnTo>
                    <a:pt x="13866" y="68310"/>
                  </a:lnTo>
                  <a:lnTo>
                    <a:pt x="17286" y="72562"/>
                  </a:lnTo>
                  <a:lnTo>
                    <a:pt x="20614" y="74873"/>
                  </a:lnTo>
                  <a:lnTo>
                    <a:pt x="23572" y="76167"/>
                  </a:lnTo>
                  <a:lnTo>
                    <a:pt x="25236" y="76814"/>
                  </a:lnTo>
                  <a:lnTo>
                    <a:pt x="26807" y="77276"/>
                  </a:lnTo>
                  <a:lnTo>
                    <a:pt x="29672" y="77831"/>
                  </a:lnTo>
                  <a:lnTo>
                    <a:pt x="33370" y="78016"/>
                  </a:lnTo>
                  <a:lnTo>
                    <a:pt x="37252" y="77184"/>
                  </a:lnTo>
                  <a:lnTo>
                    <a:pt x="39748" y="75705"/>
                  </a:lnTo>
                  <a:lnTo>
                    <a:pt x="40395" y="74688"/>
                  </a:lnTo>
                  <a:lnTo>
                    <a:pt x="40672" y="74226"/>
                  </a:lnTo>
                  <a:lnTo>
                    <a:pt x="40765" y="73117"/>
                  </a:lnTo>
                  <a:lnTo>
                    <a:pt x="40302" y="71453"/>
                  </a:lnTo>
                  <a:lnTo>
                    <a:pt x="38269" y="68587"/>
                  </a:lnTo>
                  <a:lnTo>
                    <a:pt x="37714" y="68033"/>
                  </a:lnTo>
                  <a:lnTo>
                    <a:pt x="37714" y="57218"/>
                  </a:lnTo>
                  <a:lnTo>
                    <a:pt x="41966" y="57865"/>
                  </a:lnTo>
                  <a:lnTo>
                    <a:pt x="47605" y="58235"/>
                  </a:lnTo>
                  <a:lnTo>
                    <a:pt x="50748" y="57865"/>
                  </a:lnTo>
                  <a:lnTo>
                    <a:pt x="51949" y="57403"/>
                  </a:lnTo>
                  <a:lnTo>
                    <a:pt x="53058" y="56756"/>
                  </a:lnTo>
                  <a:lnTo>
                    <a:pt x="55184" y="54815"/>
                  </a:lnTo>
                  <a:lnTo>
                    <a:pt x="56663" y="52781"/>
                  </a:lnTo>
                  <a:lnTo>
                    <a:pt x="58050" y="49916"/>
                  </a:lnTo>
                  <a:lnTo>
                    <a:pt x="59159" y="46311"/>
                  </a:lnTo>
                  <a:lnTo>
                    <a:pt x="60083" y="41596"/>
                  </a:lnTo>
                  <a:lnTo>
                    <a:pt x="60546" y="35773"/>
                  </a:lnTo>
                  <a:lnTo>
                    <a:pt x="60638" y="32353"/>
                  </a:lnTo>
                  <a:lnTo>
                    <a:pt x="60638" y="28378"/>
                  </a:lnTo>
                  <a:lnTo>
                    <a:pt x="60268" y="21261"/>
                  </a:lnTo>
                  <a:lnTo>
                    <a:pt x="59436" y="15437"/>
                  </a:lnTo>
                  <a:lnTo>
                    <a:pt x="58327" y="10723"/>
                  </a:lnTo>
                  <a:lnTo>
                    <a:pt x="56941" y="6841"/>
                  </a:lnTo>
                  <a:lnTo>
                    <a:pt x="55277" y="4068"/>
                  </a:lnTo>
                  <a:lnTo>
                    <a:pt x="53428" y="1849"/>
                  </a:lnTo>
                  <a:lnTo>
                    <a:pt x="51579" y="463"/>
                  </a:lnTo>
                  <a:lnTo>
                    <a:pt x="505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887900" y="-11450"/>
              <a:ext cx="127100" cy="261150"/>
            </a:xfrm>
            <a:custGeom>
              <a:rect b="b" l="l" r="r" t="t"/>
              <a:pathLst>
                <a:path extrusionOk="0" h="10446" w="5084">
                  <a:moveTo>
                    <a:pt x="0" y="0"/>
                  </a:moveTo>
                  <a:lnTo>
                    <a:pt x="0" y="10445"/>
                  </a:lnTo>
                  <a:lnTo>
                    <a:pt x="1109" y="10445"/>
                  </a:lnTo>
                  <a:lnTo>
                    <a:pt x="2866" y="9706"/>
                  </a:lnTo>
                  <a:lnTo>
                    <a:pt x="4160" y="8412"/>
                  </a:lnTo>
                  <a:lnTo>
                    <a:pt x="4992" y="6655"/>
                  </a:lnTo>
                  <a:lnTo>
                    <a:pt x="5084" y="5639"/>
                  </a:lnTo>
                  <a:lnTo>
                    <a:pt x="5084" y="5546"/>
                  </a:lnTo>
                  <a:lnTo>
                    <a:pt x="5084" y="5361"/>
                  </a:lnTo>
                  <a:lnTo>
                    <a:pt x="4992" y="4252"/>
                  </a:lnTo>
                  <a:lnTo>
                    <a:pt x="4160" y="2403"/>
                  </a:lnTo>
                  <a:lnTo>
                    <a:pt x="2866" y="1017"/>
                  </a:lnTo>
                  <a:lnTo>
                    <a:pt x="1017" y="92"/>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1819175" y="-36875"/>
              <a:ext cx="124800" cy="124800"/>
            </a:xfrm>
            <a:custGeom>
              <a:rect b="b" l="l" r="r" t="t"/>
              <a:pathLst>
                <a:path extrusionOk="0" h="4992" w="4992">
                  <a:moveTo>
                    <a:pt x="2034" y="0"/>
                  </a:moveTo>
                  <a:lnTo>
                    <a:pt x="1110" y="370"/>
                  </a:lnTo>
                  <a:lnTo>
                    <a:pt x="462" y="1109"/>
                  </a:lnTo>
                  <a:lnTo>
                    <a:pt x="0" y="1941"/>
                  </a:lnTo>
                  <a:lnTo>
                    <a:pt x="0" y="2496"/>
                  </a:lnTo>
                  <a:lnTo>
                    <a:pt x="0" y="3051"/>
                  </a:lnTo>
                  <a:lnTo>
                    <a:pt x="370" y="3883"/>
                  </a:lnTo>
                  <a:lnTo>
                    <a:pt x="1110" y="4622"/>
                  </a:lnTo>
                  <a:lnTo>
                    <a:pt x="1941" y="4992"/>
                  </a:lnTo>
                  <a:lnTo>
                    <a:pt x="3051" y="4992"/>
                  </a:lnTo>
                  <a:lnTo>
                    <a:pt x="3883" y="4530"/>
                  </a:lnTo>
                  <a:lnTo>
                    <a:pt x="4530" y="3883"/>
                  </a:lnTo>
                  <a:lnTo>
                    <a:pt x="4992" y="2958"/>
                  </a:lnTo>
                  <a:lnTo>
                    <a:pt x="4992" y="2496"/>
                  </a:lnTo>
                  <a:lnTo>
                    <a:pt x="4992" y="1941"/>
                  </a:lnTo>
                  <a:lnTo>
                    <a:pt x="4530" y="1109"/>
                  </a:lnTo>
                  <a:lnTo>
                    <a:pt x="3883" y="462"/>
                  </a:lnTo>
                  <a:lnTo>
                    <a:pt x="305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1320025" y="-11450"/>
              <a:ext cx="134050" cy="136350"/>
            </a:xfrm>
            <a:custGeom>
              <a:rect b="b" l="l" r="r" t="t"/>
              <a:pathLst>
                <a:path extrusionOk="0" h="5454" w="5362">
                  <a:moveTo>
                    <a:pt x="2219" y="0"/>
                  </a:moveTo>
                  <a:lnTo>
                    <a:pt x="1294" y="370"/>
                  </a:lnTo>
                  <a:lnTo>
                    <a:pt x="555" y="1109"/>
                  </a:lnTo>
                  <a:lnTo>
                    <a:pt x="0" y="2034"/>
                  </a:lnTo>
                  <a:lnTo>
                    <a:pt x="0" y="2588"/>
                  </a:lnTo>
                  <a:lnTo>
                    <a:pt x="0" y="3143"/>
                  </a:lnTo>
                  <a:lnTo>
                    <a:pt x="370" y="4160"/>
                  </a:lnTo>
                  <a:lnTo>
                    <a:pt x="1110" y="4992"/>
                  </a:lnTo>
                  <a:lnTo>
                    <a:pt x="2034" y="5361"/>
                  </a:lnTo>
                  <a:lnTo>
                    <a:pt x="2589" y="5454"/>
                  </a:lnTo>
                  <a:lnTo>
                    <a:pt x="3143" y="5454"/>
                  </a:lnTo>
                  <a:lnTo>
                    <a:pt x="4067" y="5084"/>
                  </a:lnTo>
                  <a:lnTo>
                    <a:pt x="4899" y="4252"/>
                  </a:lnTo>
                  <a:lnTo>
                    <a:pt x="5269" y="3328"/>
                  </a:lnTo>
                  <a:lnTo>
                    <a:pt x="5362" y="2773"/>
                  </a:lnTo>
                  <a:lnTo>
                    <a:pt x="5362" y="2218"/>
                  </a:lnTo>
                  <a:lnTo>
                    <a:pt x="4992" y="1202"/>
                  </a:lnTo>
                  <a:lnTo>
                    <a:pt x="4252" y="462"/>
                  </a:lnTo>
                  <a:lnTo>
                    <a:pt x="3328" y="92"/>
                  </a:lnTo>
                  <a:lnTo>
                    <a:pt x="27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1823800" y="-210200"/>
              <a:ext cx="164100" cy="120200"/>
            </a:xfrm>
            <a:custGeom>
              <a:rect b="b" l="l" r="r" t="t"/>
              <a:pathLst>
                <a:path extrusionOk="0" h="4808" w="6564">
                  <a:moveTo>
                    <a:pt x="3513" y="1"/>
                  </a:moveTo>
                  <a:lnTo>
                    <a:pt x="2311" y="93"/>
                  </a:lnTo>
                  <a:lnTo>
                    <a:pt x="1109" y="648"/>
                  </a:lnTo>
                  <a:lnTo>
                    <a:pt x="185" y="1664"/>
                  </a:lnTo>
                  <a:lnTo>
                    <a:pt x="0" y="2219"/>
                  </a:lnTo>
                  <a:lnTo>
                    <a:pt x="6471" y="4807"/>
                  </a:lnTo>
                  <a:lnTo>
                    <a:pt x="6563" y="4160"/>
                  </a:lnTo>
                  <a:lnTo>
                    <a:pt x="6563" y="2774"/>
                  </a:lnTo>
                  <a:lnTo>
                    <a:pt x="6008" y="1572"/>
                  </a:lnTo>
                  <a:lnTo>
                    <a:pt x="5084" y="555"/>
                  </a:lnTo>
                  <a:lnTo>
                    <a:pt x="4437" y="278"/>
                  </a:lnTo>
                  <a:lnTo>
                    <a:pt x="4252" y="278"/>
                  </a:lnTo>
                  <a:lnTo>
                    <a:pt x="4252" y="185"/>
                  </a:lnTo>
                  <a:lnTo>
                    <a:pt x="351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1659725" y="-25325"/>
              <a:ext cx="205675" cy="385950"/>
            </a:xfrm>
            <a:custGeom>
              <a:rect b="b" l="l" r="r" t="t"/>
              <a:pathLst>
                <a:path extrusionOk="0" h="15438" w="8227">
                  <a:moveTo>
                    <a:pt x="278" y="0"/>
                  </a:moveTo>
                  <a:lnTo>
                    <a:pt x="0" y="15437"/>
                  </a:lnTo>
                  <a:lnTo>
                    <a:pt x="8227" y="13588"/>
                  </a:lnTo>
                  <a:lnTo>
                    <a:pt x="2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1417075" y="439150"/>
              <a:ext cx="208000" cy="145625"/>
            </a:xfrm>
            <a:custGeom>
              <a:rect b="b" l="l" r="r" t="t"/>
              <a:pathLst>
                <a:path extrusionOk="0" h="5825" w="8320">
                  <a:moveTo>
                    <a:pt x="185" y="1"/>
                  </a:moveTo>
                  <a:lnTo>
                    <a:pt x="1" y="925"/>
                  </a:lnTo>
                  <a:lnTo>
                    <a:pt x="185" y="2681"/>
                  </a:lnTo>
                  <a:lnTo>
                    <a:pt x="1017" y="4160"/>
                  </a:lnTo>
                  <a:lnTo>
                    <a:pt x="2311" y="5270"/>
                  </a:lnTo>
                  <a:lnTo>
                    <a:pt x="3143" y="5639"/>
                  </a:lnTo>
                  <a:lnTo>
                    <a:pt x="3328" y="5732"/>
                  </a:lnTo>
                  <a:lnTo>
                    <a:pt x="3421" y="5732"/>
                  </a:lnTo>
                  <a:lnTo>
                    <a:pt x="4253" y="5824"/>
                  </a:lnTo>
                  <a:lnTo>
                    <a:pt x="5824" y="5455"/>
                  </a:lnTo>
                  <a:lnTo>
                    <a:pt x="7118" y="4623"/>
                  </a:lnTo>
                  <a:lnTo>
                    <a:pt x="8042" y="3328"/>
                  </a:lnTo>
                  <a:lnTo>
                    <a:pt x="8320" y="2497"/>
                  </a:lnTo>
                  <a:lnTo>
                    <a:pt x="1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1417075" y="476125"/>
              <a:ext cx="117875" cy="106325"/>
            </a:xfrm>
            <a:custGeom>
              <a:rect b="b" l="l" r="r" t="t"/>
              <a:pathLst>
                <a:path extrusionOk="0" h="4253" w="4715">
                  <a:moveTo>
                    <a:pt x="1" y="1"/>
                  </a:moveTo>
                  <a:lnTo>
                    <a:pt x="93" y="740"/>
                  </a:lnTo>
                  <a:lnTo>
                    <a:pt x="555" y="2034"/>
                  </a:lnTo>
                  <a:lnTo>
                    <a:pt x="1387" y="3051"/>
                  </a:lnTo>
                  <a:lnTo>
                    <a:pt x="2496" y="3883"/>
                  </a:lnTo>
                  <a:lnTo>
                    <a:pt x="3051" y="4160"/>
                  </a:lnTo>
                  <a:lnTo>
                    <a:pt x="3883" y="4253"/>
                  </a:lnTo>
                  <a:lnTo>
                    <a:pt x="4715" y="4253"/>
                  </a:lnTo>
                  <a:lnTo>
                    <a:pt x="4622" y="3421"/>
                  </a:lnTo>
                  <a:lnTo>
                    <a:pt x="3883" y="1942"/>
                  </a:lnTo>
                  <a:lnTo>
                    <a:pt x="2774" y="740"/>
                  </a:lnTo>
                  <a:lnTo>
                    <a:pt x="1295" y="93"/>
                  </a:lnTo>
                  <a:lnTo>
                    <a:pt x="3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989575" y="584750"/>
              <a:ext cx="494550" cy="316600"/>
            </a:xfrm>
            <a:custGeom>
              <a:rect b="b" l="l" r="r" t="t"/>
              <a:pathLst>
                <a:path extrusionOk="0" h="12664" w="19782">
                  <a:moveTo>
                    <a:pt x="0" y="0"/>
                  </a:moveTo>
                  <a:lnTo>
                    <a:pt x="647" y="1849"/>
                  </a:lnTo>
                  <a:lnTo>
                    <a:pt x="2866" y="4899"/>
                  </a:lnTo>
                  <a:lnTo>
                    <a:pt x="4252" y="6193"/>
                  </a:lnTo>
                  <a:lnTo>
                    <a:pt x="5916" y="7395"/>
                  </a:lnTo>
                  <a:lnTo>
                    <a:pt x="10815" y="9613"/>
                  </a:lnTo>
                  <a:lnTo>
                    <a:pt x="18302" y="12202"/>
                  </a:lnTo>
                  <a:lnTo>
                    <a:pt x="19781" y="12664"/>
                  </a:lnTo>
                  <a:lnTo>
                    <a:pt x="19781" y="8966"/>
                  </a:lnTo>
                  <a:lnTo>
                    <a:pt x="17378" y="8597"/>
                  </a:lnTo>
                  <a:lnTo>
                    <a:pt x="11555" y="7118"/>
                  </a:lnTo>
                  <a:lnTo>
                    <a:pt x="6933" y="5454"/>
                  </a:lnTo>
                  <a:lnTo>
                    <a:pt x="4252" y="4067"/>
                  </a:lnTo>
                  <a:lnTo>
                    <a:pt x="2034" y="2588"/>
                  </a:lnTo>
                  <a:lnTo>
                    <a:pt x="370" y="925"/>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661425" y="845875"/>
              <a:ext cx="570800" cy="2246200"/>
            </a:xfrm>
            <a:custGeom>
              <a:rect b="b" l="l" r="r" t="t"/>
              <a:pathLst>
                <a:path extrusionOk="0" h="89848" w="22832">
                  <a:moveTo>
                    <a:pt x="8227" y="0"/>
                  </a:moveTo>
                  <a:lnTo>
                    <a:pt x="7118" y="185"/>
                  </a:lnTo>
                  <a:lnTo>
                    <a:pt x="6009" y="832"/>
                  </a:lnTo>
                  <a:lnTo>
                    <a:pt x="5084" y="1849"/>
                  </a:lnTo>
                  <a:lnTo>
                    <a:pt x="4622" y="2589"/>
                  </a:lnTo>
                  <a:lnTo>
                    <a:pt x="2034" y="6933"/>
                  </a:lnTo>
                  <a:lnTo>
                    <a:pt x="647" y="9151"/>
                  </a:lnTo>
                  <a:lnTo>
                    <a:pt x="463" y="11000"/>
                  </a:lnTo>
                  <a:lnTo>
                    <a:pt x="0" y="20244"/>
                  </a:lnTo>
                  <a:lnTo>
                    <a:pt x="185" y="25882"/>
                  </a:lnTo>
                  <a:lnTo>
                    <a:pt x="647" y="27638"/>
                  </a:lnTo>
                  <a:lnTo>
                    <a:pt x="1017" y="28285"/>
                  </a:lnTo>
                  <a:lnTo>
                    <a:pt x="2404" y="30227"/>
                  </a:lnTo>
                  <a:lnTo>
                    <a:pt x="5731" y="33832"/>
                  </a:lnTo>
                  <a:lnTo>
                    <a:pt x="13681" y="41319"/>
                  </a:lnTo>
                  <a:lnTo>
                    <a:pt x="15437" y="42798"/>
                  </a:lnTo>
                  <a:lnTo>
                    <a:pt x="14882" y="44462"/>
                  </a:lnTo>
                  <a:lnTo>
                    <a:pt x="12941" y="52966"/>
                  </a:lnTo>
                  <a:lnTo>
                    <a:pt x="11925" y="58512"/>
                  </a:lnTo>
                  <a:lnTo>
                    <a:pt x="11740" y="60360"/>
                  </a:lnTo>
                  <a:lnTo>
                    <a:pt x="11740" y="61285"/>
                  </a:lnTo>
                  <a:lnTo>
                    <a:pt x="12387" y="64058"/>
                  </a:lnTo>
                  <a:lnTo>
                    <a:pt x="14235" y="69327"/>
                  </a:lnTo>
                  <a:lnTo>
                    <a:pt x="17471" y="77923"/>
                  </a:lnTo>
                  <a:lnTo>
                    <a:pt x="19597" y="84301"/>
                  </a:lnTo>
                  <a:lnTo>
                    <a:pt x="20521" y="88183"/>
                  </a:lnTo>
                  <a:lnTo>
                    <a:pt x="20798" y="89847"/>
                  </a:lnTo>
                  <a:lnTo>
                    <a:pt x="21168" y="86519"/>
                  </a:lnTo>
                  <a:lnTo>
                    <a:pt x="22555" y="69327"/>
                  </a:lnTo>
                  <a:lnTo>
                    <a:pt x="22832" y="60453"/>
                  </a:lnTo>
                  <a:lnTo>
                    <a:pt x="22739" y="55554"/>
                  </a:lnTo>
                  <a:lnTo>
                    <a:pt x="22462" y="53613"/>
                  </a:lnTo>
                  <a:lnTo>
                    <a:pt x="22000" y="50470"/>
                  </a:lnTo>
                  <a:lnTo>
                    <a:pt x="20706" y="43907"/>
                  </a:lnTo>
                  <a:lnTo>
                    <a:pt x="18210" y="33924"/>
                  </a:lnTo>
                  <a:lnTo>
                    <a:pt x="14143" y="21445"/>
                  </a:lnTo>
                  <a:lnTo>
                    <a:pt x="10353" y="11740"/>
                  </a:lnTo>
                  <a:lnTo>
                    <a:pt x="8782" y="8782"/>
                  </a:lnTo>
                  <a:lnTo>
                    <a:pt x="8782" y="93"/>
                  </a:lnTo>
                  <a:lnTo>
                    <a:pt x="82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978000" y="3108225"/>
              <a:ext cx="110950" cy="110950"/>
            </a:xfrm>
            <a:custGeom>
              <a:rect b="b" l="l" r="r" t="t"/>
              <a:pathLst>
                <a:path extrusionOk="0" h="4438" w="4438">
                  <a:moveTo>
                    <a:pt x="2219" y="0"/>
                  </a:moveTo>
                  <a:lnTo>
                    <a:pt x="1665" y="93"/>
                  </a:lnTo>
                  <a:lnTo>
                    <a:pt x="925" y="462"/>
                  </a:lnTo>
                  <a:lnTo>
                    <a:pt x="278" y="1017"/>
                  </a:lnTo>
                  <a:lnTo>
                    <a:pt x="1" y="1849"/>
                  </a:lnTo>
                  <a:lnTo>
                    <a:pt x="1" y="2404"/>
                  </a:lnTo>
                  <a:lnTo>
                    <a:pt x="1" y="2773"/>
                  </a:lnTo>
                  <a:lnTo>
                    <a:pt x="463" y="3513"/>
                  </a:lnTo>
                  <a:lnTo>
                    <a:pt x="1110" y="4160"/>
                  </a:lnTo>
                  <a:lnTo>
                    <a:pt x="1942" y="4437"/>
                  </a:lnTo>
                  <a:lnTo>
                    <a:pt x="2774" y="4437"/>
                  </a:lnTo>
                  <a:lnTo>
                    <a:pt x="3606" y="4067"/>
                  </a:lnTo>
                  <a:lnTo>
                    <a:pt x="4161" y="3420"/>
                  </a:lnTo>
                  <a:lnTo>
                    <a:pt x="4438" y="2681"/>
                  </a:lnTo>
                  <a:lnTo>
                    <a:pt x="4438" y="2126"/>
                  </a:lnTo>
                  <a:lnTo>
                    <a:pt x="4438" y="1664"/>
                  </a:lnTo>
                  <a:lnTo>
                    <a:pt x="4068" y="925"/>
                  </a:lnTo>
                  <a:lnTo>
                    <a:pt x="3421" y="370"/>
                  </a:lnTo>
                  <a:lnTo>
                    <a:pt x="25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654500" y="3124400"/>
              <a:ext cx="110925" cy="110950"/>
            </a:xfrm>
            <a:custGeom>
              <a:rect b="b" l="l" r="r" t="t"/>
              <a:pathLst>
                <a:path extrusionOk="0" h="4438" w="4437">
                  <a:moveTo>
                    <a:pt x="2126" y="0"/>
                  </a:moveTo>
                  <a:lnTo>
                    <a:pt x="1664" y="93"/>
                  </a:lnTo>
                  <a:lnTo>
                    <a:pt x="924" y="370"/>
                  </a:lnTo>
                  <a:lnTo>
                    <a:pt x="277" y="1017"/>
                  </a:lnTo>
                  <a:lnTo>
                    <a:pt x="0" y="1849"/>
                  </a:lnTo>
                  <a:lnTo>
                    <a:pt x="0" y="2311"/>
                  </a:lnTo>
                  <a:lnTo>
                    <a:pt x="93" y="2773"/>
                  </a:lnTo>
                  <a:lnTo>
                    <a:pt x="462" y="3513"/>
                  </a:lnTo>
                  <a:lnTo>
                    <a:pt x="1017" y="4160"/>
                  </a:lnTo>
                  <a:lnTo>
                    <a:pt x="1849" y="4437"/>
                  </a:lnTo>
                  <a:lnTo>
                    <a:pt x="2773" y="4437"/>
                  </a:lnTo>
                  <a:lnTo>
                    <a:pt x="3513" y="3975"/>
                  </a:lnTo>
                  <a:lnTo>
                    <a:pt x="4160" y="3420"/>
                  </a:lnTo>
                  <a:lnTo>
                    <a:pt x="4437" y="2588"/>
                  </a:lnTo>
                  <a:lnTo>
                    <a:pt x="4437" y="2126"/>
                  </a:lnTo>
                  <a:lnTo>
                    <a:pt x="4345" y="1664"/>
                  </a:lnTo>
                  <a:lnTo>
                    <a:pt x="4067" y="925"/>
                  </a:lnTo>
                  <a:lnTo>
                    <a:pt x="3420" y="370"/>
                  </a:lnTo>
                  <a:lnTo>
                    <a:pt x="25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2705525" y="1123175"/>
              <a:ext cx="3170550" cy="2098300"/>
            </a:xfrm>
            <a:custGeom>
              <a:rect b="b" l="l" r="r" t="t"/>
              <a:pathLst>
                <a:path extrusionOk="0" h="83932" w="126822">
                  <a:moveTo>
                    <a:pt x="122847" y="1"/>
                  </a:moveTo>
                  <a:lnTo>
                    <a:pt x="120074" y="278"/>
                  </a:lnTo>
                  <a:lnTo>
                    <a:pt x="117578" y="832"/>
                  </a:lnTo>
                  <a:lnTo>
                    <a:pt x="115360" y="1664"/>
                  </a:lnTo>
                  <a:lnTo>
                    <a:pt x="113326" y="2866"/>
                  </a:lnTo>
                  <a:lnTo>
                    <a:pt x="111385" y="4437"/>
                  </a:lnTo>
                  <a:lnTo>
                    <a:pt x="108612" y="7395"/>
                  </a:lnTo>
                  <a:lnTo>
                    <a:pt x="106578" y="9984"/>
                  </a:lnTo>
                  <a:lnTo>
                    <a:pt x="104637" y="12849"/>
                  </a:lnTo>
                  <a:lnTo>
                    <a:pt x="97982" y="24311"/>
                  </a:lnTo>
                  <a:lnTo>
                    <a:pt x="85780" y="45941"/>
                  </a:lnTo>
                  <a:lnTo>
                    <a:pt x="80327" y="55369"/>
                  </a:lnTo>
                  <a:lnTo>
                    <a:pt x="50470" y="39378"/>
                  </a:lnTo>
                  <a:lnTo>
                    <a:pt x="49361" y="38546"/>
                  </a:lnTo>
                  <a:lnTo>
                    <a:pt x="47512" y="36882"/>
                  </a:lnTo>
                  <a:lnTo>
                    <a:pt x="45017" y="34017"/>
                  </a:lnTo>
                  <a:lnTo>
                    <a:pt x="42521" y="29950"/>
                  </a:lnTo>
                  <a:lnTo>
                    <a:pt x="40025" y="26345"/>
                  </a:lnTo>
                  <a:lnTo>
                    <a:pt x="38639" y="24773"/>
                  </a:lnTo>
                  <a:lnTo>
                    <a:pt x="37252" y="23479"/>
                  </a:lnTo>
                  <a:lnTo>
                    <a:pt x="34294" y="21445"/>
                  </a:lnTo>
                  <a:lnTo>
                    <a:pt x="29765" y="19135"/>
                  </a:lnTo>
                  <a:lnTo>
                    <a:pt x="26714" y="17009"/>
                  </a:lnTo>
                  <a:lnTo>
                    <a:pt x="23849" y="14698"/>
                  </a:lnTo>
                  <a:lnTo>
                    <a:pt x="21168" y="13034"/>
                  </a:lnTo>
                  <a:lnTo>
                    <a:pt x="20336" y="13219"/>
                  </a:lnTo>
                  <a:lnTo>
                    <a:pt x="19782" y="13866"/>
                  </a:lnTo>
                  <a:lnTo>
                    <a:pt x="19504" y="14328"/>
                  </a:lnTo>
                  <a:lnTo>
                    <a:pt x="19320" y="14883"/>
                  </a:lnTo>
                  <a:lnTo>
                    <a:pt x="19412" y="16084"/>
                  </a:lnTo>
                  <a:lnTo>
                    <a:pt x="20059" y="18118"/>
                  </a:lnTo>
                  <a:lnTo>
                    <a:pt x="22740" y="21908"/>
                  </a:lnTo>
                  <a:lnTo>
                    <a:pt x="23941" y="23294"/>
                  </a:lnTo>
                  <a:lnTo>
                    <a:pt x="25051" y="24403"/>
                  </a:lnTo>
                  <a:lnTo>
                    <a:pt x="26437" y="25975"/>
                  </a:lnTo>
                  <a:lnTo>
                    <a:pt x="26437" y="26529"/>
                  </a:lnTo>
                  <a:lnTo>
                    <a:pt x="25790" y="26899"/>
                  </a:lnTo>
                  <a:lnTo>
                    <a:pt x="24496" y="27176"/>
                  </a:lnTo>
                  <a:lnTo>
                    <a:pt x="22185" y="27176"/>
                  </a:lnTo>
                  <a:lnTo>
                    <a:pt x="19412" y="26714"/>
                  </a:lnTo>
                  <a:lnTo>
                    <a:pt x="14790" y="25235"/>
                  </a:lnTo>
                  <a:lnTo>
                    <a:pt x="5639" y="21353"/>
                  </a:lnTo>
                  <a:lnTo>
                    <a:pt x="2312" y="19874"/>
                  </a:lnTo>
                  <a:lnTo>
                    <a:pt x="1757" y="19689"/>
                  </a:lnTo>
                  <a:lnTo>
                    <a:pt x="925" y="19689"/>
                  </a:lnTo>
                  <a:lnTo>
                    <a:pt x="186" y="20244"/>
                  </a:lnTo>
                  <a:lnTo>
                    <a:pt x="1" y="21723"/>
                  </a:lnTo>
                  <a:lnTo>
                    <a:pt x="463" y="23571"/>
                  </a:lnTo>
                  <a:lnTo>
                    <a:pt x="925" y="24496"/>
                  </a:lnTo>
                  <a:lnTo>
                    <a:pt x="1480" y="25513"/>
                  </a:lnTo>
                  <a:lnTo>
                    <a:pt x="2219" y="28378"/>
                  </a:lnTo>
                  <a:lnTo>
                    <a:pt x="2866" y="31891"/>
                  </a:lnTo>
                  <a:lnTo>
                    <a:pt x="3975" y="35218"/>
                  </a:lnTo>
                  <a:lnTo>
                    <a:pt x="4807" y="36790"/>
                  </a:lnTo>
                  <a:lnTo>
                    <a:pt x="5732" y="38176"/>
                  </a:lnTo>
                  <a:lnTo>
                    <a:pt x="7488" y="40395"/>
                  </a:lnTo>
                  <a:lnTo>
                    <a:pt x="9522" y="42151"/>
                  </a:lnTo>
                  <a:lnTo>
                    <a:pt x="12572" y="43907"/>
                  </a:lnTo>
                  <a:lnTo>
                    <a:pt x="14513" y="44832"/>
                  </a:lnTo>
                  <a:lnTo>
                    <a:pt x="16731" y="45663"/>
                  </a:lnTo>
                  <a:lnTo>
                    <a:pt x="22370" y="47050"/>
                  </a:lnTo>
                  <a:lnTo>
                    <a:pt x="28656" y="48436"/>
                  </a:lnTo>
                  <a:lnTo>
                    <a:pt x="33092" y="49915"/>
                  </a:lnTo>
                  <a:lnTo>
                    <a:pt x="35588" y="51025"/>
                  </a:lnTo>
                  <a:lnTo>
                    <a:pt x="36697" y="51579"/>
                  </a:lnTo>
                  <a:lnTo>
                    <a:pt x="39193" y="53243"/>
                  </a:lnTo>
                  <a:lnTo>
                    <a:pt x="45848" y="58604"/>
                  </a:lnTo>
                  <a:lnTo>
                    <a:pt x="57957" y="68957"/>
                  </a:lnTo>
                  <a:lnTo>
                    <a:pt x="65075" y="75150"/>
                  </a:lnTo>
                  <a:lnTo>
                    <a:pt x="67016" y="76906"/>
                  </a:lnTo>
                  <a:lnTo>
                    <a:pt x="70806" y="79772"/>
                  </a:lnTo>
                  <a:lnTo>
                    <a:pt x="74318" y="81806"/>
                  </a:lnTo>
                  <a:lnTo>
                    <a:pt x="77554" y="83192"/>
                  </a:lnTo>
                  <a:lnTo>
                    <a:pt x="80512" y="83932"/>
                  </a:lnTo>
                  <a:lnTo>
                    <a:pt x="83285" y="83932"/>
                  </a:lnTo>
                  <a:lnTo>
                    <a:pt x="85873" y="83192"/>
                  </a:lnTo>
                  <a:lnTo>
                    <a:pt x="88276" y="81713"/>
                  </a:lnTo>
                  <a:lnTo>
                    <a:pt x="89478" y="80696"/>
                  </a:lnTo>
                  <a:lnTo>
                    <a:pt x="93822" y="75982"/>
                  </a:lnTo>
                  <a:lnTo>
                    <a:pt x="101587" y="66831"/>
                  </a:lnTo>
                  <a:lnTo>
                    <a:pt x="104175" y="63688"/>
                  </a:lnTo>
                  <a:lnTo>
                    <a:pt x="107318" y="59621"/>
                  </a:lnTo>
                  <a:lnTo>
                    <a:pt x="114158" y="49084"/>
                  </a:lnTo>
                  <a:lnTo>
                    <a:pt x="122939" y="34109"/>
                  </a:lnTo>
                  <a:lnTo>
                    <a:pt x="124511" y="31336"/>
                  </a:lnTo>
                  <a:lnTo>
                    <a:pt x="124603" y="30966"/>
                  </a:lnTo>
                  <a:lnTo>
                    <a:pt x="125897" y="26807"/>
                  </a:lnTo>
                  <a:lnTo>
                    <a:pt x="126729" y="20983"/>
                  </a:lnTo>
                  <a:lnTo>
                    <a:pt x="126821" y="16084"/>
                  </a:lnTo>
                  <a:lnTo>
                    <a:pt x="126452" y="10261"/>
                  </a:lnTo>
                  <a:lnTo>
                    <a:pt x="125342" y="3606"/>
                  </a:lnTo>
                  <a:lnTo>
                    <a:pt x="1243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1508500" y="1102375"/>
              <a:ext cx="2038225" cy="2130650"/>
            </a:xfrm>
            <a:custGeom>
              <a:rect b="b" l="l" r="r" t="t"/>
              <a:pathLst>
                <a:path extrusionOk="0" h="85226" w="81529">
                  <a:moveTo>
                    <a:pt x="75335" y="1"/>
                  </a:moveTo>
                  <a:lnTo>
                    <a:pt x="71453" y="463"/>
                  </a:lnTo>
                  <a:lnTo>
                    <a:pt x="68126" y="1387"/>
                  </a:lnTo>
                  <a:lnTo>
                    <a:pt x="65352" y="2681"/>
                  </a:lnTo>
                  <a:lnTo>
                    <a:pt x="62857" y="4530"/>
                  </a:lnTo>
                  <a:lnTo>
                    <a:pt x="60638" y="6841"/>
                  </a:lnTo>
                  <a:lnTo>
                    <a:pt x="57403" y="11185"/>
                  </a:lnTo>
                  <a:lnTo>
                    <a:pt x="55092" y="14975"/>
                  </a:lnTo>
                  <a:lnTo>
                    <a:pt x="40487" y="40210"/>
                  </a:lnTo>
                  <a:lnTo>
                    <a:pt x="32353" y="55184"/>
                  </a:lnTo>
                  <a:lnTo>
                    <a:pt x="8782" y="42798"/>
                  </a:lnTo>
                  <a:lnTo>
                    <a:pt x="6656" y="47420"/>
                  </a:lnTo>
                  <a:lnTo>
                    <a:pt x="1" y="61747"/>
                  </a:lnTo>
                  <a:lnTo>
                    <a:pt x="6749" y="67571"/>
                  </a:lnTo>
                  <a:lnTo>
                    <a:pt x="19690" y="78755"/>
                  </a:lnTo>
                  <a:lnTo>
                    <a:pt x="22093" y="80789"/>
                  </a:lnTo>
                  <a:lnTo>
                    <a:pt x="26160" y="83285"/>
                  </a:lnTo>
                  <a:lnTo>
                    <a:pt x="28933" y="84486"/>
                  </a:lnTo>
                  <a:lnTo>
                    <a:pt x="31799" y="85133"/>
                  </a:lnTo>
                  <a:lnTo>
                    <a:pt x="34757" y="85226"/>
                  </a:lnTo>
                  <a:lnTo>
                    <a:pt x="37714" y="84579"/>
                  </a:lnTo>
                  <a:lnTo>
                    <a:pt x="40672" y="83007"/>
                  </a:lnTo>
                  <a:lnTo>
                    <a:pt x="42059" y="81806"/>
                  </a:lnTo>
                  <a:lnTo>
                    <a:pt x="43815" y="80234"/>
                  </a:lnTo>
                  <a:lnTo>
                    <a:pt x="48437" y="75150"/>
                  </a:lnTo>
                  <a:lnTo>
                    <a:pt x="56848" y="64798"/>
                  </a:lnTo>
                  <a:lnTo>
                    <a:pt x="73949" y="42243"/>
                  </a:lnTo>
                  <a:lnTo>
                    <a:pt x="77277" y="37622"/>
                  </a:lnTo>
                  <a:lnTo>
                    <a:pt x="78386" y="35403"/>
                  </a:lnTo>
                  <a:lnTo>
                    <a:pt x="80050" y="30504"/>
                  </a:lnTo>
                  <a:lnTo>
                    <a:pt x="81159" y="25513"/>
                  </a:lnTo>
                  <a:lnTo>
                    <a:pt x="81529" y="20244"/>
                  </a:lnTo>
                  <a:lnTo>
                    <a:pt x="81436" y="15068"/>
                  </a:lnTo>
                  <a:lnTo>
                    <a:pt x="80882" y="10169"/>
                  </a:lnTo>
                  <a:lnTo>
                    <a:pt x="79865" y="5547"/>
                  </a:lnTo>
                  <a:lnTo>
                    <a:pt x="78478" y="1664"/>
                  </a:lnTo>
                  <a:lnTo>
                    <a:pt x="776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699675" y="2405700"/>
              <a:ext cx="217250" cy="413675"/>
            </a:xfrm>
            <a:custGeom>
              <a:rect b="b" l="l" r="r" t="t"/>
              <a:pathLst>
                <a:path extrusionOk="0" h="16547" w="8690">
                  <a:moveTo>
                    <a:pt x="1664" y="1"/>
                  </a:moveTo>
                  <a:lnTo>
                    <a:pt x="0" y="3051"/>
                  </a:lnTo>
                  <a:lnTo>
                    <a:pt x="3051" y="6471"/>
                  </a:lnTo>
                  <a:lnTo>
                    <a:pt x="6840" y="11740"/>
                  </a:lnTo>
                  <a:lnTo>
                    <a:pt x="7950" y="14328"/>
                  </a:lnTo>
                  <a:lnTo>
                    <a:pt x="8319" y="15900"/>
                  </a:lnTo>
                  <a:lnTo>
                    <a:pt x="8319" y="16547"/>
                  </a:lnTo>
                  <a:lnTo>
                    <a:pt x="8689" y="14975"/>
                  </a:lnTo>
                  <a:lnTo>
                    <a:pt x="8227" y="12202"/>
                  </a:lnTo>
                  <a:lnTo>
                    <a:pt x="7303" y="9707"/>
                  </a:lnTo>
                  <a:lnTo>
                    <a:pt x="5824" y="6379"/>
                  </a:lnTo>
                  <a:lnTo>
                    <a:pt x="3328" y="2312"/>
                  </a:lnTo>
                  <a:lnTo>
                    <a:pt x="166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6378525" y="7272400"/>
              <a:ext cx="1437375" cy="293525"/>
            </a:xfrm>
            <a:custGeom>
              <a:rect b="b" l="l" r="r" t="t"/>
              <a:pathLst>
                <a:path extrusionOk="0" h="11741" w="57495">
                  <a:moveTo>
                    <a:pt x="370" y="1"/>
                  </a:moveTo>
                  <a:lnTo>
                    <a:pt x="0" y="1203"/>
                  </a:lnTo>
                  <a:lnTo>
                    <a:pt x="0" y="3606"/>
                  </a:lnTo>
                  <a:lnTo>
                    <a:pt x="185" y="4808"/>
                  </a:lnTo>
                  <a:lnTo>
                    <a:pt x="463" y="5270"/>
                  </a:lnTo>
                  <a:lnTo>
                    <a:pt x="1757" y="6656"/>
                  </a:lnTo>
                  <a:lnTo>
                    <a:pt x="3975" y="8228"/>
                  </a:lnTo>
                  <a:lnTo>
                    <a:pt x="7303" y="9707"/>
                  </a:lnTo>
                  <a:lnTo>
                    <a:pt x="9429" y="10169"/>
                  </a:lnTo>
                  <a:lnTo>
                    <a:pt x="11740" y="10539"/>
                  </a:lnTo>
                  <a:lnTo>
                    <a:pt x="16639" y="10631"/>
                  </a:lnTo>
                  <a:lnTo>
                    <a:pt x="23756" y="10261"/>
                  </a:lnTo>
                  <a:lnTo>
                    <a:pt x="26991" y="9984"/>
                  </a:lnTo>
                  <a:lnTo>
                    <a:pt x="30504" y="9984"/>
                  </a:lnTo>
                  <a:lnTo>
                    <a:pt x="41319" y="11093"/>
                  </a:lnTo>
                  <a:lnTo>
                    <a:pt x="44831" y="11555"/>
                  </a:lnTo>
                  <a:lnTo>
                    <a:pt x="46865" y="11740"/>
                  </a:lnTo>
                  <a:lnTo>
                    <a:pt x="50470" y="11648"/>
                  </a:lnTo>
                  <a:lnTo>
                    <a:pt x="53428" y="11001"/>
                  </a:lnTo>
                  <a:lnTo>
                    <a:pt x="55739" y="9799"/>
                  </a:lnTo>
                  <a:lnTo>
                    <a:pt x="56571" y="9152"/>
                  </a:lnTo>
                  <a:lnTo>
                    <a:pt x="57033" y="8505"/>
                  </a:lnTo>
                  <a:lnTo>
                    <a:pt x="57495" y="6934"/>
                  </a:lnTo>
                  <a:lnTo>
                    <a:pt x="57403" y="6194"/>
                  </a:lnTo>
                  <a:lnTo>
                    <a:pt x="57310" y="4253"/>
                  </a:lnTo>
                  <a:lnTo>
                    <a:pt x="56848" y="2312"/>
                  </a:lnTo>
                  <a:lnTo>
                    <a:pt x="3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6383150" y="6916525"/>
              <a:ext cx="1416575" cy="584675"/>
            </a:xfrm>
            <a:custGeom>
              <a:rect b="b" l="l" r="r" t="t"/>
              <a:pathLst>
                <a:path extrusionOk="0" h="23387" w="56663">
                  <a:moveTo>
                    <a:pt x="43537" y="1"/>
                  </a:moveTo>
                  <a:lnTo>
                    <a:pt x="35958" y="93"/>
                  </a:lnTo>
                  <a:lnTo>
                    <a:pt x="35126" y="463"/>
                  </a:lnTo>
                  <a:lnTo>
                    <a:pt x="32907" y="2312"/>
                  </a:lnTo>
                  <a:lnTo>
                    <a:pt x="31243" y="3421"/>
                  </a:lnTo>
                  <a:lnTo>
                    <a:pt x="30411" y="3791"/>
                  </a:lnTo>
                  <a:lnTo>
                    <a:pt x="28470" y="4161"/>
                  </a:lnTo>
                  <a:lnTo>
                    <a:pt x="24588" y="4715"/>
                  </a:lnTo>
                  <a:lnTo>
                    <a:pt x="22647" y="4808"/>
                  </a:lnTo>
                  <a:lnTo>
                    <a:pt x="18487" y="5085"/>
                  </a:lnTo>
                  <a:lnTo>
                    <a:pt x="13773" y="5362"/>
                  </a:lnTo>
                  <a:lnTo>
                    <a:pt x="11000" y="5455"/>
                  </a:lnTo>
                  <a:lnTo>
                    <a:pt x="7210" y="5824"/>
                  </a:lnTo>
                  <a:lnTo>
                    <a:pt x="5084" y="6379"/>
                  </a:lnTo>
                  <a:lnTo>
                    <a:pt x="4067" y="6934"/>
                  </a:lnTo>
                  <a:lnTo>
                    <a:pt x="3236" y="7488"/>
                  </a:lnTo>
                  <a:lnTo>
                    <a:pt x="1572" y="8967"/>
                  </a:lnTo>
                  <a:lnTo>
                    <a:pt x="462" y="11093"/>
                  </a:lnTo>
                  <a:lnTo>
                    <a:pt x="0" y="13959"/>
                  </a:lnTo>
                  <a:lnTo>
                    <a:pt x="185" y="15900"/>
                  </a:lnTo>
                  <a:lnTo>
                    <a:pt x="462" y="16732"/>
                  </a:lnTo>
                  <a:lnTo>
                    <a:pt x="1479" y="18211"/>
                  </a:lnTo>
                  <a:lnTo>
                    <a:pt x="3790" y="19782"/>
                  </a:lnTo>
                  <a:lnTo>
                    <a:pt x="5639" y="20614"/>
                  </a:lnTo>
                  <a:lnTo>
                    <a:pt x="7765" y="21446"/>
                  </a:lnTo>
                  <a:lnTo>
                    <a:pt x="12202" y="22278"/>
                  </a:lnTo>
                  <a:lnTo>
                    <a:pt x="14513" y="22463"/>
                  </a:lnTo>
                  <a:lnTo>
                    <a:pt x="17378" y="22555"/>
                  </a:lnTo>
                  <a:lnTo>
                    <a:pt x="23756" y="22093"/>
                  </a:lnTo>
                  <a:lnTo>
                    <a:pt x="26622" y="21908"/>
                  </a:lnTo>
                  <a:lnTo>
                    <a:pt x="30134" y="21816"/>
                  </a:lnTo>
                  <a:lnTo>
                    <a:pt x="37067" y="22278"/>
                  </a:lnTo>
                  <a:lnTo>
                    <a:pt x="40487" y="22740"/>
                  </a:lnTo>
                  <a:lnTo>
                    <a:pt x="43722" y="23295"/>
                  </a:lnTo>
                  <a:lnTo>
                    <a:pt x="47974" y="23387"/>
                  </a:lnTo>
                  <a:lnTo>
                    <a:pt x="50840" y="22925"/>
                  </a:lnTo>
                  <a:lnTo>
                    <a:pt x="52318" y="22463"/>
                  </a:lnTo>
                  <a:lnTo>
                    <a:pt x="53520" y="22000"/>
                  </a:lnTo>
                  <a:lnTo>
                    <a:pt x="55369" y="20891"/>
                  </a:lnTo>
                  <a:lnTo>
                    <a:pt x="56201" y="19967"/>
                  </a:lnTo>
                  <a:lnTo>
                    <a:pt x="56478" y="19320"/>
                  </a:lnTo>
                  <a:lnTo>
                    <a:pt x="56663" y="17564"/>
                  </a:lnTo>
                  <a:lnTo>
                    <a:pt x="56386" y="13959"/>
                  </a:lnTo>
                  <a:lnTo>
                    <a:pt x="56016" y="12202"/>
                  </a:lnTo>
                  <a:lnTo>
                    <a:pt x="55923" y="11463"/>
                  </a:lnTo>
                  <a:lnTo>
                    <a:pt x="55739" y="10816"/>
                  </a:lnTo>
                  <a:lnTo>
                    <a:pt x="55554" y="9984"/>
                  </a:lnTo>
                  <a:lnTo>
                    <a:pt x="55369" y="9152"/>
                  </a:lnTo>
                  <a:lnTo>
                    <a:pt x="55092" y="7858"/>
                  </a:lnTo>
                  <a:lnTo>
                    <a:pt x="54907" y="6471"/>
                  </a:lnTo>
                  <a:lnTo>
                    <a:pt x="54722" y="5085"/>
                  </a:lnTo>
                  <a:lnTo>
                    <a:pt x="53982" y="1757"/>
                  </a:lnTo>
                  <a:lnTo>
                    <a:pt x="53335" y="648"/>
                  </a:lnTo>
                  <a:lnTo>
                    <a:pt x="52873" y="93"/>
                  </a:lnTo>
                  <a:lnTo>
                    <a:pt x="52503" y="93"/>
                  </a:lnTo>
                  <a:lnTo>
                    <a:pt x="435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6366975" y="7029775"/>
              <a:ext cx="415975" cy="429850"/>
            </a:xfrm>
            <a:custGeom>
              <a:rect b="b" l="l" r="r" t="t"/>
              <a:pathLst>
                <a:path extrusionOk="0" h="17194" w="16639">
                  <a:moveTo>
                    <a:pt x="10538" y="0"/>
                  </a:moveTo>
                  <a:lnTo>
                    <a:pt x="8227" y="370"/>
                  </a:lnTo>
                  <a:lnTo>
                    <a:pt x="7025" y="740"/>
                  </a:lnTo>
                  <a:lnTo>
                    <a:pt x="6009" y="1017"/>
                  </a:lnTo>
                  <a:lnTo>
                    <a:pt x="4252" y="1849"/>
                  </a:lnTo>
                  <a:lnTo>
                    <a:pt x="2773" y="2866"/>
                  </a:lnTo>
                  <a:lnTo>
                    <a:pt x="1664" y="4160"/>
                  </a:lnTo>
                  <a:lnTo>
                    <a:pt x="832" y="5546"/>
                  </a:lnTo>
                  <a:lnTo>
                    <a:pt x="278" y="7025"/>
                  </a:lnTo>
                  <a:lnTo>
                    <a:pt x="0" y="8689"/>
                  </a:lnTo>
                  <a:lnTo>
                    <a:pt x="278" y="10445"/>
                  </a:lnTo>
                  <a:lnTo>
                    <a:pt x="462" y="11370"/>
                  </a:lnTo>
                  <a:lnTo>
                    <a:pt x="555" y="11924"/>
                  </a:lnTo>
                  <a:lnTo>
                    <a:pt x="3235" y="14697"/>
                  </a:lnTo>
                  <a:lnTo>
                    <a:pt x="6009" y="16176"/>
                  </a:lnTo>
                  <a:lnTo>
                    <a:pt x="8412" y="16916"/>
                  </a:lnTo>
                  <a:lnTo>
                    <a:pt x="9983" y="17193"/>
                  </a:lnTo>
                  <a:lnTo>
                    <a:pt x="9706" y="15714"/>
                  </a:lnTo>
                  <a:lnTo>
                    <a:pt x="9706" y="11647"/>
                  </a:lnTo>
                  <a:lnTo>
                    <a:pt x="10261" y="8135"/>
                  </a:lnTo>
                  <a:lnTo>
                    <a:pt x="11185" y="5824"/>
                  </a:lnTo>
                  <a:lnTo>
                    <a:pt x="12479" y="3605"/>
                  </a:lnTo>
                  <a:lnTo>
                    <a:pt x="14420" y="1664"/>
                  </a:lnTo>
                  <a:lnTo>
                    <a:pt x="15714" y="740"/>
                  </a:lnTo>
                  <a:lnTo>
                    <a:pt x="16639" y="740"/>
                  </a:lnTo>
                  <a:lnTo>
                    <a:pt x="15437" y="370"/>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6965475" y="7015900"/>
              <a:ext cx="152550" cy="198775"/>
            </a:xfrm>
            <a:custGeom>
              <a:rect b="b" l="l" r="r" t="t"/>
              <a:pathLst>
                <a:path extrusionOk="0" h="7951" w="6102">
                  <a:moveTo>
                    <a:pt x="5177" y="1"/>
                  </a:moveTo>
                  <a:lnTo>
                    <a:pt x="3513" y="278"/>
                  </a:lnTo>
                  <a:lnTo>
                    <a:pt x="2682" y="555"/>
                  </a:lnTo>
                  <a:lnTo>
                    <a:pt x="1757" y="2034"/>
                  </a:lnTo>
                  <a:lnTo>
                    <a:pt x="463" y="5177"/>
                  </a:lnTo>
                  <a:lnTo>
                    <a:pt x="93" y="6841"/>
                  </a:lnTo>
                  <a:lnTo>
                    <a:pt x="1" y="7395"/>
                  </a:lnTo>
                  <a:lnTo>
                    <a:pt x="740" y="7950"/>
                  </a:lnTo>
                  <a:lnTo>
                    <a:pt x="1942" y="7765"/>
                  </a:lnTo>
                  <a:lnTo>
                    <a:pt x="2959" y="7118"/>
                  </a:lnTo>
                  <a:lnTo>
                    <a:pt x="3051" y="6564"/>
                  </a:lnTo>
                  <a:lnTo>
                    <a:pt x="3236" y="6009"/>
                  </a:lnTo>
                  <a:lnTo>
                    <a:pt x="4160" y="2959"/>
                  </a:lnTo>
                  <a:lnTo>
                    <a:pt x="5270" y="833"/>
                  </a:lnTo>
                  <a:lnTo>
                    <a:pt x="61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6817600" y="7029775"/>
              <a:ext cx="145600" cy="189500"/>
            </a:xfrm>
            <a:custGeom>
              <a:rect b="b" l="l" r="r" t="t"/>
              <a:pathLst>
                <a:path extrusionOk="0" h="7580" w="5824">
                  <a:moveTo>
                    <a:pt x="4992" y="0"/>
                  </a:moveTo>
                  <a:lnTo>
                    <a:pt x="3328" y="185"/>
                  </a:lnTo>
                  <a:lnTo>
                    <a:pt x="2681" y="555"/>
                  </a:lnTo>
                  <a:lnTo>
                    <a:pt x="1849" y="1387"/>
                  </a:lnTo>
                  <a:lnTo>
                    <a:pt x="740" y="3236"/>
                  </a:lnTo>
                  <a:lnTo>
                    <a:pt x="0" y="5916"/>
                  </a:lnTo>
                  <a:lnTo>
                    <a:pt x="0" y="6378"/>
                  </a:lnTo>
                  <a:lnTo>
                    <a:pt x="0" y="6933"/>
                  </a:lnTo>
                  <a:lnTo>
                    <a:pt x="647" y="7488"/>
                  </a:lnTo>
                  <a:lnTo>
                    <a:pt x="1664" y="7580"/>
                  </a:lnTo>
                  <a:lnTo>
                    <a:pt x="2496" y="6933"/>
                  </a:lnTo>
                  <a:lnTo>
                    <a:pt x="2681" y="6378"/>
                  </a:lnTo>
                  <a:lnTo>
                    <a:pt x="3050" y="4714"/>
                  </a:lnTo>
                  <a:lnTo>
                    <a:pt x="4622" y="1572"/>
                  </a:lnTo>
                  <a:lnTo>
                    <a:pt x="5823" y="278"/>
                  </a:lnTo>
                  <a:lnTo>
                    <a:pt x="4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7268200" y="6643850"/>
              <a:ext cx="439100" cy="413675"/>
            </a:xfrm>
            <a:custGeom>
              <a:rect b="b" l="l" r="r" t="t"/>
              <a:pathLst>
                <a:path extrusionOk="0" h="16547" w="17564">
                  <a:moveTo>
                    <a:pt x="17564" y="1"/>
                  </a:moveTo>
                  <a:lnTo>
                    <a:pt x="463" y="3513"/>
                  </a:lnTo>
                  <a:lnTo>
                    <a:pt x="1" y="13311"/>
                  </a:lnTo>
                  <a:lnTo>
                    <a:pt x="1" y="13958"/>
                  </a:lnTo>
                  <a:lnTo>
                    <a:pt x="278" y="14883"/>
                  </a:lnTo>
                  <a:lnTo>
                    <a:pt x="1203" y="15807"/>
                  </a:lnTo>
                  <a:lnTo>
                    <a:pt x="4438" y="16547"/>
                  </a:lnTo>
                  <a:lnTo>
                    <a:pt x="9799" y="16547"/>
                  </a:lnTo>
                  <a:lnTo>
                    <a:pt x="13127" y="15992"/>
                  </a:lnTo>
                  <a:lnTo>
                    <a:pt x="15253" y="14883"/>
                  </a:lnTo>
                  <a:lnTo>
                    <a:pt x="16454" y="13589"/>
                  </a:lnTo>
                  <a:lnTo>
                    <a:pt x="16639" y="12849"/>
                  </a:lnTo>
                  <a:lnTo>
                    <a:pt x="17379" y="4900"/>
                  </a:lnTo>
                  <a:lnTo>
                    <a:pt x="175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7945300" y="6070750"/>
              <a:ext cx="790350" cy="764925"/>
            </a:xfrm>
            <a:custGeom>
              <a:rect b="b" l="l" r="r" t="t"/>
              <a:pathLst>
                <a:path extrusionOk="0" h="30597" w="31614">
                  <a:moveTo>
                    <a:pt x="185" y="1"/>
                  </a:moveTo>
                  <a:lnTo>
                    <a:pt x="0" y="1942"/>
                  </a:lnTo>
                  <a:lnTo>
                    <a:pt x="0" y="4807"/>
                  </a:lnTo>
                  <a:lnTo>
                    <a:pt x="370" y="6841"/>
                  </a:lnTo>
                  <a:lnTo>
                    <a:pt x="647" y="7950"/>
                  </a:lnTo>
                  <a:lnTo>
                    <a:pt x="1294" y="9522"/>
                  </a:lnTo>
                  <a:lnTo>
                    <a:pt x="2958" y="11832"/>
                  </a:lnTo>
                  <a:lnTo>
                    <a:pt x="5824" y="14421"/>
                  </a:lnTo>
                  <a:lnTo>
                    <a:pt x="7488" y="15715"/>
                  </a:lnTo>
                  <a:lnTo>
                    <a:pt x="8967" y="17286"/>
                  </a:lnTo>
                  <a:lnTo>
                    <a:pt x="11740" y="20429"/>
                  </a:lnTo>
                  <a:lnTo>
                    <a:pt x="13034" y="22185"/>
                  </a:lnTo>
                  <a:lnTo>
                    <a:pt x="14235" y="23757"/>
                  </a:lnTo>
                  <a:lnTo>
                    <a:pt x="16454" y="26622"/>
                  </a:lnTo>
                  <a:lnTo>
                    <a:pt x="18302" y="28378"/>
                  </a:lnTo>
                  <a:lnTo>
                    <a:pt x="19412" y="29210"/>
                  </a:lnTo>
                  <a:lnTo>
                    <a:pt x="21815" y="30227"/>
                  </a:lnTo>
                  <a:lnTo>
                    <a:pt x="24496" y="30597"/>
                  </a:lnTo>
                  <a:lnTo>
                    <a:pt x="27084" y="30227"/>
                  </a:lnTo>
                  <a:lnTo>
                    <a:pt x="28378" y="29765"/>
                  </a:lnTo>
                  <a:lnTo>
                    <a:pt x="29210" y="29395"/>
                  </a:lnTo>
                  <a:lnTo>
                    <a:pt x="30504" y="28563"/>
                  </a:lnTo>
                  <a:lnTo>
                    <a:pt x="31243" y="27362"/>
                  </a:lnTo>
                  <a:lnTo>
                    <a:pt x="31613" y="25420"/>
                  </a:lnTo>
                  <a:lnTo>
                    <a:pt x="31521" y="24126"/>
                  </a:lnTo>
                  <a:lnTo>
                    <a:pt x="31428" y="23387"/>
                  </a:lnTo>
                  <a:lnTo>
                    <a:pt x="30411" y="22278"/>
                  </a:lnTo>
                  <a:lnTo>
                    <a:pt x="27638" y="20891"/>
                  </a:lnTo>
                  <a:lnTo>
                    <a:pt x="20891" y="19227"/>
                  </a:lnTo>
                  <a:lnTo>
                    <a:pt x="19319" y="19042"/>
                  </a:lnTo>
                  <a:lnTo>
                    <a:pt x="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7961475" y="5959825"/>
              <a:ext cx="776475" cy="813450"/>
            </a:xfrm>
            <a:custGeom>
              <a:rect b="b" l="l" r="r" t="t"/>
              <a:pathLst>
                <a:path extrusionOk="0" h="32538" w="31059">
                  <a:moveTo>
                    <a:pt x="6009" y="1"/>
                  </a:moveTo>
                  <a:lnTo>
                    <a:pt x="4160" y="93"/>
                  </a:lnTo>
                  <a:lnTo>
                    <a:pt x="3328" y="371"/>
                  </a:lnTo>
                  <a:lnTo>
                    <a:pt x="2219" y="833"/>
                  </a:lnTo>
                  <a:lnTo>
                    <a:pt x="740" y="2034"/>
                  </a:lnTo>
                  <a:lnTo>
                    <a:pt x="0" y="3883"/>
                  </a:lnTo>
                  <a:lnTo>
                    <a:pt x="0" y="6286"/>
                  </a:lnTo>
                  <a:lnTo>
                    <a:pt x="370" y="7950"/>
                  </a:lnTo>
                  <a:lnTo>
                    <a:pt x="1017" y="10354"/>
                  </a:lnTo>
                  <a:lnTo>
                    <a:pt x="2773" y="13774"/>
                  </a:lnTo>
                  <a:lnTo>
                    <a:pt x="6194" y="17286"/>
                  </a:lnTo>
                  <a:lnTo>
                    <a:pt x="8874" y="19505"/>
                  </a:lnTo>
                  <a:lnTo>
                    <a:pt x="11555" y="22370"/>
                  </a:lnTo>
                  <a:lnTo>
                    <a:pt x="15437" y="27269"/>
                  </a:lnTo>
                  <a:lnTo>
                    <a:pt x="17378" y="29765"/>
                  </a:lnTo>
                  <a:lnTo>
                    <a:pt x="18302" y="30689"/>
                  </a:lnTo>
                  <a:lnTo>
                    <a:pt x="20798" y="31983"/>
                  </a:lnTo>
                  <a:lnTo>
                    <a:pt x="23849" y="32538"/>
                  </a:lnTo>
                  <a:lnTo>
                    <a:pt x="26807" y="32353"/>
                  </a:lnTo>
                  <a:lnTo>
                    <a:pt x="28101" y="31891"/>
                  </a:lnTo>
                  <a:lnTo>
                    <a:pt x="28840" y="31521"/>
                  </a:lnTo>
                  <a:lnTo>
                    <a:pt x="29857" y="30689"/>
                  </a:lnTo>
                  <a:lnTo>
                    <a:pt x="30781" y="29210"/>
                  </a:lnTo>
                  <a:lnTo>
                    <a:pt x="31059" y="25513"/>
                  </a:lnTo>
                  <a:lnTo>
                    <a:pt x="30781" y="23295"/>
                  </a:lnTo>
                  <a:lnTo>
                    <a:pt x="30689" y="20706"/>
                  </a:lnTo>
                  <a:lnTo>
                    <a:pt x="30227" y="18395"/>
                  </a:lnTo>
                  <a:lnTo>
                    <a:pt x="29672" y="17564"/>
                  </a:lnTo>
                  <a:lnTo>
                    <a:pt x="29395" y="17286"/>
                  </a:lnTo>
                  <a:lnTo>
                    <a:pt x="27731" y="15715"/>
                  </a:lnTo>
                  <a:lnTo>
                    <a:pt x="22555" y="9244"/>
                  </a:lnTo>
                  <a:lnTo>
                    <a:pt x="19966" y="6564"/>
                  </a:lnTo>
                  <a:lnTo>
                    <a:pt x="18487" y="5455"/>
                  </a:lnTo>
                  <a:lnTo>
                    <a:pt x="17933" y="5177"/>
                  </a:lnTo>
                  <a:lnTo>
                    <a:pt x="14975" y="3976"/>
                  </a:lnTo>
                  <a:lnTo>
                    <a:pt x="8967" y="833"/>
                  </a:lnTo>
                  <a:lnTo>
                    <a:pt x="60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8155575" y="6086925"/>
              <a:ext cx="298125" cy="184900"/>
            </a:xfrm>
            <a:custGeom>
              <a:rect b="b" l="l" r="r" t="t"/>
              <a:pathLst>
                <a:path extrusionOk="0" h="7396" w="11925">
                  <a:moveTo>
                    <a:pt x="8043" y="1"/>
                  </a:moveTo>
                  <a:lnTo>
                    <a:pt x="5270" y="925"/>
                  </a:lnTo>
                  <a:lnTo>
                    <a:pt x="2866" y="2497"/>
                  </a:lnTo>
                  <a:lnTo>
                    <a:pt x="925" y="4530"/>
                  </a:lnTo>
                  <a:lnTo>
                    <a:pt x="186" y="5824"/>
                  </a:lnTo>
                  <a:lnTo>
                    <a:pt x="1" y="6286"/>
                  </a:lnTo>
                  <a:lnTo>
                    <a:pt x="278" y="7026"/>
                  </a:lnTo>
                  <a:lnTo>
                    <a:pt x="1110" y="7396"/>
                  </a:lnTo>
                  <a:lnTo>
                    <a:pt x="1942" y="7303"/>
                  </a:lnTo>
                  <a:lnTo>
                    <a:pt x="2497" y="7026"/>
                  </a:lnTo>
                  <a:lnTo>
                    <a:pt x="2959" y="6194"/>
                  </a:lnTo>
                  <a:lnTo>
                    <a:pt x="4068" y="4807"/>
                  </a:lnTo>
                  <a:lnTo>
                    <a:pt x="6009" y="3144"/>
                  </a:lnTo>
                  <a:lnTo>
                    <a:pt x="8690" y="1942"/>
                  </a:lnTo>
                  <a:lnTo>
                    <a:pt x="11093" y="1295"/>
                  </a:lnTo>
                  <a:lnTo>
                    <a:pt x="11925" y="1202"/>
                  </a:lnTo>
                  <a:lnTo>
                    <a:pt x="11093" y="555"/>
                  </a:lnTo>
                  <a:lnTo>
                    <a:pt x="10169" y="93"/>
                  </a:lnTo>
                  <a:lnTo>
                    <a:pt x="96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8257275" y="6142400"/>
              <a:ext cx="258825" cy="184900"/>
            </a:xfrm>
            <a:custGeom>
              <a:rect b="b" l="l" r="r" t="t"/>
              <a:pathLst>
                <a:path extrusionOk="0" h="7396" w="10353">
                  <a:moveTo>
                    <a:pt x="8874" y="0"/>
                  </a:moveTo>
                  <a:lnTo>
                    <a:pt x="7580" y="278"/>
                  </a:lnTo>
                  <a:lnTo>
                    <a:pt x="4899" y="1109"/>
                  </a:lnTo>
                  <a:lnTo>
                    <a:pt x="2681" y="2681"/>
                  </a:lnTo>
                  <a:lnTo>
                    <a:pt x="832" y="4714"/>
                  </a:lnTo>
                  <a:lnTo>
                    <a:pt x="92" y="5824"/>
                  </a:lnTo>
                  <a:lnTo>
                    <a:pt x="0" y="6286"/>
                  </a:lnTo>
                  <a:lnTo>
                    <a:pt x="370" y="7025"/>
                  </a:lnTo>
                  <a:lnTo>
                    <a:pt x="1109" y="7395"/>
                  </a:lnTo>
                  <a:lnTo>
                    <a:pt x="2034" y="7303"/>
                  </a:lnTo>
                  <a:lnTo>
                    <a:pt x="2403" y="7025"/>
                  </a:lnTo>
                  <a:lnTo>
                    <a:pt x="3143" y="5916"/>
                  </a:lnTo>
                  <a:lnTo>
                    <a:pt x="4807" y="4160"/>
                  </a:lnTo>
                  <a:lnTo>
                    <a:pt x="6748" y="2681"/>
                  </a:lnTo>
                  <a:lnTo>
                    <a:pt x="9059" y="1664"/>
                  </a:lnTo>
                  <a:lnTo>
                    <a:pt x="10353" y="1387"/>
                  </a:lnTo>
                  <a:lnTo>
                    <a:pt x="9521" y="740"/>
                  </a:lnTo>
                  <a:lnTo>
                    <a:pt x="88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8372800" y="6225575"/>
              <a:ext cx="335100" cy="238050"/>
            </a:xfrm>
            <a:custGeom>
              <a:rect b="b" l="l" r="r" t="t"/>
              <a:pathLst>
                <a:path extrusionOk="0" h="9522" w="13404">
                  <a:moveTo>
                    <a:pt x="13404" y="1"/>
                  </a:moveTo>
                  <a:lnTo>
                    <a:pt x="1" y="740"/>
                  </a:lnTo>
                  <a:lnTo>
                    <a:pt x="278" y="4160"/>
                  </a:lnTo>
                  <a:lnTo>
                    <a:pt x="833" y="8135"/>
                  </a:lnTo>
                  <a:lnTo>
                    <a:pt x="2127" y="8690"/>
                  </a:lnTo>
                  <a:lnTo>
                    <a:pt x="4623" y="9337"/>
                  </a:lnTo>
                  <a:lnTo>
                    <a:pt x="7765" y="9522"/>
                  </a:lnTo>
                  <a:lnTo>
                    <a:pt x="12295" y="8320"/>
                  </a:lnTo>
                  <a:lnTo>
                    <a:pt x="12942" y="7765"/>
                  </a:lnTo>
                  <a:lnTo>
                    <a:pt x="134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7947600" y="5945975"/>
              <a:ext cx="392875" cy="342025"/>
            </a:xfrm>
            <a:custGeom>
              <a:rect b="b" l="l" r="r" t="t"/>
              <a:pathLst>
                <a:path extrusionOk="0" h="13681" w="15715">
                  <a:moveTo>
                    <a:pt x="5824" y="0"/>
                  </a:moveTo>
                  <a:lnTo>
                    <a:pt x="3606" y="647"/>
                  </a:lnTo>
                  <a:lnTo>
                    <a:pt x="1665" y="1849"/>
                  </a:lnTo>
                  <a:lnTo>
                    <a:pt x="833" y="2773"/>
                  </a:lnTo>
                  <a:lnTo>
                    <a:pt x="555" y="3236"/>
                  </a:lnTo>
                  <a:lnTo>
                    <a:pt x="93" y="4530"/>
                  </a:lnTo>
                  <a:lnTo>
                    <a:pt x="1" y="6840"/>
                  </a:lnTo>
                  <a:lnTo>
                    <a:pt x="833" y="10168"/>
                  </a:lnTo>
                  <a:lnTo>
                    <a:pt x="2127" y="12849"/>
                  </a:lnTo>
                  <a:lnTo>
                    <a:pt x="2866" y="13681"/>
                  </a:lnTo>
                  <a:lnTo>
                    <a:pt x="2959" y="13403"/>
                  </a:lnTo>
                  <a:lnTo>
                    <a:pt x="3606" y="11000"/>
                  </a:lnTo>
                  <a:lnTo>
                    <a:pt x="5177" y="8504"/>
                  </a:lnTo>
                  <a:lnTo>
                    <a:pt x="6933" y="6840"/>
                  </a:lnTo>
                  <a:lnTo>
                    <a:pt x="9429" y="5454"/>
                  </a:lnTo>
                  <a:lnTo>
                    <a:pt x="12942" y="4530"/>
                  </a:lnTo>
                  <a:lnTo>
                    <a:pt x="14975" y="4252"/>
                  </a:lnTo>
                  <a:lnTo>
                    <a:pt x="15715" y="4530"/>
                  </a:lnTo>
                  <a:lnTo>
                    <a:pt x="15715" y="4530"/>
                  </a:lnTo>
                  <a:lnTo>
                    <a:pt x="15160" y="3790"/>
                  </a:lnTo>
                  <a:lnTo>
                    <a:pt x="13866" y="2496"/>
                  </a:lnTo>
                  <a:lnTo>
                    <a:pt x="12479" y="1387"/>
                  </a:lnTo>
                  <a:lnTo>
                    <a:pt x="10816" y="555"/>
                  </a:lnTo>
                  <a:lnTo>
                    <a:pt x="9984" y="370"/>
                  </a:lnTo>
                  <a:lnTo>
                    <a:pt x="85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7150350" y="2137650"/>
              <a:ext cx="1656925" cy="4961475"/>
            </a:xfrm>
            <a:custGeom>
              <a:rect b="b" l="l" r="r" t="t"/>
              <a:pathLst>
                <a:path extrusionOk="0" h="198459" w="66277">
                  <a:moveTo>
                    <a:pt x="30042" y="1"/>
                  </a:moveTo>
                  <a:lnTo>
                    <a:pt x="24404" y="185"/>
                  </a:lnTo>
                  <a:lnTo>
                    <a:pt x="19042" y="740"/>
                  </a:lnTo>
                  <a:lnTo>
                    <a:pt x="14143" y="1757"/>
                  </a:lnTo>
                  <a:lnTo>
                    <a:pt x="9799" y="3236"/>
                  </a:lnTo>
                  <a:lnTo>
                    <a:pt x="6286" y="5362"/>
                  </a:lnTo>
                  <a:lnTo>
                    <a:pt x="4253" y="7303"/>
                  </a:lnTo>
                  <a:lnTo>
                    <a:pt x="3236" y="8782"/>
                  </a:lnTo>
                  <a:lnTo>
                    <a:pt x="2496" y="10538"/>
                  </a:lnTo>
                  <a:lnTo>
                    <a:pt x="2127" y="12387"/>
                  </a:lnTo>
                  <a:lnTo>
                    <a:pt x="2034" y="13496"/>
                  </a:lnTo>
                  <a:lnTo>
                    <a:pt x="1480" y="35680"/>
                  </a:lnTo>
                  <a:lnTo>
                    <a:pt x="1017" y="74041"/>
                  </a:lnTo>
                  <a:lnTo>
                    <a:pt x="555" y="95393"/>
                  </a:lnTo>
                  <a:lnTo>
                    <a:pt x="186" y="102788"/>
                  </a:lnTo>
                  <a:lnTo>
                    <a:pt x="1" y="106393"/>
                  </a:lnTo>
                  <a:lnTo>
                    <a:pt x="93" y="113603"/>
                  </a:lnTo>
                  <a:lnTo>
                    <a:pt x="740" y="126636"/>
                  </a:lnTo>
                  <a:lnTo>
                    <a:pt x="1202" y="139485"/>
                  </a:lnTo>
                  <a:lnTo>
                    <a:pt x="1665" y="174518"/>
                  </a:lnTo>
                  <a:lnTo>
                    <a:pt x="1572" y="193837"/>
                  </a:lnTo>
                  <a:lnTo>
                    <a:pt x="2219" y="194576"/>
                  </a:lnTo>
                  <a:lnTo>
                    <a:pt x="3606" y="195963"/>
                  </a:lnTo>
                  <a:lnTo>
                    <a:pt x="6101" y="197442"/>
                  </a:lnTo>
                  <a:lnTo>
                    <a:pt x="9706" y="198458"/>
                  </a:lnTo>
                  <a:lnTo>
                    <a:pt x="13496" y="198458"/>
                  </a:lnTo>
                  <a:lnTo>
                    <a:pt x="18765" y="197719"/>
                  </a:lnTo>
                  <a:lnTo>
                    <a:pt x="23479" y="196240"/>
                  </a:lnTo>
                  <a:lnTo>
                    <a:pt x="23941" y="195963"/>
                  </a:lnTo>
                  <a:lnTo>
                    <a:pt x="26345" y="168879"/>
                  </a:lnTo>
                  <a:lnTo>
                    <a:pt x="29487" y="130519"/>
                  </a:lnTo>
                  <a:lnTo>
                    <a:pt x="29765" y="126174"/>
                  </a:lnTo>
                  <a:lnTo>
                    <a:pt x="29672" y="119426"/>
                  </a:lnTo>
                  <a:lnTo>
                    <a:pt x="29118" y="113141"/>
                  </a:lnTo>
                  <a:lnTo>
                    <a:pt x="29025" y="112401"/>
                  </a:lnTo>
                  <a:lnTo>
                    <a:pt x="35218" y="56201"/>
                  </a:lnTo>
                  <a:lnTo>
                    <a:pt x="35496" y="65260"/>
                  </a:lnTo>
                  <a:lnTo>
                    <a:pt x="36235" y="83931"/>
                  </a:lnTo>
                  <a:lnTo>
                    <a:pt x="36513" y="87444"/>
                  </a:lnTo>
                  <a:lnTo>
                    <a:pt x="37160" y="94192"/>
                  </a:lnTo>
                  <a:lnTo>
                    <a:pt x="39008" y="105746"/>
                  </a:lnTo>
                  <a:lnTo>
                    <a:pt x="40765" y="117763"/>
                  </a:lnTo>
                  <a:lnTo>
                    <a:pt x="45201" y="153627"/>
                  </a:lnTo>
                  <a:lnTo>
                    <a:pt x="47605" y="173778"/>
                  </a:lnTo>
                  <a:lnTo>
                    <a:pt x="49084" y="174518"/>
                  </a:lnTo>
                  <a:lnTo>
                    <a:pt x="52134" y="175534"/>
                  </a:lnTo>
                  <a:lnTo>
                    <a:pt x="54907" y="175812"/>
                  </a:lnTo>
                  <a:lnTo>
                    <a:pt x="57403" y="175719"/>
                  </a:lnTo>
                  <a:lnTo>
                    <a:pt x="60638" y="174980"/>
                  </a:lnTo>
                  <a:lnTo>
                    <a:pt x="63226" y="173871"/>
                  </a:lnTo>
                  <a:lnTo>
                    <a:pt x="63504" y="173778"/>
                  </a:lnTo>
                  <a:lnTo>
                    <a:pt x="64058" y="167677"/>
                  </a:lnTo>
                  <a:lnTo>
                    <a:pt x="65814" y="137174"/>
                  </a:lnTo>
                  <a:lnTo>
                    <a:pt x="66277" y="122292"/>
                  </a:lnTo>
                  <a:lnTo>
                    <a:pt x="66092" y="114435"/>
                  </a:lnTo>
                  <a:lnTo>
                    <a:pt x="65814" y="111569"/>
                  </a:lnTo>
                  <a:lnTo>
                    <a:pt x="63781" y="94192"/>
                  </a:lnTo>
                  <a:lnTo>
                    <a:pt x="63504" y="90309"/>
                  </a:lnTo>
                  <a:lnTo>
                    <a:pt x="63504" y="87906"/>
                  </a:lnTo>
                  <a:lnTo>
                    <a:pt x="63504" y="72932"/>
                  </a:lnTo>
                  <a:lnTo>
                    <a:pt x="63966" y="60083"/>
                  </a:lnTo>
                  <a:lnTo>
                    <a:pt x="64243" y="53428"/>
                  </a:lnTo>
                  <a:lnTo>
                    <a:pt x="64982" y="41227"/>
                  </a:lnTo>
                  <a:lnTo>
                    <a:pt x="65260" y="29118"/>
                  </a:lnTo>
                  <a:lnTo>
                    <a:pt x="65352" y="25882"/>
                  </a:lnTo>
                  <a:lnTo>
                    <a:pt x="65167" y="19319"/>
                  </a:lnTo>
                  <a:lnTo>
                    <a:pt x="64613" y="12941"/>
                  </a:lnTo>
                  <a:lnTo>
                    <a:pt x="63781" y="6471"/>
                  </a:lnTo>
                  <a:lnTo>
                    <a:pt x="63226" y="3236"/>
                  </a:lnTo>
                  <a:lnTo>
                    <a:pt x="61285" y="2958"/>
                  </a:lnTo>
                  <a:lnTo>
                    <a:pt x="49269" y="1202"/>
                  </a:lnTo>
                  <a:lnTo>
                    <a:pt x="38546" y="185"/>
                  </a:lnTo>
                  <a:lnTo>
                    <a:pt x="300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8023875" y="2988050"/>
              <a:ext cx="566175" cy="1178575"/>
            </a:xfrm>
            <a:custGeom>
              <a:rect b="b" l="l" r="r" t="t"/>
              <a:pathLst>
                <a:path extrusionOk="0" h="47143" w="22647">
                  <a:moveTo>
                    <a:pt x="22647" y="1"/>
                  </a:moveTo>
                  <a:lnTo>
                    <a:pt x="19411" y="2496"/>
                  </a:lnTo>
                  <a:lnTo>
                    <a:pt x="11924" y="7026"/>
                  </a:lnTo>
                  <a:lnTo>
                    <a:pt x="1849" y="12202"/>
                  </a:lnTo>
                  <a:lnTo>
                    <a:pt x="0" y="12941"/>
                  </a:lnTo>
                  <a:lnTo>
                    <a:pt x="1109" y="47142"/>
                  </a:lnTo>
                  <a:lnTo>
                    <a:pt x="3143" y="30781"/>
                  </a:lnTo>
                  <a:lnTo>
                    <a:pt x="5269" y="13866"/>
                  </a:lnTo>
                  <a:lnTo>
                    <a:pt x="7118" y="13034"/>
                  </a:lnTo>
                  <a:lnTo>
                    <a:pt x="10538" y="11093"/>
                  </a:lnTo>
                  <a:lnTo>
                    <a:pt x="15159" y="7673"/>
                  </a:lnTo>
                  <a:lnTo>
                    <a:pt x="21630" y="1202"/>
                  </a:lnTo>
                  <a:lnTo>
                    <a:pt x="226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8583100" y="254300"/>
              <a:ext cx="919750" cy="2116775"/>
            </a:xfrm>
            <a:custGeom>
              <a:rect b="b" l="l" r="r" t="t"/>
              <a:pathLst>
                <a:path extrusionOk="0" h="84671" w="36790">
                  <a:moveTo>
                    <a:pt x="1202" y="0"/>
                  </a:moveTo>
                  <a:lnTo>
                    <a:pt x="93" y="185"/>
                  </a:lnTo>
                  <a:lnTo>
                    <a:pt x="7210" y="37344"/>
                  </a:lnTo>
                  <a:lnTo>
                    <a:pt x="15714" y="54999"/>
                  </a:lnTo>
                  <a:lnTo>
                    <a:pt x="0" y="67940"/>
                  </a:lnTo>
                  <a:lnTo>
                    <a:pt x="2866" y="76259"/>
                  </a:lnTo>
                  <a:lnTo>
                    <a:pt x="5639" y="84670"/>
                  </a:lnTo>
                  <a:lnTo>
                    <a:pt x="9151" y="82175"/>
                  </a:lnTo>
                  <a:lnTo>
                    <a:pt x="23941" y="70620"/>
                  </a:lnTo>
                  <a:lnTo>
                    <a:pt x="29580" y="65721"/>
                  </a:lnTo>
                  <a:lnTo>
                    <a:pt x="34016" y="61100"/>
                  </a:lnTo>
                  <a:lnTo>
                    <a:pt x="36142" y="58142"/>
                  </a:lnTo>
                  <a:lnTo>
                    <a:pt x="36697" y="56385"/>
                  </a:lnTo>
                  <a:lnTo>
                    <a:pt x="36789" y="55738"/>
                  </a:lnTo>
                  <a:lnTo>
                    <a:pt x="36697" y="54259"/>
                  </a:lnTo>
                  <a:lnTo>
                    <a:pt x="35495" y="50192"/>
                  </a:lnTo>
                  <a:lnTo>
                    <a:pt x="32260" y="42058"/>
                  </a:lnTo>
                  <a:lnTo>
                    <a:pt x="23386" y="23109"/>
                  </a:lnTo>
                  <a:lnTo>
                    <a:pt x="18765" y="13773"/>
                  </a:lnTo>
                  <a:lnTo>
                    <a:pt x="17840" y="11832"/>
                  </a:lnTo>
                  <a:lnTo>
                    <a:pt x="15807" y="8504"/>
                  </a:lnTo>
                  <a:lnTo>
                    <a:pt x="13588" y="5731"/>
                  </a:lnTo>
                  <a:lnTo>
                    <a:pt x="11185" y="3420"/>
                  </a:lnTo>
                  <a:lnTo>
                    <a:pt x="8782" y="1756"/>
                  </a:lnTo>
                  <a:lnTo>
                    <a:pt x="6286" y="647"/>
                  </a:lnTo>
                  <a:lnTo>
                    <a:pt x="36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8497600" y="215000"/>
              <a:ext cx="903575" cy="1356500"/>
            </a:xfrm>
            <a:custGeom>
              <a:rect b="b" l="l" r="r" t="t"/>
              <a:pathLst>
                <a:path extrusionOk="0" h="54260" w="36143">
                  <a:moveTo>
                    <a:pt x="2219" y="1"/>
                  </a:moveTo>
                  <a:lnTo>
                    <a:pt x="0" y="186"/>
                  </a:lnTo>
                  <a:lnTo>
                    <a:pt x="9614" y="39933"/>
                  </a:lnTo>
                  <a:lnTo>
                    <a:pt x="17748" y="54260"/>
                  </a:lnTo>
                  <a:lnTo>
                    <a:pt x="20244" y="53983"/>
                  </a:lnTo>
                  <a:lnTo>
                    <a:pt x="24588" y="52873"/>
                  </a:lnTo>
                  <a:lnTo>
                    <a:pt x="28101" y="51210"/>
                  </a:lnTo>
                  <a:lnTo>
                    <a:pt x="30966" y="49268"/>
                  </a:lnTo>
                  <a:lnTo>
                    <a:pt x="34016" y="46311"/>
                  </a:lnTo>
                  <a:lnTo>
                    <a:pt x="35957" y="43353"/>
                  </a:lnTo>
                  <a:lnTo>
                    <a:pt x="36142" y="42983"/>
                  </a:lnTo>
                  <a:lnTo>
                    <a:pt x="31521" y="32723"/>
                  </a:lnTo>
                  <a:lnTo>
                    <a:pt x="25327" y="19689"/>
                  </a:lnTo>
                  <a:lnTo>
                    <a:pt x="21260" y="11832"/>
                  </a:lnTo>
                  <a:lnTo>
                    <a:pt x="19227" y="8227"/>
                  </a:lnTo>
                  <a:lnTo>
                    <a:pt x="18487" y="7026"/>
                  </a:lnTo>
                  <a:lnTo>
                    <a:pt x="16546" y="4992"/>
                  </a:lnTo>
                  <a:lnTo>
                    <a:pt x="14235" y="3328"/>
                  </a:lnTo>
                  <a:lnTo>
                    <a:pt x="11555" y="1942"/>
                  </a:lnTo>
                  <a:lnTo>
                    <a:pt x="7488" y="648"/>
                  </a:lnTo>
                  <a:lnTo>
                    <a:pt x="22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7808950" y="-103900"/>
              <a:ext cx="524600" cy="617025"/>
            </a:xfrm>
            <a:custGeom>
              <a:rect b="b" l="l" r="r" t="t"/>
              <a:pathLst>
                <a:path extrusionOk="0" h="24681" w="20984">
                  <a:moveTo>
                    <a:pt x="20336" y="1"/>
                  </a:moveTo>
                  <a:lnTo>
                    <a:pt x="1" y="4438"/>
                  </a:lnTo>
                  <a:lnTo>
                    <a:pt x="925" y="24681"/>
                  </a:lnTo>
                  <a:lnTo>
                    <a:pt x="20983" y="23572"/>
                  </a:lnTo>
                  <a:lnTo>
                    <a:pt x="203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7185025" y="219625"/>
              <a:ext cx="1682325" cy="2551225"/>
            </a:xfrm>
            <a:custGeom>
              <a:rect b="b" l="l" r="r" t="t"/>
              <a:pathLst>
                <a:path extrusionOk="0" h="102049" w="67293">
                  <a:moveTo>
                    <a:pt x="45663" y="1"/>
                  </a:moveTo>
                  <a:lnTo>
                    <a:pt x="45478" y="555"/>
                  </a:lnTo>
                  <a:lnTo>
                    <a:pt x="44277" y="1664"/>
                  </a:lnTo>
                  <a:lnTo>
                    <a:pt x="42428" y="2496"/>
                  </a:lnTo>
                  <a:lnTo>
                    <a:pt x="40025" y="3143"/>
                  </a:lnTo>
                  <a:lnTo>
                    <a:pt x="35588" y="3513"/>
                  </a:lnTo>
                  <a:lnTo>
                    <a:pt x="28840" y="3143"/>
                  </a:lnTo>
                  <a:lnTo>
                    <a:pt x="25512" y="2589"/>
                  </a:lnTo>
                  <a:lnTo>
                    <a:pt x="17193" y="4622"/>
                  </a:lnTo>
                  <a:lnTo>
                    <a:pt x="9336" y="6748"/>
                  </a:lnTo>
                  <a:lnTo>
                    <a:pt x="8135" y="7118"/>
                  </a:lnTo>
                  <a:lnTo>
                    <a:pt x="6101" y="8412"/>
                  </a:lnTo>
                  <a:lnTo>
                    <a:pt x="4437" y="10261"/>
                  </a:lnTo>
                  <a:lnTo>
                    <a:pt x="3143" y="12849"/>
                  </a:lnTo>
                  <a:lnTo>
                    <a:pt x="2034" y="16177"/>
                  </a:lnTo>
                  <a:lnTo>
                    <a:pt x="1202" y="20521"/>
                  </a:lnTo>
                  <a:lnTo>
                    <a:pt x="278" y="28933"/>
                  </a:lnTo>
                  <a:lnTo>
                    <a:pt x="0" y="36235"/>
                  </a:lnTo>
                  <a:lnTo>
                    <a:pt x="0" y="56940"/>
                  </a:lnTo>
                  <a:lnTo>
                    <a:pt x="0" y="97150"/>
                  </a:lnTo>
                  <a:lnTo>
                    <a:pt x="2126" y="98259"/>
                  </a:lnTo>
                  <a:lnTo>
                    <a:pt x="6840" y="99923"/>
                  </a:lnTo>
                  <a:lnTo>
                    <a:pt x="11924" y="101032"/>
                  </a:lnTo>
                  <a:lnTo>
                    <a:pt x="17286" y="101679"/>
                  </a:lnTo>
                  <a:lnTo>
                    <a:pt x="25512" y="102049"/>
                  </a:lnTo>
                  <a:lnTo>
                    <a:pt x="36235" y="101587"/>
                  </a:lnTo>
                  <a:lnTo>
                    <a:pt x="41041" y="101124"/>
                  </a:lnTo>
                  <a:lnTo>
                    <a:pt x="44554" y="100755"/>
                  </a:lnTo>
                  <a:lnTo>
                    <a:pt x="50377" y="99553"/>
                  </a:lnTo>
                  <a:lnTo>
                    <a:pt x="54907" y="98166"/>
                  </a:lnTo>
                  <a:lnTo>
                    <a:pt x="58234" y="96595"/>
                  </a:lnTo>
                  <a:lnTo>
                    <a:pt x="61562" y="94377"/>
                  </a:lnTo>
                  <a:lnTo>
                    <a:pt x="63318" y="92343"/>
                  </a:lnTo>
                  <a:lnTo>
                    <a:pt x="63411" y="92158"/>
                  </a:lnTo>
                  <a:lnTo>
                    <a:pt x="62948" y="84394"/>
                  </a:lnTo>
                  <a:lnTo>
                    <a:pt x="63133" y="72562"/>
                  </a:lnTo>
                  <a:lnTo>
                    <a:pt x="63411" y="64982"/>
                  </a:lnTo>
                  <a:lnTo>
                    <a:pt x="63503" y="61747"/>
                  </a:lnTo>
                  <a:lnTo>
                    <a:pt x="64335" y="55184"/>
                  </a:lnTo>
                  <a:lnTo>
                    <a:pt x="66091" y="45016"/>
                  </a:lnTo>
                  <a:lnTo>
                    <a:pt x="66831" y="37806"/>
                  </a:lnTo>
                  <a:lnTo>
                    <a:pt x="67200" y="32538"/>
                  </a:lnTo>
                  <a:lnTo>
                    <a:pt x="67293" y="23664"/>
                  </a:lnTo>
                  <a:lnTo>
                    <a:pt x="66831" y="16731"/>
                  </a:lnTo>
                  <a:lnTo>
                    <a:pt x="65999" y="11832"/>
                  </a:lnTo>
                  <a:lnTo>
                    <a:pt x="65629" y="10261"/>
                  </a:lnTo>
                  <a:lnTo>
                    <a:pt x="65259" y="9244"/>
                  </a:lnTo>
                  <a:lnTo>
                    <a:pt x="64335" y="7303"/>
                  </a:lnTo>
                  <a:lnTo>
                    <a:pt x="62856" y="5454"/>
                  </a:lnTo>
                  <a:lnTo>
                    <a:pt x="61285" y="3790"/>
                  </a:lnTo>
                  <a:lnTo>
                    <a:pt x="59251" y="2404"/>
                  </a:lnTo>
                  <a:lnTo>
                    <a:pt x="57125" y="1295"/>
                  </a:lnTo>
                  <a:lnTo>
                    <a:pt x="54722" y="463"/>
                  </a:lnTo>
                  <a:lnTo>
                    <a:pt x="521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7434600" y="101775"/>
              <a:ext cx="295800" cy="281950"/>
            </a:xfrm>
            <a:custGeom>
              <a:rect b="b" l="l" r="r" t="t"/>
              <a:pathLst>
                <a:path extrusionOk="0" h="11278" w="11832">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7434600" y="101775"/>
              <a:ext cx="295800" cy="281950"/>
            </a:xfrm>
            <a:custGeom>
              <a:rect b="b" l="l" r="r" t="t"/>
              <a:pathLst>
                <a:path extrusionOk="0" h="11278" w="11832">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7529350" y="39375"/>
              <a:ext cx="1076875" cy="591600"/>
            </a:xfrm>
            <a:custGeom>
              <a:rect b="b" l="l" r="r" t="t"/>
              <a:pathLst>
                <a:path extrusionOk="0" h="23664" w="43075">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7529350" y="39375"/>
              <a:ext cx="1076875" cy="591600"/>
            </a:xfrm>
            <a:custGeom>
              <a:rect b="b" l="l" r="r" t="t"/>
              <a:pathLst>
                <a:path extrusionOk="0" h="23664" w="43075">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7365275" y="-614600"/>
              <a:ext cx="106325" cy="233425"/>
            </a:xfrm>
            <a:custGeom>
              <a:rect b="b" l="l" r="r" t="t"/>
              <a:pathLst>
                <a:path extrusionOk="0" h="9337" w="4253">
                  <a:moveTo>
                    <a:pt x="4252" y="1"/>
                  </a:moveTo>
                  <a:lnTo>
                    <a:pt x="3698" y="925"/>
                  </a:lnTo>
                  <a:lnTo>
                    <a:pt x="1109" y="5177"/>
                  </a:lnTo>
                  <a:lnTo>
                    <a:pt x="0" y="7488"/>
                  </a:lnTo>
                  <a:lnTo>
                    <a:pt x="0" y="7950"/>
                  </a:lnTo>
                  <a:lnTo>
                    <a:pt x="832" y="8505"/>
                  </a:lnTo>
                  <a:lnTo>
                    <a:pt x="3605" y="9244"/>
                  </a:lnTo>
                  <a:lnTo>
                    <a:pt x="4160" y="9336"/>
                  </a:lnTo>
                  <a:lnTo>
                    <a:pt x="42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7448450" y="-1139175"/>
              <a:ext cx="1100000" cy="1178575"/>
            </a:xfrm>
            <a:custGeom>
              <a:rect b="b" l="l" r="r" t="t"/>
              <a:pathLst>
                <a:path extrusionOk="0" h="47143" w="44000">
                  <a:moveTo>
                    <a:pt x="21446" y="1"/>
                  </a:moveTo>
                  <a:lnTo>
                    <a:pt x="15992" y="555"/>
                  </a:lnTo>
                  <a:lnTo>
                    <a:pt x="14143" y="925"/>
                  </a:lnTo>
                  <a:lnTo>
                    <a:pt x="12480" y="1387"/>
                  </a:lnTo>
                  <a:lnTo>
                    <a:pt x="9337" y="2219"/>
                  </a:lnTo>
                  <a:lnTo>
                    <a:pt x="6749" y="3421"/>
                  </a:lnTo>
                  <a:lnTo>
                    <a:pt x="4623" y="5085"/>
                  </a:lnTo>
                  <a:lnTo>
                    <a:pt x="2959" y="7396"/>
                  </a:lnTo>
                  <a:lnTo>
                    <a:pt x="1665" y="10446"/>
                  </a:lnTo>
                  <a:lnTo>
                    <a:pt x="833" y="14328"/>
                  </a:lnTo>
                  <a:lnTo>
                    <a:pt x="278" y="19320"/>
                  </a:lnTo>
                  <a:lnTo>
                    <a:pt x="93" y="22278"/>
                  </a:lnTo>
                  <a:lnTo>
                    <a:pt x="1" y="28009"/>
                  </a:lnTo>
                  <a:lnTo>
                    <a:pt x="371" y="36328"/>
                  </a:lnTo>
                  <a:lnTo>
                    <a:pt x="1387" y="41781"/>
                  </a:lnTo>
                  <a:lnTo>
                    <a:pt x="2866" y="44924"/>
                  </a:lnTo>
                  <a:lnTo>
                    <a:pt x="3606" y="45849"/>
                  </a:lnTo>
                  <a:lnTo>
                    <a:pt x="4438" y="46311"/>
                  </a:lnTo>
                  <a:lnTo>
                    <a:pt x="7396" y="46958"/>
                  </a:lnTo>
                  <a:lnTo>
                    <a:pt x="11370" y="47143"/>
                  </a:lnTo>
                  <a:lnTo>
                    <a:pt x="15345" y="46865"/>
                  </a:lnTo>
                  <a:lnTo>
                    <a:pt x="16916" y="46403"/>
                  </a:lnTo>
                  <a:lnTo>
                    <a:pt x="19042" y="45849"/>
                  </a:lnTo>
                  <a:lnTo>
                    <a:pt x="24589" y="43815"/>
                  </a:lnTo>
                  <a:lnTo>
                    <a:pt x="29118" y="41412"/>
                  </a:lnTo>
                  <a:lnTo>
                    <a:pt x="32168" y="39378"/>
                  </a:lnTo>
                  <a:lnTo>
                    <a:pt x="35034" y="37160"/>
                  </a:lnTo>
                  <a:lnTo>
                    <a:pt x="37437" y="34479"/>
                  </a:lnTo>
                  <a:lnTo>
                    <a:pt x="38546" y="33092"/>
                  </a:lnTo>
                  <a:lnTo>
                    <a:pt x="39655" y="31244"/>
                  </a:lnTo>
                  <a:lnTo>
                    <a:pt x="41597" y="27454"/>
                  </a:lnTo>
                  <a:lnTo>
                    <a:pt x="42983" y="23479"/>
                  </a:lnTo>
                  <a:lnTo>
                    <a:pt x="43815" y="19505"/>
                  </a:lnTo>
                  <a:lnTo>
                    <a:pt x="44000" y="15715"/>
                  </a:lnTo>
                  <a:lnTo>
                    <a:pt x="43630" y="12202"/>
                  </a:lnTo>
                  <a:lnTo>
                    <a:pt x="42613" y="9059"/>
                  </a:lnTo>
                  <a:lnTo>
                    <a:pt x="40857" y="6379"/>
                  </a:lnTo>
                  <a:lnTo>
                    <a:pt x="39655" y="5362"/>
                  </a:lnTo>
                  <a:lnTo>
                    <a:pt x="37899" y="4068"/>
                  </a:lnTo>
                  <a:lnTo>
                    <a:pt x="34202" y="2127"/>
                  </a:lnTo>
                  <a:lnTo>
                    <a:pt x="30412" y="833"/>
                  </a:lnTo>
                  <a:lnTo>
                    <a:pt x="26715" y="186"/>
                  </a:lnTo>
                  <a:lnTo>
                    <a:pt x="214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7538575" y="-25325"/>
              <a:ext cx="272725" cy="64725"/>
            </a:xfrm>
            <a:custGeom>
              <a:rect b="b" l="l" r="r" t="t"/>
              <a:pathLst>
                <a:path extrusionOk="0" h="2589" w="10909">
                  <a:moveTo>
                    <a:pt x="10816" y="0"/>
                  </a:moveTo>
                  <a:lnTo>
                    <a:pt x="8227" y="832"/>
                  </a:lnTo>
                  <a:lnTo>
                    <a:pt x="2774" y="1479"/>
                  </a:lnTo>
                  <a:lnTo>
                    <a:pt x="1" y="1295"/>
                  </a:lnTo>
                  <a:lnTo>
                    <a:pt x="555" y="1664"/>
                  </a:lnTo>
                  <a:lnTo>
                    <a:pt x="2866" y="2311"/>
                  </a:lnTo>
                  <a:lnTo>
                    <a:pt x="5917" y="2589"/>
                  </a:lnTo>
                  <a:lnTo>
                    <a:pt x="9244" y="2496"/>
                  </a:lnTo>
                  <a:lnTo>
                    <a:pt x="10908" y="2311"/>
                  </a:lnTo>
                  <a:lnTo>
                    <a:pt x="108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7351400" y="-1354075"/>
              <a:ext cx="1354200" cy="1363425"/>
            </a:xfrm>
            <a:custGeom>
              <a:rect b="b" l="l" r="r" t="t"/>
              <a:pathLst>
                <a:path extrusionOk="0" h="54537" w="54168">
                  <a:moveTo>
                    <a:pt x="33092" y="0"/>
                  </a:moveTo>
                  <a:lnTo>
                    <a:pt x="28563" y="463"/>
                  </a:lnTo>
                  <a:lnTo>
                    <a:pt x="22462" y="1664"/>
                  </a:lnTo>
                  <a:lnTo>
                    <a:pt x="17933" y="2126"/>
                  </a:lnTo>
                  <a:lnTo>
                    <a:pt x="14883" y="1941"/>
                  </a:lnTo>
                  <a:lnTo>
                    <a:pt x="13311" y="1664"/>
                  </a:lnTo>
                  <a:lnTo>
                    <a:pt x="11278" y="1110"/>
                  </a:lnTo>
                  <a:lnTo>
                    <a:pt x="9244" y="555"/>
                  </a:lnTo>
                  <a:lnTo>
                    <a:pt x="8505" y="278"/>
                  </a:lnTo>
                  <a:lnTo>
                    <a:pt x="7673" y="463"/>
                  </a:lnTo>
                  <a:lnTo>
                    <a:pt x="7210" y="832"/>
                  </a:lnTo>
                  <a:lnTo>
                    <a:pt x="6841" y="1757"/>
                  </a:lnTo>
                  <a:lnTo>
                    <a:pt x="6841" y="2311"/>
                  </a:lnTo>
                  <a:lnTo>
                    <a:pt x="6933" y="2958"/>
                  </a:lnTo>
                  <a:lnTo>
                    <a:pt x="7488" y="4160"/>
                  </a:lnTo>
                  <a:lnTo>
                    <a:pt x="8689" y="5824"/>
                  </a:lnTo>
                  <a:lnTo>
                    <a:pt x="9429" y="6563"/>
                  </a:lnTo>
                  <a:lnTo>
                    <a:pt x="8042" y="6656"/>
                  </a:lnTo>
                  <a:lnTo>
                    <a:pt x="5269" y="6471"/>
                  </a:lnTo>
                  <a:lnTo>
                    <a:pt x="3975" y="6193"/>
                  </a:lnTo>
                  <a:lnTo>
                    <a:pt x="3051" y="6101"/>
                  </a:lnTo>
                  <a:lnTo>
                    <a:pt x="2127" y="6193"/>
                  </a:lnTo>
                  <a:lnTo>
                    <a:pt x="1664" y="6471"/>
                  </a:lnTo>
                  <a:lnTo>
                    <a:pt x="832" y="7210"/>
                  </a:lnTo>
                  <a:lnTo>
                    <a:pt x="278" y="8042"/>
                  </a:lnTo>
                  <a:lnTo>
                    <a:pt x="1" y="9151"/>
                  </a:lnTo>
                  <a:lnTo>
                    <a:pt x="1" y="9706"/>
                  </a:lnTo>
                  <a:lnTo>
                    <a:pt x="1" y="10538"/>
                  </a:lnTo>
                  <a:lnTo>
                    <a:pt x="370" y="12202"/>
                  </a:lnTo>
                  <a:lnTo>
                    <a:pt x="1110" y="13773"/>
                  </a:lnTo>
                  <a:lnTo>
                    <a:pt x="2034" y="15160"/>
                  </a:lnTo>
                  <a:lnTo>
                    <a:pt x="2681" y="15807"/>
                  </a:lnTo>
                  <a:lnTo>
                    <a:pt x="3606" y="16361"/>
                  </a:lnTo>
                  <a:lnTo>
                    <a:pt x="5547" y="17193"/>
                  </a:lnTo>
                  <a:lnTo>
                    <a:pt x="7765" y="17748"/>
                  </a:lnTo>
                  <a:lnTo>
                    <a:pt x="9891" y="17840"/>
                  </a:lnTo>
                  <a:lnTo>
                    <a:pt x="11000" y="17748"/>
                  </a:lnTo>
                  <a:lnTo>
                    <a:pt x="11000" y="18672"/>
                  </a:lnTo>
                  <a:lnTo>
                    <a:pt x="11555" y="20521"/>
                  </a:lnTo>
                  <a:lnTo>
                    <a:pt x="12017" y="21353"/>
                  </a:lnTo>
                  <a:lnTo>
                    <a:pt x="12757" y="22462"/>
                  </a:lnTo>
                  <a:lnTo>
                    <a:pt x="14975" y="24033"/>
                  </a:lnTo>
                  <a:lnTo>
                    <a:pt x="16177" y="24403"/>
                  </a:lnTo>
                  <a:lnTo>
                    <a:pt x="15437" y="26067"/>
                  </a:lnTo>
                  <a:lnTo>
                    <a:pt x="14698" y="29395"/>
                  </a:lnTo>
                  <a:lnTo>
                    <a:pt x="14513" y="31058"/>
                  </a:lnTo>
                  <a:lnTo>
                    <a:pt x="14513" y="31613"/>
                  </a:lnTo>
                  <a:lnTo>
                    <a:pt x="14698" y="32722"/>
                  </a:lnTo>
                  <a:lnTo>
                    <a:pt x="14975" y="33277"/>
                  </a:lnTo>
                  <a:lnTo>
                    <a:pt x="15252" y="33647"/>
                  </a:lnTo>
                  <a:lnTo>
                    <a:pt x="16269" y="34016"/>
                  </a:lnTo>
                  <a:lnTo>
                    <a:pt x="16824" y="33832"/>
                  </a:lnTo>
                  <a:lnTo>
                    <a:pt x="17193" y="33554"/>
                  </a:lnTo>
                  <a:lnTo>
                    <a:pt x="17471" y="33277"/>
                  </a:lnTo>
                  <a:lnTo>
                    <a:pt x="18303" y="31428"/>
                  </a:lnTo>
                  <a:lnTo>
                    <a:pt x="19504" y="29764"/>
                  </a:lnTo>
                  <a:lnTo>
                    <a:pt x="20336" y="28840"/>
                  </a:lnTo>
                  <a:lnTo>
                    <a:pt x="22462" y="27731"/>
                  </a:lnTo>
                  <a:lnTo>
                    <a:pt x="23571" y="27454"/>
                  </a:lnTo>
                  <a:lnTo>
                    <a:pt x="24681" y="27454"/>
                  </a:lnTo>
                  <a:lnTo>
                    <a:pt x="26529" y="27823"/>
                  </a:lnTo>
                  <a:lnTo>
                    <a:pt x="27823" y="28932"/>
                  </a:lnTo>
                  <a:lnTo>
                    <a:pt x="28748" y="30411"/>
                  </a:lnTo>
                  <a:lnTo>
                    <a:pt x="29210" y="32168"/>
                  </a:lnTo>
                  <a:lnTo>
                    <a:pt x="29302" y="34016"/>
                  </a:lnTo>
                  <a:lnTo>
                    <a:pt x="29118" y="35773"/>
                  </a:lnTo>
                  <a:lnTo>
                    <a:pt x="28471" y="37344"/>
                  </a:lnTo>
                  <a:lnTo>
                    <a:pt x="28008" y="37991"/>
                  </a:lnTo>
                  <a:lnTo>
                    <a:pt x="27269" y="38915"/>
                  </a:lnTo>
                  <a:lnTo>
                    <a:pt x="25882" y="40210"/>
                  </a:lnTo>
                  <a:lnTo>
                    <a:pt x="24588" y="40764"/>
                  </a:lnTo>
                  <a:lnTo>
                    <a:pt x="23387" y="40949"/>
                  </a:lnTo>
                  <a:lnTo>
                    <a:pt x="21076" y="40210"/>
                  </a:lnTo>
                  <a:lnTo>
                    <a:pt x="20706" y="39747"/>
                  </a:lnTo>
                  <a:lnTo>
                    <a:pt x="20614" y="41688"/>
                  </a:lnTo>
                  <a:lnTo>
                    <a:pt x="21168" y="45386"/>
                  </a:lnTo>
                  <a:lnTo>
                    <a:pt x="22555" y="48898"/>
                  </a:lnTo>
                  <a:lnTo>
                    <a:pt x="24588" y="52041"/>
                  </a:lnTo>
                  <a:lnTo>
                    <a:pt x="25882" y="53520"/>
                  </a:lnTo>
                  <a:lnTo>
                    <a:pt x="27454" y="53890"/>
                  </a:lnTo>
                  <a:lnTo>
                    <a:pt x="30781" y="54445"/>
                  </a:lnTo>
                  <a:lnTo>
                    <a:pt x="34109" y="54537"/>
                  </a:lnTo>
                  <a:lnTo>
                    <a:pt x="37437" y="54167"/>
                  </a:lnTo>
                  <a:lnTo>
                    <a:pt x="39101" y="53797"/>
                  </a:lnTo>
                  <a:lnTo>
                    <a:pt x="42983" y="48714"/>
                  </a:lnTo>
                  <a:lnTo>
                    <a:pt x="47235" y="42705"/>
                  </a:lnTo>
                  <a:lnTo>
                    <a:pt x="49638" y="38731"/>
                  </a:lnTo>
                  <a:lnTo>
                    <a:pt x="50747" y="36420"/>
                  </a:lnTo>
                  <a:lnTo>
                    <a:pt x="51857" y="33832"/>
                  </a:lnTo>
                  <a:lnTo>
                    <a:pt x="53336" y="29302"/>
                  </a:lnTo>
                  <a:lnTo>
                    <a:pt x="54075" y="25143"/>
                  </a:lnTo>
                  <a:lnTo>
                    <a:pt x="54167" y="21538"/>
                  </a:lnTo>
                  <a:lnTo>
                    <a:pt x="53798" y="18302"/>
                  </a:lnTo>
                  <a:lnTo>
                    <a:pt x="52966" y="15529"/>
                  </a:lnTo>
                  <a:lnTo>
                    <a:pt x="51579" y="13311"/>
                  </a:lnTo>
                  <a:lnTo>
                    <a:pt x="50100" y="11462"/>
                  </a:lnTo>
                  <a:lnTo>
                    <a:pt x="49268" y="10815"/>
                  </a:lnTo>
                  <a:lnTo>
                    <a:pt x="49084" y="9706"/>
                  </a:lnTo>
                  <a:lnTo>
                    <a:pt x="48252" y="7672"/>
                  </a:lnTo>
                  <a:lnTo>
                    <a:pt x="47327" y="5824"/>
                  </a:lnTo>
                  <a:lnTo>
                    <a:pt x="46033" y="4437"/>
                  </a:lnTo>
                  <a:lnTo>
                    <a:pt x="43630" y="2589"/>
                  </a:lnTo>
                  <a:lnTo>
                    <a:pt x="39840" y="1017"/>
                  </a:lnTo>
                  <a:lnTo>
                    <a:pt x="37714" y="555"/>
                  </a:lnTo>
                  <a:lnTo>
                    <a:pt x="36235" y="185"/>
                  </a:lnTo>
                  <a:lnTo>
                    <a:pt x="330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8573850" y="-1162275"/>
              <a:ext cx="157175" cy="127125"/>
            </a:xfrm>
            <a:custGeom>
              <a:rect b="b" l="l" r="r" t="t"/>
              <a:pathLst>
                <a:path extrusionOk="0" h="5085" w="6287">
                  <a:moveTo>
                    <a:pt x="3513" y="0"/>
                  </a:moveTo>
                  <a:lnTo>
                    <a:pt x="2219" y="185"/>
                  </a:lnTo>
                  <a:lnTo>
                    <a:pt x="1572" y="555"/>
                  </a:lnTo>
                  <a:lnTo>
                    <a:pt x="1017" y="925"/>
                  </a:lnTo>
                  <a:lnTo>
                    <a:pt x="278" y="1942"/>
                  </a:lnTo>
                  <a:lnTo>
                    <a:pt x="1" y="3236"/>
                  </a:lnTo>
                  <a:lnTo>
                    <a:pt x="186" y="4530"/>
                  </a:lnTo>
                  <a:lnTo>
                    <a:pt x="463" y="5084"/>
                  </a:lnTo>
                  <a:lnTo>
                    <a:pt x="6286" y="1664"/>
                  </a:lnTo>
                  <a:lnTo>
                    <a:pt x="5824" y="1110"/>
                  </a:lnTo>
                  <a:lnTo>
                    <a:pt x="4807" y="370"/>
                  </a:lnTo>
                  <a:lnTo>
                    <a:pt x="35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6138200" y="-346550"/>
              <a:ext cx="843475" cy="2211550"/>
            </a:xfrm>
            <a:custGeom>
              <a:rect b="b" l="l" r="r" t="t"/>
              <a:pathLst>
                <a:path extrusionOk="0" h="88462" w="33739">
                  <a:moveTo>
                    <a:pt x="16269" y="1"/>
                  </a:moveTo>
                  <a:lnTo>
                    <a:pt x="15622" y="186"/>
                  </a:lnTo>
                  <a:lnTo>
                    <a:pt x="14420" y="833"/>
                  </a:lnTo>
                  <a:lnTo>
                    <a:pt x="13126" y="1387"/>
                  </a:lnTo>
                  <a:lnTo>
                    <a:pt x="11924" y="1572"/>
                  </a:lnTo>
                  <a:lnTo>
                    <a:pt x="10908" y="1850"/>
                  </a:lnTo>
                  <a:lnTo>
                    <a:pt x="9613" y="2127"/>
                  </a:lnTo>
                  <a:lnTo>
                    <a:pt x="7025" y="3051"/>
                  </a:lnTo>
                  <a:lnTo>
                    <a:pt x="5824" y="3791"/>
                  </a:lnTo>
                  <a:lnTo>
                    <a:pt x="4807" y="4345"/>
                  </a:lnTo>
                  <a:lnTo>
                    <a:pt x="3328" y="5824"/>
                  </a:lnTo>
                  <a:lnTo>
                    <a:pt x="2219" y="7673"/>
                  </a:lnTo>
                  <a:lnTo>
                    <a:pt x="1387" y="9614"/>
                  </a:lnTo>
                  <a:lnTo>
                    <a:pt x="1109" y="10723"/>
                  </a:lnTo>
                  <a:lnTo>
                    <a:pt x="555" y="13496"/>
                  </a:lnTo>
                  <a:lnTo>
                    <a:pt x="0" y="19320"/>
                  </a:lnTo>
                  <a:lnTo>
                    <a:pt x="185" y="22093"/>
                  </a:lnTo>
                  <a:lnTo>
                    <a:pt x="647" y="25883"/>
                  </a:lnTo>
                  <a:lnTo>
                    <a:pt x="1109" y="29673"/>
                  </a:lnTo>
                  <a:lnTo>
                    <a:pt x="2219" y="37992"/>
                  </a:lnTo>
                  <a:lnTo>
                    <a:pt x="2681" y="44924"/>
                  </a:lnTo>
                  <a:lnTo>
                    <a:pt x="3235" y="63781"/>
                  </a:lnTo>
                  <a:lnTo>
                    <a:pt x="3698" y="74134"/>
                  </a:lnTo>
                  <a:lnTo>
                    <a:pt x="4067" y="76907"/>
                  </a:lnTo>
                  <a:lnTo>
                    <a:pt x="4437" y="78940"/>
                  </a:lnTo>
                  <a:lnTo>
                    <a:pt x="5546" y="82360"/>
                  </a:lnTo>
                  <a:lnTo>
                    <a:pt x="7303" y="85134"/>
                  </a:lnTo>
                  <a:lnTo>
                    <a:pt x="9706" y="87260"/>
                  </a:lnTo>
                  <a:lnTo>
                    <a:pt x="11277" y="87999"/>
                  </a:lnTo>
                  <a:lnTo>
                    <a:pt x="12479" y="88461"/>
                  </a:lnTo>
                  <a:lnTo>
                    <a:pt x="15252" y="88184"/>
                  </a:lnTo>
                  <a:lnTo>
                    <a:pt x="18117" y="86890"/>
                  </a:lnTo>
                  <a:lnTo>
                    <a:pt x="21168" y="84856"/>
                  </a:lnTo>
                  <a:lnTo>
                    <a:pt x="25790" y="80974"/>
                  </a:lnTo>
                  <a:lnTo>
                    <a:pt x="31336" y="75335"/>
                  </a:lnTo>
                  <a:lnTo>
                    <a:pt x="33739" y="72932"/>
                  </a:lnTo>
                  <a:lnTo>
                    <a:pt x="22647" y="63504"/>
                  </a:lnTo>
                  <a:lnTo>
                    <a:pt x="20706" y="55832"/>
                  </a:lnTo>
                  <a:lnTo>
                    <a:pt x="18857" y="48067"/>
                  </a:lnTo>
                  <a:lnTo>
                    <a:pt x="17840" y="44370"/>
                  </a:lnTo>
                  <a:lnTo>
                    <a:pt x="16916" y="38639"/>
                  </a:lnTo>
                  <a:lnTo>
                    <a:pt x="17008" y="34849"/>
                  </a:lnTo>
                  <a:lnTo>
                    <a:pt x="17470" y="32908"/>
                  </a:lnTo>
                  <a:lnTo>
                    <a:pt x="18302" y="31336"/>
                  </a:lnTo>
                  <a:lnTo>
                    <a:pt x="19966" y="28378"/>
                  </a:lnTo>
                  <a:lnTo>
                    <a:pt x="20983" y="26992"/>
                  </a:lnTo>
                  <a:lnTo>
                    <a:pt x="22739" y="24034"/>
                  </a:lnTo>
                  <a:lnTo>
                    <a:pt x="23941" y="20799"/>
                  </a:lnTo>
                  <a:lnTo>
                    <a:pt x="24588" y="19227"/>
                  </a:lnTo>
                  <a:lnTo>
                    <a:pt x="25143" y="17656"/>
                  </a:lnTo>
                  <a:lnTo>
                    <a:pt x="25512" y="16917"/>
                  </a:lnTo>
                  <a:lnTo>
                    <a:pt x="25882" y="15715"/>
                  </a:lnTo>
                  <a:lnTo>
                    <a:pt x="25790" y="14975"/>
                  </a:lnTo>
                  <a:lnTo>
                    <a:pt x="25605" y="14421"/>
                  </a:lnTo>
                  <a:lnTo>
                    <a:pt x="25050" y="13866"/>
                  </a:lnTo>
                  <a:lnTo>
                    <a:pt x="23848" y="13866"/>
                  </a:lnTo>
                  <a:lnTo>
                    <a:pt x="21907" y="15160"/>
                  </a:lnTo>
                  <a:lnTo>
                    <a:pt x="20243" y="16824"/>
                  </a:lnTo>
                  <a:lnTo>
                    <a:pt x="19874" y="17379"/>
                  </a:lnTo>
                  <a:lnTo>
                    <a:pt x="19227" y="18396"/>
                  </a:lnTo>
                  <a:lnTo>
                    <a:pt x="18487" y="19320"/>
                  </a:lnTo>
                  <a:lnTo>
                    <a:pt x="18025" y="19874"/>
                  </a:lnTo>
                  <a:lnTo>
                    <a:pt x="16916" y="20244"/>
                  </a:lnTo>
                  <a:lnTo>
                    <a:pt x="16176" y="20152"/>
                  </a:lnTo>
                  <a:lnTo>
                    <a:pt x="15991" y="19874"/>
                  </a:lnTo>
                  <a:lnTo>
                    <a:pt x="15714" y="19320"/>
                  </a:lnTo>
                  <a:lnTo>
                    <a:pt x="15622" y="18673"/>
                  </a:lnTo>
                  <a:lnTo>
                    <a:pt x="15529" y="16824"/>
                  </a:lnTo>
                  <a:lnTo>
                    <a:pt x="15899" y="13219"/>
                  </a:lnTo>
                  <a:lnTo>
                    <a:pt x="17378" y="7858"/>
                  </a:lnTo>
                  <a:lnTo>
                    <a:pt x="18487" y="4345"/>
                  </a:lnTo>
                  <a:lnTo>
                    <a:pt x="18857" y="3421"/>
                  </a:lnTo>
                  <a:lnTo>
                    <a:pt x="18949" y="2404"/>
                  </a:lnTo>
                  <a:lnTo>
                    <a:pt x="18949" y="1850"/>
                  </a:lnTo>
                  <a:lnTo>
                    <a:pt x="18580" y="1018"/>
                  </a:lnTo>
                  <a:lnTo>
                    <a:pt x="18302" y="556"/>
                  </a:lnTo>
                  <a:lnTo>
                    <a:pt x="17655" y="186"/>
                  </a:lnTo>
                  <a:lnTo>
                    <a:pt x="1626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6387775" y="1060775"/>
              <a:ext cx="256525" cy="434475"/>
            </a:xfrm>
            <a:custGeom>
              <a:rect b="b" l="l" r="r" t="t"/>
              <a:pathLst>
                <a:path extrusionOk="0" h="17379" w="10261">
                  <a:moveTo>
                    <a:pt x="10260" y="1"/>
                  </a:moveTo>
                  <a:lnTo>
                    <a:pt x="8319" y="1572"/>
                  </a:lnTo>
                  <a:lnTo>
                    <a:pt x="5177" y="4715"/>
                  </a:lnTo>
                  <a:lnTo>
                    <a:pt x="2958" y="7673"/>
                  </a:lnTo>
                  <a:lnTo>
                    <a:pt x="1479" y="10538"/>
                  </a:lnTo>
                  <a:lnTo>
                    <a:pt x="277" y="14143"/>
                  </a:lnTo>
                  <a:lnTo>
                    <a:pt x="0" y="17101"/>
                  </a:lnTo>
                  <a:lnTo>
                    <a:pt x="93" y="17379"/>
                  </a:lnTo>
                  <a:lnTo>
                    <a:pt x="555" y="15437"/>
                  </a:lnTo>
                  <a:lnTo>
                    <a:pt x="2681" y="11648"/>
                  </a:lnTo>
                  <a:lnTo>
                    <a:pt x="5546" y="8320"/>
                  </a:lnTo>
                  <a:lnTo>
                    <a:pt x="8782" y="5270"/>
                  </a:lnTo>
                  <a:lnTo>
                    <a:pt x="10260" y="4160"/>
                  </a:lnTo>
                  <a:lnTo>
                    <a:pt x="102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6498700" y="388325"/>
              <a:ext cx="986750" cy="1247900"/>
            </a:xfrm>
            <a:custGeom>
              <a:rect b="b" l="l" r="r" t="t"/>
              <a:pathLst>
                <a:path extrusionOk="0" h="49916" w="39470">
                  <a:moveTo>
                    <a:pt x="36419" y="0"/>
                  </a:moveTo>
                  <a:lnTo>
                    <a:pt x="34940" y="185"/>
                  </a:lnTo>
                  <a:lnTo>
                    <a:pt x="31058" y="740"/>
                  </a:lnTo>
                  <a:lnTo>
                    <a:pt x="26714" y="2219"/>
                  </a:lnTo>
                  <a:lnTo>
                    <a:pt x="23109" y="4345"/>
                  </a:lnTo>
                  <a:lnTo>
                    <a:pt x="20705" y="6378"/>
                  </a:lnTo>
                  <a:lnTo>
                    <a:pt x="19411" y="7672"/>
                  </a:lnTo>
                  <a:lnTo>
                    <a:pt x="16453" y="11000"/>
                  </a:lnTo>
                  <a:lnTo>
                    <a:pt x="9983" y="19134"/>
                  </a:lnTo>
                  <a:lnTo>
                    <a:pt x="1479" y="30226"/>
                  </a:lnTo>
                  <a:lnTo>
                    <a:pt x="0" y="32260"/>
                  </a:lnTo>
                  <a:lnTo>
                    <a:pt x="92" y="32630"/>
                  </a:lnTo>
                  <a:lnTo>
                    <a:pt x="1109" y="36512"/>
                  </a:lnTo>
                  <a:lnTo>
                    <a:pt x="3143" y="40764"/>
                  </a:lnTo>
                  <a:lnTo>
                    <a:pt x="5269" y="43722"/>
                  </a:lnTo>
                  <a:lnTo>
                    <a:pt x="8042" y="46587"/>
                  </a:lnTo>
                  <a:lnTo>
                    <a:pt x="11832" y="48991"/>
                  </a:lnTo>
                  <a:lnTo>
                    <a:pt x="14143" y="49915"/>
                  </a:lnTo>
                  <a:lnTo>
                    <a:pt x="16361" y="47697"/>
                  </a:lnTo>
                  <a:lnTo>
                    <a:pt x="27453" y="36235"/>
                  </a:lnTo>
                  <a:lnTo>
                    <a:pt x="32722" y="30134"/>
                  </a:lnTo>
                  <a:lnTo>
                    <a:pt x="35310" y="26622"/>
                  </a:lnTo>
                  <a:lnTo>
                    <a:pt x="36142" y="25050"/>
                  </a:lnTo>
                  <a:lnTo>
                    <a:pt x="36882" y="23664"/>
                  </a:lnTo>
                  <a:lnTo>
                    <a:pt x="37991" y="20521"/>
                  </a:lnTo>
                  <a:lnTo>
                    <a:pt x="38823" y="17008"/>
                  </a:lnTo>
                  <a:lnTo>
                    <a:pt x="39377" y="13496"/>
                  </a:lnTo>
                  <a:lnTo>
                    <a:pt x="39470" y="9983"/>
                  </a:lnTo>
                  <a:lnTo>
                    <a:pt x="39192" y="6656"/>
                  </a:lnTo>
                  <a:lnTo>
                    <a:pt x="38453" y="3605"/>
                  </a:lnTo>
                  <a:lnTo>
                    <a:pt x="37251" y="1109"/>
                  </a:lnTo>
                  <a:lnTo>
                    <a:pt x="364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6803725" y="-757875"/>
              <a:ext cx="476075" cy="462200"/>
            </a:xfrm>
            <a:custGeom>
              <a:rect b="b" l="l" r="r" t="t"/>
              <a:pathLst>
                <a:path extrusionOk="0" h="18488" w="19043">
                  <a:moveTo>
                    <a:pt x="0" y="1"/>
                  </a:moveTo>
                  <a:lnTo>
                    <a:pt x="6563" y="5824"/>
                  </a:lnTo>
                  <a:lnTo>
                    <a:pt x="1202" y="8505"/>
                  </a:lnTo>
                  <a:lnTo>
                    <a:pt x="13311" y="13773"/>
                  </a:lnTo>
                  <a:lnTo>
                    <a:pt x="10261" y="16731"/>
                  </a:lnTo>
                  <a:lnTo>
                    <a:pt x="19042" y="18488"/>
                  </a:lnTo>
                  <a:lnTo>
                    <a:pt x="14051" y="15807"/>
                  </a:lnTo>
                  <a:lnTo>
                    <a:pt x="16916" y="13311"/>
                  </a:lnTo>
                  <a:lnTo>
                    <a:pt x="6563" y="8505"/>
                  </a:lnTo>
                  <a:lnTo>
                    <a:pt x="11093" y="591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7233550" y="-785600"/>
              <a:ext cx="122500" cy="325850"/>
            </a:xfrm>
            <a:custGeom>
              <a:rect b="b" l="l" r="r" t="t"/>
              <a:pathLst>
                <a:path extrusionOk="0" h="13034" w="4900">
                  <a:moveTo>
                    <a:pt x="1849" y="0"/>
                  </a:moveTo>
                  <a:lnTo>
                    <a:pt x="2773" y="4345"/>
                  </a:lnTo>
                  <a:lnTo>
                    <a:pt x="0" y="5269"/>
                  </a:lnTo>
                  <a:lnTo>
                    <a:pt x="2866" y="8597"/>
                  </a:lnTo>
                  <a:lnTo>
                    <a:pt x="1110" y="9891"/>
                  </a:lnTo>
                  <a:lnTo>
                    <a:pt x="4345" y="13034"/>
                  </a:lnTo>
                  <a:lnTo>
                    <a:pt x="2773" y="10261"/>
                  </a:lnTo>
                  <a:lnTo>
                    <a:pt x="4899" y="8874"/>
                  </a:lnTo>
                  <a:lnTo>
                    <a:pt x="1849" y="5454"/>
                  </a:lnTo>
                  <a:lnTo>
                    <a:pt x="3698" y="4622"/>
                  </a:lnTo>
                  <a:lnTo>
                    <a:pt x="18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6692800" y="-231000"/>
              <a:ext cx="603175" cy="175650"/>
            </a:xfrm>
            <a:custGeom>
              <a:rect b="b" l="l" r="r" t="t"/>
              <a:pathLst>
                <a:path extrusionOk="0" h="7026" w="24127">
                  <a:moveTo>
                    <a:pt x="9521" y="1"/>
                  </a:moveTo>
                  <a:lnTo>
                    <a:pt x="1" y="4622"/>
                  </a:lnTo>
                  <a:lnTo>
                    <a:pt x="8227" y="2496"/>
                  </a:lnTo>
                  <a:lnTo>
                    <a:pt x="10353" y="6656"/>
                  </a:lnTo>
                  <a:lnTo>
                    <a:pt x="15807" y="3698"/>
                  </a:lnTo>
                  <a:lnTo>
                    <a:pt x="18025" y="7026"/>
                  </a:lnTo>
                  <a:lnTo>
                    <a:pt x="24126" y="2219"/>
                  </a:lnTo>
                  <a:lnTo>
                    <a:pt x="18580" y="4622"/>
                  </a:lnTo>
                  <a:lnTo>
                    <a:pt x="16639" y="1387"/>
                  </a:lnTo>
                  <a:lnTo>
                    <a:pt x="12202" y="3883"/>
                  </a:lnTo>
                  <a:lnTo>
                    <a:pt x="95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6228325" y="1950475"/>
              <a:ext cx="311975" cy="129425"/>
            </a:xfrm>
            <a:custGeom>
              <a:rect b="b" l="l" r="r" t="t"/>
              <a:pathLst>
                <a:path extrusionOk="0" h="5177" w="12479">
                  <a:moveTo>
                    <a:pt x="555" y="0"/>
                  </a:moveTo>
                  <a:lnTo>
                    <a:pt x="277" y="185"/>
                  </a:lnTo>
                  <a:lnTo>
                    <a:pt x="0" y="462"/>
                  </a:lnTo>
                  <a:lnTo>
                    <a:pt x="0" y="1202"/>
                  </a:lnTo>
                  <a:lnTo>
                    <a:pt x="185" y="1479"/>
                  </a:lnTo>
                  <a:lnTo>
                    <a:pt x="1294" y="2681"/>
                  </a:lnTo>
                  <a:lnTo>
                    <a:pt x="3975" y="4345"/>
                  </a:lnTo>
                  <a:lnTo>
                    <a:pt x="6933" y="5177"/>
                  </a:lnTo>
                  <a:lnTo>
                    <a:pt x="10168" y="5177"/>
                  </a:lnTo>
                  <a:lnTo>
                    <a:pt x="11739" y="4807"/>
                  </a:lnTo>
                  <a:lnTo>
                    <a:pt x="11832" y="4807"/>
                  </a:lnTo>
                  <a:lnTo>
                    <a:pt x="12109" y="4622"/>
                  </a:lnTo>
                  <a:lnTo>
                    <a:pt x="12479" y="3975"/>
                  </a:lnTo>
                  <a:lnTo>
                    <a:pt x="12386" y="3605"/>
                  </a:lnTo>
                  <a:lnTo>
                    <a:pt x="12202" y="3236"/>
                  </a:lnTo>
                  <a:lnTo>
                    <a:pt x="11555" y="2958"/>
                  </a:lnTo>
                  <a:lnTo>
                    <a:pt x="11185" y="3051"/>
                  </a:lnTo>
                  <a:lnTo>
                    <a:pt x="9891" y="3420"/>
                  </a:lnTo>
                  <a:lnTo>
                    <a:pt x="7210" y="3420"/>
                  </a:lnTo>
                  <a:lnTo>
                    <a:pt x="4714" y="2681"/>
                  </a:lnTo>
                  <a:lnTo>
                    <a:pt x="2496" y="1294"/>
                  </a:lnTo>
                  <a:lnTo>
                    <a:pt x="1572" y="370"/>
                  </a:lnTo>
                  <a:lnTo>
                    <a:pt x="1294" y="93"/>
                  </a:lnTo>
                  <a:lnTo>
                    <a:pt x="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p:nvPr/>
          </p:nvSpPr>
          <p:spPr>
            <a:xfrm>
              <a:off x="6251425" y="2102975"/>
              <a:ext cx="226500" cy="87850"/>
            </a:xfrm>
            <a:custGeom>
              <a:rect b="b" l="l" r="r" t="t"/>
              <a:pathLst>
                <a:path extrusionOk="0" h="3514" w="9060">
                  <a:moveTo>
                    <a:pt x="463" y="1"/>
                  </a:moveTo>
                  <a:lnTo>
                    <a:pt x="185" y="186"/>
                  </a:lnTo>
                  <a:lnTo>
                    <a:pt x="185" y="278"/>
                  </a:lnTo>
                  <a:lnTo>
                    <a:pt x="1" y="556"/>
                  </a:lnTo>
                  <a:lnTo>
                    <a:pt x="1" y="1295"/>
                  </a:lnTo>
                  <a:lnTo>
                    <a:pt x="278" y="1572"/>
                  </a:lnTo>
                  <a:lnTo>
                    <a:pt x="1202" y="2127"/>
                  </a:lnTo>
                  <a:lnTo>
                    <a:pt x="3143" y="3051"/>
                  </a:lnTo>
                  <a:lnTo>
                    <a:pt x="5177" y="3514"/>
                  </a:lnTo>
                  <a:lnTo>
                    <a:pt x="7303" y="3514"/>
                  </a:lnTo>
                  <a:lnTo>
                    <a:pt x="8320" y="3236"/>
                  </a:lnTo>
                  <a:lnTo>
                    <a:pt x="8412" y="3236"/>
                  </a:lnTo>
                  <a:lnTo>
                    <a:pt x="8782" y="3144"/>
                  </a:lnTo>
                  <a:lnTo>
                    <a:pt x="9059" y="2589"/>
                  </a:lnTo>
                  <a:lnTo>
                    <a:pt x="9059" y="2219"/>
                  </a:lnTo>
                  <a:lnTo>
                    <a:pt x="8967" y="1850"/>
                  </a:lnTo>
                  <a:lnTo>
                    <a:pt x="8412" y="1480"/>
                  </a:lnTo>
                  <a:lnTo>
                    <a:pt x="7950" y="1480"/>
                  </a:lnTo>
                  <a:lnTo>
                    <a:pt x="7118" y="1665"/>
                  </a:lnTo>
                  <a:lnTo>
                    <a:pt x="5454" y="1757"/>
                  </a:lnTo>
                  <a:lnTo>
                    <a:pt x="3790" y="1388"/>
                  </a:lnTo>
                  <a:lnTo>
                    <a:pt x="2127" y="740"/>
                  </a:lnTo>
                  <a:lnTo>
                    <a:pt x="1387" y="186"/>
                  </a:lnTo>
                  <a:lnTo>
                    <a:pt x="11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5"/>
            <p:cNvSpPr/>
            <p:nvPr/>
          </p:nvSpPr>
          <p:spPr>
            <a:xfrm>
              <a:off x="8821125" y="178025"/>
              <a:ext cx="284250" cy="182600"/>
            </a:xfrm>
            <a:custGeom>
              <a:rect b="b" l="l" r="r" t="t"/>
              <a:pathLst>
                <a:path extrusionOk="0" h="7304" w="11370">
                  <a:moveTo>
                    <a:pt x="832" y="1"/>
                  </a:moveTo>
                  <a:lnTo>
                    <a:pt x="462" y="93"/>
                  </a:lnTo>
                  <a:lnTo>
                    <a:pt x="0" y="555"/>
                  </a:lnTo>
                  <a:lnTo>
                    <a:pt x="0" y="1017"/>
                  </a:lnTo>
                  <a:lnTo>
                    <a:pt x="0" y="1387"/>
                  </a:lnTo>
                  <a:lnTo>
                    <a:pt x="555" y="1849"/>
                  </a:lnTo>
                  <a:lnTo>
                    <a:pt x="2311" y="1849"/>
                  </a:lnTo>
                  <a:lnTo>
                    <a:pt x="4899" y="2496"/>
                  </a:lnTo>
                  <a:lnTo>
                    <a:pt x="7210" y="3698"/>
                  </a:lnTo>
                  <a:lnTo>
                    <a:pt x="8966" y="5639"/>
                  </a:lnTo>
                  <a:lnTo>
                    <a:pt x="9706" y="6748"/>
                  </a:lnTo>
                  <a:lnTo>
                    <a:pt x="9983" y="7118"/>
                  </a:lnTo>
                  <a:lnTo>
                    <a:pt x="10538" y="7303"/>
                  </a:lnTo>
                  <a:lnTo>
                    <a:pt x="10907" y="7211"/>
                  </a:lnTo>
                  <a:lnTo>
                    <a:pt x="11185" y="7026"/>
                  </a:lnTo>
                  <a:lnTo>
                    <a:pt x="11370" y="6286"/>
                  </a:lnTo>
                  <a:lnTo>
                    <a:pt x="11277" y="5917"/>
                  </a:lnTo>
                  <a:lnTo>
                    <a:pt x="10538" y="4530"/>
                  </a:lnTo>
                  <a:lnTo>
                    <a:pt x="8319" y="2219"/>
                  </a:lnTo>
                  <a:lnTo>
                    <a:pt x="5546" y="740"/>
                  </a:lnTo>
                  <a:lnTo>
                    <a:pt x="24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5"/>
            <p:cNvSpPr/>
            <p:nvPr/>
          </p:nvSpPr>
          <p:spPr>
            <a:xfrm>
              <a:off x="8904300" y="80975"/>
              <a:ext cx="214950" cy="124800"/>
            </a:xfrm>
            <a:custGeom>
              <a:rect b="b" l="l" r="r" t="t"/>
              <a:pathLst>
                <a:path extrusionOk="0" h="4992" w="8598">
                  <a:moveTo>
                    <a:pt x="555" y="0"/>
                  </a:moveTo>
                  <a:lnTo>
                    <a:pt x="93" y="555"/>
                  </a:lnTo>
                  <a:lnTo>
                    <a:pt x="1" y="832"/>
                  </a:lnTo>
                  <a:lnTo>
                    <a:pt x="93" y="1295"/>
                  </a:lnTo>
                  <a:lnTo>
                    <a:pt x="555" y="1757"/>
                  </a:lnTo>
                  <a:lnTo>
                    <a:pt x="925" y="1849"/>
                  </a:lnTo>
                  <a:lnTo>
                    <a:pt x="1757" y="1942"/>
                  </a:lnTo>
                  <a:lnTo>
                    <a:pt x="3421" y="2219"/>
                  </a:lnTo>
                  <a:lnTo>
                    <a:pt x="4992" y="2958"/>
                  </a:lnTo>
                  <a:lnTo>
                    <a:pt x="6379" y="3975"/>
                  </a:lnTo>
                  <a:lnTo>
                    <a:pt x="6933" y="4622"/>
                  </a:lnTo>
                  <a:lnTo>
                    <a:pt x="7211" y="4899"/>
                  </a:lnTo>
                  <a:lnTo>
                    <a:pt x="7765" y="4992"/>
                  </a:lnTo>
                  <a:lnTo>
                    <a:pt x="8043" y="4899"/>
                  </a:lnTo>
                  <a:lnTo>
                    <a:pt x="8228" y="4807"/>
                  </a:lnTo>
                  <a:lnTo>
                    <a:pt x="8412" y="4530"/>
                  </a:lnTo>
                  <a:lnTo>
                    <a:pt x="8597" y="3883"/>
                  </a:lnTo>
                  <a:lnTo>
                    <a:pt x="8412" y="3605"/>
                  </a:lnTo>
                  <a:lnTo>
                    <a:pt x="7765" y="2773"/>
                  </a:lnTo>
                  <a:lnTo>
                    <a:pt x="6009" y="1479"/>
                  </a:lnTo>
                  <a:lnTo>
                    <a:pt x="4160" y="555"/>
                  </a:lnTo>
                  <a:lnTo>
                    <a:pt x="2034" y="93"/>
                  </a:lnTo>
                  <a:lnTo>
                    <a:pt x="10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9507450" y="1589975"/>
              <a:ext cx="173325" cy="291200"/>
            </a:xfrm>
            <a:custGeom>
              <a:rect b="b" l="l" r="r" t="t"/>
              <a:pathLst>
                <a:path extrusionOk="0" h="11648" w="6933">
                  <a:moveTo>
                    <a:pt x="5824" y="0"/>
                  </a:moveTo>
                  <a:lnTo>
                    <a:pt x="5454" y="93"/>
                  </a:lnTo>
                  <a:lnTo>
                    <a:pt x="4992" y="647"/>
                  </a:lnTo>
                  <a:lnTo>
                    <a:pt x="4992" y="1017"/>
                  </a:lnTo>
                  <a:lnTo>
                    <a:pt x="4992" y="2311"/>
                  </a:lnTo>
                  <a:lnTo>
                    <a:pt x="4530" y="4899"/>
                  </a:lnTo>
                  <a:lnTo>
                    <a:pt x="3328" y="7303"/>
                  </a:lnTo>
                  <a:lnTo>
                    <a:pt x="1664" y="9152"/>
                  </a:lnTo>
                  <a:lnTo>
                    <a:pt x="555" y="9891"/>
                  </a:lnTo>
                  <a:lnTo>
                    <a:pt x="185" y="10168"/>
                  </a:lnTo>
                  <a:lnTo>
                    <a:pt x="0" y="10815"/>
                  </a:lnTo>
                  <a:lnTo>
                    <a:pt x="93" y="11185"/>
                  </a:lnTo>
                  <a:lnTo>
                    <a:pt x="185" y="11185"/>
                  </a:lnTo>
                  <a:lnTo>
                    <a:pt x="370" y="11555"/>
                  </a:lnTo>
                  <a:lnTo>
                    <a:pt x="1017" y="11647"/>
                  </a:lnTo>
                  <a:lnTo>
                    <a:pt x="1387" y="11555"/>
                  </a:lnTo>
                  <a:lnTo>
                    <a:pt x="2681" y="10630"/>
                  </a:lnTo>
                  <a:lnTo>
                    <a:pt x="4899" y="8227"/>
                  </a:lnTo>
                  <a:lnTo>
                    <a:pt x="6286" y="5454"/>
                  </a:lnTo>
                  <a:lnTo>
                    <a:pt x="6933" y="2404"/>
                  </a:lnTo>
                  <a:lnTo>
                    <a:pt x="6841" y="740"/>
                  </a:lnTo>
                  <a:lnTo>
                    <a:pt x="6656" y="463"/>
                  </a:lnTo>
                  <a:lnTo>
                    <a:pt x="6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5"/>
            <p:cNvSpPr/>
            <p:nvPr/>
          </p:nvSpPr>
          <p:spPr>
            <a:xfrm>
              <a:off x="9659975" y="1670850"/>
              <a:ext cx="117875" cy="214950"/>
            </a:xfrm>
            <a:custGeom>
              <a:rect b="b" l="l" r="r" t="t"/>
              <a:pathLst>
                <a:path extrusionOk="0" h="8598" w="4715">
                  <a:moveTo>
                    <a:pt x="3420" y="1"/>
                  </a:moveTo>
                  <a:lnTo>
                    <a:pt x="2958" y="555"/>
                  </a:lnTo>
                  <a:lnTo>
                    <a:pt x="2866" y="833"/>
                  </a:lnTo>
                  <a:lnTo>
                    <a:pt x="2866" y="1664"/>
                  </a:lnTo>
                  <a:lnTo>
                    <a:pt x="2588" y="3421"/>
                  </a:lnTo>
                  <a:lnTo>
                    <a:pt x="1941" y="4992"/>
                  </a:lnTo>
                  <a:lnTo>
                    <a:pt x="1017" y="6379"/>
                  </a:lnTo>
                  <a:lnTo>
                    <a:pt x="370" y="7026"/>
                  </a:lnTo>
                  <a:lnTo>
                    <a:pt x="185" y="7211"/>
                  </a:lnTo>
                  <a:lnTo>
                    <a:pt x="0" y="7858"/>
                  </a:lnTo>
                  <a:lnTo>
                    <a:pt x="185" y="8135"/>
                  </a:lnTo>
                  <a:lnTo>
                    <a:pt x="185" y="8320"/>
                  </a:lnTo>
                  <a:lnTo>
                    <a:pt x="555" y="8597"/>
                  </a:lnTo>
                  <a:lnTo>
                    <a:pt x="1202" y="8597"/>
                  </a:lnTo>
                  <a:lnTo>
                    <a:pt x="1479" y="8412"/>
                  </a:lnTo>
                  <a:lnTo>
                    <a:pt x="2311" y="7765"/>
                  </a:lnTo>
                  <a:lnTo>
                    <a:pt x="3513" y="6009"/>
                  </a:lnTo>
                  <a:lnTo>
                    <a:pt x="4344" y="3975"/>
                  </a:lnTo>
                  <a:lnTo>
                    <a:pt x="4714" y="1942"/>
                  </a:lnTo>
                  <a:lnTo>
                    <a:pt x="4714" y="833"/>
                  </a:lnTo>
                  <a:lnTo>
                    <a:pt x="4714" y="555"/>
                  </a:lnTo>
                  <a:lnTo>
                    <a:pt x="41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
            <p:cNvSpPr/>
            <p:nvPr/>
          </p:nvSpPr>
          <p:spPr>
            <a:xfrm>
              <a:off x="6949300" y="4617225"/>
              <a:ext cx="108650" cy="318925"/>
            </a:xfrm>
            <a:custGeom>
              <a:rect b="b" l="l" r="r" t="t"/>
              <a:pathLst>
                <a:path extrusionOk="0" h="12757" w="4346">
                  <a:moveTo>
                    <a:pt x="1942" y="0"/>
                  </a:moveTo>
                  <a:lnTo>
                    <a:pt x="1295" y="278"/>
                  </a:lnTo>
                  <a:lnTo>
                    <a:pt x="1110" y="555"/>
                  </a:lnTo>
                  <a:lnTo>
                    <a:pt x="463" y="2126"/>
                  </a:lnTo>
                  <a:lnTo>
                    <a:pt x="1" y="5269"/>
                  </a:lnTo>
                  <a:lnTo>
                    <a:pt x="463" y="8319"/>
                  </a:lnTo>
                  <a:lnTo>
                    <a:pt x="1757" y="11277"/>
                  </a:lnTo>
                  <a:lnTo>
                    <a:pt x="2774" y="12479"/>
                  </a:lnTo>
                  <a:lnTo>
                    <a:pt x="3051" y="12756"/>
                  </a:lnTo>
                  <a:lnTo>
                    <a:pt x="3698" y="12756"/>
                  </a:lnTo>
                  <a:lnTo>
                    <a:pt x="3976" y="12664"/>
                  </a:lnTo>
                  <a:lnTo>
                    <a:pt x="4253" y="12294"/>
                  </a:lnTo>
                  <a:lnTo>
                    <a:pt x="4345" y="11555"/>
                  </a:lnTo>
                  <a:lnTo>
                    <a:pt x="4160" y="11370"/>
                  </a:lnTo>
                  <a:lnTo>
                    <a:pt x="3329" y="10260"/>
                  </a:lnTo>
                  <a:lnTo>
                    <a:pt x="2219" y="7857"/>
                  </a:lnTo>
                  <a:lnTo>
                    <a:pt x="1850" y="5269"/>
                  </a:lnTo>
                  <a:lnTo>
                    <a:pt x="2219" y="2681"/>
                  </a:lnTo>
                  <a:lnTo>
                    <a:pt x="2774" y="1387"/>
                  </a:lnTo>
                  <a:lnTo>
                    <a:pt x="2774" y="1109"/>
                  </a:lnTo>
                  <a:lnTo>
                    <a:pt x="2589" y="370"/>
                  </a:lnTo>
                  <a:lnTo>
                    <a:pt x="2312" y="185"/>
                  </a:lnTo>
                  <a:lnTo>
                    <a:pt x="19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6838375" y="4700400"/>
              <a:ext cx="90150" cy="228800"/>
            </a:xfrm>
            <a:custGeom>
              <a:rect b="b" l="l" r="r" t="t"/>
              <a:pathLst>
                <a:path extrusionOk="0" h="9152" w="3606">
                  <a:moveTo>
                    <a:pt x="1110" y="1"/>
                  </a:moveTo>
                  <a:lnTo>
                    <a:pt x="463" y="278"/>
                  </a:lnTo>
                  <a:lnTo>
                    <a:pt x="278" y="648"/>
                  </a:lnTo>
                  <a:lnTo>
                    <a:pt x="93" y="1757"/>
                  </a:lnTo>
                  <a:lnTo>
                    <a:pt x="1" y="3883"/>
                  </a:lnTo>
                  <a:lnTo>
                    <a:pt x="556" y="5917"/>
                  </a:lnTo>
                  <a:lnTo>
                    <a:pt x="1388" y="7858"/>
                  </a:lnTo>
                  <a:lnTo>
                    <a:pt x="1942" y="8782"/>
                  </a:lnTo>
                  <a:lnTo>
                    <a:pt x="2219" y="9059"/>
                  </a:lnTo>
                  <a:lnTo>
                    <a:pt x="2959" y="9152"/>
                  </a:lnTo>
                  <a:lnTo>
                    <a:pt x="3329" y="8967"/>
                  </a:lnTo>
                  <a:lnTo>
                    <a:pt x="3514" y="8690"/>
                  </a:lnTo>
                  <a:lnTo>
                    <a:pt x="3606" y="8043"/>
                  </a:lnTo>
                  <a:lnTo>
                    <a:pt x="3514" y="7765"/>
                  </a:lnTo>
                  <a:lnTo>
                    <a:pt x="3051" y="7026"/>
                  </a:lnTo>
                  <a:lnTo>
                    <a:pt x="2219" y="5455"/>
                  </a:lnTo>
                  <a:lnTo>
                    <a:pt x="1942" y="3791"/>
                  </a:lnTo>
                  <a:lnTo>
                    <a:pt x="1942" y="2034"/>
                  </a:lnTo>
                  <a:lnTo>
                    <a:pt x="2035" y="1203"/>
                  </a:lnTo>
                  <a:lnTo>
                    <a:pt x="2127" y="833"/>
                  </a:lnTo>
                  <a:lnTo>
                    <a:pt x="1850" y="278"/>
                  </a:lnTo>
                  <a:lnTo>
                    <a:pt x="1572" y="93"/>
                  </a:lnTo>
                  <a:lnTo>
                    <a:pt x="1388" y="93"/>
                  </a:lnTo>
                  <a:lnTo>
                    <a:pt x="11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3473750" y="-3498575"/>
              <a:ext cx="1834875" cy="1943475"/>
            </a:xfrm>
            <a:custGeom>
              <a:rect b="b" l="l" r="r" t="t"/>
              <a:pathLst>
                <a:path extrusionOk="0" h="77739" w="73395">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3473750" y="-3498575"/>
              <a:ext cx="1834875" cy="1943475"/>
            </a:xfrm>
            <a:custGeom>
              <a:rect b="b" l="l" r="r" t="t"/>
              <a:pathLst>
                <a:path extrusionOk="0" h="77739" w="73395">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p:nvPr/>
          </p:nvSpPr>
          <p:spPr>
            <a:xfrm>
              <a:off x="3473750" y="-2576525"/>
              <a:ext cx="281950" cy="1021425"/>
            </a:xfrm>
            <a:custGeom>
              <a:rect b="b" l="l" r="r" t="t"/>
              <a:pathLst>
                <a:path extrusionOk="0" h="40857" w="11278">
                  <a:moveTo>
                    <a:pt x="11278" y="40394"/>
                  </a:moveTo>
                  <a:lnTo>
                    <a:pt x="10695" y="40576"/>
                  </a:lnTo>
                  <a:lnTo>
                    <a:pt x="10695" y="40576"/>
                  </a:lnTo>
                  <a:lnTo>
                    <a:pt x="10723" y="40579"/>
                  </a:lnTo>
                  <a:lnTo>
                    <a:pt x="11278" y="40394"/>
                  </a:lnTo>
                  <a:close/>
                  <a:moveTo>
                    <a:pt x="925" y="0"/>
                  </a:moveTo>
                  <a:lnTo>
                    <a:pt x="463" y="647"/>
                  </a:lnTo>
                  <a:lnTo>
                    <a:pt x="1" y="2219"/>
                  </a:lnTo>
                  <a:lnTo>
                    <a:pt x="1" y="3051"/>
                  </a:lnTo>
                  <a:lnTo>
                    <a:pt x="1" y="33277"/>
                  </a:lnTo>
                  <a:lnTo>
                    <a:pt x="93" y="34109"/>
                  </a:lnTo>
                  <a:lnTo>
                    <a:pt x="463" y="35680"/>
                  </a:lnTo>
                  <a:lnTo>
                    <a:pt x="1295" y="36974"/>
                  </a:lnTo>
                  <a:lnTo>
                    <a:pt x="2404" y="38176"/>
                  </a:lnTo>
                  <a:lnTo>
                    <a:pt x="3051" y="38638"/>
                  </a:lnTo>
                  <a:lnTo>
                    <a:pt x="5639" y="40117"/>
                  </a:lnTo>
                  <a:lnTo>
                    <a:pt x="6933" y="40672"/>
                  </a:lnTo>
                  <a:lnTo>
                    <a:pt x="9799" y="40856"/>
                  </a:lnTo>
                  <a:lnTo>
                    <a:pt x="10695" y="40576"/>
                  </a:lnTo>
                  <a:lnTo>
                    <a:pt x="10695" y="40576"/>
                  </a:lnTo>
                  <a:lnTo>
                    <a:pt x="9799" y="40487"/>
                  </a:lnTo>
                  <a:lnTo>
                    <a:pt x="9059" y="39932"/>
                  </a:lnTo>
                  <a:lnTo>
                    <a:pt x="8690" y="38915"/>
                  </a:lnTo>
                  <a:lnTo>
                    <a:pt x="8690" y="38361"/>
                  </a:lnTo>
                  <a:lnTo>
                    <a:pt x="8690" y="8135"/>
                  </a:lnTo>
                  <a:lnTo>
                    <a:pt x="8690" y="7303"/>
                  </a:lnTo>
                  <a:lnTo>
                    <a:pt x="9244" y="5731"/>
                  </a:lnTo>
                  <a:lnTo>
                    <a:pt x="9614" y="4992"/>
                  </a:lnTo>
                  <a:lnTo>
                    <a:pt x="9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p:nvPr/>
          </p:nvSpPr>
          <p:spPr>
            <a:xfrm>
              <a:off x="3496875" y="-3498575"/>
              <a:ext cx="1809425" cy="1046850"/>
            </a:xfrm>
            <a:custGeom>
              <a:rect b="b" l="l" r="r" t="t"/>
              <a:pathLst>
                <a:path extrusionOk="0" h="41874" w="72377">
                  <a:moveTo>
                    <a:pt x="62948" y="1"/>
                  </a:moveTo>
                  <a:lnTo>
                    <a:pt x="61377" y="370"/>
                  </a:lnTo>
                  <a:lnTo>
                    <a:pt x="60637" y="740"/>
                  </a:lnTo>
                  <a:lnTo>
                    <a:pt x="2126" y="34479"/>
                  </a:lnTo>
                  <a:lnTo>
                    <a:pt x="1479" y="35034"/>
                  </a:lnTo>
                  <a:lnTo>
                    <a:pt x="370" y="36143"/>
                  </a:lnTo>
                  <a:lnTo>
                    <a:pt x="0" y="36882"/>
                  </a:lnTo>
                  <a:lnTo>
                    <a:pt x="8689" y="41874"/>
                  </a:lnTo>
                  <a:lnTo>
                    <a:pt x="9151" y="41134"/>
                  </a:lnTo>
                  <a:lnTo>
                    <a:pt x="10260" y="40025"/>
                  </a:lnTo>
                  <a:lnTo>
                    <a:pt x="10815" y="39563"/>
                  </a:lnTo>
                  <a:lnTo>
                    <a:pt x="69326" y="5732"/>
                  </a:lnTo>
                  <a:lnTo>
                    <a:pt x="69881" y="5454"/>
                  </a:lnTo>
                  <a:lnTo>
                    <a:pt x="70898" y="5362"/>
                  </a:lnTo>
                  <a:lnTo>
                    <a:pt x="71637" y="5639"/>
                  </a:lnTo>
                  <a:lnTo>
                    <a:pt x="72192" y="6194"/>
                  </a:lnTo>
                  <a:lnTo>
                    <a:pt x="72377" y="6656"/>
                  </a:lnTo>
                  <a:lnTo>
                    <a:pt x="72007" y="5362"/>
                  </a:lnTo>
                  <a:lnTo>
                    <a:pt x="70528" y="3051"/>
                  </a:lnTo>
                  <a:lnTo>
                    <a:pt x="69326" y="2219"/>
                  </a:lnTo>
                  <a:lnTo>
                    <a:pt x="66831" y="740"/>
                  </a:lnTo>
                  <a:lnTo>
                    <a:pt x="66091" y="370"/>
                  </a:lnTo>
                  <a:lnTo>
                    <a:pt x="646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a:off x="3201075" y="-2255325"/>
              <a:ext cx="489925" cy="441400"/>
            </a:xfrm>
            <a:custGeom>
              <a:rect b="b" l="l" r="r" t="t"/>
              <a:pathLst>
                <a:path extrusionOk="0" h="17656" w="19597">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p:nvPr/>
          </p:nvSpPr>
          <p:spPr>
            <a:xfrm>
              <a:off x="3201075" y="-2255325"/>
              <a:ext cx="489925" cy="441400"/>
            </a:xfrm>
            <a:custGeom>
              <a:rect b="b" l="l" r="r" t="t"/>
              <a:pathLst>
                <a:path extrusionOk="0" h="17656" w="19597">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5"/>
            <p:cNvSpPr/>
            <p:nvPr/>
          </p:nvSpPr>
          <p:spPr>
            <a:xfrm>
              <a:off x="3198750" y="-2255325"/>
              <a:ext cx="492250" cy="434475"/>
            </a:xfrm>
            <a:custGeom>
              <a:rect b="b" l="l" r="r" t="t"/>
              <a:pathLst>
                <a:path extrusionOk="0" h="17379" w="19690">
                  <a:moveTo>
                    <a:pt x="11001" y="1"/>
                  </a:moveTo>
                  <a:lnTo>
                    <a:pt x="463" y="10076"/>
                  </a:lnTo>
                  <a:lnTo>
                    <a:pt x="278" y="10261"/>
                  </a:lnTo>
                  <a:lnTo>
                    <a:pt x="278" y="10353"/>
                  </a:lnTo>
                  <a:lnTo>
                    <a:pt x="1" y="10908"/>
                  </a:lnTo>
                  <a:lnTo>
                    <a:pt x="278" y="12017"/>
                  </a:lnTo>
                  <a:lnTo>
                    <a:pt x="740" y="12387"/>
                  </a:lnTo>
                  <a:lnTo>
                    <a:pt x="1387" y="12849"/>
                  </a:lnTo>
                  <a:lnTo>
                    <a:pt x="1665" y="12942"/>
                  </a:lnTo>
                  <a:lnTo>
                    <a:pt x="4161" y="14421"/>
                  </a:lnTo>
                  <a:lnTo>
                    <a:pt x="4715" y="14698"/>
                  </a:lnTo>
                  <a:lnTo>
                    <a:pt x="9117" y="17251"/>
                  </a:lnTo>
                  <a:lnTo>
                    <a:pt x="9060" y="17194"/>
                  </a:lnTo>
                  <a:lnTo>
                    <a:pt x="8690" y="16639"/>
                  </a:lnTo>
                  <a:lnTo>
                    <a:pt x="8782" y="15530"/>
                  </a:lnTo>
                  <a:lnTo>
                    <a:pt x="9152" y="15068"/>
                  </a:lnTo>
                  <a:lnTo>
                    <a:pt x="19690" y="4992"/>
                  </a:lnTo>
                  <a:lnTo>
                    <a:pt x="11001" y="1"/>
                  </a:lnTo>
                  <a:close/>
                  <a:moveTo>
                    <a:pt x="9117" y="17251"/>
                  </a:moveTo>
                  <a:lnTo>
                    <a:pt x="9152" y="17286"/>
                  </a:lnTo>
                  <a:lnTo>
                    <a:pt x="9337" y="17378"/>
                  </a:lnTo>
                  <a:lnTo>
                    <a:pt x="9117" y="1725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p:nvPr/>
          </p:nvSpPr>
          <p:spPr>
            <a:xfrm>
              <a:off x="4014500" y="-2377800"/>
              <a:ext cx="208000" cy="268100"/>
            </a:xfrm>
            <a:custGeom>
              <a:rect b="b" l="l" r="r" t="t"/>
              <a:pathLst>
                <a:path extrusionOk="0" h="10724" w="8320">
                  <a:moveTo>
                    <a:pt x="6471" y="1"/>
                  </a:moveTo>
                  <a:lnTo>
                    <a:pt x="4992" y="186"/>
                  </a:lnTo>
                  <a:lnTo>
                    <a:pt x="4160" y="648"/>
                  </a:lnTo>
                  <a:lnTo>
                    <a:pt x="3236" y="1295"/>
                  </a:lnTo>
                  <a:lnTo>
                    <a:pt x="1757" y="2774"/>
                  </a:lnTo>
                  <a:lnTo>
                    <a:pt x="740" y="4622"/>
                  </a:lnTo>
                  <a:lnTo>
                    <a:pt x="93" y="6656"/>
                  </a:lnTo>
                  <a:lnTo>
                    <a:pt x="0" y="7765"/>
                  </a:lnTo>
                  <a:lnTo>
                    <a:pt x="93" y="8782"/>
                  </a:lnTo>
                  <a:lnTo>
                    <a:pt x="648" y="10076"/>
                  </a:lnTo>
                  <a:lnTo>
                    <a:pt x="1849" y="10723"/>
                  </a:lnTo>
                  <a:lnTo>
                    <a:pt x="3328" y="10631"/>
                  </a:lnTo>
                  <a:lnTo>
                    <a:pt x="4160" y="10168"/>
                  </a:lnTo>
                  <a:lnTo>
                    <a:pt x="5084" y="9521"/>
                  </a:lnTo>
                  <a:lnTo>
                    <a:pt x="6471" y="7950"/>
                  </a:lnTo>
                  <a:lnTo>
                    <a:pt x="7580" y="6101"/>
                  </a:lnTo>
                  <a:lnTo>
                    <a:pt x="8135" y="4068"/>
                  </a:lnTo>
                  <a:lnTo>
                    <a:pt x="8320" y="2959"/>
                  </a:lnTo>
                  <a:lnTo>
                    <a:pt x="8227" y="2034"/>
                  </a:lnTo>
                  <a:lnTo>
                    <a:pt x="7580" y="740"/>
                  </a:lnTo>
                  <a:lnTo>
                    <a:pt x="64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5"/>
            <p:cNvSpPr/>
            <p:nvPr/>
          </p:nvSpPr>
          <p:spPr>
            <a:xfrm>
              <a:off x="4398100" y="-2597325"/>
              <a:ext cx="205700" cy="265775"/>
            </a:xfrm>
            <a:custGeom>
              <a:rect b="b" l="l" r="r" t="t"/>
              <a:pathLst>
                <a:path extrusionOk="0" h="10631" w="8228">
                  <a:moveTo>
                    <a:pt x="6379" y="0"/>
                  </a:moveTo>
                  <a:lnTo>
                    <a:pt x="4992" y="93"/>
                  </a:lnTo>
                  <a:lnTo>
                    <a:pt x="4068" y="555"/>
                  </a:lnTo>
                  <a:lnTo>
                    <a:pt x="3236" y="1202"/>
                  </a:lnTo>
                  <a:lnTo>
                    <a:pt x="1665" y="2773"/>
                  </a:lnTo>
                  <a:lnTo>
                    <a:pt x="648" y="4530"/>
                  </a:lnTo>
                  <a:lnTo>
                    <a:pt x="1" y="6656"/>
                  </a:lnTo>
                  <a:lnTo>
                    <a:pt x="1" y="7765"/>
                  </a:lnTo>
                  <a:lnTo>
                    <a:pt x="1" y="8689"/>
                  </a:lnTo>
                  <a:lnTo>
                    <a:pt x="648" y="10076"/>
                  </a:lnTo>
                  <a:lnTo>
                    <a:pt x="1757" y="10630"/>
                  </a:lnTo>
                  <a:lnTo>
                    <a:pt x="3236" y="10538"/>
                  </a:lnTo>
                  <a:lnTo>
                    <a:pt x="4068" y="10076"/>
                  </a:lnTo>
                  <a:lnTo>
                    <a:pt x="4992" y="9521"/>
                  </a:lnTo>
                  <a:lnTo>
                    <a:pt x="6379" y="7857"/>
                  </a:lnTo>
                  <a:lnTo>
                    <a:pt x="7488" y="6101"/>
                  </a:lnTo>
                  <a:lnTo>
                    <a:pt x="8135" y="3975"/>
                  </a:lnTo>
                  <a:lnTo>
                    <a:pt x="8227" y="2958"/>
                  </a:lnTo>
                  <a:lnTo>
                    <a:pt x="8135" y="2034"/>
                  </a:lnTo>
                  <a:lnTo>
                    <a:pt x="7488" y="647"/>
                  </a:lnTo>
                  <a:lnTo>
                    <a:pt x="63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5"/>
            <p:cNvSpPr/>
            <p:nvPr/>
          </p:nvSpPr>
          <p:spPr>
            <a:xfrm>
              <a:off x="4779400" y="-2816850"/>
              <a:ext cx="205700" cy="265775"/>
            </a:xfrm>
            <a:custGeom>
              <a:rect b="b" l="l" r="r" t="t"/>
              <a:pathLst>
                <a:path extrusionOk="0" h="10631" w="8228">
                  <a:moveTo>
                    <a:pt x="6378" y="0"/>
                  </a:moveTo>
                  <a:lnTo>
                    <a:pt x="4992" y="92"/>
                  </a:lnTo>
                  <a:lnTo>
                    <a:pt x="4160" y="555"/>
                  </a:lnTo>
                  <a:lnTo>
                    <a:pt x="3236" y="1109"/>
                  </a:lnTo>
                  <a:lnTo>
                    <a:pt x="1757" y="2681"/>
                  </a:lnTo>
                  <a:lnTo>
                    <a:pt x="648" y="4529"/>
                  </a:lnTo>
                  <a:lnTo>
                    <a:pt x="0" y="6655"/>
                  </a:lnTo>
                  <a:lnTo>
                    <a:pt x="0" y="7672"/>
                  </a:lnTo>
                  <a:lnTo>
                    <a:pt x="0" y="8596"/>
                  </a:lnTo>
                  <a:lnTo>
                    <a:pt x="648" y="9983"/>
                  </a:lnTo>
                  <a:lnTo>
                    <a:pt x="1757" y="10630"/>
                  </a:lnTo>
                  <a:lnTo>
                    <a:pt x="3236" y="10538"/>
                  </a:lnTo>
                  <a:lnTo>
                    <a:pt x="4160" y="10075"/>
                  </a:lnTo>
                  <a:lnTo>
                    <a:pt x="4992" y="9428"/>
                  </a:lnTo>
                  <a:lnTo>
                    <a:pt x="6471" y="7857"/>
                  </a:lnTo>
                  <a:lnTo>
                    <a:pt x="7488" y="6008"/>
                  </a:lnTo>
                  <a:lnTo>
                    <a:pt x="8135" y="3975"/>
                  </a:lnTo>
                  <a:lnTo>
                    <a:pt x="8227" y="2866"/>
                  </a:lnTo>
                  <a:lnTo>
                    <a:pt x="8227" y="1941"/>
                  </a:lnTo>
                  <a:lnTo>
                    <a:pt x="7488" y="555"/>
                  </a:lnTo>
                  <a:lnTo>
                    <a:pt x="63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5"/>
            <p:cNvSpPr/>
            <p:nvPr/>
          </p:nvSpPr>
          <p:spPr>
            <a:xfrm>
              <a:off x="7845925" y="-2414775"/>
              <a:ext cx="279650" cy="589300"/>
            </a:xfrm>
            <a:custGeom>
              <a:rect b="b" l="l" r="r" t="t"/>
              <a:pathLst>
                <a:path extrusionOk="0" h="23572" w="11186">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5"/>
            <p:cNvSpPr/>
            <p:nvPr/>
          </p:nvSpPr>
          <p:spPr>
            <a:xfrm>
              <a:off x="7845925" y="-2414775"/>
              <a:ext cx="279650" cy="589300"/>
            </a:xfrm>
            <a:custGeom>
              <a:rect b="b" l="l" r="r" t="t"/>
              <a:pathLst>
                <a:path extrusionOk="0" h="23572" w="11186">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5"/>
            <p:cNvSpPr/>
            <p:nvPr/>
          </p:nvSpPr>
          <p:spPr>
            <a:xfrm>
              <a:off x="7076400" y="-3574825"/>
              <a:ext cx="1832550" cy="1936525"/>
            </a:xfrm>
            <a:custGeom>
              <a:rect b="b" l="l" r="r" t="t"/>
              <a:pathLst>
                <a:path extrusionOk="0" h="77461" w="73302">
                  <a:moveTo>
                    <a:pt x="63781" y="0"/>
                  </a:moveTo>
                  <a:lnTo>
                    <a:pt x="62302" y="370"/>
                  </a:lnTo>
                  <a:lnTo>
                    <a:pt x="61470" y="647"/>
                  </a:lnTo>
                  <a:lnTo>
                    <a:pt x="3144" y="34479"/>
                  </a:lnTo>
                  <a:lnTo>
                    <a:pt x="2404" y="34941"/>
                  </a:lnTo>
                  <a:lnTo>
                    <a:pt x="1387" y="36142"/>
                  </a:lnTo>
                  <a:lnTo>
                    <a:pt x="555" y="37437"/>
                  </a:lnTo>
                  <a:lnTo>
                    <a:pt x="93" y="39008"/>
                  </a:lnTo>
                  <a:lnTo>
                    <a:pt x="1" y="39747"/>
                  </a:lnTo>
                  <a:lnTo>
                    <a:pt x="1" y="69974"/>
                  </a:lnTo>
                  <a:lnTo>
                    <a:pt x="93" y="70806"/>
                  </a:lnTo>
                  <a:lnTo>
                    <a:pt x="555" y="72377"/>
                  </a:lnTo>
                  <a:lnTo>
                    <a:pt x="1387" y="73763"/>
                  </a:lnTo>
                  <a:lnTo>
                    <a:pt x="2404" y="74873"/>
                  </a:lnTo>
                  <a:lnTo>
                    <a:pt x="3144" y="75335"/>
                  </a:lnTo>
                  <a:lnTo>
                    <a:pt x="5639" y="76814"/>
                  </a:lnTo>
                  <a:lnTo>
                    <a:pt x="6379" y="77184"/>
                  </a:lnTo>
                  <a:lnTo>
                    <a:pt x="7950" y="77461"/>
                  </a:lnTo>
                  <a:lnTo>
                    <a:pt x="9522" y="77461"/>
                  </a:lnTo>
                  <a:lnTo>
                    <a:pt x="11093" y="77184"/>
                  </a:lnTo>
                  <a:lnTo>
                    <a:pt x="11832" y="76814"/>
                  </a:lnTo>
                  <a:lnTo>
                    <a:pt x="37252" y="62024"/>
                  </a:lnTo>
                  <a:lnTo>
                    <a:pt x="41689" y="69696"/>
                  </a:lnTo>
                  <a:lnTo>
                    <a:pt x="41874" y="69881"/>
                  </a:lnTo>
                  <a:lnTo>
                    <a:pt x="42336" y="69974"/>
                  </a:lnTo>
                  <a:lnTo>
                    <a:pt x="42613" y="69881"/>
                  </a:lnTo>
                  <a:lnTo>
                    <a:pt x="42798" y="69789"/>
                  </a:lnTo>
                  <a:lnTo>
                    <a:pt x="42891" y="69604"/>
                  </a:lnTo>
                  <a:lnTo>
                    <a:pt x="47605" y="56108"/>
                  </a:lnTo>
                  <a:lnTo>
                    <a:pt x="70159" y="43075"/>
                  </a:lnTo>
                  <a:lnTo>
                    <a:pt x="70898" y="42613"/>
                  </a:lnTo>
                  <a:lnTo>
                    <a:pt x="71915" y="41411"/>
                  </a:lnTo>
                  <a:lnTo>
                    <a:pt x="72747" y="40025"/>
                  </a:lnTo>
                  <a:lnTo>
                    <a:pt x="73209" y="38546"/>
                  </a:lnTo>
                  <a:lnTo>
                    <a:pt x="73302" y="37714"/>
                  </a:lnTo>
                  <a:lnTo>
                    <a:pt x="73302" y="7580"/>
                  </a:lnTo>
                  <a:lnTo>
                    <a:pt x="73209" y="6748"/>
                  </a:lnTo>
                  <a:lnTo>
                    <a:pt x="72840" y="5177"/>
                  </a:lnTo>
                  <a:lnTo>
                    <a:pt x="72008" y="3790"/>
                  </a:lnTo>
                  <a:lnTo>
                    <a:pt x="70898" y="2589"/>
                  </a:lnTo>
                  <a:lnTo>
                    <a:pt x="70251" y="2126"/>
                  </a:lnTo>
                  <a:lnTo>
                    <a:pt x="67756" y="647"/>
                  </a:lnTo>
                  <a:lnTo>
                    <a:pt x="67016" y="370"/>
                  </a:lnTo>
                  <a:lnTo>
                    <a:pt x="65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p:nvPr/>
          </p:nvSpPr>
          <p:spPr>
            <a:xfrm>
              <a:off x="7453075" y="-3114975"/>
              <a:ext cx="1291800" cy="825025"/>
            </a:xfrm>
            <a:custGeom>
              <a:rect b="b" l="l" r="r" t="t"/>
              <a:pathLst>
                <a:path extrusionOk="0" h="33001" w="51672">
                  <a:moveTo>
                    <a:pt x="49638" y="1"/>
                  </a:moveTo>
                  <a:lnTo>
                    <a:pt x="49176" y="278"/>
                  </a:lnTo>
                  <a:lnTo>
                    <a:pt x="2496" y="27269"/>
                  </a:lnTo>
                  <a:lnTo>
                    <a:pt x="1480" y="28009"/>
                  </a:lnTo>
                  <a:lnTo>
                    <a:pt x="93" y="30135"/>
                  </a:lnTo>
                  <a:lnTo>
                    <a:pt x="1" y="31336"/>
                  </a:lnTo>
                  <a:lnTo>
                    <a:pt x="1" y="31891"/>
                  </a:lnTo>
                  <a:lnTo>
                    <a:pt x="370" y="32723"/>
                  </a:lnTo>
                  <a:lnTo>
                    <a:pt x="1017" y="33000"/>
                  </a:lnTo>
                  <a:lnTo>
                    <a:pt x="1942" y="33000"/>
                  </a:lnTo>
                  <a:lnTo>
                    <a:pt x="2496" y="32723"/>
                  </a:lnTo>
                  <a:lnTo>
                    <a:pt x="49176" y="5732"/>
                  </a:lnTo>
                  <a:lnTo>
                    <a:pt x="50193" y="4992"/>
                  </a:lnTo>
                  <a:lnTo>
                    <a:pt x="51395" y="2774"/>
                  </a:lnTo>
                  <a:lnTo>
                    <a:pt x="51672" y="1572"/>
                  </a:lnTo>
                  <a:lnTo>
                    <a:pt x="51672" y="1018"/>
                  </a:lnTo>
                  <a:lnTo>
                    <a:pt x="51210" y="278"/>
                  </a:lnTo>
                  <a:lnTo>
                    <a:pt x="50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5"/>
            <p:cNvSpPr/>
            <p:nvPr/>
          </p:nvSpPr>
          <p:spPr>
            <a:xfrm>
              <a:off x="7453075" y="-2816850"/>
              <a:ext cx="1291800" cy="827300"/>
            </a:xfrm>
            <a:custGeom>
              <a:rect b="b" l="l" r="r" t="t"/>
              <a:pathLst>
                <a:path extrusionOk="0" h="33092" w="51672">
                  <a:moveTo>
                    <a:pt x="50563" y="0"/>
                  </a:moveTo>
                  <a:lnTo>
                    <a:pt x="49638" y="92"/>
                  </a:lnTo>
                  <a:lnTo>
                    <a:pt x="49176" y="370"/>
                  </a:lnTo>
                  <a:lnTo>
                    <a:pt x="2496" y="27361"/>
                  </a:lnTo>
                  <a:lnTo>
                    <a:pt x="1480" y="28100"/>
                  </a:lnTo>
                  <a:lnTo>
                    <a:pt x="93" y="30226"/>
                  </a:lnTo>
                  <a:lnTo>
                    <a:pt x="1" y="31520"/>
                  </a:lnTo>
                  <a:lnTo>
                    <a:pt x="1" y="31983"/>
                  </a:lnTo>
                  <a:lnTo>
                    <a:pt x="370" y="32722"/>
                  </a:lnTo>
                  <a:lnTo>
                    <a:pt x="1017" y="33092"/>
                  </a:lnTo>
                  <a:lnTo>
                    <a:pt x="1942" y="32999"/>
                  </a:lnTo>
                  <a:lnTo>
                    <a:pt x="2496" y="32722"/>
                  </a:lnTo>
                  <a:lnTo>
                    <a:pt x="49176" y="5823"/>
                  </a:lnTo>
                  <a:lnTo>
                    <a:pt x="50193" y="4992"/>
                  </a:lnTo>
                  <a:lnTo>
                    <a:pt x="51395" y="2958"/>
                  </a:lnTo>
                  <a:lnTo>
                    <a:pt x="51672" y="1664"/>
                  </a:lnTo>
                  <a:lnTo>
                    <a:pt x="51672" y="1109"/>
                  </a:lnTo>
                  <a:lnTo>
                    <a:pt x="51210" y="370"/>
                  </a:lnTo>
                  <a:lnTo>
                    <a:pt x="505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p:nvPr/>
          </p:nvSpPr>
          <p:spPr>
            <a:xfrm>
              <a:off x="7076400" y="-2657400"/>
              <a:ext cx="281950" cy="1019100"/>
            </a:xfrm>
            <a:custGeom>
              <a:rect b="b" l="l" r="r" t="t"/>
              <a:pathLst>
                <a:path extrusionOk="0" h="40764" w="11278">
                  <a:moveTo>
                    <a:pt x="925" y="0"/>
                  </a:moveTo>
                  <a:lnTo>
                    <a:pt x="555" y="740"/>
                  </a:lnTo>
                  <a:lnTo>
                    <a:pt x="93" y="2311"/>
                  </a:lnTo>
                  <a:lnTo>
                    <a:pt x="1" y="3050"/>
                  </a:lnTo>
                  <a:lnTo>
                    <a:pt x="1" y="33277"/>
                  </a:lnTo>
                  <a:lnTo>
                    <a:pt x="93" y="34109"/>
                  </a:lnTo>
                  <a:lnTo>
                    <a:pt x="555" y="35680"/>
                  </a:lnTo>
                  <a:lnTo>
                    <a:pt x="1387" y="37066"/>
                  </a:lnTo>
                  <a:lnTo>
                    <a:pt x="2404" y="38176"/>
                  </a:lnTo>
                  <a:lnTo>
                    <a:pt x="3144" y="38638"/>
                  </a:lnTo>
                  <a:lnTo>
                    <a:pt x="5639" y="40117"/>
                  </a:lnTo>
                  <a:lnTo>
                    <a:pt x="7026" y="40671"/>
                  </a:lnTo>
                  <a:lnTo>
                    <a:pt x="9891" y="40764"/>
                  </a:lnTo>
                  <a:lnTo>
                    <a:pt x="11278" y="40394"/>
                  </a:lnTo>
                  <a:lnTo>
                    <a:pt x="10723" y="40487"/>
                  </a:lnTo>
                  <a:lnTo>
                    <a:pt x="9891" y="40487"/>
                  </a:lnTo>
                  <a:lnTo>
                    <a:pt x="9152" y="39932"/>
                  </a:lnTo>
                  <a:lnTo>
                    <a:pt x="8782" y="38915"/>
                  </a:lnTo>
                  <a:lnTo>
                    <a:pt x="8782" y="38268"/>
                  </a:lnTo>
                  <a:lnTo>
                    <a:pt x="8782" y="8134"/>
                  </a:lnTo>
                  <a:lnTo>
                    <a:pt x="8782" y="7302"/>
                  </a:lnTo>
                  <a:lnTo>
                    <a:pt x="9244" y="5823"/>
                  </a:lnTo>
                  <a:lnTo>
                    <a:pt x="9614" y="5084"/>
                  </a:lnTo>
                  <a:lnTo>
                    <a:pt x="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
            <p:cNvSpPr/>
            <p:nvPr/>
          </p:nvSpPr>
          <p:spPr>
            <a:xfrm>
              <a:off x="7099525" y="-3574825"/>
              <a:ext cx="1807125" cy="1044525"/>
            </a:xfrm>
            <a:custGeom>
              <a:rect b="b" l="l" r="r" t="t"/>
              <a:pathLst>
                <a:path extrusionOk="0" h="41781" w="72285">
                  <a:moveTo>
                    <a:pt x="72147" y="6141"/>
                  </a:moveTo>
                  <a:lnTo>
                    <a:pt x="72284" y="6656"/>
                  </a:lnTo>
                  <a:lnTo>
                    <a:pt x="72192" y="6194"/>
                  </a:lnTo>
                  <a:lnTo>
                    <a:pt x="72147" y="6141"/>
                  </a:lnTo>
                  <a:close/>
                  <a:moveTo>
                    <a:pt x="62856" y="0"/>
                  </a:moveTo>
                  <a:lnTo>
                    <a:pt x="61377" y="370"/>
                  </a:lnTo>
                  <a:lnTo>
                    <a:pt x="60545" y="647"/>
                  </a:lnTo>
                  <a:lnTo>
                    <a:pt x="2219" y="34479"/>
                  </a:lnTo>
                  <a:lnTo>
                    <a:pt x="1479" y="34848"/>
                  </a:lnTo>
                  <a:lnTo>
                    <a:pt x="462" y="36050"/>
                  </a:lnTo>
                  <a:lnTo>
                    <a:pt x="0" y="36697"/>
                  </a:lnTo>
                  <a:lnTo>
                    <a:pt x="8689" y="41781"/>
                  </a:lnTo>
                  <a:lnTo>
                    <a:pt x="9151" y="41134"/>
                  </a:lnTo>
                  <a:lnTo>
                    <a:pt x="10260" y="39932"/>
                  </a:lnTo>
                  <a:lnTo>
                    <a:pt x="10907" y="39470"/>
                  </a:lnTo>
                  <a:lnTo>
                    <a:pt x="69326" y="5731"/>
                  </a:lnTo>
                  <a:lnTo>
                    <a:pt x="69789" y="5454"/>
                  </a:lnTo>
                  <a:lnTo>
                    <a:pt x="70805" y="5269"/>
                  </a:lnTo>
                  <a:lnTo>
                    <a:pt x="71637" y="5546"/>
                  </a:lnTo>
                  <a:lnTo>
                    <a:pt x="72147" y="6141"/>
                  </a:lnTo>
                  <a:lnTo>
                    <a:pt x="71915" y="5269"/>
                  </a:lnTo>
                  <a:lnTo>
                    <a:pt x="70436" y="2958"/>
                  </a:lnTo>
                  <a:lnTo>
                    <a:pt x="69326" y="2126"/>
                  </a:lnTo>
                  <a:lnTo>
                    <a:pt x="66738" y="647"/>
                  </a:lnTo>
                  <a:lnTo>
                    <a:pt x="66091" y="370"/>
                  </a:lnTo>
                  <a:lnTo>
                    <a:pt x="644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5"/>
            <p:cNvSpPr/>
            <p:nvPr/>
          </p:nvSpPr>
          <p:spPr>
            <a:xfrm>
              <a:off x="566675" y="1890375"/>
              <a:ext cx="540775" cy="1310300"/>
            </a:xfrm>
            <a:custGeom>
              <a:rect b="b" l="l" r="r" t="t"/>
              <a:pathLst>
                <a:path extrusionOk="0" h="52412" w="21631">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5"/>
            <p:cNvSpPr/>
            <p:nvPr/>
          </p:nvSpPr>
          <p:spPr>
            <a:xfrm>
              <a:off x="566675" y="1890375"/>
              <a:ext cx="540775" cy="1310300"/>
            </a:xfrm>
            <a:custGeom>
              <a:rect b="b" l="l" r="r" t="t"/>
              <a:pathLst>
                <a:path extrusionOk="0" h="52412" w="21631">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5"/>
            <p:cNvSpPr/>
            <p:nvPr/>
          </p:nvSpPr>
          <p:spPr>
            <a:xfrm>
              <a:off x="566675" y="1890375"/>
              <a:ext cx="540775" cy="1310300"/>
            </a:xfrm>
            <a:custGeom>
              <a:rect b="b" l="l" r="r" t="t"/>
              <a:pathLst>
                <a:path extrusionOk="0" h="52412" w="21631">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
            <p:cNvSpPr/>
            <p:nvPr/>
          </p:nvSpPr>
          <p:spPr>
            <a:xfrm>
              <a:off x="562050" y="1878825"/>
              <a:ext cx="552325" cy="614725"/>
            </a:xfrm>
            <a:custGeom>
              <a:rect b="b" l="l" r="r" t="t"/>
              <a:pathLst>
                <a:path extrusionOk="0" h="24589" w="22093">
                  <a:moveTo>
                    <a:pt x="10261" y="1"/>
                  </a:moveTo>
                  <a:lnTo>
                    <a:pt x="9429" y="93"/>
                  </a:lnTo>
                  <a:lnTo>
                    <a:pt x="7765" y="1110"/>
                  </a:lnTo>
                  <a:lnTo>
                    <a:pt x="5362" y="3791"/>
                  </a:lnTo>
                  <a:lnTo>
                    <a:pt x="2681" y="8597"/>
                  </a:lnTo>
                  <a:lnTo>
                    <a:pt x="833" y="13127"/>
                  </a:lnTo>
                  <a:lnTo>
                    <a:pt x="278" y="14513"/>
                  </a:lnTo>
                  <a:lnTo>
                    <a:pt x="1" y="15992"/>
                  </a:lnTo>
                  <a:lnTo>
                    <a:pt x="93" y="20799"/>
                  </a:lnTo>
                  <a:lnTo>
                    <a:pt x="555" y="24126"/>
                  </a:lnTo>
                  <a:lnTo>
                    <a:pt x="740" y="24496"/>
                  </a:lnTo>
                  <a:lnTo>
                    <a:pt x="1110" y="24589"/>
                  </a:lnTo>
                  <a:lnTo>
                    <a:pt x="2404" y="24404"/>
                  </a:lnTo>
                  <a:lnTo>
                    <a:pt x="2774" y="24219"/>
                  </a:lnTo>
                  <a:lnTo>
                    <a:pt x="2774" y="23849"/>
                  </a:lnTo>
                  <a:lnTo>
                    <a:pt x="2404" y="20799"/>
                  </a:lnTo>
                  <a:lnTo>
                    <a:pt x="2219" y="16362"/>
                  </a:lnTo>
                  <a:lnTo>
                    <a:pt x="2496" y="15160"/>
                  </a:lnTo>
                  <a:lnTo>
                    <a:pt x="3236" y="13034"/>
                  </a:lnTo>
                  <a:lnTo>
                    <a:pt x="5269" y="8597"/>
                  </a:lnTo>
                  <a:lnTo>
                    <a:pt x="7488" y="4807"/>
                  </a:lnTo>
                  <a:lnTo>
                    <a:pt x="9059" y="2959"/>
                  </a:lnTo>
                  <a:lnTo>
                    <a:pt x="9984" y="2312"/>
                  </a:lnTo>
                  <a:lnTo>
                    <a:pt x="10261" y="2219"/>
                  </a:lnTo>
                  <a:lnTo>
                    <a:pt x="10723" y="2219"/>
                  </a:lnTo>
                  <a:lnTo>
                    <a:pt x="11648" y="2774"/>
                  </a:lnTo>
                  <a:lnTo>
                    <a:pt x="13404" y="4530"/>
                  </a:lnTo>
                  <a:lnTo>
                    <a:pt x="15992" y="8135"/>
                  </a:lnTo>
                  <a:lnTo>
                    <a:pt x="18303" y="12387"/>
                  </a:lnTo>
                  <a:lnTo>
                    <a:pt x="19227" y="14513"/>
                  </a:lnTo>
                  <a:lnTo>
                    <a:pt x="19597" y="15622"/>
                  </a:lnTo>
                  <a:lnTo>
                    <a:pt x="19782" y="20059"/>
                  </a:lnTo>
                  <a:lnTo>
                    <a:pt x="19689" y="23110"/>
                  </a:lnTo>
                  <a:lnTo>
                    <a:pt x="19689" y="23479"/>
                  </a:lnTo>
                  <a:lnTo>
                    <a:pt x="20059" y="23572"/>
                  </a:lnTo>
                  <a:lnTo>
                    <a:pt x="21353" y="23757"/>
                  </a:lnTo>
                  <a:lnTo>
                    <a:pt x="21723" y="23572"/>
                  </a:lnTo>
                  <a:lnTo>
                    <a:pt x="21908" y="23294"/>
                  </a:lnTo>
                  <a:lnTo>
                    <a:pt x="22093" y="19874"/>
                  </a:lnTo>
                  <a:lnTo>
                    <a:pt x="21815" y="15068"/>
                  </a:lnTo>
                  <a:lnTo>
                    <a:pt x="21353" y="13589"/>
                  </a:lnTo>
                  <a:lnTo>
                    <a:pt x="20799" y="12295"/>
                  </a:lnTo>
                  <a:lnTo>
                    <a:pt x="18580" y="8043"/>
                  </a:lnTo>
                  <a:lnTo>
                    <a:pt x="15437" y="3328"/>
                  </a:lnTo>
                  <a:lnTo>
                    <a:pt x="12757" y="833"/>
                  </a:lnTo>
                  <a:lnTo>
                    <a:pt x="110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35"/>
          <p:cNvSpPr/>
          <p:nvPr/>
        </p:nvSpPr>
        <p:spPr>
          <a:xfrm>
            <a:off x="5674900" y="1726125"/>
            <a:ext cx="30828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1000"/>
                                        <p:tgtEl>
                                          <p:spTgt spid="26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44"/>
          <p:cNvSpPr/>
          <p:nvPr/>
        </p:nvSpPr>
        <p:spPr>
          <a:xfrm>
            <a:off x="0" y="0"/>
            <a:ext cx="9144000" cy="5143500"/>
          </a:xfrm>
          <a:prstGeom prst="rect">
            <a:avLst/>
          </a:prstGeom>
          <a:solidFill>
            <a:srgbClr val="0C2E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4"/>
          <p:cNvSpPr txBox="1"/>
          <p:nvPr>
            <p:ph type="title"/>
          </p:nvPr>
        </p:nvSpPr>
        <p:spPr>
          <a:xfrm>
            <a:off x="248500" y="190825"/>
            <a:ext cx="6755100" cy="5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C3B1"/>
                </a:solidFill>
              </a:rPr>
              <a:t>REFERENCES</a:t>
            </a:r>
            <a:endParaRPr>
              <a:solidFill>
                <a:srgbClr val="00C3B1"/>
              </a:solidFill>
            </a:endParaRPr>
          </a:p>
        </p:txBody>
      </p:sp>
      <p:sp>
        <p:nvSpPr>
          <p:cNvPr id="927" name="Google Shape;927;p44"/>
          <p:cNvSpPr/>
          <p:nvPr/>
        </p:nvSpPr>
        <p:spPr>
          <a:xfrm>
            <a:off x="358931" y="638420"/>
            <a:ext cx="1572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4"/>
          <p:cNvSpPr txBox="1"/>
          <p:nvPr/>
        </p:nvSpPr>
        <p:spPr>
          <a:xfrm>
            <a:off x="248500" y="718225"/>
            <a:ext cx="498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sp>
        <p:nvSpPr>
          <p:cNvPr id="929" name="Google Shape;929;p44"/>
          <p:cNvSpPr txBox="1"/>
          <p:nvPr/>
        </p:nvSpPr>
        <p:spPr>
          <a:xfrm>
            <a:off x="424950" y="1103050"/>
            <a:ext cx="32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sp>
        <p:nvSpPr>
          <p:cNvPr id="930" name="Google Shape;930;p44"/>
          <p:cNvSpPr txBox="1"/>
          <p:nvPr/>
        </p:nvSpPr>
        <p:spPr>
          <a:xfrm>
            <a:off x="361500" y="979175"/>
            <a:ext cx="8421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Carlin, A. S., Hoffman, H. G., &amp; Weghorst, S. (1997). Virtual reality and tactile augmentation in the treatment of spider phobia: a case report. Behaviour research and therapy, 35(2), 153-158.</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Opdyke, D., Williford, J. S., &amp; North, M. (1995).</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Effectiveness of computer-generated (virtual reality) graded exposure in the treatment of acrophobia. Am J Psychiatry, 1(152), 626-28.</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Botella, C., Baños, R. M., Perpina, C., Villa, H., Alcaniz, M. U., &amp; Rey, A. (1998). Virtual reality treatment of claustrophobia: a case report. Behaviour research and therapy, 36(2), 239-246.</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Prevalence and Characterization of Specific Phobia Disorder in People over 65 Years Old in a Madrid Community Sample (Spain) and its Relationship to Quality of Life. Berta Ausín *, Manuel Muñoz, Miguel Ángel Castellanos and Sara García</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Tuna, Zeynep &amp; Oskay, Deran. (2018). Fear of movement and its effects on hand function after tendon repair. Hand Surgery and Rehabilitation. 37. 10.1016/j.hansur.2018.05.004.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45"/>
          <p:cNvSpPr/>
          <p:nvPr/>
        </p:nvSpPr>
        <p:spPr>
          <a:xfrm>
            <a:off x="0" y="0"/>
            <a:ext cx="9144000" cy="5143500"/>
          </a:xfrm>
          <a:prstGeom prst="rect">
            <a:avLst/>
          </a:prstGeom>
          <a:solidFill>
            <a:srgbClr val="0C2E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5"/>
          <p:cNvSpPr txBox="1"/>
          <p:nvPr>
            <p:ph type="title"/>
          </p:nvPr>
        </p:nvSpPr>
        <p:spPr>
          <a:xfrm>
            <a:off x="248500" y="190825"/>
            <a:ext cx="6755100" cy="5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C3B1"/>
                </a:solidFill>
              </a:rPr>
              <a:t>REFERENCES</a:t>
            </a:r>
            <a:endParaRPr>
              <a:solidFill>
                <a:srgbClr val="00C3B1"/>
              </a:solidFill>
            </a:endParaRPr>
          </a:p>
        </p:txBody>
      </p:sp>
      <p:sp>
        <p:nvSpPr>
          <p:cNvPr id="937" name="Google Shape;937;p45"/>
          <p:cNvSpPr/>
          <p:nvPr/>
        </p:nvSpPr>
        <p:spPr>
          <a:xfrm>
            <a:off x="358931" y="638420"/>
            <a:ext cx="1572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5"/>
          <p:cNvSpPr txBox="1"/>
          <p:nvPr/>
        </p:nvSpPr>
        <p:spPr>
          <a:xfrm>
            <a:off x="248500" y="718225"/>
            <a:ext cx="498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sp>
        <p:nvSpPr>
          <p:cNvPr id="939" name="Google Shape;939;p45"/>
          <p:cNvSpPr txBox="1"/>
          <p:nvPr/>
        </p:nvSpPr>
        <p:spPr>
          <a:xfrm>
            <a:off x="424950" y="1103050"/>
            <a:ext cx="32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sp>
        <p:nvSpPr>
          <p:cNvPr id="940" name="Google Shape;940;p45"/>
          <p:cNvSpPr txBox="1"/>
          <p:nvPr/>
        </p:nvSpPr>
        <p:spPr>
          <a:xfrm>
            <a:off x="463800" y="1014700"/>
            <a:ext cx="8216400" cy="4279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rgbClr val="FFFFFF"/>
                </a:solidFill>
                <a:latin typeface="Montserrat"/>
                <a:ea typeface="Montserrat"/>
                <a:cs typeface="Montserrat"/>
                <a:sym typeface="Montserrat"/>
              </a:rPr>
              <a:t>https://www.ncbi.nlm.nih.gov/pmc/articles/PMC7233312/</a:t>
            </a:r>
            <a:endParaRPr>
              <a:solidFill>
                <a:srgbClr val="FFFFFF"/>
              </a:solidFill>
              <a:latin typeface="Montserrat"/>
              <a:ea typeface="Montserrat"/>
              <a:cs typeface="Montserrat"/>
              <a:sym typeface="Montserrat"/>
            </a:endParaRPr>
          </a:p>
          <a:p>
            <a:pPr indent="0" lvl="0" marL="0" rtl="0" algn="l">
              <a:lnSpc>
                <a:spcPct val="200000"/>
              </a:lnSpc>
              <a:spcBef>
                <a:spcPts val="0"/>
              </a:spcBef>
              <a:spcAft>
                <a:spcPts val="0"/>
              </a:spcAft>
              <a:buNone/>
            </a:pPr>
            <a:r>
              <a:rPr lang="en">
                <a:solidFill>
                  <a:srgbClr val="FFFFFF"/>
                </a:solidFill>
                <a:latin typeface="Montserrat"/>
                <a:ea typeface="Montserrat"/>
                <a:cs typeface="Montserrat"/>
                <a:sym typeface="Montserrat"/>
              </a:rPr>
              <a:t>https://pubmed.ncbi.nlm.nih.gov/7694917/</a:t>
            </a:r>
            <a:endParaRPr>
              <a:solidFill>
                <a:srgbClr val="FFFFFF"/>
              </a:solidFill>
              <a:latin typeface="Montserrat"/>
              <a:ea typeface="Montserrat"/>
              <a:cs typeface="Montserrat"/>
              <a:sym typeface="Montserrat"/>
            </a:endParaRPr>
          </a:p>
          <a:p>
            <a:pPr indent="0" lvl="0" marL="0" rtl="0" algn="l">
              <a:lnSpc>
                <a:spcPct val="200000"/>
              </a:lnSpc>
              <a:spcBef>
                <a:spcPts val="0"/>
              </a:spcBef>
              <a:spcAft>
                <a:spcPts val="0"/>
              </a:spcAft>
              <a:buNone/>
            </a:pPr>
            <a:r>
              <a:rPr lang="en">
                <a:solidFill>
                  <a:srgbClr val="FFFFFF"/>
                </a:solidFill>
                <a:latin typeface="Montserrat"/>
                <a:ea typeface="Montserrat"/>
                <a:cs typeface="Montserrat"/>
                <a:sym typeface="Montserrat"/>
              </a:rPr>
              <a:t>https://www.liebertpub.com/doi/abs/10.1089/109493103322011641</a:t>
            </a:r>
            <a:endParaRPr>
              <a:solidFill>
                <a:srgbClr val="FFFFFF"/>
              </a:solidFill>
              <a:latin typeface="Montserrat"/>
              <a:ea typeface="Montserrat"/>
              <a:cs typeface="Montserrat"/>
              <a:sym typeface="Montserrat"/>
            </a:endParaRPr>
          </a:p>
          <a:p>
            <a:pPr indent="0" lvl="0" marL="0" rtl="0" algn="l">
              <a:lnSpc>
                <a:spcPct val="200000"/>
              </a:lnSpc>
              <a:spcBef>
                <a:spcPts val="0"/>
              </a:spcBef>
              <a:spcAft>
                <a:spcPts val="0"/>
              </a:spcAft>
              <a:buNone/>
            </a:pPr>
            <a:r>
              <a:rPr lang="en">
                <a:solidFill>
                  <a:srgbClr val="FFFFFF"/>
                </a:solidFill>
                <a:latin typeface="Montserrat"/>
                <a:ea typeface="Montserrat"/>
                <a:cs typeface="Montserrat"/>
                <a:sym typeface="Montserrat"/>
              </a:rPr>
              <a:t>https://www.ncbi.nlm.nih.gov/pmc/articles/PMC4541947/</a:t>
            </a:r>
            <a:endParaRPr>
              <a:solidFill>
                <a:srgbClr val="FFFFFF"/>
              </a:solidFill>
              <a:latin typeface="Montserrat"/>
              <a:ea typeface="Montserrat"/>
              <a:cs typeface="Montserrat"/>
              <a:sym typeface="Montserrat"/>
            </a:endParaRPr>
          </a:p>
          <a:p>
            <a:pPr indent="0" lvl="0" marL="0" rtl="0" algn="l">
              <a:lnSpc>
                <a:spcPct val="200000"/>
              </a:lnSpc>
              <a:spcBef>
                <a:spcPts val="0"/>
              </a:spcBef>
              <a:spcAft>
                <a:spcPts val="0"/>
              </a:spcAft>
              <a:buNone/>
            </a:pPr>
            <a:r>
              <a:rPr lang="en">
                <a:solidFill>
                  <a:srgbClr val="FFFFFF"/>
                </a:solidFill>
                <a:latin typeface="Montserrat"/>
                <a:ea typeface="Montserrat"/>
                <a:cs typeface="Montserrat"/>
                <a:sym typeface="Montserrat"/>
              </a:rPr>
              <a:t>https://link.springer.com/article/10.1007/s11434-016-1177-9</a:t>
            </a:r>
            <a:endParaRPr>
              <a:solidFill>
                <a:srgbClr val="FFFFFF"/>
              </a:solidFill>
              <a:latin typeface="Montserrat"/>
              <a:ea typeface="Montserrat"/>
              <a:cs typeface="Montserrat"/>
              <a:sym typeface="Montserrat"/>
            </a:endParaRPr>
          </a:p>
          <a:p>
            <a:pPr indent="0" lvl="0" marL="0" rtl="0" algn="l">
              <a:lnSpc>
                <a:spcPct val="200000"/>
              </a:lnSpc>
              <a:spcBef>
                <a:spcPts val="0"/>
              </a:spcBef>
              <a:spcAft>
                <a:spcPts val="0"/>
              </a:spcAft>
              <a:buNone/>
            </a:pPr>
            <a:r>
              <a:rPr lang="en">
                <a:solidFill>
                  <a:srgbClr val="FFFFFF"/>
                </a:solidFill>
                <a:latin typeface="Montserrat"/>
                <a:ea typeface="Montserrat"/>
                <a:cs typeface="Montserrat"/>
                <a:sym typeface="Montserrat"/>
              </a:rPr>
              <a:t>https://www.ncbi.nlm.nih.gov/pmc/articles/PMC7233312/</a:t>
            </a:r>
            <a:endParaRPr>
              <a:solidFill>
                <a:srgbClr val="FFFFFF"/>
              </a:solidFill>
              <a:latin typeface="Montserrat"/>
              <a:ea typeface="Montserrat"/>
              <a:cs typeface="Montserrat"/>
              <a:sym typeface="Montserrat"/>
            </a:endParaRPr>
          </a:p>
          <a:p>
            <a:pPr indent="0" lvl="0" marL="0" rtl="0" algn="l">
              <a:lnSpc>
                <a:spcPct val="200000"/>
              </a:lnSpc>
              <a:spcBef>
                <a:spcPts val="0"/>
              </a:spcBef>
              <a:spcAft>
                <a:spcPts val="0"/>
              </a:spcAft>
              <a:buNone/>
            </a:pPr>
            <a:r>
              <a:rPr lang="en">
                <a:solidFill>
                  <a:srgbClr val="FFFFFF"/>
                </a:solidFill>
                <a:latin typeface="Montserrat"/>
                <a:ea typeface="Montserrat"/>
                <a:cs typeface="Montserrat"/>
                <a:sym typeface="Montserrat"/>
              </a:rPr>
              <a:t>https://www.ncbi.nlm.nih.gov/pmc/articles/PMC5421394/</a:t>
            </a:r>
            <a:endParaRPr>
              <a:solidFill>
                <a:srgbClr val="FFFFFF"/>
              </a:solidFill>
              <a:latin typeface="Montserrat"/>
              <a:ea typeface="Montserrat"/>
              <a:cs typeface="Montserrat"/>
              <a:sym typeface="Montserrat"/>
            </a:endParaRPr>
          </a:p>
          <a:p>
            <a:pPr indent="0" lvl="0" marL="0" rtl="0" algn="l">
              <a:lnSpc>
                <a:spcPct val="200000"/>
              </a:lnSpc>
              <a:spcBef>
                <a:spcPts val="0"/>
              </a:spcBef>
              <a:spcAft>
                <a:spcPts val="0"/>
              </a:spcAft>
              <a:buNone/>
            </a:pPr>
            <a:r>
              <a:rPr lang="en">
                <a:solidFill>
                  <a:srgbClr val="FFFFFF"/>
                </a:solidFill>
                <a:latin typeface="Montserrat"/>
                <a:ea typeface="Montserrat"/>
                <a:cs typeface="Montserrat"/>
                <a:sym typeface="Montserrat"/>
              </a:rPr>
              <a:t>https://www.ncbi.nlm.nih.gov/pmc/articles/PMC5082973/</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7" name="Shape 407"/>
        <p:cNvGrpSpPr/>
        <p:nvPr/>
      </p:nvGrpSpPr>
      <p:grpSpPr>
        <a:xfrm>
          <a:off x="0" y="0"/>
          <a:ext cx="0" cy="0"/>
          <a:chOff x="0" y="0"/>
          <a:chExt cx="0" cy="0"/>
        </a:xfrm>
      </p:grpSpPr>
      <p:sp>
        <p:nvSpPr>
          <p:cNvPr id="408" name="Google Shape;408;p36"/>
          <p:cNvSpPr/>
          <p:nvPr/>
        </p:nvSpPr>
        <p:spPr>
          <a:xfrm>
            <a:off x="0" y="0"/>
            <a:ext cx="9144000" cy="5143500"/>
          </a:xfrm>
          <a:prstGeom prst="rect">
            <a:avLst/>
          </a:prstGeom>
          <a:solidFill>
            <a:srgbClr val="0C2E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txBox="1"/>
          <p:nvPr>
            <p:ph type="title"/>
          </p:nvPr>
        </p:nvSpPr>
        <p:spPr>
          <a:xfrm>
            <a:off x="718500" y="348450"/>
            <a:ext cx="7707000" cy="10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C3B1"/>
                </a:solidFill>
              </a:rPr>
              <a:t>TABLE OF CONTENTS</a:t>
            </a:r>
            <a:endParaRPr>
              <a:solidFill>
                <a:srgbClr val="00C3B1"/>
              </a:solidFill>
            </a:endParaRPr>
          </a:p>
        </p:txBody>
      </p:sp>
      <p:sp>
        <p:nvSpPr>
          <p:cNvPr id="410" name="Google Shape;410;p36"/>
          <p:cNvSpPr txBox="1"/>
          <p:nvPr>
            <p:ph idx="2" type="title"/>
          </p:nvPr>
        </p:nvSpPr>
        <p:spPr>
          <a:xfrm>
            <a:off x="2379700" y="1498817"/>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01.</a:t>
            </a:r>
            <a:endParaRPr>
              <a:solidFill>
                <a:schemeClr val="accent4"/>
              </a:solidFill>
            </a:endParaRPr>
          </a:p>
        </p:txBody>
      </p:sp>
      <p:sp>
        <p:nvSpPr>
          <p:cNvPr id="411" name="Google Shape;411;p36"/>
          <p:cNvSpPr txBox="1"/>
          <p:nvPr>
            <p:ph idx="1" type="subTitle"/>
          </p:nvPr>
        </p:nvSpPr>
        <p:spPr>
          <a:xfrm>
            <a:off x="1388200" y="1978100"/>
            <a:ext cx="2946000" cy="2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C3B1"/>
                </a:solidFill>
              </a:rPr>
              <a:t>PROBLEM STATEMENT</a:t>
            </a:r>
            <a:endParaRPr>
              <a:solidFill>
                <a:srgbClr val="00C3B1"/>
              </a:solidFill>
            </a:endParaRPr>
          </a:p>
        </p:txBody>
      </p:sp>
      <p:sp>
        <p:nvSpPr>
          <p:cNvPr id="412" name="Google Shape;412;p36"/>
          <p:cNvSpPr txBox="1"/>
          <p:nvPr>
            <p:ph idx="3" type="subTitle"/>
          </p:nvPr>
        </p:nvSpPr>
        <p:spPr>
          <a:xfrm>
            <a:off x="1517950" y="228951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Prevalence, Impact, Risk</a:t>
            </a:r>
            <a:endParaRPr>
              <a:solidFill>
                <a:srgbClr val="FFFFFF"/>
              </a:solidFill>
            </a:endParaRPr>
          </a:p>
        </p:txBody>
      </p:sp>
      <p:sp>
        <p:nvSpPr>
          <p:cNvPr id="413" name="Google Shape;413;p36"/>
          <p:cNvSpPr txBox="1"/>
          <p:nvPr>
            <p:ph idx="4" type="title"/>
          </p:nvPr>
        </p:nvSpPr>
        <p:spPr>
          <a:xfrm>
            <a:off x="2379700" y="3145192"/>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03.</a:t>
            </a:r>
            <a:endParaRPr>
              <a:solidFill>
                <a:schemeClr val="accent4"/>
              </a:solidFill>
            </a:endParaRPr>
          </a:p>
        </p:txBody>
      </p:sp>
      <p:sp>
        <p:nvSpPr>
          <p:cNvPr id="414" name="Google Shape;414;p36"/>
          <p:cNvSpPr txBox="1"/>
          <p:nvPr>
            <p:ph idx="5" type="subTitle"/>
          </p:nvPr>
        </p:nvSpPr>
        <p:spPr>
          <a:xfrm>
            <a:off x="1850950" y="3589176"/>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C3B1"/>
                </a:solidFill>
              </a:rPr>
              <a:t>OUR APP</a:t>
            </a:r>
            <a:endParaRPr>
              <a:solidFill>
                <a:srgbClr val="00C3B1"/>
              </a:solidFill>
            </a:endParaRPr>
          </a:p>
        </p:txBody>
      </p:sp>
      <p:sp>
        <p:nvSpPr>
          <p:cNvPr id="415" name="Google Shape;415;p36"/>
          <p:cNvSpPr txBox="1"/>
          <p:nvPr>
            <p:ph idx="6" type="subTitle"/>
          </p:nvPr>
        </p:nvSpPr>
        <p:spPr>
          <a:xfrm>
            <a:off x="1517950" y="4080288"/>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Behavioral &amp; Physiological Response, Assessment</a:t>
            </a:r>
            <a:endParaRPr>
              <a:solidFill>
                <a:srgbClr val="FFFFFF"/>
              </a:solidFill>
            </a:endParaRPr>
          </a:p>
        </p:txBody>
      </p:sp>
      <p:sp>
        <p:nvSpPr>
          <p:cNvPr id="416" name="Google Shape;416;p36"/>
          <p:cNvSpPr txBox="1"/>
          <p:nvPr>
            <p:ph idx="7" type="title"/>
          </p:nvPr>
        </p:nvSpPr>
        <p:spPr>
          <a:xfrm>
            <a:off x="5801300" y="3251417"/>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04.</a:t>
            </a:r>
            <a:endParaRPr>
              <a:solidFill>
                <a:schemeClr val="accent4"/>
              </a:solidFill>
            </a:endParaRPr>
          </a:p>
        </p:txBody>
      </p:sp>
      <p:sp>
        <p:nvSpPr>
          <p:cNvPr id="417" name="Google Shape;417;p36"/>
          <p:cNvSpPr txBox="1"/>
          <p:nvPr>
            <p:ph idx="8" type="subTitle"/>
          </p:nvPr>
        </p:nvSpPr>
        <p:spPr>
          <a:xfrm>
            <a:off x="5150150" y="3695401"/>
            <a:ext cx="22653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C3B1"/>
                </a:solidFill>
              </a:rPr>
              <a:t>OUTCOME</a:t>
            </a:r>
            <a:endParaRPr>
              <a:solidFill>
                <a:srgbClr val="00C3B1"/>
              </a:solidFill>
            </a:endParaRPr>
          </a:p>
        </p:txBody>
      </p:sp>
      <p:sp>
        <p:nvSpPr>
          <p:cNvPr id="418" name="Google Shape;418;p36"/>
          <p:cNvSpPr txBox="1"/>
          <p:nvPr>
            <p:ph idx="9" type="subTitle"/>
          </p:nvPr>
        </p:nvSpPr>
        <p:spPr>
          <a:xfrm>
            <a:off x="4939550" y="404906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Impact on Society</a:t>
            </a:r>
            <a:r>
              <a:rPr lang="en">
                <a:solidFill>
                  <a:srgbClr val="FFFFFF"/>
                </a:solidFill>
              </a:rPr>
              <a:t> &amp; Future Enhancements</a:t>
            </a:r>
            <a:endParaRPr>
              <a:solidFill>
                <a:srgbClr val="FFFFFF"/>
              </a:solidFill>
            </a:endParaRPr>
          </a:p>
        </p:txBody>
      </p:sp>
      <p:sp>
        <p:nvSpPr>
          <p:cNvPr id="419" name="Google Shape;419;p36"/>
          <p:cNvSpPr txBox="1"/>
          <p:nvPr>
            <p:ph idx="13" type="title"/>
          </p:nvPr>
        </p:nvSpPr>
        <p:spPr>
          <a:xfrm>
            <a:off x="5801300" y="1498817"/>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02.</a:t>
            </a:r>
            <a:endParaRPr>
              <a:solidFill>
                <a:schemeClr val="accent4"/>
              </a:solidFill>
            </a:endParaRPr>
          </a:p>
        </p:txBody>
      </p:sp>
      <p:sp>
        <p:nvSpPr>
          <p:cNvPr id="420" name="Google Shape;420;p36"/>
          <p:cNvSpPr txBox="1"/>
          <p:nvPr>
            <p:ph idx="14" type="subTitle"/>
          </p:nvPr>
        </p:nvSpPr>
        <p:spPr>
          <a:xfrm>
            <a:off x="5272550" y="19428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C3B1"/>
                </a:solidFill>
              </a:rPr>
              <a:t>SOLUTION</a:t>
            </a:r>
            <a:endParaRPr>
              <a:solidFill>
                <a:srgbClr val="00C3B1"/>
              </a:solidFill>
            </a:endParaRPr>
          </a:p>
        </p:txBody>
      </p:sp>
      <p:sp>
        <p:nvSpPr>
          <p:cNvPr id="421" name="Google Shape;421;p36"/>
          <p:cNvSpPr txBox="1"/>
          <p:nvPr>
            <p:ph idx="15" type="subTitle"/>
          </p:nvPr>
        </p:nvSpPr>
        <p:spPr>
          <a:xfrm>
            <a:off x="4939550" y="228951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VR, Exposure Therapy</a:t>
            </a:r>
            <a:endParaRPr>
              <a:solidFill>
                <a:srgbClr val="FFFFFF"/>
              </a:solidFill>
            </a:endParaRPr>
          </a:p>
        </p:txBody>
      </p:sp>
      <p:sp>
        <p:nvSpPr>
          <p:cNvPr id="422" name="Google Shape;422;p36"/>
          <p:cNvSpPr/>
          <p:nvPr/>
        </p:nvSpPr>
        <p:spPr>
          <a:xfrm>
            <a:off x="2921550" y="884775"/>
            <a:ext cx="3300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p:nvPr/>
        </p:nvSpPr>
        <p:spPr>
          <a:xfrm>
            <a:off x="0" y="0"/>
            <a:ext cx="9144000" cy="5143500"/>
          </a:xfrm>
          <a:prstGeom prst="rect">
            <a:avLst/>
          </a:prstGeom>
          <a:solidFill>
            <a:srgbClr val="0C2E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txBox="1"/>
          <p:nvPr>
            <p:ph idx="4294967295" type="title"/>
          </p:nvPr>
        </p:nvSpPr>
        <p:spPr>
          <a:xfrm>
            <a:off x="1308150" y="1172650"/>
            <a:ext cx="6527700" cy="73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00C3B1"/>
                </a:solidFill>
              </a:rPr>
              <a:t>PROBLEM STATEMENT</a:t>
            </a:r>
            <a:endParaRPr sz="2500">
              <a:solidFill>
                <a:srgbClr val="00C3B1"/>
              </a:solidFill>
            </a:endParaRPr>
          </a:p>
        </p:txBody>
      </p:sp>
      <p:sp>
        <p:nvSpPr>
          <p:cNvPr id="429" name="Google Shape;429;p37"/>
          <p:cNvSpPr txBox="1"/>
          <p:nvPr>
            <p:ph idx="4294967295" type="title"/>
          </p:nvPr>
        </p:nvSpPr>
        <p:spPr>
          <a:xfrm>
            <a:off x="3931500" y="694450"/>
            <a:ext cx="1281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6B65"/>
                </a:solidFill>
              </a:rPr>
              <a:t>01.</a:t>
            </a:r>
            <a:endParaRPr>
              <a:solidFill>
                <a:srgbClr val="FF6B65"/>
              </a:solidFill>
            </a:endParaRPr>
          </a:p>
        </p:txBody>
      </p:sp>
      <p:pic>
        <p:nvPicPr>
          <p:cNvPr id="430" name="Google Shape;430;p37"/>
          <p:cNvPicPr preferRelativeResize="0"/>
          <p:nvPr/>
        </p:nvPicPr>
        <p:blipFill>
          <a:blip r:embed="rId3">
            <a:alphaModFix/>
          </a:blip>
          <a:stretch>
            <a:fillRect/>
          </a:stretch>
        </p:blipFill>
        <p:spPr>
          <a:xfrm>
            <a:off x="555725" y="1"/>
            <a:ext cx="1663500" cy="1663500"/>
          </a:xfrm>
          <a:prstGeom prst="rect">
            <a:avLst/>
          </a:prstGeom>
          <a:noFill/>
          <a:ln>
            <a:noFill/>
          </a:ln>
        </p:spPr>
      </p:pic>
      <p:pic>
        <p:nvPicPr>
          <p:cNvPr id="431" name="Google Shape;431;p37"/>
          <p:cNvPicPr preferRelativeResize="0"/>
          <p:nvPr/>
        </p:nvPicPr>
        <p:blipFill>
          <a:blip r:embed="rId4">
            <a:alphaModFix/>
          </a:blip>
          <a:stretch>
            <a:fillRect/>
          </a:stretch>
        </p:blipFill>
        <p:spPr>
          <a:xfrm>
            <a:off x="7459450" y="1172650"/>
            <a:ext cx="1554200" cy="1554200"/>
          </a:xfrm>
          <a:prstGeom prst="rect">
            <a:avLst/>
          </a:prstGeom>
          <a:noFill/>
          <a:ln>
            <a:noFill/>
          </a:ln>
        </p:spPr>
      </p:pic>
      <p:sp>
        <p:nvSpPr>
          <p:cNvPr id="432" name="Google Shape;432;p37"/>
          <p:cNvSpPr txBox="1"/>
          <p:nvPr/>
        </p:nvSpPr>
        <p:spPr>
          <a:xfrm>
            <a:off x="1988350" y="2357450"/>
            <a:ext cx="5286300" cy="109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33" name="Google Shape;433;p37"/>
          <p:cNvSpPr txBox="1"/>
          <p:nvPr>
            <p:ph idx="4294967295" type="subTitle"/>
          </p:nvPr>
        </p:nvSpPr>
        <p:spPr>
          <a:xfrm>
            <a:off x="976200" y="1911550"/>
            <a:ext cx="6791700" cy="2401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solidFill>
                  <a:srgbClr val="FFFFFF"/>
                </a:solidFill>
              </a:rPr>
              <a:t>The wide prevalence of panic disorders, social anxiety, phobias and PTSD needs to be addressed in mental healthcare immediately. Primitive forms of exposure therapy used in the treatment of these disorders are incapable of reproducing controlled environments. </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How can we simulate these scenarios in a contained manner? </a:t>
            </a:r>
            <a:endParaRPr>
              <a:solidFill>
                <a:srgbClr val="FFFFFF"/>
              </a:solidFill>
            </a:endParaRPr>
          </a:p>
          <a:p>
            <a:pPr indent="0" lvl="0" marL="0" rtl="0" algn="ctr">
              <a:spcBef>
                <a:spcPts val="0"/>
              </a:spcBef>
              <a:spcAft>
                <a:spcPts val="0"/>
              </a:spcAft>
              <a:buNone/>
            </a:pPr>
            <a:r>
              <a:rPr lang="en">
                <a:solidFill>
                  <a:srgbClr val="FFFFFF"/>
                </a:solidFill>
              </a:rPr>
              <a:t>Can we better the patients analysis using physiological assessment factors?</a:t>
            </a:r>
            <a:endParaRPr>
              <a:solidFill>
                <a:srgbClr val="FFFFFF"/>
              </a:solidFill>
            </a:endParaRPr>
          </a:p>
        </p:txBody>
      </p:sp>
      <p:pic>
        <p:nvPicPr>
          <p:cNvPr id="434" name="Google Shape;434;p37"/>
          <p:cNvPicPr preferRelativeResize="0"/>
          <p:nvPr/>
        </p:nvPicPr>
        <p:blipFill rotWithShape="1">
          <a:blip r:embed="rId5">
            <a:alphaModFix/>
          </a:blip>
          <a:srcRect b="0" l="0" r="0" t="14059"/>
          <a:stretch/>
        </p:blipFill>
        <p:spPr>
          <a:xfrm>
            <a:off x="62350" y="3786100"/>
            <a:ext cx="1527450" cy="131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8"/>
          <p:cNvSpPr/>
          <p:nvPr/>
        </p:nvSpPr>
        <p:spPr>
          <a:xfrm>
            <a:off x="0" y="0"/>
            <a:ext cx="9144000" cy="5143500"/>
          </a:xfrm>
          <a:prstGeom prst="rect">
            <a:avLst/>
          </a:prstGeom>
          <a:solidFill>
            <a:srgbClr val="0C2E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4065649" y="1984081"/>
            <a:ext cx="888100" cy="923414"/>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cap="flat" cmpd="sng" w="9525">
            <a:solidFill>
              <a:srgbClr val="FFFFFF"/>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4155571" y="2062177"/>
            <a:ext cx="338535" cy="764342"/>
          </a:xfrm>
          <a:custGeom>
            <a:rect b="b" l="l" r="r" t="t"/>
            <a:pathLst>
              <a:path extrusionOk="0" h="19697" w="9076">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p:nvPr/>
        </p:nvSpPr>
        <p:spPr>
          <a:xfrm>
            <a:off x="4359872" y="2269439"/>
            <a:ext cx="133273" cy="174817"/>
          </a:xfrm>
          <a:custGeom>
            <a:rect b="b" l="l" r="r" t="t"/>
            <a:pathLst>
              <a:path extrusionOk="0" fill="none" h="4505" w="3573">
                <a:moveTo>
                  <a:pt x="3573" y="1"/>
                </a:moveTo>
                <a:cubicBezTo>
                  <a:pt x="3573" y="1"/>
                  <a:pt x="1" y="221"/>
                  <a:pt x="997" y="4504"/>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8"/>
          <p:cNvSpPr/>
          <p:nvPr/>
        </p:nvSpPr>
        <p:spPr>
          <a:xfrm>
            <a:off x="4405754" y="2166758"/>
            <a:ext cx="87021" cy="85293"/>
          </a:xfrm>
          <a:custGeom>
            <a:rect b="b" l="l" r="r" t="t"/>
            <a:pathLst>
              <a:path extrusionOk="0" fill="none" h="2198" w="2333">
                <a:moveTo>
                  <a:pt x="0" y="696"/>
                </a:moveTo>
                <a:cubicBezTo>
                  <a:pt x="0" y="696"/>
                  <a:pt x="2333" y="0"/>
                  <a:pt x="2333" y="219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a:off x="4318840" y="2179797"/>
            <a:ext cx="28646" cy="72255"/>
          </a:xfrm>
          <a:custGeom>
            <a:rect b="b" l="l" r="r" t="t"/>
            <a:pathLst>
              <a:path extrusionOk="0" fill="none" h="1862" w="768">
                <a:moveTo>
                  <a:pt x="1" y="1"/>
                </a:moveTo>
                <a:cubicBezTo>
                  <a:pt x="1" y="1"/>
                  <a:pt x="1" y="1056"/>
                  <a:pt x="768" y="186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4207234" y="2277976"/>
            <a:ext cx="170051" cy="51533"/>
          </a:xfrm>
          <a:custGeom>
            <a:rect b="b" l="l" r="r" t="t"/>
            <a:pathLst>
              <a:path extrusionOk="0" fill="none" h="1328" w="4559">
                <a:moveTo>
                  <a:pt x="0" y="1030"/>
                </a:moveTo>
                <a:cubicBezTo>
                  <a:pt x="1301" y="1"/>
                  <a:pt x="2559" y="1327"/>
                  <a:pt x="2559" y="1327"/>
                </a:cubicBezTo>
                <a:cubicBezTo>
                  <a:pt x="2559" y="1327"/>
                  <a:pt x="2828" y="150"/>
                  <a:pt x="4559" y="642"/>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4243677" y="2459781"/>
            <a:ext cx="89557" cy="172294"/>
          </a:xfrm>
          <a:custGeom>
            <a:rect b="b" l="l" r="r" t="t"/>
            <a:pathLst>
              <a:path extrusionOk="0" fill="none" h="4440" w="2401">
                <a:moveTo>
                  <a:pt x="10" y="4439"/>
                </a:moveTo>
                <a:cubicBezTo>
                  <a:pt x="10" y="4439"/>
                  <a:pt x="0" y="2220"/>
                  <a:pt x="1718" y="2437"/>
                </a:cubicBezTo>
                <a:cubicBezTo>
                  <a:pt x="1718" y="2437"/>
                  <a:pt x="828" y="1217"/>
                  <a:pt x="2401" y="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4292804" y="2632040"/>
            <a:ext cx="39725" cy="107373"/>
          </a:xfrm>
          <a:custGeom>
            <a:rect b="b" l="l" r="r" t="t"/>
            <a:pathLst>
              <a:path extrusionOk="0" fill="none" h="2767" w="1065">
                <a:moveTo>
                  <a:pt x="1064" y="0"/>
                </a:moveTo>
                <a:cubicBezTo>
                  <a:pt x="1064" y="0"/>
                  <a:pt x="0" y="1146"/>
                  <a:pt x="702" y="276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4377255" y="2624396"/>
            <a:ext cx="115518" cy="72100"/>
          </a:xfrm>
          <a:custGeom>
            <a:rect b="b" l="l" r="r" t="t"/>
            <a:pathLst>
              <a:path extrusionOk="0" fill="none" h="1858" w="3097">
                <a:moveTo>
                  <a:pt x="3097" y="197"/>
                </a:moveTo>
                <a:cubicBezTo>
                  <a:pt x="1463" y="0"/>
                  <a:pt x="764" y="1579"/>
                  <a:pt x="764" y="1579"/>
                </a:cubicBezTo>
                <a:cubicBezTo>
                  <a:pt x="764" y="1579"/>
                  <a:pt x="334" y="1391"/>
                  <a:pt x="1" y="185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4288551" y="2386361"/>
            <a:ext cx="102015" cy="59410"/>
          </a:xfrm>
          <a:custGeom>
            <a:rect b="b" l="l" r="r" t="t"/>
            <a:pathLst>
              <a:path extrusionOk="0" fill="none" h="1531" w="2735">
                <a:moveTo>
                  <a:pt x="2735" y="0"/>
                </a:moveTo>
                <a:cubicBezTo>
                  <a:pt x="2735" y="0"/>
                  <a:pt x="1085" y="1530"/>
                  <a:pt x="1" y="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4390534" y="2493542"/>
            <a:ext cx="102239" cy="52426"/>
          </a:xfrm>
          <a:custGeom>
            <a:rect b="b" l="l" r="r" t="t"/>
            <a:pathLst>
              <a:path extrusionOk="0" fill="none" h="1351" w="2741">
                <a:moveTo>
                  <a:pt x="1" y="434"/>
                </a:moveTo>
                <a:cubicBezTo>
                  <a:pt x="1" y="434"/>
                  <a:pt x="1709" y="1"/>
                  <a:pt x="2741" y="135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4522433" y="2062177"/>
            <a:ext cx="338535" cy="764342"/>
          </a:xfrm>
          <a:custGeom>
            <a:rect b="b" l="l" r="r" t="t"/>
            <a:pathLst>
              <a:path extrusionOk="0" h="19697" w="9076">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4523403" y="2269439"/>
            <a:ext cx="133273" cy="174817"/>
          </a:xfrm>
          <a:custGeom>
            <a:rect b="b" l="l" r="r" t="t"/>
            <a:pathLst>
              <a:path extrusionOk="0" fill="none" h="4505" w="3573">
                <a:moveTo>
                  <a:pt x="1" y="1"/>
                </a:moveTo>
                <a:cubicBezTo>
                  <a:pt x="1" y="1"/>
                  <a:pt x="3572" y="221"/>
                  <a:pt x="2573" y="4504"/>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4523776" y="2166758"/>
            <a:ext cx="86909" cy="85293"/>
          </a:xfrm>
          <a:custGeom>
            <a:rect b="b" l="l" r="r" t="t"/>
            <a:pathLst>
              <a:path extrusionOk="0" fill="none" h="2198" w="2330">
                <a:moveTo>
                  <a:pt x="2330" y="696"/>
                </a:moveTo>
                <a:cubicBezTo>
                  <a:pt x="2330" y="696"/>
                  <a:pt x="0" y="0"/>
                  <a:pt x="0" y="219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4669067" y="2179797"/>
            <a:ext cx="28646" cy="72255"/>
          </a:xfrm>
          <a:custGeom>
            <a:rect b="b" l="l" r="r" t="t"/>
            <a:pathLst>
              <a:path extrusionOk="0" fill="none" h="1862" w="768">
                <a:moveTo>
                  <a:pt x="767" y="1"/>
                </a:moveTo>
                <a:cubicBezTo>
                  <a:pt x="767" y="1"/>
                  <a:pt x="767" y="1056"/>
                  <a:pt x="1" y="186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4639262" y="2277976"/>
            <a:ext cx="170088" cy="51533"/>
          </a:xfrm>
          <a:custGeom>
            <a:rect b="b" l="l" r="r" t="t"/>
            <a:pathLst>
              <a:path extrusionOk="0" fill="none" h="1328" w="4560">
                <a:moveTo>
                  <a:pt x="4559" y="1030"/>
                </a:moveTo>
                <a:cubicBezTo>
                  <a:pt x="3258" y="1"/>
                  <a:pt x="1997" y="1327"/>
                  <a:pt x="1997" y="1327"/>
                </a:cubicBezTo>
                <a:cubicBezTo>
                  <a:pt x="1997" y="1327"/>
                  <a:pt x="1731" y="150"/>
                  <a:pt x="1" y="642"/>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4683316" y="2459781"/>
            <a:ext cx="89557" cy="172294"/>
          </a:xfrm>
          <a:custGeom>
            <a:rect b="b" l="l" r="r" t="t"/>
            <a:pathLst>
              <a:path extrusionOk="0" fill="none" h="4440" w="2401">
                <a:moveTo>
                  <a:pt x="2391" y="4439"/>
                </a:moveTo>
                <a:cubicBezTo>
                  <a:pt x="2391" y="4439"/>
                  <a:pt x="2401" y="2220"/>
                  <a:pt x="683" y="2437"/>
                </a:cubicBezTo>
                <a:cubicBezTo>
                  <a:pt x="683" y="2437"/>
                  <a:pt x="1573" y="1217"/>
                  <a:pt x="0" y="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4684025" y="2632040"/>
            <a:ext cx="39762" cy="107373"/>
          </a:xfrm>
          <a:custGeom>
            <a:rect b="b" l="l" r="r" t="t"/>
            <a:pathLst>
              <a:path extrusionOk="0" fill="none" h="2767" w="1066">
                <a:moveTo>
                  <a:pt x="1" y="0"/>
                </a:moveTo>
                <a:cubicBezTo>
                  <a:pt x="1" y="0"/>
                  <a:pt x="1065" y="1146"/>
                  <a:pt x="363" y="276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4523776" y="2624396"/>
            <a:ext cx="115518" cy="72100"/>
          </a:xfrm>
          <a:custGeom>
            <a:rect b="b" l="l" r="r" t="t"/>
            <a:pathLst>
              <a:path extrusionOk="0" fill="none" h="1858" w="3097">
                <a:moveTo>
                  <a:pt x="0" y="197"/>
                </a:moveTo>
                <a:cubicBezTo>
                  <a:pt x="1631" y="0"/>
                  <a:pt x="2330" y="1579"/>
                  <a:pt x="2330" y="1579"/>
                </a:cubicBezTo>
                <a:cubicBezTo>
                  <a:pt x="2330" y="1579"/>
                  <a:pt x="2763" y="1391"/>
                  <a:pt x="3097" y="185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4625983" y="2386361"/>
            <a:ext cx="102015" cy="59410"/>
          </a:xfrm>
          <a:custGeom>
            <a:rect b="b" l="l" r="r" t="t"/>
            <a:pathLst>
              <a:path extrusionOk="0" fill="none" h="1531" w="2735">
                <a:moveTo>
                  <a:pt x="1" y="0"/>
                </a:moveTo>
                <a:cubicBezTo>
                  <a:pt x="1" y="0"/>
                  <a:pt x="1651" y="1530"/>
                  <a:pt x="2734" y="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4523776" y="2493542"/>
            <a:ext cx="102239" cy="52426"/>
          </a:xfrm>
          <a:custGeom>
            <a:rect b="b" l="l" r="r" t="t"/>
            <a:pathLst>
              <a:path extrusionOk="0" fill="none" h="1351" w="2741">
                <a:moveTo>
                  <a:pt x="2741" y="434"/>
                </a:moveTo>
                <a:cubicBezTo>
                  <a:pt x="2741" y="434"/>
                  <a:pt x="1032" y="1"/>
                  <a:pt x="0" y="135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38"/>
          <p:cNvGrpSpPr/>
          <p:nvPr/>
        </p:nvGrpSpPr>
        <p:grpSpPr>
          <a:xfrm>
            <a:off x="5732638" y="3285204"/>
            <a:ext cx="588925" cy="78229"/>
            <a:chOff x="1826655" y="4224370"/>
            <a:chExt cx="200738" cy="25631"/>
          </a:xfrm>
        </p:grpSpPr>
        <p:sp>
          <p:nvSpPr>
            <p:cNvPr id="462" name="Google Shape;462;p38"/>
            <p:cNvSpPr/>
            <p:nvPr/>
          </p:nvSpPr>
          <p:spPr>
            <a:xfrm>
              <a:off x="1826655" y="4238011"/>
              <a:ext cx="175094" cy="5"/>
            </a:xfrm>
            <a:custGeom>
              <a:rect b="b" l="l" r="r" t="t"/>
              <a:pathLst>
                <a:path extrusionOk="0" fill="none" h="1" w="36535">
                  <a:moveTo>
                    <a:pt x="1" y="0"/>
                  </a:moveTo>
                  <a:lnTo>
                    <a:pt x="36535" y="0"/>
                  </a:lnTo>
                </a:path>
              </a:pathLst>
            </a:custGeom>
            <a:solidFill>
              <a:srgbClr val="0C2E3A"/>
            </a:solidFill>
            <a:ln cap="rnd" cmpd="sng" w="9525">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2000728" y="4224370"/>
              <a:ext cx="26665" cy="25631"/>
            </a:xfrm>
            <a:custGeom>
              <a:rect b="b" l="l" r="r" t="t"/>
              <a:pathLst>
                <a:path extrusionOk="0" h="5351" w="5564">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0C2E3A"/>
            </a:solidFill>
            <a:ln cap="flat" cmpd="sng" w="9525">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38"/>
          <p:cNvSpPr/>
          <p:nvPr/>
        </p:nvSpPr>
        <p:spPr>
          <a:xfrm>
            <a:off x="5210793" y="3167080"/>
            <a:ext cx="521879" cy="313570"/>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FF6B6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38"/>
          <p:cNvGrpSpPr/>
          <p:nvPr/>
        </p:nvGrpSpPr>
        <p:grpSpPr>
          <a:xfrm>
            <a:off x="4757041" y="2762351"/>
            <a:ext cx="441729" cy="581168"/>
            <a:chOff x="1498221" y="4047614"/>
            <a:chExt cx="150566" cy="190416"/>
          </a:xfrm>
        </p:grpSpPr>
        <p:sp>
          <p:nvSpPr>
            <p:cNvPr id="466" name="Google Shape;466;p38"/>
            <p:cNvSpPr/>
            <p:nvPr/>
          </p:nvSpPr>
          <p:spPr>
            <a:xfrm>
              <a:off x="1510686" y="4060421"/>
              <a:ext cx="138101" cy="177608"/>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solidFill>
              <a:srgbClr val="0C2E3A"/>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0C2E3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38"/>
          <p:cNvGrpSpPr/>
          <p:nvPr/>
        </p:nvGrpSpPr>
        <p:grpSpPr>
          <a:xfrm>
            <a:off x="5983549" y="2073439"/>
            <a:ext cx="532447" cy="78229"/>
            <a:chOff x="1912179" y="3827344"/>
            <a:chExt cx="181487" cy="25631"/>
          </a:xfrm>
        </p:grpSpPr>
        <p:sp>
          <p:nvSpPr>
            <p:cNvPr id="469" name="Google Shape;469;p38"/>
            <p:cNvSpPr/>
            <p:nvPr/>
          </p:nvSpPr>
          <p:spPr>
            <a:xfrm>
              <a:off x="2067020" y="3827344"/>
              <a:ext cx="26646" cy="25631"/>
            </a:xfrm>
            <a:custGeom>
              <a:rect b="b" l="l" r="r" t="t"/>
              <a:pathLst>
                <a:path extrusionOk="0" h="5351" w="556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0C2E3A"/>
            </a:solidFill>
            <a:ln cap="flat" cmpd="sng" w="9525">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1912179" y="3842838"/>
              <a:ext cx="156825" cy="5"/>
            </a:xfrm>
            <a:custGeom>
              <a:rect b="b" l="l" r="r" t="t"/>
              <a:pathLst>
                <a:path extrusionOk="0" fill="none" h="1" w="32723">
                  <a:moveTo>
                    <a:pt x="1" y="1"/>
                  </a:moveTo>
                  <a:lnTo>
                    <a:pt x="32723" y="1"/>
                  </a:lnTo>
                </a:path>
              </a:pathLst>
            </a:custGeom>
            <a:solidFill>
              <a:srgbClr val="0C2E3A"/>
            </a:solidFill>
            <a:ln cap="rnd" cmpd="sng" w="9525">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38"/>
          <p:cNvGrpSpPr/>
          <p:nvPr/>
        </p:nvGrpSpPr>
        <p:grpSpPr>
          <a:xfrm>
            <a:off x="5983549" y="2736238"/>
            <a:ext cx="532447" cy="78200"/>
            <a:chOff x="1912179" y="4044506"/>
            <a:chExt cx="181487" cy="25622"/>
          </a:xfrm>
        </p:grpSpPr>
        <p:sp>
          <p:nvSpPr>
            <p:cNvPr id="472" name="Google Shape;472;p38"/>
            <p:cNvSpPr/>
            <p:nvPr/>
          </p:nvSpPr>
          <p:spPr>
            <a:xfrm>
              <a:off x="2067020" y="4044505"/>
              <a:ext cx="26646" cy="25622"/>
            </a:xfrm>
            <a:custGeom>
              <a:rect b="b" l="l" r="r" t="t"/>
              <a:pathLst>
                <a:path extrusionOk="0" h="5349" w="556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0C2E3A"/>
            </a:solidFill>
            <a:ln cap="flat" cmpd="sng" w="9525">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1912179" y="4059966"/>
              <a:ext cx="156825" cy="5"/>
            </a:xfrm>
            <a:custGeom>
              <a:rect b="b" l="l" r="r" t="t"/>
              <a:pathLst>
                <a:path extrusionOk="0" fill="none" h="1" w="32723">
                  <a:moveTo>
                    <a:pt x="32723" y="1"/>
                  </a:moveTo>
                  <a:lnTo>
                    <a:pt x="1" y="1"/>
                  </a:lnTo>
                </a:path>
              </a:pathLst>
            </a:custGeom>
            <a:solidFill>
              <a:srgbClr val="0C2E3A"/>
            </a:solidFill>
            <a:ln cap="rnd" cmpd="sng" w="9525">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38"/>
          <p:cNvGrpSpPr/>
          <p:nvPr/>
        </p:nvGrpSpPr>
        <p:grpSpPr>
          <a:xfrm>
            <a:off x="4952432" y="2120788"/>
            <a:ext cx="509268" cy="662705"/>
            <a:chOff x="1560718" y="3842857"/>
            <a:chExt cx="173586" cy="217131"/>
          </a:xfrm>
        </p:grpSpPr>
        <p:sp>
          <p:nvSpPr>
            <p:cNvPr id="475" name="Google Shape;475;p38"/>
            <p:cNvSpPr/>
            <p:nvPr/>
          </p:nvSpPr>
          <p:spPr>
            <a:xfrm>
              <a:off x="1560718" y="3951414"/>
              <a:ext cx="84343" cy="5"/>
            </a:xfrm>
            <a:custGeom>
              <a:rect b="b" l="l" r="r" t="t"/>
              <a:pathLst>
                <a:path extrusionOk="0" fill="none" h="1" w="17599">
                  <a:moveTo>
                    <a:pt x="1" y="0"/>
                  </a:moveTo>
                  <a:lnTo>
                    <a:pt x="17598" y="0"/>
                  </a:lnTo>
                </a:path>
              </a:pathLst>
            </a:custGeom>
            <a:solidFill>
              <a:srgbClr val="0C2E3A"/>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0C2E3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1645054" y="3842857"/>
              <a:ext cx="89251" cy="217131"/>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solidFill>
              <a:srgbClr val="0C2E3A"/>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38"/>
          <p:cNvSpPr/>
          <p:nvPr/>
        </p:nvSpPr>
        <p:spPr>
          <a:xfrm>
            <a:off x="5460257" y="1991815"/>
            <a:ext cx="521837" cy="313555"/>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FF6B6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5461691" y="2600322"/>
            <a:ext cx="521893" cy="313511"/>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0C2E3A"/>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38"/>
          <p:cNvGrpSpPr/>
          <p:nvPr/>
        </p:nvGrpSpPr>
        <p:grpSpPr>
          <a:xfrm>
            <a:off x="2677657" y="1396284"/>
            <a:ext cx="1570495" cy="760720"/>
            <a:chOff x="785350" y="3605478"/>
            <a:chExt cx="535311" cy="249245"/>
          </a:xfrm>
        </p:grpSpPr>
        <p:grpSp>
          <p:nvGrpSpPr>
            <p:cNvPr id="481" name="Google Shape;481;p38"/>
            <p:cNvGrpSpPr/>
            <p:nvPr/>
          </p:nvGrpSpPr>
          <p:grpSpPr>
            <a:xfrm>
              <a:off x="785350" y="3605478"/>
              <a:ext cx="376191" cy="102736"/>
              <a:chOff x="785350" y="3605478"/>
              <a:chExt cx="376191" cy="102736"/>
            </a:xfrm>
          </p:grpSpPr>
          <p:sp>
            <p:nvSpPr>
              <p:cNvPr id="482" name="Google Shape;482;p38"/>
              <p:cNvSpPr/>
              <p:nvPr/>
            </p:nvSpPr>
            <p:spPr>
              <a:xfrm>
                <a:off x="808023" y="3655851"/>
                <a:ext cx="175636" cy="5"/>
              </a:xfrm>
              <a:custGeom>
                <a:rect b="b" l="l" r="r" t="t"/>
                <a:pathLst>
                  <a:path extrusionOk="0" fill="none" h="1" w="36648">
                    <a:moveTo>
                      <a:pt x="36648" y="1"/>
                    </a:moveTo>
                    <a:lnTo>
                      <a:pt x="1" y="1"/>
                    </a:lnTo>
                  </a:path>
                </a:pathLst>
              </a:custGeom>
              <a:solidFill>
                <a:srgbClr val="0C2E3A"/>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785350" y="3643867"/>
                <a:ext cx="25635" cy="25622"/>
              </a:xfrm>
              <a:custGeom>
                <a:rect b="b" l="l" r="r" t="t"/>
                <a:pathLst>
                  <a:path extrusionOk="0" h="5349" w="5349">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0C2E3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983648" y="3605478"/>
                <a:ext cx="177893" cy="102736"/>
              </a:xfrm>
              <a:custGeom>
                <a:rect b="b" l="l" r="r" t="t"/>
                <a:pathLst>
                  <a:path extrusionOk="0" h="21448" w="37119">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0C2E3A"/>
              </a:solidFill>
              <a:ln cap="flat" cmpd="sng" w="9525">
                <a:solidFill>
                  <a:srgbClr val="FFFFFF"/>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38"/>
            <p:cNvGrpSpPr/>
            <p:nvPr/>
          </p:nvGrpSpPr>
          <p:grpSpPr>
            <a:xfrm>
              <a:off x="1161530" y="3655851"/>
              <a:ext cx="159131" cy="198872"/>
              <a:chOff x="1161530" y="3655851"/>
              <a:chExt cx="159131" cy="198872"/>
            </a:xfrm>
          </p:grpSpPr>
          <p:sp>
            <p:nvSpPr>
              <p:cNvPr id="486" name="Google Shape;486;p38"/>
              <p:cNvSpPr/>
              <p:nvPr/>
            </p:nvSpPr>
            <p:spPr>
              <a:xfrm>
                <a:off x="1161530" y="3655851"/>
                <a:ext cx="146440" cy="186082"/>
              </a:xfrm>
              <a:custGeom>
                <a:rect b="b" l="l" r="r" t="t"/>
                <a:pathLst>
                  <a:path extrusionOk="0" fill="none" h="38848" w="30556">
                    <a:moveTo>
                      <a:pt x="1" y="1"/>
                    </a:moveTo>
                    <a:lnTo>
                      <a:pt x="12633" y="1"/>
                    </a:lnTo>
                    <a:cubicBezTo>
                      <a:pt x="15723" y="1"/>
                      <a:pt x="16343" y="3466"/>
                      <a:pt x="16343" y="3466"/>
                    </a:cubicBezTo>
                    <a:lnTo>
                      <a:pt x="16343" y="26448"/>
                    </a:lnTo>
                    <a:lnTo>
                      <a:pt x="30556" y="26448"/>
                    </a:lnTo>
                    <a:lnTo>
                      <a:pt x="30556" y="38848"/>
                    </a:lnTo>
                  </a:path>
                </a:pathLst>
              </a:custGeom>
              <a:solidFill>
                <a:srgbClr val="0C2E3A"/>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1293991" y="3829092"/>
                <a:ext cx="26670" cy="25631"/>
              </a:xfrm>
              <a:custGeom>
                <a:rect b="b" l="l" r="r" t="t"/>
                <a:pathLst>
                  <a:path extrusionOk="0" h="5351" w="5565">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0C2E3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8" name="Google Shape;488;p38"/>
          <p:cNvGrpSpPr/>
          <p:nvPr/>
        </p:nvGrpSpPr>
        <p:grpSpPr>
          <a:xfrm>
            <a:off x="3781603" y="2745726"/>
            <a:ext cx="466548" cy="581165"/>
            <a:chOff x="1161636" y="4047614"/>
            <a:chExt cx="159025" cy="190415"/>
          </a:xfrm>
        </p:grpSpPr>
        <p:sp>
          <p:nvSpPr>
            <p:cNvPr id="489" name="Google Shape;489;p38"/>
            <p:cNvSpPr/>
            <p:nvPr/>
          </p:nvSpPr>
          <p:spPr>
            <a:xfrm>
              <a:off x="1293991" y="4047614"/>
              <a:ext cx="26670" cy="25631"/>
            </a:xfrm>
            <a:custGeom>
              <a:rect b="b" l="l" r="r" t="t"/>
              <a:pathLst>
                <a:path extrusionOk="0" h="5351" w="5565">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0C2E3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1161636" y="4073229"/>
              <a:ext cx="146334" cy="164800"/>
            </a:xfrm>
            <a:custGeom>
              <a:rect b="b" l="l" r="r" t="t"/>
              <a:pathLst>
                <a:path extrusionOk="0" fill="none" h="34405" w="30534">
                  <a:moveTo>
                    <a:pt x="0" y="34404"/>
                  </a:moveTo>
                  <a:lnTo>
                    <a:pt x="12611" y="34404"/>
                  </a:lnTo>
                  <a:cubicBezTo>
                    <a:pt x="15705" y="34404"/>
                    <a:pt x="16325" y="30939"/>
                    <a:pt x="16325" y="30939"/>
                  </a:cubicBezTo>
                  <a:lnTo>
                    <a:pt x="16325" y="7957"/>
                  </a:lnTo>
                  <a:lnTo>
                    <a:pt x="30534" y="7957"/>
                  </a:lnTo>
                  <a:lnTo>
                    <a:pt x="30534" y="1"/>
                  </a:lnTo>
                </a:path>
              </a:pathLst>
            </a:custGeom>
            <a:solidFill>
              <a:srgbClr val="0C2E3A"/>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38"/>
          <p:cNvSpPr/>
          <p:nvPr/>
        </p:nvSpPr>
        <p:spPr>
          <a:xfrm>
            <a:off x="2744180" y="3326860"/>
            <a:ext cx="515271" cy="15"/>
          </a:xfrm>
          <a:custGeom>
            <a:rect b="b" l="l" r="r" t="t"/>
            <a:pathLst>
              <a:path extrusionOk="0" fill="none" h="1" w="36648">
                <a:moveTo>
                  <a:pt x="36648" y="0"/>
                </a:moveTo>
                <a:lnTo>
                  <a:pt x="1" y="0"/>
                </a:lnTo>
              </a:path>
            </a:pathLst>
          </a:custGeom>
          <a:solidFill>
            <a:srgbClr val="0C2E3A"/>
          </a:solidFill>
          <a:ln cap="rnd" cmpd="sng" w="9525">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3259430" y="3167080"/>
            <a:ext cx="521893" cy="313570"/>
          </a:xfrm>
          <a:custGeom>
            <a:rect b="b" l="l" r="r" t="t"/>
            <a:pathLst>
              <a:path extrusionOk="0" h="21448" w="37119">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FF6B6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2677663" y="3285226"/>
            <a:ext cx="78174" cy="78232"/>
          </a:xfrm>
          <a:custGeom>
            <a:rect b="b" l="l" r="r" t="t"/>
            <a:pathLst>
              <a:path extrusionOk="0" h="5351" w="556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38"/>
          <p:cNvGrpSpPr/>
          <p:nvPr/>
        </p:nvGrpSpPr>
        <p:grpSpPr>
          <a:xfrm>
            <a:off x="4777388" y="1396284"/>
            <a:ext cx="1544175" cy="760705"/>
            <a:chOff x="1501054" y="3605478"/>
            <a:chExt cx="526340" cy="249240"/>
          </a:xfrm>
        </p:grpSpPr>
        <p:grpSp>
          <p:nvGrpSpPr>
            <p:cNvPr id="495" name="Google Shape;495;p38"/>
            <p:cNvGrpSpPr/>
            <p:nvPr/>
          </p:nvGrpSpPr>
          <p:grpSpPr>
            <a:xfrm>
              <a:off x="1834208" y="3643867"/>
              <a:ext cx="193185" cy="25622"/>
              <a:chOff x="1834208" y="3643867"/>
              <a:chExt cx="193185" cy="25622"/>
            </a:xfrm>
          </p:grpSpPr>
          <p:sp>
            <p:nvSpPr>
              <p:cNvPr id="496" name="Google Shape;496;p38"/>
              <p:cNvSpPr/>
              <p:nvPr/>
            </p:nvSpPr>
            <p:spPr>
              <a:xfrm>
                <a:off x="1834208" y="3655851"/>
                <a:ext cx="167541" cy="5"/>
              </a:xfrm>
              <a:custGeom>
                <a:rect b="b" l="l" r="r" t="t"/>
                <a:pathLst>
                  <a:path extrusionOk="0" fill="none" h="1" w="34959">
                    <a:moveTo>
                      <a:pt x="1" y="1"/>
                    </a:moveTo>
                    <a:lnTo>
                      <a:pt x="34959" y="1"/>
                    </a:lnTo>
                  </a:path>
                </a:pathLst>
              </a:custGeom>
              <a:solidFill>
                <a:srgbClr val="0C2E3A"/>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2000728" y="3643867"/>
                <a:ext cx="26665" cy="25622"/>
              </a:xfrm>
              <a:custGeom>
                <a:rect b="b" l="l" r="r" t="t"/>
                <a:pathLst>
                  <a:path extrusionOk="0" h="5349" w="5564">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0C2E3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38"/>
            <p:cNvGrpSpPr/>
            <p:nvPr/>
          </p:nvGrpSpPr>
          <p:grpSpPr>
            <a:xfrm>
              <a:off x="1501054" y="3605478"/>
              <a:ext cx="333165" cy="249240"/>
              <a:chOff x="1501054" y="3605478"/>
              <a:chExt cx="333165" cy="249240"/>
            </a:xfrm>
          </p:grpSpPr>
          <p:sp>
            <p:nvSpPr>
              <p:cNvPr id="499" name="Google Shape;499;p38"/>
              <p:cNvSpPr/>
              <p:nvPr/>
            </p:nvSpPr>
            <p:spPr>
              <a:xfrm>
                <a:off x="1656330" y="3605478"/>
                <a:ext cx="177888" cy="102736"/>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0C2E3A"/>
              </a:solidFill>
              <a:ln cap="flat" cmpd="sng" w="9525">
                <a:solidFill>
                  <a:srgbClr val="FFFFFF"/>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38"/>
              <p:cNvGrpSpPr/>
              <p:nvPr/>
            </p:nvGrpSpPr>
            <p:grpSpPr>
              <a:xfrm>
                <a:off x="1501054" y="3655851"/>
                <a:ext cx="155286" cy="198867"/>
                <a:chOff x="1501054" y="3655851"/>
                <a:chExt cx="155286" cy="198867"/>
              </a:xfrm>
            </p:grpSpPr>
            <p:sp>
              <p:nvSpPr>
                <p:cNvPr id="501" name="Google Shape;501;p38"/>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solidFill>
                  <a:srgbClr val="0C2E3A"/>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0C2E3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03" name="Google Shape;503;p38"/>
          <p:cNvGrpSpPr/>
          <p:nvPr/>
        </p:nvGrpSpPr>
        <p:grpSpPr>
          <a:xfrm>
            <a:off x="2500560" y="2735814"/>
            <a:ext cx="531939" cy="78215"/>
            <a:chOff x="724986" y="4044367"/>
            <a:chExt cx="181314" cy="25626"/>
          </a:xfrm>
        </p:grpSpPr>
        <p:sp>
          <p:nvSpPr>
            <p:cNvPr id="504" name="Google Shape;504;p38"/>
            <p:cNvSpPr/>
            <p:nvPr/>
          </p:nvSpPr>
          <p:spPr>
            <a:xfrm>
              <a:off x="746695" y="4059966"/>
              <a:ext cx="159605" cy="5"/>
            </a:xfrm>
            <a:custGeom>
              <a:rect b="b" l="l" r="r" t="t"/>
              <a:pathLst>
                <a:path extrusionOk="0" fill="none" h="1" w="33303">
                  <a:moveTo>
                    <a:pt x="1" y="1"/>
                  </a:moveTo>
                  <a:lnTo>
                    <a:pt x="33303" y="1"/>
                  </a:lnTo>
                </a:path>
              </a:pathLst>
            </a:custGeom>
            <a:solidFill>
              <a:srgbClr val="0C2E3A"/>
            </a:solidFill>
            <a:ln cap="rnd" cmpd="sng" w="9525">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724986" y="4044367"/>
              <a:ext cx="26646" cy="25626"/>
            </a:xfrm>
            <a:custGeom>
              <a:rect b="b" l="l" r="r" t="t"/>
              <a:pathLst>
                <a:path extrusionOk="0" h="5350" w="556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0C2E3A"/>
            </a:solidFill>
            <a:ln cap="flat" cmpd="sng" w="9525">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38"/>
          <p:cNvGrpSpPr/>
          <p:nvPr/>
        </p:nvGrpSpPr>
        <p:grpSpPr>
          <a:xfrm>
            <a:off x="3554341" y="2120788"/>
            <a:ext cx="509788" cy="662705"/>
            <a:chOff x="1084172" y="3842857"/>
            <a:chExt cx="173764" cy="217131"/>
          </a:xfrm>
        </p:grpSpPr>
        <p:grpSp>
          <p:nvGrpSpPr>
            <p:cNvPr id="507" name="Google Shape;507;p38"/>
            <p:cNvGrpSpPr/>
            <p:nvPr/>
          </p:nvGrpSpPr>
          <p:grpSpPr>
            <a:xfrm>
              <a:off x="1156862" y="3936509"/>
              <a:ext cx="101073" cy="25622"/>
              <a:chOff x="1156862" y="3936509"/>
              <a:chExt cx="101073" cy="25622"/>
            </a:xfrm>
          </p:grpSpPr>
          <p:sp>
            <p:nvSpPr>
              <p:cNvPr id="508" name="Google Shape;508;p38"/>
              <p:cNvSpPr/>
              <p:nvPr/>
            </p:nvSpPr>
            <p:spPr>
              <a:xfrm>
                <a:off x="1156862" y="3936509"/>
                <a:ext cx="26651" cy="25622"/>
              </a:xfrm>
              <a:custGeom>
                <a:rect b="b" l="l" r="r" t="t"/>
                <a:pathLst>
                  <a:path extrusionOk="0" h="5349" w="5561">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0C2E3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1173592" y="3951414"/>
                <a:ext cx="84343" cy="5"/>
              </a:xfrm>
              <a:custGeom>
                <a:rect b="b" l="l" r="r" t="t"/>
                <a:pathLst>
                  <a:path extrusionOk="0" fill="none" h="1" w="17599">
                    <a:moveTo>
                      <a:pt x="17598" y="0"/>
                    </a:moveTo>
                    <a:lnTo>
                      <a:pt x="1" y="0"/>
                    </a:lnTo>
                  </a:path>
                </a:pathLst>
              </a:custGeom>
              <a:solidFill>
                <a:srgbClr val="0C2E3A"/>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38"/>
            <p:cNvSpPr/>
            <p:nvPr/>
          </p:nvSpPr>
          <p:spPr>
            <a:xfrm>
              <a:off x="1084172" y="3842857"/>
              <a:ext cx="86476" cy="217131"/>
            </a:xfrm>
            <a:custGeom>
              <a:rect b="b" l="l" r="r" t="t"/>
              <a:pathLst>
                <a:path extrusionOk="0" fill="none" h="45330" w="18044">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solidFill>
              <a:srgbClr val="0C2E3A"/>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38"/>
          <p:cNvSpPr/>
          <p:nvPr/>
        </p:nvSpPr>
        <p:spPr>
          <a:xfrm>
            <a:off x="3032477" y="2600322"/>
            <a:ext cx="521893" cy="313511"/>
          </a:xfrm>
          <a:custGeom>
            <a:rect b="b" l="l" r="r" t="t"/>
            <a:pathLst>
              <a:path extrusionOk="0" h="21444" w="37119">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0C2E3A"/>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3056589" y="1991815"/>
            <a:ext cx="521879" cy="313555"/>
          </a:xfrm>
          <a:custGeom>
            <a:rect b="b" l="l" r="r" t="t"/>
            <a:pathLst>
              <a:path extrusionOk="0" h="21447" w="37118">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FF6B6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8"/>
          <p:cNvGrpSpPr/>
          <p:nvPr/>
        </p:nvGrpSpPr>
        <p:grpSpPr>
          <a:xfrm>
            <a:off x="2500560" y="2082122"/>
            <a:ext cx="556052" cy="78215"/>
            <a:chOff x="724986" y="3830189"/>
            <a:chExt cx="189533" cy="25626"/>
          </a:xfrm>
        </p:grpSpPr>
        <p:sp>
          <p:nvSpPr>
            <p:cNvPr id="514" name="Google Shape;514;p38"/>
            <p:cNvSpPr/>
            <p:nvPr/>
          </p:nvSpPr>
          <p:spPr>
            <a:xfrm>
              <a:off x="724986" y="3830189"/>
              <a:ext cx="26646" cy="25626"/>
            </a:xfrm>
            <a:custGeom>
              <a:rect b="b" l="l" r="r" t="t"/>
              <a:pathLst>
                <a:path extrusionOk="0" h="5350" w="556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0C2E3A"/>
            </a:solidFill>
            <a:ln cap="flat" cmpd="sng" w="9525">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a:off x="746695" y="3842838"/>
              <a:ext cx="167824" cy="5"/>
            </a:xfrm>
            <a:custGeom>
              <a:rect b="b" l="l" r="r" t="t"/>
              <a:pathLst>
                <a:path extrusionOk="0" fill="none" h="1" w="35018">
                  <a:moveTo>
                    <a:pt x="35017" y="1"/>
                  </a:moveTo>
                  <a:lnTo>
                    <a:pt x="1" y="1"/>
                  </a:lnTo>
                </a:path>
              </a:pathLst>
            </a:custGeom>
            <a:solidFill>
              <a:srgbClr val="0C2E3A"/>
            </a:solidFill>
            <a:ln cap="rnd" cmpd="sng" w="9525">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38"/>
          <p:cNvGrpSpPr/>
          <p:nvPr/>
        </p:nvGrpSpPr>
        <p:grpSpPr>
          <a:xfrm>
            <a:off x="5419616" y="1451457"/>
            <a:ext cx="165171" cy="193089"/>
            <a:chOff x="6264300" y="3809300"/>
            <a:chExt cx="423950" cy="476175"/>
          </a:xfrm>
        </p:grpSpPr>
        <p:sp>
          <p:nvSpPr>
            <p:cNvPr id="517" name="Google Shape;517;p38"/>
            <p:cNvSpPr/>
            <p:nvPr/>
          </p:nvSpPr>
          <p:spPr>
            <a:xfrm>
              <a:off x="6346200" y="4002825"/>
              <a:ext cx="66950" cy="63225"/>
            </a:xfrm>
            <a:custGeom>
              <a:rect b="b" l="l" r="r" t="t"/>
              <a:pathLst>
                <a:path extrusionOk="0" h="2529" w="2678">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18" name="Google Shape;518;p38"/>
            <p:cNvSpPr/>
            <p:nvPr/>
          </p:nvSpPr>
          <p:spPr>
            <a:xfrm>
              <a:off x="6539375" y="4002825"/>
              <a:ext cx="66950" cy="63200"/>
            </a:xfrm>
            <a:custGeom>
              <a:rect b="b" l="l" r="r" t="t"/>
              <a:pathLst>
                <a:path extrusionOk="0" h="2528" w="2678">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19" name="Google Shape;519;p38"/>
            <p:cNvSpPr/>
            <p:nvPr/>
          </p:nvSpPr>
          <p:spPr>
            <a:xfrm>
              <a:off x="6264300" y="3809300"/>
              <a:ext cx="423950" cy="476175"/>
            </a:xfrm>
            <a:custGeom>
              <a:rect b="b" l="l" r="r" t="t"/>
              <a:pathLst>
                <a:path extrusionOk="0" h="19047" w="16958">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520" name="Google Shape;520;p38"/>
          <p:cNvGrpSpPr/>
          <p:nvPr/>
        </p:nvGrpSpPr>
        <p:grpSpPr>
          <a:xfrm>
            <a:off x="3201063" y="2039325"/>
            <a:ext cx="211517" cy="218643"/>
            <a:chOff x="-22845575" y="3504075"/>
            <a:chExt cx="296950" cy="295025"/>
          </a:xfrm>
        </p:grpSpPr>
        <p:sp>
          <p:nvSpPr>
            <p:cNvPr id="521" name="Google Shape;521;p38"/>
            <p:cNvSpPr/>
            <p:nvPr/>
          </p:nvSpPr>
          <p:spPr>
            <a:xfrm>
              <a:off x="-22688825" y="3504100"/>
              <a:ext cx="140200" cy="295000"/>
            </a:xfrm>
            <a:custGeom>
              <a:rect b="b" l="l" r="r" t="t"/>
              <a:pathLst>
                <a:path extrusionOk="0" h="11800" w="5608">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22845575" y="3504075"/>
              <a:ext cx="139425" cy="294250"/>
            </a:xfrm>
            <a:custGeom>
              <a:rect b="b" l="l" r="r" t="t"/>
              <a:pathLst>
                <a:path extrusionOk="0" h="11770" w="5577">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38"/>
          <p:cNvSpPr txBox="1"/>
          <p:nvPr/>
        </p:nvSpPr>
        <p:spPr>
          <a:xfrm>
            <a:off x="6356002" y="923350"/>
            <a:ext cx="2027400" cy="80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FFFF"/>
                </a:solidFill>
                <a:latin typeface="Montserrat"/>
                <a:ea typeface="Montserrat"/>
                <a:cs typeface="Montserrat"/>
                <a:sym typeface="Montserrat"/>
              </a:rPr>
              <a:t>2.1% people with anxiety disorders died during an average follow-up of 9.7 years. </a:t>
            </a:r>
            <a:endParaRPr sz="1000">
              <a:solidFill>
                <a:srgbClr val="FFFFFF"/>
              </a:solidFill>
              <a:latin typeface="Montserrat"/>
              <a:ea typeface="Montserrat"/>
              <a:cs typeface="Montserrat"/>
              <a:sym typeface="Montserrat"/>
            </a:endParaRPr>
          </a:p>
        </p:txBody>
      </p:sp>
      <p:sp>
        <p:nvSpPr>
          <p:cNvPr id="524" name="Google Shape;524;p38"/>
          <p:cNvSpPr/>
          <p:nvPr/>
        </p:nvSpPr>
        <p:spPr>
          <a:xfrm>
            <a:off x="5589685" y="2024212"/>
            <a:ext cx="266018" cy="248792"/>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txBox="1"/>
          <p:nvPr/>
        </p:nvSpPr>
        <p:spPr>
          <a:xfrm>
            <a:off x="6581372" y="1657991"/>
            <a:ext cx="18078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FFFF"/>
                </a:solidFill>
                <a:latin typeface="Montserrat"/>
                <a:ea typeface="Montserrat"/>
                <a:cs typeface="Montserrat"/>
                <a:sym typeface="Montserrat"/>
              </a:rPr>
              <a:t>A</a:t>
            </a:r>
            <a:r>
              <a:rPr lang="en" sz="1000">
                <a:solidFill>
                  <a:srgbClr val="FFFFFF"/>
                </a:solidFill>
                <a:latin typeface="Montserrat"/>
                <a:ea typeface="Montserrat"/>
                <a:cs typeface="Montserrat"/>
                <a:sym typeface="Montserrat"/>
              </a:rPr>
              <a:t>ccording to new research, phobias may be memories passed down through generations in DNA</a:t>
            </a:r>
            <a:endParaRPr sz="1000">
              <a:solidFill>
                <a:srgbClr val="FFFFFF"/>
              </a:solidFill>
              <a:latin typeface="Montserrat"/>
              <a:ea typeface="Montserrat"/>
              <a:cs typeface="Montserrat"/>
              <a:sym typeface="Montserrat"/>
            </a:endParaRPr>
          </a:p>
        </p:txBody>
      </p:sp>
      <p:sp>
        <p:nvSpPr>
          <p:cNvPr id="526" name="Google Shape;526;p38"/>
          <p:cNvSpPr txBox="1"/>
          <p:nvPr/>
        </p:nvSpPr>
        <p:spPr>
          <a:xfrm>
            <a:off x="528974" y="1677303"/>
            <a:ext cx="18744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FFFF"/>
                </a:solidFill>
                <a:latin typeface="Montserrat"/>
                <a:ea typeface="Montserrat"/>
                <a:cs typeface="Montserrat"/>
                <a:sym typeface="Montserrat"/>
              </a:rPr>
              <a:t>61% of cases admitted are at least one other mental disorder</a:t>
            </a:r>
            <a:endParaRPr sz="1000">
              <a:solidFill>
                <a:srgbClr val="FFFFFF"/>
              </a:solidFill>
              <a:latin typeface="Montserrat"/>
              <a:ea typeface="Montserrat"/>
              <a:cs typeface="Montserrat"/>
              <a:sym typeface="Montserrat"/>
            </a:endParaRPr>
          </a:p>
        </p:txBody>
      </p:sp>
      <p:sp>
        <p:nvSpPr>
          <p:cNvPr id="527" name="Google Shape;527;p38"/>
          <p:cNvSpPr txBox="1"/>
          <p:nvPr/>
        </p:nvSpPr>
        <p:spPr>
          <a:xfrm>
            <a:off x="5982106" y="3363462"/>
            <a:ext cx="22890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FFFF"/>
                </a:solidFill>
                <a:latin typeface="Montserrat"/>
                <a:ea typeface="Montserrat"/>
                <a:cs typeface="Montserrat"/>
                <a:sym typeface="Montserrat"/>
              </a:rPr>
              <a:t>A</a:t>
            </a:r>
            <a:r>
              <a:rPr lang="en" sz="1000">
                <a:solidFill>
                  <a:srgbClr val="FFFFFF"/>
                </a:solidFill>
                <a:latin typeface="Montserrat"/>
                <a:ea typeface="Montserrat"/>
                <a:cs typeface="Montserrat"/>
                <a:sym typeface="Montserrat"/>
              </a:rPr>
              <a:t>n extreme irrational fear of aversion to something</a:t>
            </a:r>
            <a:endParaRPr sz="1000">
              <a:solidFill>
                <a:srgbClr val="FFFFFF"/>
              </a:solidFill>
              <a:latin typeface="Montserrat"/>
              <a:ea typeface="Montserrat"/>
              <a:cs typeface="Montserrat"/>
              <a:sym typeface="Montserrat"/>
            </a:endParaRPr>
          </a:p>
        </p:txBody>
      </p:sp>
      <p:sp>
        <p:nvSpPr>
          <p:cNvPr id="528" name="Google Shape;528;p38"/>
          <p:cNvSpPr txBox="1"/>
          <p:nvPr/>
        </p:nvSpPr>
        <p:spPr>
          <a:xfrm>
            <a:off x="543885" y="2394624"/>
            <a:ext cx="18963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FFFF"/>
                </a:solidFill>
                <a:latin typeface="Montserrat"/>
                <a:ea typeface="Montserrat"/>
                <a:cs typeface="Montserrat"/>
                <a:sym typeface="Montserrat"/>
              </a:rPr>
              <a:t>The prevalence of anxiety disorders over the last year among seniors ranged from 3.6% to  17.2% </a:t>
            </a:r>
            <a:r>
              <a:rPr baseline="30000" lang="en" sz="1000">
                <a:solidFill>
                  <a:srgbClr val="FFFFFF"/>
                </a:solidFill>
                <a:latin typeface="Montserrat"/>
                <a:ea typeface="Montserrat"/>
                <a:cs typeface="Montserrat"/>
                <a:sym typeface="Montserrat"/>
              </a:rPr>
              <a:t>4</a:t>
            </a:r>
            <a:endParaRPr baseline="30000" sz="1000">
              <a:solidFill>
                <a:srgbClr val="FFFFFF"/>
              </a:solidFill>
              <a:latin typeface="Montserrat"/>
              <a:ea typeface="Montserrat"/>
              <a:cs typeface="Montserrat"/>
              <a:sym typeface="Montserrat"/>
            </a:endParaRPr>
          </a:p>
          <a:p>
            <a:pPr indent="0" lvl="0" marL="0" rtl="0" algn="just">
              <a:spcBef>
                <a:spcPts val="0"/>
              </a:spcBef>
              <a:spcAft>
                <a:spcPts val="0"/>
              </a:spcAft>
              <a:buNone/>
            </a:pPr>
            <a:r>
              <a:t/>
            </a:r>
            <a:endParaRPr sz="1000">
              <a:solidFill>
                <a:srgbClr val="FFFFFF"/>
              </a:solidFill>
              <a:latin typeface="Montserrat"/>
              <a:ea typeface="Montserrat"/>
              <a:cs typeface="Montserrat"/>
              <a:sym typeface="Montserrat"/>
            </a:endParaRPr>
          </a:p>
        </p:txBody>
      </p:sp>
      <p:sp>
        <p:nvSpPr>
          <p:cNvPr id="529" name="Google Shape;529;p38"/>
          <p:cNvSpPr txBox="1"/>
          <p:nvPr/>
        </p:nvSpPr>
        <p:spPr>
          <a:xfrm>
            <a:off x="635928" y="3326904"/>
            <a:ext cx="2096100" cy="80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FFFF"/>
                </a:solidFill>
                <a:latin typeface="Montserrat"/>
                <a:ea typeface="Montserrat"/>
                <a:cs typeface="Montserrat"/>
                <a:sym typeface="Montserrat"/>
              </a:rPr>
              <a:t>All phobias can limit daily activities and may cause </a:t>
            </a:r>
            <a:r>
              <a:rPr b="1" lang="en" sz="1000">
                <a:solidFill>
                  <a:srgbClr val="FFFFFF"/>
                </a:solidFill>
                <a:latin typeface="Montserrat"/>
                <a:ea typeface="Montserrat"/>
                <a:cs typeface="Montserrat"/>
                <a:sym typeface="Montserrat"/>
              </a:rPr>
              <a:t>severe anxiety</a:t>
            </a:r>
            <a:r>
              <a:rPr lang="en" sz="1000">
                <a:solidFill>
                  <a:srgbClr val="FFFFFF"/>
                </a:solidFill>
                <a:latin typeface="Montserrat"/>
                <a:ea typeface="Montserrat"/>
                <a:cs typeface="Montserrat"/>
                <a:sym typeface="Montserrat"/>
              </a:rPr>
              <a:t> and depression.</a:t>
            </a:r>
            <a:endParaRPr sz="1000">
              <a:solidFill>
                <a:srgbClr val="FFFFFF"/>
              </a:solidFill>
              <a:latin typeface="Montserrat"/>
              <a:ea typeface="Montserrat"/>
              <a:cs typeface="Montserrat"/>
              <a:sym typeface="Montserrat"/>
            </a:endParaRPr>
          </a:p>
        </p:txBody>
      </p:sp>
      <p:grpSp>
        <p:nvGrpSpPr>
          <p:cNvPr id="530" name="Google Shape;530;p38"/>
          <p:cNvGrpSpPr/>
          <p:nvPr/>
        </p:nvGrpSpPr>
        <p:grpSpPr>
          <a:xfrm>
            <a:off x="3208502" y="2652104"/>
            <a:ext cx="170114" cy="168181"/>
            <a:chOff x="3270675" y="841800"/>
            <a:chExt cx="497700" cy="482725"/>
          </a:xfrm>
        </p:grpSpPr>
        <p:sp>
          <p:nvSpPr>
            <p:cNvPr id="531" name="Google Shape;531;p38"/>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2" name="Google Shape;532;p38"/>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3" name="Google Shape;533;p38"/>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34" name="Google Shape;534;p38"/>
          <p:cNvGrpSpPr/>
          <p:nvPr/>
        </p:nvGrpSpPr>
        <p:grpSpPr>
          <a:xfrm>
            <a:off x="3435562" y="3246413"/>
            <a:ext cx="170132" cy="173409"/>
            <a:chOff x="5049725" y="3806450"/>
            <a:chExt cx="481825" cy="481825"/>
          </a:xfrm>
        </p:grpSpPr>
        <p:sp>
          <p:nvSpPr>
            <p:cNvPr id="535" name="Google Shape;535;p38"/>
            <p:cNvSpPr/>
            <p:nvPr/>
          </p:nvSpPr>
          <p:spPr>
            <a:xfrm>
              <a:off x="536115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6" name="Google Shape;536;p38"/>
            <p:cNvSpPr/>
            <p:nvPr/>
          </p:nvSpPr>
          <p:spPr>
            <a:xfrm>
              <a:off x="519177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7" name="Google Shape;537;p38"/>
            <p:cNvSpPr/>
            <p:nvPr/>
          </p:nvSpPr>
          <p:spPr>
            <a:xfrm>
              <a:off x="504972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38" name="Google Shape;538;p38"/>
          <p:cNvSpPr txBox="1"/>
          <p:nvPr/>
        </p:nvSpPr>
        <p:spPr>
          <a:xfrm>
            <a:off x="6584298" y="2645355"/>
            <a:ext cx="15708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FFFF"/>
                </a:solidFill>
                <a:latin typeface="Montserrat"/>
                <a:ea typeface="Montserrat"/>
                <a:cs typeface="Montserrat"/>
                <a:sym typeface="Montserrat"/>
              </a:rPr>
              <a:t>T</a:t>
            </a:r>
            <a:r>
              <a:rPr lang="en" sz="1000">
                <a:solidFill>
                  <a:srgbClr val="FFFFFF"/>
                </a:solidFill>
                <a:latin typeface="Montserrat"/>
                <a:ea typeface="Montserrat"/>
                <a:cs typeface="Montserrat"/>
                <a:sym typeface="Montserrat"/>
              </a:rPr>
              <a:t>he average age of phobia onset is 7</a:t>
            </a:r>
            <a:endParaRPr sz="1000">
              <a:solidFill>
                <a:srgbClr val="FFFFFF"/>
              </a:solidFill>
              <a:latin typeface="Montserrat"/>
              <a:ea typeface="Montserrat"/>
              <a:cs typeface="Montserrat"/>
              <a:sym typeface="Montserrat"/>
            </a:endParaRPr>
          </a:p>
        </p:txBody>
      </p:sp>
      <p:grpSp>
        <p:nvGrpSpPr>
          <p:cNvPr id="539" name="Google Shape;539;p38"/>
          <p:cNvGrpSpPr/>
          <p:nvPr/>
        </p:nvGrpSpPr>
        <p:grpSpPr>
          <a:xfrm>
            <a:off x="5364687" y="3208840"/>
            <a:ext cx="213021" cy="206114"/>
            <a:chOff x="-32568800" y="3232000"/>
            <a:chExt cx="291450" cy="282000"/>
          </a:xfrm>
        </p:grpSpPr>
        <p:sp>
          <p:nvSpPr>
            <p:cNvPr id="540" name="Google Shape;540;p38"/>
            <p:cNvSpPr/>
            <p:nvPr/>
          </p:nvSpPr>
          <p:spPr>
            <a:xfrm>
              <a:off x="-32545150" y="3232000"/>
              <a:ext cx="244175" cy="246550"/>
            </a:xfrm>
            <a:custGeom>
              <a:rect b="b" l="l" r="r" t="t"/>
              <a:pathLst>
                <a:path extrusionOk="0" h="9862" w="9767">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32568800" y="3392675"/>
              <a:ext cx="291450" cy="121325"/>
            </a:xfrm>
            <a:custGeom>
              <a:rect b="b" l="l" r="r" t="t"/>
              <a:pathLst>
                <a:path extrusionOk="0" h="4853" w="11658">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rgbClr val="0C2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8"/>
          <p:cNvGrpSpPr/>
          <p:nvPr/>
        </p:nvGrpSpPr>
        <p:grpSpPr>
          <a:xfrm>
            <a:off x="5589584" y="2631337"/>
            <a:ext cx="266023" cy="209562"/>
            <a:chOff x="5629975" y="3255775"/>
            <a:chExt cx="504500" cy="397500"/>
          </a:xfrm>
        </p:grpSpPr>
        <p:sp>
          <p:nvSpPr>
            <p:cNvPr id="543" name="Google Shape;543;p38"/>
            <p:cNvSpPr/>
            <p:nvPr/>
          </p:nvSpPr>
          <p:spPr>
            <a:xfrm>
              <a:off x="5756375" y="3255775"/>
              <a:ext cx="112950" cy="143425"/>
            </a:xfrm>
            <a:custGeom>
              <a:rect b="b" l="l" r="r" t="t"/>
              <a:pathLst>
                <a:path extrusionOk="0" h="5737" w="4518">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4" name="Google Shape;544;p38"/>
            <p:cNvSpPr/>
            <p:nvPr/>
          </p:nvSpPr>
          <p:spPr>
            <a:xfrm>
              <a:off x="5629975" y="3374400"/>
              <a:ext cx="140575" cy="136175"/>
            </a:xfrm>
            <a:custGeom>
              <a:rect b="b" l="l" r="r" t="t"/>
              <a:pathLst>
                <a:path extrusionOk="0" h="5447" w="5623">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5" name="Google Shape;545;p38"/>
            <p:cNvSpPr/>
            <p:nvPr/>
          </p:nvSpPr>
          <p:spPr>
            <a:xfrm>
              <a:off x="5897525" y="3255775"/>
              <a:ext cx="112950" cy="143425"/>
            </a:xfrm>
            <a:custGeom>
              <a:rect b="b" l="l" r="r" t="t"/>
              <a:pathLst>
                <a:path extrusionOk="0" h="5737" w="4518">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6" name="Google Shape;546;p38"/>
            <p:cNvSpPr/>
            <p:nvPr/>
          </p:nvSpPr>
          <p:spPr>
            <a:xfrm>
              <a:off x="5996075" y="3373900"/>
              <a:ext cx="138400" cy="136200"/>
            </a:xfrm>
            <a:custGeom>
              <a:rect b="b" l="l" r="r" t="t"/>
              <a:pathLst>
                <a:path extrusionOk="0" h="5448" w="5536">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7" name="Google Shape;547;p38"/>
            <p:cNvSpPr/>
            <p:nvPr/>
          </p:nvSpPr>
          <p:spPr>
            <a:xfrm>
              <a:off x="5728150" y="3427400"/>
              <a:ext cx="310575" cy="225875"/>
            </a:xfrm>
            <a:custGeom>
              <a:rect b="b" l="l" r="r" t="t"/>
              <a:pathLst>
                <a:path extrusionOk="0" h="9035" w="12423">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48" name="Google Shape;548;p38"/>
          <p:cNvSpPr txBox="1"/>
          <p:nvPr/>
        </p:nvSpPr>
        <p:spPr>
          <a:xfrm>
            <a:off x="746776" y="1017116"/>
            <a:ext cx="1874400" cy="33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000">
              <a:latin typeface="Montserrat"/>
              <a:ea typeface="Montserrat"/>
              <a:cs typeface="Montserrat"/>
              <a:sym typeface="Montserrat"/>
            </a:endParaRPr>
          </a:p>
        </p:txBody>
      </p:sp>
      <p:sp>
        <p:nvSpPr>
          <p:cNvPr id="549" name="Google Shape;549;p38"/>
          <p:cNvSpPr txBox="1"/>
          <p:nvPr/>
        </p:nvSpPr>
        <p:spPr>
          <a:xfrm>
            <a:off x="456800" y="860125"/>
            <a:ext cx="21711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FFFF"/>
                </a:solidFill>
                <a:latin typeface="Montserrat"/>
                <a:ea typeface="Montserrat"/>
                <a:cs typeface="Montserrat"/>
                <a:sym typeface="Montserrat"/>
              </a:rPr>
              <a:t>Phobias have been shown to be strongly related to increased risk of PTSD</a:t>
            </a:r>
            <a:endParaRPr sz="1000">
              <a:solidFill>
                <a:srgbClr val="FFFFFF"/>
              </a:solidFill>
              <a:latin typeface="Montserrat"/>
              <a:ea typeface="Montserrat"/>
              <a:cs typeface="Montserrat"/>
              <a:sym typeface="Montserrat"/>
            </a:endParaRPr>
          </a:p>
        </p:txBody>
      </p:sp>
      <p:sp>
        <p:nvSpPr>
          <p:cNvPr id="550" name="Google Shape;550;p38"/>
          <p:cNvSpPr txBox="1"/>
          <p:nvPr/>
        </p:nvSpPr>
        <p:spPr>
          <a:xfrm>
            <a:off x="888538" y="4405050"/>
            <a:ext cx="7386000" cy="80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FFFF"/>
                </a:solidFill>
                <a:latin typeface="Montserrat"/>
                <a:ea typeface="Montserrat"/>
                <a:cs typeface="Montserrat"/>
                <a:sym typeface="Montserrat"/>
              </a:rPr>
              <a:t>4. Prevalence and Characterization of Specific Phobia Disorder in People over 65 Years Old in a Madrid Community Sample (Spain) and its Relationship to Quality of Life. Berta Ausín *, Manuel Muñoz, Miguel Ángel Castellanos and Sara García</a:t>
            </a:r>
            <a:endParaRPr sz="1000">
              <a:solidFill>
                <a:srgbClr val="FFFFFF"/>
              </a:solidFill>
              <a:latin typeface="Montserrat"/>
              <a:ea typeface="Montserrat"/>
              <a:cs typeface="Montserrat"/>
              <a:sym typeface="Montserrat"/>
            </a:endParaRPr>
          </a:p>
          <a:p>
            <a:pPr indent="0" lvl="0" marL="0" rtl="0" algn="just">
              <a:spcBef>
                <a:spcPts val="0"/>
              </a:spcBef>
              <a:spcAft>
                <a:spcPts val="0"/>
              </a:spcAft>
              <a:buNone/>
            </a:pPr>
            <a:r>
              <a:t/>
            </a:r>
            <a:endParaRPr sz="1000">
              <a:solidFill>
                <a:srgbClr val="FFFFFF"/>
              </a:solidFill>
              <a:latin typeface="Montserrat"/>
              <a:ea typeface="Montserrat"/>
              <a:cs typeface="Montserrat"/>
              <a:sym typeface="Montserrat"/>
            </a:endParaRPr>
          </a:p>
        </p:txBody>
      </p:sp>
      <p:sp>
        <p:nvSpPr>
          <p:cNvPr id="551" name="Google Shape;551;p38"/>
          <p:cNvSpPr/>
          <p:nvPr/>
        </p:nvSpPr>
        <p:spPr>
          <a:xfrm>
            <a:off x="3411300" y="884775"/>
            <a:ext cx="23214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txBox="1"/>
          <p:nvPr>
            <p:ph idx="4294967295" type="title"/>
          </p:nvPr>
        </p:nvSpPr>
        <p:spPr>
          <a:xfrm>
            <a:off x="1308150" y="163825"/>
            <a:ext cx="6527700" cy="73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00C3B1"/>
                </a:solidFill>
              </a:rPr>
              <a:t>Prevalence, Impact &amp; Risk</a:t>
            </a:r>
            <a:endParaRPr sz="2500">
              <a:solidFill>
                <a:srgbClr val="00C3B1"/>
              </a:solidFill>
            </a:endParaRPr>
          </a:p>
        </p:txBody>
      </p:sp>
      <p:cxnSp>
        <p:nvCxnSpPr>
          <p:cNvPr id="553" name="Google Shape;553;p38"/>
          <p:cNvCxnSpPr/>
          <p:nvPr/>
        </p:nvCxnSpPr>
        <p:spPr>
          <a:xfrm flipH="1" rot="10800000">
            <a:off x="295375" y="4315050"/>
            <a:ext cx="8582100" cy="38100"/>
          </a:xfrm>
          <a:prstGeom prst="straightConnector1">
            <a:avLst/>
          </a:prstGeom>
          <a:noFill/>
          <a:ln cap="flat" cmpd="sng" w="9525">
            <a:solidFill>
              <a:schemeClr val="dk2"/>
            </a:solidFill>
            <a:prstDash val="solid"/>
            <a:round/>
            <a:headEnd len="med" w="med" type="none"/>
            <a:tailEnd len="med" w="med" type="none"/>
          </a:ln>
        </p:spPr>
      </p:cxnSp>
      <p:grpSp>
        <p:nvGrpSpPr>
          <p:cNvPr id="554" name="Google Shape;554;p38"/>
          <p:cNvGrpSpPr/>
          <p:nvPr/>
        </p:nvGrpSpPr>
        <p:grpSpPr>
          <a:xfrm>
            <a:off x="3387605" y="1439633"/>
            <a:ext cx="266038" cy="206102"/>
            <a:chOff x="-28462125" y="3199700"/>
            <a:chExt cx="298550" cy="259150"/>
          </a:xfrm>
        </p:grpSpPr>
        <p:sp>
          <p:nvSpPr>
            <p:cNvPr id="555" name="Google Shape;555;p38"/>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9"/>
          <p:cNvSpPr/>
          <p:nvPr/>
        </p:nvSpPr>
        <p:spPr>
          <a:xfrm>
            <a:off x="0" y="0"/>
            <a:ext cx="9144000" cy="5143500"/>
          </a:xfrm>
          <a:prstGeom prst="rect">
            <a:avLst/>
          </a:prstGeom>
          <a:solidFill>
            <a:srgbClr val="0C2E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9"/>
          <p:cNvSpPr/>
          <p:nvPr/>
        </p:nvSpPr>
        <p:spPr>
          <a:xfrm>
            <a:off x="415555" y="742357"/>
            <a:ext cx="24105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9"/>
          <p:cNvSpPr txBox="1"/>
          <p:nvPr>
            <p:ph type="title"/>
          </p:nvPr>
        </p:nvSpPr>
        <p:spPr>
          <a:xfrm>
            <a:off x="320275" y="301325"/>
            <a:ext cx="5442000" cy="38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C3B1"/>
                </a:solidFill>
              </a:rPr>
              <a:t>Solution - Exposure Therapy</a:t>
            </a:r>
            <a:endParaRPr>
              <a:solidFill>
                <a:srgbClr val="00C3B1"/>
              </a:solidFill>
            </a:endParaRPr>
          </a:p>
        </p:txBody>
      </p:sp>
      <p:sp>
        <p:nvSpPr>
          <p:cNvPr id="565" name="Google Shape;565;p39"/>
          <p:cNvSpPr txBox="1"/>
          <p:nvPr>
            <p:ph idx="1" type="subTitle"/>
          </p:nvPr>
        </p:nvSpPr>
        <p:spPr>
          <a:xfrm>
            <a:off x="320275" y="967900"/>
            <a:ext cx="4758900" cy="362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50">
                <a:solidFill>
                  <a:srgbClr val="FFFFFF"/>
                </a:solidFill>
              </a:rPr>
              <a:t>People always tend to avoid their fears as avoidance may help reduce feelings of fear for a short term but that avoidance can make the fear become even worse in the long run. </a:t>
            </a:r>
            <a:endParaRPr sz="1350">
              <a:solidFill>
                <a:srgbClr val="FFFFFF"/>
              </a:solidFill>
            </a:endParaRPr>
          </a:p>
          <a:p>
            <a:pPr indent="0" lvl="0" marL="0" rtl="0" algn="just">
              <a:spcBef>
                <a:spcPts val="0"/>
              </a:spcBef>
              <a:spcAft>
                <a:spcPts val="0"/>
              </a:spcAft>
              <a:buNone/>
            </a:pPr>
            <a:r>
              <a:t/>
            </a:r>
            <a:endParaRPr sz="1350">
              <a:solidFill>
                <a:srgbClr val="FFFFFF"/>
              </a:solidFill>
            </a:endParaRPr>
          </a:p>
          <a:p>
            <a:pPr indent="0" lvl="0" marL="0" rtl="0" algn="just">
              <a:spcBef>
                <a:spcPts val="0"/>
              </a:spcBef>
              <a:spcAft>
                <a:spcPts val="0"/>
              </a:spcAft>
              <a:buNone/>
            </a:pPr>
            <a:r>
              <a:rPr lang="en" sz="1350">
                <a:solidFill>
                  <a:srgbClr val="FFFFFF"/>
                </a:solidFill>
              </a:rPr>
              <a:t>In situations like these psychologists consider exposure therapy to help the patients break the pattern of avoidance and fear. </a:t>
            </a:r>
            <a:endParaRPr sz="1350">
              <a:solidFill>
                <a:srgbClr val="FFFFFF"/>
              </a:solidFill>
            </a:endParaRPr>
          </a:p>
          <a:p>
            <a:pPr indent="0" lvl="0" marL="0" rtl="0" algn="just">
              <a:spcBef>
                <a:spcPts val="0"/>
              </a:spcBef>
              <a:spcAft>
                <a:spcPts val="0"/>
              </a:spcAft>
              <a:buNone/>
            </a:pPr>
            <a:r>
              <a:t/>
            </a:r>
            <a:endParaRPr sz="1350">
              <a:solidFill>
                <a:srgbClr val="FFFFFF"/>
              </a:solidFill>
            </a:endParaRPr>
          </a:p>
          <a:p>
            <a:pPr indent="0" lvl="0" marL="0" rtl="0" algn="just">
              <a:spcBef>
                <a:spcPts val="0"/>
              </a:spcBef>
              <a:spcAft>
                <a:spcPts val="0"/>
              </a:spcAft>
              <a:buNone/>
            </a:pPr>
            <a:r>
              <a:rPr lang="en" sz="1350">
                <a:solidFill>
                  <a:srgbClr val="FFFFFF"/>
                </a:solidFill>
              </a:rPr>
              <a:t>With the advancement of VR we can help these psychologists create safe environments with the aim to expose the patients with the things they fear to controllable levels of anxiety.</a:t>
            </a:r>
            <a:endParaRPr sz="1350">
              <a:solidFill>
                <a:srgbClr val="FFFFFF"/>
              </a:solidFill>
            </a:endParaRPr>
          </a:p>
          <a:p>
            <a:pPr indent="0" lvl="0" marL="0" rtl="0" algn="just">
              <a:spcBef>
                <a:spcPts val="0"/>
              </a:spcBef>
              <a:spcAft>
                <a:spcPts val="0"/>
              </a:spcAft>
              <a:buNone/>
            </a:pPr>
            <a:r>
              <a:t/>
            </a:r>
            <a:endParaRPr sz="1350">
              <a:solidFill>
                <a:srgbClr val="FFFFFF"/>
              </a:solidFill>
            </a:endParaRPr>
          </a:p>
          <a:p>
            <a:pPr indent="0" lvl="0" marL="0" rtl="0" algn="just">
              <a:spcBef>
                <a:spcPts val="0"/>
              </a:spcBef>
              <a:spcAft>
                <a:spcPts val="0"/>
              </a:spcAft>
              <a:buNone/>
            </a:pPr>
            <a:r>
              <a:t/>
            </a:r>
            <a:endParaRPr sz="1350">
              <a:solidFill>
                <a:srgbClr val="FFFFFF"/>
              </a:solidFill>
            </a:endParaRPr>
          </a:p>
        </p:txBody>
      </p:sp>
      <p:grpSp>
        <p:nvGrpSpPr>
          <p:cNvPr id="566" name="Google Shape;566;p39"/>
          <p:cNvGrpSpPr/>
          <p:nvPr/>
        </p:nvGrpSpPr>
        <p:grpSpPr>
          <a:xfrm>
            <a:off x="5433284" y="967906"/>
            <a:ext cx="3382029" cy="2992839"/>
            <a:chOff x="1301925" y="606600"/>
            <a:chExt cx="4991925" cy="4417475"/>
          </a:xfrm>
        </p:grpSpPr>
        <p:sp>
          <p:nvSpPr>
            <p:cNvPr id="567" name="Google Shape;567;p39"/>
            <p:cNvSpPr/>
            <p:nvPr/>
          </p:nvSpPr>
          <p:spPr>
            <a:xfrm>
              <a:off x="1301925" y="2240375"/>
              <a:ext cx="4988600" cy="2783700"/>
            </a:xfrm>
            <a:custGeom>
              <a:rect b="b" l="l" r="r" t="t"/>
              <a:pathLst>
                <a:path extrusionOk="0" h="111348" w="199544">
                  <a:moveTo>
                    <a:pt x="99772" y="1"/>
                  </a:moveTo>
                  <a:cubicBezTo>
                    <a:pt x="44666" y="1"/>
                    <a:pt x="1" y="24919"/>
                    <a:pt x="1" y="55674"/>
                  </a:cubicBezTo>
                  <a:cubicBezTo>
                    <a:pt x="1" y="86429"/>
                    <a:pt x="44666" y="111347"/>
                    <a:pt x="99772" y="111347"/>
                  </a:cubicBezTo>
                  <a:cubicBezTo>
                    <a:pt x="154878" y="111347"/>
                    <a:pt x="199543" y="86429"/>
                    <a:pt x="199543" y="55674"/>
                  </a:cubicBezTo>
                  <a:cubicBezTo>
                    <a:pt x="199543" y="24919"/>
                    <a:pt x="154878" y="1"/>
                    <a:pt x="997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9"/>
            <p:cNvSpPr/>
            <p:nvPr/>
          </p:nvSpPr>
          <p:spPr>
            <a:xfrm>
              <a:off x="2974800" y="2655675"/>
              <a:ext cx="1080800" cy="623800"/>
            </a:xfrm>
            <a:custGeom>
              <a:rect b="b" l="l" r="r" t="t"/>
              <a:pathLst>
                <a:path extrusionOk="0" h="24952" w="43232">
                  <a:moveTo>
                    <a:pt x="21616" y="1"/>
                  </a:moveTo>
                  <a:cubicBezTo>
                    <a:pt x="9674" y="1"/>
                    <a:pt x="0" y="5571"/>
                    <a:pt x="0" y="12476"/>
                  </a:cubicBezTo>
                  <a:cubicBezTo>
                    <a:pt x="0" y="19381"/>
                    <a:pt x="9674" y="24952"/>
                    <a:pt x="21616" y="24952"/>
                  </a:cubicBezTo>
                  <a:cubicBezTo>
                    <a:pt x="33558" y="24952"/>
                    <a:pt x="43231" y="19381"/>
                    <a:pt x="43231" y="12476"/>
                  </a:cubicBezTo>
                  <a:cubicBezTo>
                    <a:pt x="43231" y="5571"/>
                    <a:pt x="33558"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a:off x="3680300" y="3458750"/>
              <a:ext cx="1080800" cy="623800"/>
            </a:xfrm>
            <a:custGeom>
              <a:rect b="b" l="l" r="r" t="t"/>
              <a:pathLst>
                <a:path extrusionOk="0" h="24952" w="43232">
                  <a:moveTo>
                    <a:pt x="21616" y="1"/>
                  </a:moveTo>
                  <a:cubicBezTo>
                    <a:pt x="9674" y="1"/>
                    <a:pt x="0" y="5571"/>
                    <a:pt x="0" y="12476"/>
                  </a:cubicBezTo>
                  <a:cubicBezTo>
                    <a:pt x="0" y="19348"/>
                    <a:pt x="9674" y="24952"/>
                    <a:pt x="21616" y="24952"/>
                  </a:cubicBezTo>
                  <a:cubicBezTo>
                    <a:pt x="33558" y="24952"/>
                    <a:pt x="43231" y="19348"/>
                    <a:pt x="43231" y="12476"/>
                  </a:cubicBezTo>
                  <a:cubicBezTo>
                    <a:pt x="43231" y="5571"/>
                    <a:pt x="33558"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a:off x="4491700" y="4012475"/>
              <a:ext cx="1080800" cy="623800"/>
            </a:xfrm>
            <a:custGeom>
              <a:rect b="b" l="l" r="r" t="t"/>
              <a:pathLst>
                <a:path extrusionOk="0" h="24952" w="43232">
                  <a:moveTo>
                    <a:pt x="21616" y="1"/>
                  </a:moveTo>
                  <a:cubicBezTo>
                    <a:pt x="9675" y="1"/>
                    <a:pt x="1" y="5605"/>
                    <a:pt x="1" y="12476"/>
                  </a:cubicBezTo>
                  <a:cubicBezTo>
                    <a:pt x="1" y="19381"/>
                    <a:pt x="9675" y="24952"/>
                    <a:pt x="21616" y="24952"/>
                  </a:cubicBezTo>
                  <a:cubicBezTo>
                    <a:pt x="33558" y="24952"/>
                    <a:pt x="43232" y="19381"/>
                    <a:pt x="43232" y="12476"/>
                  </a:cubicBezTo>
                  <a:cubicBezTo>
                    <a:pt x="43232" y="5605"/>
                    <a:pt x="33558"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p:nvPr/>
          </p:nvSpPr>
          <p:spPr>
            <a:xfrm>
              <a:off x="5001250" y="3050125"/>
              <a:ext cx="1080800" cy="623800"/>
            </a:xfrm>
            <a:custGeom>
              <a:rect b="b" l="l" r="r" t="t"/>
              <a:pathLst>
                <a:path extrusionOk="0" h="24952" w="43232">
                  <a:moveTo>
                    <a:pt x="21616" y="1"/>
                  </a:moveTo>
                  <a:cubicBezTo>
                    <a:pt x="9674" y="1"/>
                    <a:pt x="0" y="5605"/>
                    <a:pt x="0" y="12476"/>
                  </a:cubicBezTo>
                  <a:cubicBezTo>
                    <a:pt x="0" y="19381"/>
                    <a:pt x="9674" y="24952"/>
                    <a:pt x="21616" y="24952"/>
                  </a:cubicBezTo>
                  <a:cubicBezTo>
                    <a:pt x="33557" y="24952"/>
                    <a:pt x="43231" y="19381"/>
                    <a:pt x="43231" y="12476"/>
                  </a:cubicBezTo>
                  <a:cubicBezTo>
                    <a:pt x="43231" y="5605"/>
                    <a:pt x="33557"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a:off x="1520425" y="3171875"/>
              <a:ext cx="1080800" cy="624650"/>
            </a:xfrm>
            <a:custGeom>
              <a:rect b="b" l="l" r="r" t="t"/>
              <a:pathLst>
                <a:path extrusionOk="0" h="24986" w="43232">
                  <a:moveTo>
                    <a:pt x="21616" y="1"/>
                  </a:moveTo>
                  <a:cubicBezTo>
                    <a:pt x="9674" y="1"/>
                    <a:pt x="0" y="5605"/>
                    <a:pt x="0" y="12476"/>
                  </a:cubicBezTo>
                  <a:cubicBezTo>
                    <a:pt x="0" y="19381"/>
                    <a:pt x="9674" y="24985"/>
                    <a:pt x="21616" y="24985"/>
                  </a:cubicBezTo>
                  <a:cubicBezTo>
                    <a:pt x="33558" y="24985"/>
                    <a:pt x="43231" y="19381"/>
                    <a:pt x="43231" y="12476"/>
                  </a:cubicBezTo>
                  <a:cubicBezTo>
                    <a:pt x="43231" y="5605"/>
                    <a:pt x="33558"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p:cNvSpPr/>
            <p:nvPr/>
          </p:nvSpPr>
          <p:spPr>
            <a:xfrm>
              <a:off x="2241775" y="3858200"/>
              <a:ext cx="1080800" cy="623800"/>
            </a:xfrm>
            <a:custGeom>
              <a:rect b="b" l="l" r="r" t="t"/>
              <a:pathLst>
                <a:path extrusionOk="0" h="24952" w="43232">
                  <a:moveTo>
                    <a:pt x="21616" y="1"/>
                  </a:moveTo>
                  <a:cubicBezTo>
                    <a:pt x="9674" y="1"/>
                    <a:pt x="0" y="5571"/>
                    <a:pt x="0" y="12476"/>
                  </a:cubicBezTo>
                  <a:cubicBezTo>
                    <a:pt x="0" y="19348"/>
                    <a:pt x="9674" y="24952"/>
                    <a:pt x="21616" y="24952"/>
                  </a:cubicBezTo>
                  <a:cubicBezTo>
                    <a:pt x="33558" y="24952"/>
                    <a:pt x="43231" y="19348"/>
                    <a:pt x="43231" y="12476"/>
                  </a:cubicBezTo>
                  <a:cubicBezTo>
                    <a:pt x="43231" y="5571"/>
                    <a:pt x="33558"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p:nvPr/>
          </p:nvSpPr>
          <p:spPr>
            <a:xfrm>
              <a:off x="5869375" y="2480275"/>
              <a:ext cx="424475" cy="649925"/>
            </a:xfrm>
            <a:custGeom>
              <a:rect b="b" l="l" r="r" t="t"/>
              <a:pathLst>
                <a:path extrusionOk="0" h="25997" w="16979">
                  <a:moveTo>
                    <a:pt x="12685" y="1"/>
                  </a:moveTo>
                  <a:cubicBezTo>
                    <a:pt x="9459" y="1"/>
                    <a:pt x="5742" y="3116"/>
                    <a:pt x="3569" y="6850"/>
                  </a:cubicBezTo>
                  <a:cubicBezTo>
                    <a:pt x="1201" y="10919"/>
                    <a:pt x="0" y="17024"/>
                    <a:pt x="434" y="19826"/>
                  </a:cubicBezTo>
                  <a:lnTo>
                    <a:pt x="1835" y="25997"/>
                  </a:lnTo>
                  <a:lnTo>
                    <a:pt x="2402" y="21794"/>
                  </a:lnTo>
                  <a:cubicBezTo>
                    <a:pt x="3336" y="17024"/>
                    <a:pt x="10407" y="11019"/>
                    <a:pt x="13676" y="7850"/>
                  </a:cubicBezTo>
                  <a:cubicBezTo>
                    <a:pt x="16979" y="4715"/>
                    <a:pt x="16712" y="679"/>
                    <a:pt x="13543" y="78"/>
                  </a:cubicBezTo>
                  <a:cubicBezTo>
                    <a:pt x="13262" y="26"/>
                    <a:pt x="12975" y="1"/>
                    <a:pt x="12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p:cNvSpPr/>
            <p:nvPr/>
          </p:nvSpPr>
          <p:spPr>
            <a:xfrm>
              <a:off x="5869375" y="2480275"/>
              <a:ext cx="424475" cy="649925"/>
            </a:xfrm>
            <a:custGeom>
              <a:rect b="b" l="l" r="r" t="t"/>
              <a:pathLst>
                <a:path extrusionOk="0" h="25997" w="16979">
                  <a:moveTo>
                    <a:pt x="12685" y="1"/>
                  </a:moveTo>
                  <a:cubicBezTo>
                    <a:pt x="9459" y="1"/>
                    <a:pt x="5742" y="3116"/>
                    <a:pt x="3569" y="6850"/>
                  </a:cubicBezTo>
                  <a:cubicBezTo>
                    <a:pt x="1201" y="10919"/>
                    <a:pt x="0" y="17024"/>
                    <a:pt x="434" y="19826"/>
                  </a:cubicBezTo>
                  <a:lnTo>
                    <a:pt x="1835" y="25997"/>
                  </a:lnTo>
                  <a:lnTo>
                    <a:pt x="2402" y="21794"/>
                  </a:lnTo>
                  <a:cubicBezTo>
                    <a:pt x="3336" y="17024"/>
                    <a:pt x="10407" y="11019"/>
                    <a:pt x="13676" y="7850"/>
                  </a:cubicBezTo>
                  <a:cubicBezTo>
                    <a:pt x="16979" y="4715"/>
                    <a:pt x="16712" y="679"/>
                    <a:pt x="13543" y="78"/>
                  </a:cubicBezTo>
                  <a:cubicBezTo>
                    <a:pt x="13262" y="26"/>
                    <a:pt x="12975" y="1"/>
                    <a:pt x="126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p:nvPr/>
          </p:nvSpPr>
          <p:spPr>
            <a:xfrm>
              <a:off x="5881875" y="2529075"/>
              <a:ext cx="301075" cy="543600"/>
            </a:xfrm>
            <a:custGeom>
              <a:rect b="b" l="l" r="r" t="t"/>
              <a:pathLst>
                <a:path extrusionOk="0" h="21744" w="12043">
                  <a:moveTo>
                    <a:pt x="11831" y="1"/>
                  </a:moveTo>
                  <a:cubicBezTo>
                    <a:pt x="11801" y="1"/>
                    <a:pt x="11770" y="9"/>
                    <a:pt x="11742" y="28"/>
                  </a:cubicBezTo>
                  <a:lnTo>
                    <a:pt x="11709" y="28"/>
                  </a:lnTo>
                  <a:cubicBezTo>
                    <a:pt x="7239" y="2463"/>
                    <a:pt x="501" y="11536"/>
                    <a:pt x="34" y="21510"/>
                  </a:cubicBezTo>
                  <a:cubicBezTo>
                    <a:pt x="0" y="21643"/>
                    <a:pt x="100" y="21743"/>
                    <a:pt x="201" y="21743"/>
                  </a:cubicBezTo>
                  <a:lnTo>
                    <a:pt x="267" y="21743"/>
                  </a:lnTo>
                  <a:cubicBezTo>
                    <a:pt x="367" y="21710"/>
                    <a:pt x="434" y="21643"/>
                    <a:pt x="434" y="21543"/>
                  </a:cubicBezTo>
                  <a:cubicBezTo>
                    <a:pt x="901" y="11703"/>
                    <a:pt x="7539" y="2796"/>
                    <a:pt x="11909" y="395"/>
                  </a:cubicBezTo>
                  <a:cubicBezTo>
                    <a:pt x="12009" y="361"/>
                    <a:pt x="12042" y="228"/>
                    <a:pt x="12009" y="128"/>
                  </a:cubicBezTo>
                  <a:cubicBezTo>
                    <a:pt x="11985" y="56"/>
                    <a:pt x="11909" y="1"/>
                    <a:pt x="118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a:off x="5857700" y="2847875"/>
              <a:ext cx="362125" cy="431600"/>
            </a:xfrm>
            <a:custGeom>
              <a:rect b="b" l="l" r="r" t="t"/>
              <a:pathLst>
                <a:path extrusionOk="0" h="17264" w="14485">
                  <a:moveTo>
                    <a:pt x="10778" y="1"/>
                  </a:moveTo>
                  <a:cubicBezTo>
                    <a:pt x="10239" y="1"/>
                    <a:pt x="9645" y="80"/>
                    <a:pt x="9006" y="252"/>
                  </a:cubicBezTo>
                  <a:cubicBezTo>
                    <a:pt x="5537" y="1219"/>
                    <a:pt x="0" y="6956"/>
                    <a:pt x="100" y="14362"/>
                  </a:cubicBezTo>
                  <a:lnTo>
                    <a:pt x="1168" y="17264"/>
                  </a:lnTo>
                  <a:cubicBezTo>
                    <a:pt x="1401" y="15629"/>
                    <a:pt x="2935" y="12727"/>
                    <a:pt x="5737" y="10125"/>
                  </a:cubicBezTo>
                  <a:cubicBezTo>
                    <a:pt x="8840" y="7257"/>
                    <a:pt x="13043" y="5555"/>
                    <a:pt x="13777" y="3521"/>
                  </a:cubicBezTo>
                  <a:cubicBezTo>
                    <a:pt x="14484" y="1561"/>
                    <a:pt x="13170" y="1"/>
                    <a:pt x="10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9"/>
            <p:cNvSpPr/>
            <p:nvPr/>
          </p:nvSpPr>
          <p:spPr>
            <a:xfrm>
              <a:off x="5857700" y="2895025"/>
              <a:ext cx="275200" cy="345250"/>
            </a:xfrm>
            <a:custGeom>
              <a:rect b="b" l="l" r="r" t="t"/>
              <a:pathLst>
                <a:path extrusionOk="0" h="13810" w="11008">
                  <a:moveTo>
                    <a:pt x="10708" y="0"/>
                  </a:moveTo>
                  <a:cubicBezTo>
                    <a:pt x="7572" y="901"/>
                    <a:pt x="1801" y="4737"/>
                    <a:pt x="33" y="13543"/>
                  </a:cubicBezTo>
                  <a:cubicBezTo>
                    <a:pt x="0" y="13643"/>
                    <a:pt x="67" y="13777"/>
                    <a:pt x="167" y="13777"/>
                  </a:cubicBezTo>
                  <a:lnTo>
                    <a:pt x="200" y="13777"/>
                  </a:lnTo>
                  <a:cubicBezTo>
                    <a:pt x="200" y="13810"/>
                    <a:pt x="234" y="13810"/>
                    <a:pt x="267" y="13810"/>
                  </a:cubicBezTo>
                  <a:cubicBezTo>
                    <a:pt x="334" y="13777"/>
                    <a:pt x="400" y="13743"/>
                    <a:pt x="400" y="13643"/>
                  </a:cubicBezTo>
                  <a:cubicBezTo>
                    <a:pt x="2135" y="5037"/>
                    <a:pt x="7972" y="1234"/>
                    <a:pt x="10841" y="434"/>
                  </a:cubicBezTo>
                  <a:cubicBezTo>
                    <a:pt x="10941" y="400"/>
                    <a:pt x="11008" y="267"/>
                    <a:pt x="10975" y="167"/>
                  </a:cubicBezTo>
                  <a:cubicBezTo>
                    <a:pt x="10941" y="67"/>
                    <a:pt x="10841" y="0"/>
                    <a:pt x="107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a:off x="1338750" y="2387525"/>
              <a:ext cx="412700" cy="569225"/>
            </a:xfrm>
            <a:custGeom>
              <a:rect b="b" l="l" r="r" t="t"/>
              <a:pathLst>
                <a:path extrusionOk="0" h="22769" w="16508">
                  <a:moveTo>
                    <a:pt x="4835" y="1"/>
                  </a:moveTo>
                  <a:cubicBezTo>
                    <a:pt x="2075" y="1"/>
                    <a:pt x="1" y="2126"/>
                    <a:pt x="2564" y="4956"/>
                  </a:cubicBezTo>
                  <a:cubicBezTo>
                    <a:pt x="5766" y="8525"/>
                    <a:pt x="12004" y="13095"/>
                    <a:pt x="12471" y="22769"/>
                  </a:cubicBezTo>
                  <a:lnTo>
                    <a:pt x="15340" y="22602"/>
                  </a:lnTo>
                  <a:cubicBezTo>
                    <a:pt x="15340" y="22602"/>
                    <a:pt x="16507" y="16631"/>
                    <a:pt x="15073" y="11260"/>
                  </a:cubicBezTo>
                  <a:cubicBezTo>
                    <a:pt x="13605" y="5890"/>
                    <a:pt x="10570" y="1887"/>
                    <a:pt x="6967" y="419"/>
                  </a:cubicBezTo>
                  <a:cubicBezTo>
                    <a:pt x="6255" y="133"/>
                    <a:pt x="5524" y="1"/>
                    <a:pt x="4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p:nvPr/>
          </p:nvSpPr>
          <p:spPr>
            <a:xfrm>
              <a:off x="1338750" y="2387525"/>
              <a:ext cx="412700" cy="569225"/>
            </a:xfrm>
            <a:custGeom>
              <a:rect b="b" l="l" r="r" t="t"/>
              <a:pathLst>
                <a:path extrusionOk="0" h="22769" w="16508">
                  <a:moveTo>
                    <a:pt x="4835" y="1"/>
                  </a:moveTo>
                  <a:cubicBezTo>
                    <a:pt x="2075" y="1"/>
                    <a:pt x="1" y="2126"/>
                    <a:pt x="2564" y="4956"/>
                  </a:cubicBezTo>
                  <a:cubicBezTo>
                    <a:pt x="5766" y="8525"/>
                    <a:pt x="12004" y="13095"/>
                    <a:pt x="12471" y="22769"/>
                  </a:cubicBezTo>
                  <a:lnTo>
                    <a:pt x="15340" y="22602"/>
                  </a:lnTo>
                  <a:cubicBezTo>
                    <a:pt x="15340" y="22602"/>
                    <a:pt x="16507" y="16631"/>
                    <a:pt x="15073" y="11260"/>
                  </a:cubicBezTo>
                  <a:cubicBezTo>
                    <a:pt x="13605" y="5890"/>
                    <a:pt x="10570" y="1887"/>
                    <a:pt x="6967" y="419"/>
                  </a:cubicBezTo>
                  <a:cubicBezTo>
                    <a:pt x="6255" y="133"/>
                    <a:pt x="5524" y="1"/>
                    <a:pt x="48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1452875" y="2427975"/>
              <a:ext cx="260200" cy="478750"/>
            </a:xfrm>
            <a:custGeom>
              <a:rect b="b" l="l" r="r" t="t"/>
              <a:pathLst>
                <a:path extrusionOk="0" h="19150" w="10408">
                  <a:moveTo>
                    <a:pt x="220" y="1"/>
                  </a:moveTo>
                  <a:cubicBezTo>
                    <a:pt x="148" y="1"/>
                    <a:pt x="77" y="37"/>
                    <a:pt x="34" y="102"/>
                  </a:cubicBezTo>
                  <a:cubicBezTo>
                    <a:pt x="1" y="202"/>
                    <a:pt x="34" y="336"/>
                    <a:pt x="134" y="402"/>
                  </a:cubicBezTo>
                  <a:cubicBezTo>
                    <a:pt x="3169" y="2170"/>
                    <a:pt x="9140" y="8375"/>
                    <a:pt x="10008" y="18949"/>
                  </a:cubicBezTo>
                  <a:cubicBezTo>
                    <a:pt x="10008" y="19049"/>
                    <a:pt x="10074" y="19149"/>
                    <a:pt x="10174" y="19149"/>
                  </a:cubicBezTo>
                  <a:lnTo>
                    <a:pt x="10208" y="19149"/>
                  </a:lnTo>
                  <a:cubicBezTo>
                    <a:pt x="10341" y="19149"/>
                    <a:pt x="10408" y="19049"/>
                    <a:pt x="10408" y="18949"/>
                  </a:cubicBezTo>
                  <a:lnTo>
                    <a:pt x="10408" y="18916"/>
                  </a:lnTo>
                  <a:cubicBezTo>
                    <a:pt x="9574" y="8175"/>
                    <a:pt x="3436" y="1870"/>
                    <a:pt x="334" y="35"/>
                  </a:cubicBezTo>
                  <a:cubicBezTo>
                    <a:pt x="299" y="12"/>
                    <a:pt x="259" y="1"/>
                    <a:pt x="2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1316100" y="2686425"/>
              <a:ext cx="435350" cy="554675"/>
            </a:xfrm>
            <a:custGeom>
              <a:rect b="b" l="l" r="r" t="t"/>
              <a:pathLst>
                <a:path extrusionOk="0" h="22187" w="17414">
                  <a:moveTo>
                    <a:pt x="3435" y="0"/>
                  </a:moveTo>
                  <a:cubicBezTo>
                    <a:pt x="2559" y="0"/>
                    <a:pt x="1701" y="268"/>
                    <a:pt x="968" y="772"/>
                  </a:cubicBezTo>
                  <a:cubicBezTo>
                    <a:pt x="368" y="1206"/>
                    <a:pt x="1" y="1939"/>
                    <a:pt x="34" y="2673"/>
                  </a:cubicBezTo>
                  <a:cubicBezTo>
                    <a:pt x="101" y="3474"/>
                    <a:pt x="768" y="4108"/>
                    <a:pt x="1369" y="4608"/>
                  </a:cubicBezTo>
                  <a:cubicBezTo>
                    <a:pt x="2002" y="5142"/>
                    <a:pt x="2670" y="5709"/>
                    <a:pt x="2836" y="6509"/>
                  </a:cubicBezTo>
                  <a:cubicBezTo>
                    <a:pt x="3203" y="8077"/>
                    <a:pt x="1302" y="9578"/>
                    <a:pt x="1702" y="11146"/>
                  </a:cubicBezTo>
                  <a:cubicBezTo>
                    <a:pt x="1936" y="11813"/>
                    <a:pt x="2403" y="12347"/>
                    <a:pt x="3036" y="12647"/>
                  </a:cubicBezTo>
                  <a:cubicBezTo>
                    <a:pt x="3570" y="12881"/>
                    <a:pt x="4071" y="13114"/>
                    <a:pt x="4604" y="13314"/>
                  </a:cubicBezTo>
                  <a:cubicBezTo>
                    <a:pt x="4871" y="13381"/>
                    <a:pt x="5138" y="13448"/>
                    <a:pt x="5405" y="13481"/>
                  </a:cubicBezTo>
                  <a:cubicBezTo>
                    <a:pt x="6205" y="13581"/>
                    <a:pt x="6973" y="13915"/>
                    <a:pt x="7540" y="14448"/>
                  </a:cubicBezTo>
                  <a:cubicBezTo>
                    <a:pt x="8440" y="15416"/>
                    <a:pt x="8307" y="16850"/>
                    <a:pt x="8640" y="18118"/>
                  </a:cubicBezTo>
                  <a:cubicBezTo>
                    <a:pt x="9041" y="19619"/>
                    <a:pt x="10075" y="20886"/>
                    <a:pt x="11509" y="21554"/>
                  </a:cubicBezTo>
                  <a:cubicBezTo>
                    <a:pt x="12280" y="21916"/>
                    <a:pt x="13404" y="22186"/>
                    <a:pt x="14203" y="22186"/>
                  </a:cubicBezTo>
                  <a:cubicBezTo>
                    <a:pt x="14580" y="22186"/>
                    <a:pt x="14885" y="22126"/>
                    <a:pt x="15045" y="21987"/>
                  </a:cubicBezTo>
                  <a:cubicBezTo>
                    <a:pt x="15412" y="21654"/>
                    <a:pt x="15112" y="20186"/>
                    <a:pt x="15245" y="19719"/>
                  </a:cubicBezTo>
                  <a:cubicBezTo>
                    <a:pt x="15612" y="18485"/>
                    <a:pt x="15846" y="17217"/>
                    <a:pt x="15946" y="15950"/>
                  </a:cubicBezTo>
                  <a:cubicBezTo>
                    <a:pt x="15979" y="15382"/>
                    <a:pt x="16079" y="14815"/>
                    <a:pt x="16246" y="14248"/>
                  </a:cubicBezTo>
                  <a:cubicBezTo>
                    <a:pt x="16446" y="13648"/>
                    <a:pt x="16680" y="13014"/>
                    <a:pt x="16846" y="12380"/>
                  </a:cubicBezTo>
                  <a:cubicBezTo>
                    <a:pt x="17046" y="11780"/>
                    <a:pt x="17413" y="11246"/>
                    <a:pt x="17380" y="10479"/>
                  </a:cubicBezTo>
                  <a:cubicBezTo>
                    <a:pt x="17313" y="9778"/>
                    <a:pt x="17147" y="9078"/>
                    <a:pt x="16913" y="8411"/>
                  </a:cubicBezTo>
                  <a:cubicBezTo>
                    <a:pt x="16680" y="7744"/>
                    <a:pt x="16446" y="7077"/>
                    <a:pt x="16213" y="6409"/>
                  </a:cubicBezTo>
                  <a:cubicBezTo>
                    <a:pt x="15946" y="5609"/>
                    <a:pt x="15579" y="4842"/>
                    <a:pt x="15145" y="4141"/>
                  </a:cubicBezTo>
                  <a:cubicBezTo>
                    <a:pt x="14311" y="2940"/>
                    <a:pt x="13010" y="2106"/>
                    <a:pt x="11576" y="1873"/>
                  </a:cubicBezTo>
                  <a:cubicBezTo>
                    <a:pt x="10375" y="1706"/>
                    <a:pt x="9074" y="1973"/>
                    <a:pt x="7940" y="1539"/>
                  </a:cubicBezTo>
                  <a:cubicBezTo>
                    <a:pt x="6772" y="1106"/>
                    <a:pt x="5805" y="472"/>
                    <a:pt x="4638" y="172"/>
                  </a:cubicBezTo>
                  <a:cubicBezTo>
                    <a:pt x="4240" y="56"/>
                    <a:pt x="3836" y="0"/>
                    <a:pt x="3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1374475" y="2717175"/>
              <a:ext cx="337775" cy="435550"/>
            </a:xfrm>
            <a:custGeom>
              <a:rect b="b" l="l" r="r" t="t"/>
              <a:pathLst>
                <a:path extrusionOk="0" h="17422" w="13511">
                  <a:moveTo>
                    <a:pt x="182" y="0"/>
                  </a:moveTo>
                  <a:cubicBezTo>
                    <a:pt x="101" y="0"/>
                    <a:pt x="28" y="60"/>
                    <a:pt x="1" y="142"/>
                  </a:cubicBezTo>
                  <a:cubicBezTo>
                    <a:pt x="1" y="242"/>
                    <a:pt x="34" y="343"/>
                    <a:pt x="134" y="376"/>
                  </a:cubicBezTo>
                  <a:cubicBezTo>
                    <a:pt x="2736" y="1010"/>
                    <a:pt x="13110" y="6013"/>
                    <a:pt x="12510" y="17221"/>
                  </a:cubicBezTo>
                  <a:cubicBezTo>
                    <a:pt x="12510" y="17321"/>
                    <a:pt x="12577" y="17421"/>
                    <a:pt x="12677" y="17421"/>
                  </a:cubicBezTo>
                  <a:cubicBezTo>
                    <a:pt x="12777" y="17421"/>
                    <a:pt x="12877" y="17355"/>
                    <a:pt x="12877" y="17255"/>
                  </a:cubicBezTo>
                  <a:cubicBezTo>
                    <a:pt x="13511" y="5780"/>
                    <a:pt x="2870" y="676"/>
                    <a:pt x="234" y="9"/>
                  </a:cubicBezTo>
                  <a:cubicBezTo>
                    <a:pt x="217" y="3"/>
                    <a:pt x="199" y="0"/>
                    <a:pt x="1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p:nvPr/>
          </p:nvSpPr>
          <p:spPr>
            <a:xfrm>
              <a:off x="1422025" y="2890350"/>
              <a:ext cx="221000" cy="36700"/>
            </a:xfrm>
            <a:custGeom>
              <a:rect b="b" l="l" r="r" t="t"/>
              <a:pathLst>
                <a:path extrusionOk="0" h="1468" w="8840">
                  <a:moveTo>
                    <a:pt x="4087" y="1"/>
                  </a:moveTo>
                  <a:cubicBezTo>
                    <a:pt x="2746" y="1"/>
                    <a:pt x="1401" y="271"/>
                    <a:pt x="134" y="821"/>
                  </a:cubicBezTo>
                  <a:cubicBezTo>
                    <a:pt x="34" y="854"/>
                    <a:pt x="0" y="954"/>
                    <a:pt x="34" y="1054"/>
                  </a:cubicBezTo>
                  <a:lnTo>
                    <a:pt x="67" y="1054"/>
                  </a:lnTo>
                  <a:cubicBezTo>
                    <a:pt x="67" y="1121"/>
                    <a:pt x="134" y="1154"/>
                    <a:pt x="200" y="1154"/>
                  </a:cubicBezTo>
                  <a:cubicBezTo>
                    <a:pt x="234" y="1154"/>
                    <a:pt x="267" y="1154"/>
                    <a:pt x="301" y="1121"/>
                  </a:cubicBezTo>
                  <a:cubicBezTo>
                    <a:pt x="1516" y="620"/>
                    <a:pt x="2801" y="367"/>
                    <a:pt x="4082" y="367"/>
                  </a:cubicBezTo>
                  <a:cubicBezTo>
                    <a:pt x="5614" y="367"/>
                    <a:pt x="7141" y="728"/>
                    <a:pt x="8540" y="1455"/>
                  </a:cubicBezTo>
                  <a:cubicBezTo>
                    <a:pt x="8567" y="1464"/>
                    <a:pt x="8593" y="1468"/>
                    <a:pt x="8619" y="1468"/>
                  </a:cubicBezTo>
                  <a:cubicBezTo>
                    <a:pt x="8689" y="1468"/>
                    <a:pt x="8749" y="1437"/>
                    <a:pt x="8773" y="1388"/>
                  </a:cubicBezTo>
                  <a:cubicBezTo>
                    <a:pt x="8840" y="1288"/>
                    <a:pt x="8807" y="1188"/>
                    <a:pt x="8707" y="1121"/>
                  </a:cubicBezTo>
                  <a:cubicBezTo>
                    <a:pt x="7260" y="380"/>
                    <a:pt x="5676" y="1"/>
                    <a:pt x="40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9"/>
            <p:cNvSpPr/>
            <p:nvPr/>
          </p:nvSpPr>
          <p:spPr>
            <a:xfrm>
              <a:off x="5283950" y="1402275"/>
              <a:ext cx="246850" cy="461200"/>
            </a:xfrm>
            <a:custGeom>
              <a:rect b="b" l="l" r="r" t="t"/>
              <a:pathLst>
                <a:path extrusionOk="0" h="18448" w="9874">
                  <a:moveTo>
                    <a:pt x="9874" y="1"/>
                  </a:moveTo>
                  <a:cubicBezTo>
                    <a:pt x="7372" y="67"/>
                    <a:pt x="5904" y="968"/>
                    <a:pt x="4937" y="3170"/>
                  </a:cubicBezTo>
                  <a:cubicBezTo>
                    <a:pt x="3870" y="5538"/>
                    <a:pt x="0" y="14644"/>
                    <a:pt x="0" y="14644"/>
                  </a:cubicBezTo>
                  <a:lnTo>
                    <a:pt x="4937" y="18447"/>
                  </a:lnTo>
                  <a:cubicBezTo>
                    <a:pt x="5337" y="17813"/>
                    <a:pt x="7906" y="10308"/>
                    <a:pt x="7906" y="10308"/>
                  </a:cubicBezTo>
                  <a:lnTo>
                    <a:pt x="98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9"/>
            <p:cNvSpPr/>
            <p:nvPr/>
          </p:nvSpPr>
          <p:spPr>
            <a:xfrm>
              <a:off x="5273100" y="3126825"/>
              <a:ext cx="348600" cy="201525"/>
            </a:xfrm>
            <a:custGeom>
              <a:rect b="b" l="l" r="r" t="t"/>
              <a:pathLst>
                <a:path extrusionOk="0" h="8061" w="13944">
                  <a:moveTo>
                    <a:pt x="12725" y="1"/>
                  </a:moveTo>
                  <a:cubicBezTo>
                    <a:pt x="12720" y="1"/>
                    <a:pt x="12715" y="1"/>
                    <a:pt x="12710" y="1"/>
                  </a:cubicBezTo>
                  <a:lnTo>
                    <a:pt x="12676" y="402"/>
                  </a:lnTo>
                  <a:cubicBezTo>
                    <a:pt x="12643" y="835"/>
                    <a:pt x="11576" y="1035"/>
                    <a:pt x="10742" y="1035"/>
                  </a:cubicBezTo>
                  <a:cubicBezTo>
                    <a:pt x="10074" y="1035"/>
                    <a:pt x="8774" y="869"/>
                    <a:pt x="8807" y="535"/>
                  </a:cubicBezTo>
                  <a:lnTo>
                    <a:pt x="8807" y="302"/>
                  </a:lnTo>
                  <a:cubicBezTo>
                    <a:pt x="8707" y="335"/>
                    <a:pt x="8507" y="602"/>
                    <a:pt x="8106" y="969"/>
                  </a:cubicBezTo>
                  <a:cubicBezTo>
                    <a:pt x="7706" y="1302"/>
                    <a:pt x="7306" y="1603"/>
                    <a:pt x="6872" y="1903"/>
                  </a:cubicBezTo>
                  <a:cubicBezTo>
                    <a:pt x="6005" y="2537"/>
                    <a:pt x="5071" y="3137"/>
                    <a:pt x="4137" y="3637"/>
                  </a:cubicBezTo>
                  <a:cubicBezTo>
                    <a:pt x="3003" y="4271"/>
                    <a:pt x="1969" y="4638"/>
                    <a:pt x="601" y="5238"/>
                  </a:cubicBezTo>
                  <a:cubicBezTo>
                    <a:pt x="468" y="5305"/>
                    <a:pt x="334" y="5405"/>
                    <a:pt x="234" y="5505"/>
                  </a:cubicBezTo>
                  <a:cubicBezTo>
                    <a:pt x="134" y="5605"/>
                    <a:pt x="101" y="5705"/>
                    <a:pt x="67" y="5839"/>
                  </a:cubicBezTo>
                  <a:cubicBezTo>
                    <a:pt x="1" y="6373"/>
                    <a:pt x="201" y="6873"/>
                    <a:pt x="634" y="7207"/>
                  </a:cubicBezTo>
                  <a:cubicBezTo>
                    <a:pt x="1068" y="7473"/>
                    <a:pt x="1535" y="7707"/>
                    <a:pt x="2035" y="7807"/>
                  </a:cubicBezTo>
                  <a:cubicBezTo>
                    <a:pt x="2692" y="7976"/>
                    <a:pt x="3359" y="8060"/>
                    <a:pt x="4025" y="8060"/>
                  </a:cubicBezTo>
                  <a:cubicBezTo>
                    <a:pt x="4543" y="8060"/>
                    <a:pt x="5060" y="8009"/>
                    <a:pt x="5571" y="7907"/>
                  </a:cubicBezTo>
                  <a:cubicBezTo>
                    <a:pt x="6605" y="7607"/>
                    <a:pt x="7539" y="7173"/>
                    <a:pt x="8440" y="6573"/>
                  </a:cubicBezTo>
                  <a:cubicBezTo>
                    <a:pt x="9140" y="6072"/>
                    <a:pt x="9974" y="5705"/>
                    <a:pt x="10842" y="5539"/>
                  </a:cubicBezTo>
                  <a:cubicBezTo>
                    <a:pt x="11609" y="5439"/>
                    <a:pt x="12543" y="5472"/>
                    <a:pt x="13210" y="5005"/>
                  </a:cubicBezTo>
                  <a:cubicBezTo>
                    <a:pt x="13944" y="4505"/>
                    <a:pt x="13644" y="3437"/>
                    <a:pt x="13444" y="2503"/>
                  </a:cubicBezTo>
                  <a:cubicBezTo>
                    <a:pt x="13213" y="1513"/>
                    <a:pt x="13177" y="1"/>
                    <a:pt x="127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9"/>
            <p:cNvSpPr/>
            <p:nvPr/>
          </p:nvSpPr>
          <p:spPr>
            <a:xfrm>
              <a:off x="5665050" y="3260275"/>
              <a:ext cx="244375" cy="269425"/>
            </a:xfrm>
            <a:custGeom>
              <a:rect b="b" l="l" r="r" t="t"/>
              <a:pathLst>
                <a:path extrusionOk="0" h="10777" w="9775">
                  <a:moveTo>
                    <a:pt x="4904" y="1"/>
                  </a:moveTo>
                  <a:cubicBezTo>
                    <a:pt x="4704" y="1"/>
                    <a:pt x="4637" y="234"/>
                    <a:pt x="4537" y="701"/>
                  </a:cubicBezTo>
                  <a:cubicBezTo>
                    <a:pt x="4370" y="1735"/>
                    <a:pt x="4070" y="2702"/>
                    <a:pt x="3603" y="3636"/>
                  </a:cubicBezTo>
                  <a:cubicBezTo>
                    <a:pt x="3036" y="4804"/>
                    <a:pt x="2302" y="5905"/>
                    <a:pt x="1435" y="6905"/>
                  </a:cubicBezTo>
                  <a:cubicBezTo>
                    <a:pt x="1035" y="7339"/>
                    <a:pt x="634" y="7773"/>
                    <a:pt x="301" y="8240"/>
                  </a:cubicBezTo>
                  <a:cubicBezTo>
                    <a:pt x="67" y="8640"/>
                    <a:pt x="0" y="9741"/>
                    <a:pt x="367" y="9974"/>
                  </a:cubicBezTo>
                  <a:cubicBezTo>
                    <a:pt x="1218" y="10542"/>
                    <a:pt x="2340" y="10777"/>
                    <a:pt x="3418" y="10777"/>
                  </a:cubicBezTo>
                  <a:cubicBezTo>
                    <a:pt x="4115" y="10777"/>
                    <a:pt x="4795" y="10678"/>
                    <a:pt x="5371" y="10508"/>
                  </a:cubicBezTo>
                  <a:cubicBezTo>
                    <a:pt x="6538" y="10241"/>
                    <a:pt x="7406" y="9240"/>
                    <a:pt x="7539" y="8073"/>
                  </a:cubicBezTo>
                  <a:cubicBezTo>
                    <a:pt x="7806" y="6705"/>
                    <a:pt x="7940" y="5838"/>
                    <a:pt x="8607" y="4804"/>
                  </a:cubicBezTo>
                  <a:cubicBezTo>
                    <a:pt x="8874" y="4437"/>
                    <a:pt x="9274" y="4137"/>
                    <a:pt x="9441" y="3703"/>
                  </a:cubicBezTo>
                  <a:cubicBezTo>
                    <a:pt x="9774" y="2936"/>
                    <a:pt x="9507" y="2102"/>
                    <a:pt x="9307" y="1335"/>
                  </a:cubicBezTo>
                  <a:cubicBezTo>
                    <a:pt x="9148" y="697"/>
                    <a:pt x="8988" y="29"/>
                    <a:pt x="8771" y="29"/>
                  </a:cubicBezTo>
                  <a:cubicBezTo>
                    <a:pt x="8761" y="29"/>
                    <a:pt x="8750" y="31"/>
                    <a:pt x="8740" y="34"/>
                  </a:cubicBezTo>
                  <a:lnTo>
                    <a:pt x="8740" y="434"/>
                  </a:lnTo>
                  <a:cubicBezTo>
                    <a:pt x="8473" y="734"/>
                    <a:pt x="7539" y="1035"/>
                    <a:pt x="6672" y="1068"/>
                  </a:cubicBezTo>
                  <a:cubicBezTo>
                    <a:pt x="6172" y="1068"/>
                    <a:pt x="4971" y="968"/>
                    <a:pt x="4971" y="568"/>
                  </a:cubicBezTo>
                  <a:lnTo>
                    <a:pt x="49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
            <p:cNvSpPr/>
            <p:nvPr/>
          </p:nvSpPr>
          <p:spPr>
            <a:xfrm>
              <a:off x="5454075" y="2040225"/>
              <a:ext cx="462850" cy="1257200"/>
            </a:xfrm>
            <a:custGeom>
              <a:rect b="b" l="l" r="r" t="t"/>
              <a:pathLst>
                <a:path extrusionOk="0" h="50288" w="18514">
                  <a:moveTo>
                    <a:pt x="300" y="1"/>
                  </a:moveTo>
                  <a:cubicBezTo>
                    <a:pt x="300" y="1"/>
                    <a:pt x="0" y="20816"/>
                    <a:pt x="33" y="23017"/>
                  </a:cubicBezTo>
                  <a:cubicBezTo>
                    <a:pt x="67" y="24952"/>
                    <a:pt x="434" y="44266"/>
                    <a:pt x="434" y="44266"/>
                  </a:cubicBezTo>
                  <a:cubicBezTo>
                    <a:pt x="738" y="45048"/>
                    <a:pt x="1865" y="45327"/>
                    <a:pt x="3044" y="45327"/>
                  </a:cubicBezTo>
                  <a:cubicBezTo>
                    <a:pt x="4581" y="45327"/>
                    <a:pt x="6205" y="44852"/>
                    <a:pt x="6205" y="44399"/>
                  </a:cubicBezTo>
                  <a:cubicBezTo>
                    <a:pt x="6205" y="44399"/>
                    <a:pt x="6872" y="30356"/>
                    <a:pt x="7038" y="28288"/>
                  </a:cubicBezTo>
                  <a:cubicBezTo>
                    <a:pt x="7139" y="26787"/>
                    <a:pt x="7172" y="25319"/>
                    <a:pt x="7139" y="23818"/>
                  </a:cubicBezTo>
                  <a:lnTo>
                    <a:pt x="8406" y="11076"/>
                  </a:lnTo>
                  <a:cubicBezTo>
                    <a:pt x="8406" y="11076"/>
                    <a:pt x="10074" y="24051"/>
                    <a:pt x="10574" y="28021"/>
                  </a:cubicBezTo>
                  <a:cubicBezTo>
                    <a:pt x="11141" y="32558"/>
                    <a:pt x="12409" y="49570"/>
                    <a:pt x="12409" y="49570"/>
                  </a:cubicBezTo>
                  <a:cubicBezTo>
                    <a:pt x="12627" y="49990"/>
                    <a:pt x="13849" y="50287"/>
                    <a:pt x="15120" y="50287"/>
                  </a:cubicBezTo>
                  <a:cubicBezTo>
                    <a:pt x="16571" y="50287"/>
                    <a:pt x="18086" y="49900"/>
                    <a:pt x="18247" y="48869"/>
                  </a:cubicBezTo>
                  <a:cubicBezTo>
                    <a:pt x="18247" y="48869"/>
                    <a:pt x="18513" y="36961"/>
                    <a:pt x="18413" y="32357"/>
                  </a:cubicBezTo>
                  <a:cubicBezTo>
                    <a:pt x="18380" y="30489"/>
                    <a:pt x="18213" y="28588"/>
                    <a:pt x="17980" y="26720"/>
                  </a:cubicBezTo>
                  <a:cubicBezTo>
                    <a:pt x="17980" y="26720"/>
                    <a:pt x="17246" y="3737"/>
                    <a:pt x="17146" y="234"/>
                  </a:cubicBezTo>
                  <a:lnTo>
                    <a:pt x="3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9"/>
            <p:cNvSpPr/>
            <p:nvPr/>
          </p:nvSpPr>
          <p:spPr>
            <a:xfrm>
              <a:off x="5556650" y="2132800"/>
              <a:ext cx="107600" cy="479525"/>
            </a:xfrm>
            <a:custGeom>
              <a:rect b="b" l="l" r="r" t="t"/>
              <a:pathLst>
                <a:path extrusionOk="0" h="19181" w="4304">
                  <a:moveTo>
                    <a:pt x="0" y="1"/>
                  </a:moveTo>
                  <a:cubicBezTo>
                    <a:pt x="0" y="1"/>
                    <a:pt x="634" y="1835"/>
                    <a:pt x="3169" y="3336"/>
                  </a:cubicBezTo>
                  <a:lnTo>
                    <a:pt x="3002" y="19181"/>
                  </a:lnTo>
                  <a:lnTo>
                    <a:pt x="4303" y="7373"/>
                  </a:lnTo>
                  <a:lnTo>
                    <a:pt x="3903" y="2502"/>
                  </a:lnTo>
                  <a:cubicBezTo>
                    <a:pt x="2435" y="1935"/>
                    <a:pt x="1134" y="110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9"/>
            <p:cNvSpPr/>
            <p:nvPr/>
          </p:nvSpPr>
          <p:spPr>
            <a:xfrm>
              <a:off x="5454900" y="1388100"/>
              <a:ext cx="477025" cy="710825"/>
            </a:xfrm>
            <a:custGeom>
              <a:rect b="b" l="l" r="r" t="t"/>
              <a:pathLst>
                <a:path extrusionOk="0" h="28433" w="19081">
                  <a:moveTo>
                    <a:pt x="6272" y="1"/>
                  </a:moveTo>
                  <a:cubicBezTo>
                    <a:pt x="2669" y="201"/>
                    <a:pt x="901" y="1402"/>
                    <a:pt x="334" y="5871"/>
                  </a:cubicBezTo>
                  <a:cubicBezTo>
                    <a:pt x="0" y="8240"/>
                    <a:pt x="167" y="26219"/>
                    <a:pt x="167" y="26219"/>
                  </a:cubicBezTo>
                  <a:cubicBezTo>
                    <a:pt x="2394" y="27838"/>
                    <a:pt x="5922" y="28432"/>
                    <a:pt x="9231" y="28432"/>
                  </a:cubicBezTo>
                  <a:cubicBezTo>
                    <a:pt x="12811" y="28432"/>
                    <a:pt x="16135" y="27736"/>
                    <a:pt x="17280" y="26887"/>
                  </a:cubicBezTo>
                  <a:cubicBezTo>
                    <a:pt x="17280" y="26887"/>
                    <a:pt x="17146" y="20949"/>
                    <a:pt x="17079" y="16145"/>
                  </a:cubicBezTo>
                  <a:cubicBezTo>
                    <a:pt x="17980" y="8740"/>
                    <a:pt x="19081" y="4804"/>
                    <a:pt x="17847" y="3003"/>
                  </a:cubicBezTo>
                  <a:cubicBezTo>
                    <a:pt x="17313" y="2302"/>
                    <a:pt x="16579" y="1735"/>
                    <a:pt x="15745" y="1402"/>
                  </a:cubicBezTo>
                  <a:cubicBezTo>
                    <a:pt x="14077" y="801"/>
                    <a:pt x="12009" y="267"/>
                    <a:pt x="11375" y="101"/>
                  </a:cubicBezTo>
                  <a:lnTo>
                    <a:pt x="6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9"/>
            <p:cNvSpPr/>
            <p:nvPr/>
          </p:nvSpPr>
          <p:spPr>
            <a:xfrm>
              <a:off x="5524950" y="1516900"/>
              <a:ext cx="105100" cy="424550"/>
            </a:xfrm>
            <a:custGeom>
              <a:rect b="b" l="l" r="r" t="t"/>
              <a:pathLst>
                <a:path extrusionOk="0" h="16982" w="4204">
                  <a:moveTo>
                    <a:pt x="2921" y="1"/>
                  </a:moveTo>
                  <a:cubicBezTo>
                    <a:pt x="2687" y="1"/>
                    <a:pt x="2448" y="73"/>
                    <a:pt x="2235" y="219"/>
                  </a:cubicBezTo>
                  <a:cubicBezTo>
                    <a:pt x="1902" y="1320"/>
                    <a:pt x="0" y="9192"/>
                    <a:pt x="267" y="11961"/>
                  </a:cubicBezTo>
                  <a:cubicBezTo>
                    <a:pt x="467" y="13395"/>
                    <a:pt x="868" y="14763"/>
                    <a:pt x="1401" y="16097"/>
                  </a:cubicBezTo>
                  <a:cubicBezTo>
                    <a:pt x="1672" y="16736"/>
                    <a:pt x="1915" y="16981"/>
                    <a:pt x="2135" y="16981"/>
                  </a:cubicBezTo>
                  <a:cubicBezTo>
                    <a:pt x="2593" y="16981"/>
                    <a:pt x="2954" y="15918"/>
                    <a:pt x="3269" y="15130"/>
                  </a:cubicBezTo>
                  <a:cubicBezTo>
                    <a:pt x="3670" y="14062"/>
                    <a:pt x="3903" y="12928"/>
                    <a:pt x="4037" y="11761"/>
                  </a:cubicBezTo>
                  <a:cubicBezTo>
                    <a:pt x="4203" y="10293"/>
                    <a:pt x="3603" y="5756"/>
                    <a:pt x="3837" y="486"/>
                  </a:cubicBezTo>
                  <a:cubicBezTo>
                    <a:pt x="3616" y="165"/>
                    <a:pt x="3274" y="1"/>
                    <a:pt x="29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9"/>
            <p:cNvSpPr/>
            <p:nvPr/>
          </p:nvSpPr>
          <p:spPr>
            <a:xfrm>
              <a:off x="5524950" y="1516900"/>
              <a:ext cx="105100" cy="424550"/>
            </a:xfrm>
            <a:custGeom>
              <a:rect b="b" l="l" r="r" t="t"/>
              <a:pathLst>
                <a:path extrusionOk="0" h="16982" w="4204">
                  <a:moveTo>
                    <a:pt x="2921" y="1"/>
                  </a:moveTo>
                  <a:cubicBezTo>
                    <a:pt x="2687" y="1"/>
                    <a:pt x="2448" y="73"/>
                    <a:pt x="2235" y="219"/>
                  </a:cubicBezTo>
                  <a:cubicBezTo>
                    <a:pt x="1902" y="1320"/>
                    <a:pt x="0" y="9192"/>
                    <a:pt x="267" y="11961"/>
                  </a:cubicBezTo>
                  <a:cubicBezTo>
                    <a:pt x="467" y="13395"/>
                    <a:pt x="868" y="14763"/>
                    <a:pt x="1401" y="16097"/>
                  </a:cubicBezTo>
                  <a:cubicBezTo>
                    <a:pt x="1672" y="16736"/>
                    <a:pt x="1915" y="16981"/>
                    <a:pt x="2135" y="16981"/>
                  </a:cubicBezTo>
                  <a:cubicBezTo>
                    <a:pt x="2593" y="16981"/>
                    <a:pt x="2954" y="15918"/>
                    <a:pt x="3269" y="15130"/>
                  </a:cubicBezTo>
                  <a:cubicBezTo>
                    <a:pt x="3670" y="14062"/>
                    <a:pt x="3903" y="12928"/>
                    <a:pt x="4037" y="11761"/>
                  </a:cubicBezTo>
                  <a:cubicBezTo>
                    <a:pt x="4203" y="10293"/>
                    <a:pt x="3603" y="5756"/>
                    <a:pt x="3837" y="486"/>
                  </a:cubicBezTo>
                  <a:cubicBezTo>
                    <a:pt x="3616" y="165"/>
                    <a:pt x="3274" y="1"/>
                    <a:pt x="2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9"/>
            <p:cNvSpPr/>
            <p:nvPr/>
          </p:nvSpPr>
          <p:spPr>
            <a:xfrm>
              <a:off x="5559975" y="1453025"/>
              <a:ext cx="98425" cy="76025"/>
            </a:xfrm>
            <a:custGeom>
              <a:rect b="b" l="l" r="r" t="t"/>
              <a:pathLst>
                <a:path extrusionOk="0" h="3041" w="3937">
                  <a:moveTo>
                    <a:pt x="955" y="0"/>
                  </a:moveTo>
                  <a:cubicBezTo>
                    <a:pt x="861" y="0"/>
                    <a:pt x="799" y="64"/>
                    <a:pt x="768" y="239"/>
                  </a:cubicBezTo>
                  <a:cubicBezTo>
                    <a:pt x="0" y="873"/>
                    <a:pt x="834" y="2774"/>
                    <a:pt x="834" y="2774"/>
                  </a:cubicBezTo>
                  <a:cubicBezTo>
                    <a:pt x="990" y="2735"/>
                    <a:pt x="1149" y="2716"/>
                    <a:pt x="1307" y="2716"/>
                  </a:cubicBezTo>
                  <a:cubicBezTo>
                    <a:pt x="1691" y="2716"/>
                    <a:pt x="2071" y="2828"/>
                    <a:pt x="2402" y="3041"/>
                  </a:cubicBezTo>
                  <a:cubicBezTo>
                    <a:pt x="2402" y="3041"/>
                    <a:pt x="3937" y="2374"/>
                    <a:pt x="3937" y="1273"/>
                  </a:cubicBezTo>
                  <a:cubicBezTo>
                    <a:pt x="3937" y="239"/>
                    <a:pt x="2836" y="573"/>
                    <a:pt x="2069" y="439"/>
                  </a:cubicBezTo>
                  <a:cubicBezTo>
                    <a:pt x="1538" y="324"/>
                    <a:pt x="1166" y="0"/>
                    <a:pt x="9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9"/>
            <p:cNvSpPr/>
            <p:nvPr/>
          </p:nvSpPr>
          <p:spPr>
            <a:xfrm>
              <a:off x="5559975" y="1453025"/>
              <a:ext cx="98425" cy="76025"/>
            </a:xfrm>
            <a:custGeom>
              <a:rect b="b" l="l" r="r" t="t"/>
              <a:pathLst>
                <a:path extrusionOk="0" h="3041" w="3937">
                  <a:moveTo>
                    <a:pt x="955" y="0"/>
                  </a:moveTo>
                  <a:cubicBezTo>
                    <a:pt x="861" y="0"/>
                    <a:pt x="799" y="64"/>
                    <a:pt x="768" y="239"/>
                  </a:cubicBezTo>
                  <a:cubicBezTo>
                    <a:pt x="0" y="873"/>
                    <a:pt x="834" y="2774"/>
                    <a:pt x="834" y="2774"/>
                  </a:cubicBezTo>
                  <a:cubicBezTo>
                    <a:pt x="990" y="2735"/>
                    <a:pt x="1149" y="2716"/>
                    <a:pt x="1307" y="2716"/>
                  </a:cubicBezTo>
                  <a:cubicBezTo>
                    <a:pt x="1691" y="2716"/>
                    <a:pt x="2071" y="2828"/>
                    <a:pt x="2402" y="3041"/>
                  </a:cubicBezTo>
                  <a:cubicBezTo>
                    <a:pt x="2402" y="3041"/>
                    <a:pt x="3937" y="2374"/>
                    <a:pt x="3937" y="1273"/>
                  </a:cubicBezTo>
                  <a:cubicBezTo>
                    <a:pt x="3937" y="239"/>
                    <a:pt x="2836" y="573"/>
                    <a:pt x="2069" y="439"/>
                  </a:cubicBezTo>
                  <a:cubicBezTo>
                    <a:pt x="1538" y="324"/>
                    <a:pt x="1166" y="0"/>
                    <a:pt x="9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p:nvPr/>
          </p:nvSpPr>
          <p:spPr>
            <a:xfrm>
              <a:off x="5580825" y="1461500"/>
              <a:ext cx="77575" cy="67550"/>
            </a:xfrm>
            <a:custGeom>
              <a:rect b="b" l="l" r="r" t="t"/>
              <a:pathLst>
                <a:path extrusionOk="0" h="2702" w="3103">
                  <a:moveTo>
                    <a:pt x="1501" y="100"/>
                  </a:moveTo>
                  <a:cubicBezTo>
                    <a:pt x="1835" y="200"/>
                    <a:pt x="2102" y="901"/>
                    <a:pt x="1835" y="1334"/>
                  </a:cubicBezTo>
                  <a:cubicBezTo>
                    <a:pt x="1702" y="1568"/>
                    <a:pt x="1468" y="1768"/>
                    <a:pt x="1201" y="1868"/>
                  </a:cubicBezTo>
                  <a:cubicBezTo>
                    <a:pt x="734" y="2001"/>
                    <a:pt x="134" y="1968"/>
                    <a:pt x="0" y="2435"/>
                  </a:cubicBezTo>
                  <a:cubicBezTo>
                    <a:pt x="166" y="2396"/>
                    <a:pt x="331" y="2377"/>
                    <a:pt x="494" y="2377"/>
                  </a:cubicBezTo>
                  <a:cubicBezTo>
                    <a:pt x="890" y="2377"/>
                    <a:pt x="1271" y="2489"/>
                    <a:pt x="1602" y="2702"/>
                  </a:cubicBezTo>
                  <a:cubicBezTo>
                    <a:pt x="1602" y="2702"/>
                    <a:pt x="3103" y="2035"/>
                    <a:pt x="3103" y="934"/>
                  </a:cubicBezTo>
                  <a:cubicBezTo>
                    <a:pt x="3103" y="0"/>
                    <a:pt x="2235" y="167"/>
                    <a:pt x="1501" y="1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9"/>
            <p:cNvSpPr/>
            <p:nvPr/>
          </p:nvSpPr>
          <p:spPr>
            <a:xfrm>
              <a:off x="5467400" y="993625"/>
              <a:ext cx="245200" cy="241925"/>
            </a:xfrm>
            <a:custGeom>
              <a:rect b="b" l="l" r="r" t="t"/>
              <a:pathLst>
                <a:path extrusionOk="0" h="9677" w="9808">
                  <a:moveTo>
                    <a:pt x="4916" y="0"/>
                  </a:moveTo>
                  <a:cubicBezTo>
                    <a:pt x="2302" y="0"/>
                    <a:pt x="133" y="2110"/>
                    <a:pt x="68" y="4738"/>
                  </a:cubicBezTo>
                  <a:cubicBezTo>
                    <a:pt x="1" y="7407"/>
                    <a:pt x="2136" y="9609"/>
                    <a:pt x="4804" y="9675"/>
                  </a:cubicBezTo>
                  <a:cubicBezTo>
                    <a:pt x="4846" y="9676"/>
                    <a:pt x="4887" y="9677"/>
                    <a:pt x="4928" y="9677"/>
                  </a:cubicBezTo>
                  <a:cubicBezTo>
                    <a:pt x="7540" y="9677"/>
                    <a:pt x="9675" y="7599"/>
                    <a:pt x="9741" y="4972"/>
                  </a:cubicBezTo>
                  <a:cubicBezTo>
                    <a:pt x="9808" y="2303"/>
                    <a:pt x="7706" y="68"/>
                    <a:pt x="5038" y="2"/>
                  </a:cubicBezTo>
                  <a:cubicBezTo>
                    <a:pt x="4997" y="1"/>
                    <a:pt x="4957" y="0"/>
                    <a:pt x="49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9"/>
            <p:cNvSpPr/>
            <p:nvPr/>
          </p:nvSpPr>
          <p:spPr>
            <a:xfrm>
              <a:off x="5742600" y="1205475"/>
              <a:ext cx="54225" cy="125950"/>
            </a:xfrm>
            <a:custGeom>
              <a:rect b="b" l="l" r="r" t="t"/>
              <a:pathLst>
                <a:path extrusionOk="0" h="5038" w="2169">
                  <a:moveTo>
                    <a:pt x="2169" y="0"/>
                  </a:moveTo>
                  <a:lnTo>
                    <a:pt x="101" y="2435"/>
                  </a:lnTo>
                  <a:lnTo>
                    <a:pt x="1" y="5037"/>
                  </a:lnTo>
                  <a:cubicBezTo>
                    <a:pt x="401" y="4904"/>
                    <a:pt x="768" y="4637"/>
                    <a:pt x="968" y="4270"/>
                  </a:cubicBezTo>
                  <a:cubicBezTo>
                    <a:pt x="1302" y="3670"/>
                    <a:pt x="2169" y="1"/>
                    <a:pt x="21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9"/>
            <p:cNvSpPr/>
            <p:nvPr/>
          </p:nvSpPr>
          <p:spPr>
            <a:xfrm>
              <a:off x="5760125" y="1073400"/>
              <a:ext cx="68400" cy="135425"/>
            </a:xfrm>
            <a:custGeom>
              <a:rect b="b" l="l" r="r" t="t"/>
              <a:pathLst>
                <a:path extrusionOk="0" h="5417" w="2736">
                  <a:moveTo>
                    <a:pt x="839" y="0"/>
                  </a:moveTo>
                  <a:cubicBezTo>
                    <a:pt x="770" y="0"/>
                    <a:pt x="702" y="4"/>
                    <a:pt x="634" y="13"/>
                  </a:cubicBezTo>
                  <a:lnTo>
                    <a:pt x="0" y="5417"/>
                  </a:lnTo>
                  <a:lnTo>
                    <a:pt x="1468" y="5283"/>
                  </a:lnTo>
                  <a:cubicBezTo>
                    <a:pt x="2335" y="3282"/>
                    <a:pt x="2735" y="1247"/>
                    <a:pt x="2102" y="547"/>
                  </a:cubicBezTo>
                  <a:cubicBezTo>
                    <a:pt x="1781" y="197"/>
                    <a:pt x="1309" y="0"/>
                    <a:pt x="8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a:off x="5482425" y="1013175"/>
              <a:ext cx="361950" cy="452250"/>
            </a:xfrm>
            <a:custGeom>
              <a:rect b="b" l="l" r="r" t="t"/>
              <a:pathLst>
                <a:path extrusionOk="0" h="18090" w="14478">
                  <a:moveTo>
                    <a:pt x="5060" y="0"/>
                  </a:moveTo>
                  <a:cubicBezTo>
                    <a:pt x="2898" y="0"/>
                    <a:pt x="862" y="1036"/>
                    <a:pt x="501" y="3723"/>
                  </a:cubicBezTo>
                  <a:cubicBezTo>
                    <a:pt x="0" y="7325"/>
                    <a:pt x="134" y="9527"/>
                    <a:pt x="634" y="11528"/>
                  </a:cubicBezTo>
                  <a:cubicBezTo>
                    <a:pt x="968" y="12829"/>
                    <a:pt x="1668" y="13763"/>
                    <a:pt x="2869" y="13997"/>
                  </a:cubicBezTo>
                  <a:cubicBezTo>
                    <a:pt x="3138" y="14009"/>
                    <a:pt x="3406" y="14017"/>
                    <a:pt x="3673" y="14017"/>
                  </a:cubicBezTo>
                  <a:cubicBezTo>
                    <a:pt x="4136" y="14017"/>
                    <a:pt x="4593" y="13994"/>
                    <a:pt x="5037" y="13930"/>
                  </a:cubicBezTo>
                  <a:lnTo>
                    <a:pt x="5037" y="13930"/>
                  </a:lnTo>
                  <a:lnTo>
                    <a:pt x="5004" y="15798"/>
                  </a:lnTo>
                  <a:cubicBezTo>
                    <a:pt x="3936" y="16966"/>
                    <a:pt x="3970" y="17733"/>
                    <a:pt x="5037" y="17966"/>
                  </a:cubicBezTo>
                  <a:cubicBezTo>
                    <a:pt x="5410" y="18041"/>
                    <a:pt x="5889" y="18089"/>
                    <a:pt x="6411" y="18089"/>
                  </a:cubicBezTo>
                  <a:cubicBezTo>
                    <a:pt x="7761" y="18089"/>
                    <a:pt x="9399" y="17766"/>
                    <a:pt x="10241" y="16732"/>
                  </a:cubicBezTo>
                  <a:lnTo>
                    <a:pt x="10508" y="10161"/>
                  </a:lnTo>
                  <a:cubicBezTo>
                    <a:pt x="10508" y="10161"/>
                    <a:pt x="10663" y="10849"/>
                    <a:pt x="11608" y="10849"/>
                  </a:cubicBezTo>
                  <a:cubicBezTo>
                    <a:pt x="11821" y="10849"/>
                    <a:pt x="12075" y="10814"/>
                    <a:pt x="12376" y="10728"/>
                  </a:cubicBezTo>
                  <a:cubicBezTo>
                    <a:pt x="13310" y="10461"/>
                    <a:pt x="14477" y="8793"/>
                    <a:pt x="13910" y="7492"/>
                  </a:cubicBezTo>
                  <a:cubicBezTo>
                    <a:pt x="13632" y="6871"/>
                    <a:pt x="13202" y="6666"/>
                    <a:pt x="12793" y="6666"/>
                  </a:cubicBezTo>
                  <a:cubicBezTo>
                    <a:pt x="12366" y="6666"/>
                    <a:pt x="11962" y="6888"/>
                    <a:pt x="11775" y="7092"/>
                  </a:cubicBezTo>
                  <a:cubicBezTo>
                    <a:pt x="11461" y="7406"/>
                    <a:pt x="11073" y="7867"/>
                    <a:pt x="10801" y="7867"/>
                  </a:cubicBezTo>
                  <a:cubicBezTo>
                    <a:pt x="10755" y="7867"/>
                    <a:pt x="10713" y="7854"/>
                    <a:pt x="10675" y="7826"/>
                  </a:cubicBezTo>
                  <a:cubicBezTo>
                    <a:pt x="10675" y="7826"/>
                    <a:pt x="11842" y="2989"/>
                    <a:pt x="9073" y="1188"/>
                  </a:cubicBezTo>
                  <a:cubicBezTo>
                    <a:pt x="7982" y="456"/>
                    <a:pt x="6494" y="0"/>
                    <a:pt x="50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a:off x="5452400" y="948875"/>
              <a:ext cx="336925" cy="272475"/>
            </a:xfrm>
            <a:custGeom>
              <a:rect b="b" l="l" r="r" t="t"/>
              <a:pathLst>
                <a:path extrusionOk="0" h="10899" w="13477">
                  <a:moveTo>
                    <a:pt x="2101" y="1"/>
                  </a:moveTo>
                  <a:cubicBezTo>
                    <a:pt x="1920" y="1"/>
                    <a:pt x="1748" y="53"/>
                    <a:pt x="1602" y="157"/>
                  </a:cubicBezTo>
                  <a:cubicBezTo>
                    <a:pt x="1435" y="357"/>
                    <a:pt x="1401" y="591"/>
                    <a:pt x="1435" y="791"/>
                  </a:cubicBezTo>
                  <a:cubicBezTo>
                    <a:pt x="1501" y="1325"/>
                    <a:pt x="1735" y="1792"/>
                    <a:pt x="2069" y="2192"/>
                  </a:cubicBezTo>
                  <a:cubicBezTo>
                    <a:pt x="1856" y="2168"/>
                    <a:pt x="1644" y="2145"/>
                    <a:pt x="1432" y="2145"/>
                  </a:cubicBezTo>
                  <a:cubicBezTo>
                    <a:pt x="1344" y="2145"/>
                    <a:pt x="1256" y="2149"/>
                    <a:pt x="1168" y="2159"/>
                  </a:cubicBezTo>
                  <a:cubicBezTo>
                    <a:pt x="834" y="2159"/>
                    <a:pt x="534" y="2325"/>
                    <a:pt x="334" y="2559"/>
                  </a:cubicBezTo>
                  <a:cubicBezTo>
                    <a:pt x="34" y="2892"/>
                    <a:pt x="0" y="3359"/>
                    <a:pt x="167" y="3760"/>
                  </a:cubicBezTo>
                  <a:cubicBezTo>
                    <a:pt x="367" y="4160"/>
                    <a:pt x="668" y="4494"/>
                    <a:pt x="1068" y="4694"/>
                  </a:cubicBezTo>
                  <a:cubicBezTo>
                    <a:pt x="1598" y="5007"/>
                    <a:pt x="2197" y="5163"/>
                    <a:pt x="2804" y="5163"/>
                  </a:cubicBezTo>
                  <a:cubicBezTo>
                    <a:pt x="3037" y="5163"/>
                    <a:pt x="3271" y="5140"/>
                    <a:pt x="3503" y="5094"/>
                  </a:cubicBezTo>
                  <a:cubicBezTo>
                    <a:pt x="3703" y="5528"/>
                    <a:pt x="4070" y="5861"/>
                    <a:pt x="4537" y="6028"/>
                  </a:cubicBezTo>
                  <a:cubicBezTo>
                    <a:pt x="5228" y="6324"/>
                    <a:pt x="5968" y="6474"/>
                    <a:pt x="6704" y="6474"/>
                  </a:cubicBezTo>
                  <a:cubicBezTo>
                    <a:pt x="7461" y="6474"/>
                    <a:pt x="8214" y="6316"/>
                    <a:pt x="8907" y="5995"/>
                  </a:cubicBezTo>
                  <a:cubicBezTo>
                    <a:pt x="9074" y="6195"/>
                    <a:pt x="9240" y="6428"/>
                    <a:pt x="9407" y="6628"/>
                  </a:cubicBezTo>
                  <a:cubicBezTo>
                    <a:pt x="9607" y="6829"/>
                    <a:pt x="9841" y="6995"/>
                    <a:pt x="10108" y="7162"/>
                  </a:cubicBezTo>
                  <a:cubicBezTo>
                    <a:pt x="10208" y="7229"/>
                    <a:pt x="10341" y="7262"/>
                    <a:pt x="10475" y="7329"/>
                  </a:cubicBezTo>
                  <a:cubicBezTo>
                    <a:pt x="10608" y="7362"/>
                    <a:pt x="10741" y="7429"/>
                    <a:pt x="10875" y="7462"/>
                  </a:cubicBezTo>
                  <a:cubicBezTo>
                    <a:pt x="11042" y="7596"/>
                    <a:pt x="11008" y="7896"/>
                    <a:pt x="11042" y="8096"/>
                  </a:cubicBezTo>
                  <a:cubicBezTo>
                    <a:pt x="11142" y="8630"/>
                    <a:pt x="11208" y="9164"/>
                    <a:pt x="11308" y="9697"/>
                  </a:cubicBezTo>
                  <a:cubicBezTo>
                    <a:pt x="11342" y="10064"/>
                    <a:pt x="11442" y="10431"/>
                    <a:pt x="11642" y="10765"/>
                  </a:cubicBezTo>
                  <a:cubicBezTo>
                    <a:pt x="11709" y="10831"/>
                    <a:pt x="11775" y="10898"/>
                    <a:pt x="11842" y="10898"/>
                  </a:cubicBezTo>
                  <a:cubicBezTo>
                    <a:pt x="12009" y="10898"/>
                    <a:pt x="12576" y="9964"/>
                    <a:pt x="12976" y="9664"/>
                  </a:cubicBezTo>
                  <a:cubicBezTo>
                    <a:pt x="13477" y="9197"/>
                    <a:pt x="12943" y="4961"/>
                    <a:pt x="12943" y="4961"/>
                  </a:cubicBezTo>
                  <a:cubicBezTo>
                    <a:pt x="13310" y="4227"/>
                    <a:pt x="13210" y="3326"/>
                    <a:pt x="12643" y="2692"/>
                  </a:cubicBezTo>
                  <a:cubicBezTo>
                    <a:pt x="11654" y="1544"/>
                    <a:pt x="10361" y="1189"/>
                    <a:pt x="8909" y="1189"/>
                  </a:cubicBezTo>
                  <a:cubicBezTo>
                    <a:pt x="8842" y="1189"/>
                    <a:pt x="8774" y="1190"/>
                    <a:pt x="8707" y="1191"/>
                  </a:cubicBezTo>
                  <a:cubicBezTo>
                    <a:pt x="8140" y="1191"/>
                    <a:pt x="7572" y="1258"/>
                    <a:pt x="7005" y="1258"/>
                  </a:cubicBezTo>
                  <a:cubicBezTo>
                    <a:pt x="6338" y="1258"/>
                    <a:pt x="5638" y="1124"/>
                    <a:pt x="5004" y="924"/>
                  </a:cubicBezTo>
                  <a:cubicBezTo>
                    <a:pt x="4137" y="657"/>
                    <a:pt x="3303" y="257"/>
                    <a:pt x="2435" y="57"/>
                  </a:cubicBezTo>
                  <a:cubicBezTo>
                    <a:pt x="2323" y="20"/>
                    <a:pt x="2210" y="1"/>
                    <a:pt x="21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a:off x="5769300" y="1043925"/>
              <a:ext cx="51725" cy="37325"/>
            </a:xfrm>
            <a:custGeom>
              <a:rect b="b" l="l" r="r" t="t"/>
              <a:pathLst>
                <a:path extrusionOk="0" h="1493" w="2069">
                  <a:moveTo>
                    <a:pt x="1158" y="0"/>
                  </a:moveTo>
                  <a:cubicBezTo>
                    <a:pt x="1024" y="0"/>
                    <a:pt x="891" y="29"/>
                    <a:pt x="767" y="91"/>
                  </a:cubicBezTo>
                  <a:lnTo>
                    <a:pt x="734" y="91"/>
                  </a:lnTo>
                  <a:cubicBezTo>
                    <a:pt x="200" y="358"/>
                    <a:pt x="0" y="992"/>
                    <a:pt x="234" y="1492"/>
                  </a:cubicBezTo>
                  <a:lnTo>
                    <a:pt x="2068" y="591"/>
                  </a:lnTo>
                  <a:cubicBezTo>
                    <a:pt x="1897" y="224"/>
                    <a:pt x="1527" y="0"/>
                    <a:pt x="11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a:off x="5608350" y="1305550"/>
              <a:ext cx="123450" cy="73400"/>
            </a:xfrm>
            <a:custGeom>
              <a:rect b="b" l="l" r="r" t="t"/>
              <a:pathLst>
                <a:path extrusionOk="0" h="2936" w="4938">
                  <a:moveTo>
                    <a:pt x="4937" y="0"/>
                  </a:moveTo>
                  <a:cubicBezTo>
                    <a:pt x="4637" y="567"/>
                    <a:pt x="4170" y="1001"/>
                    <a:pt x="3636" y="1268"/>
                  </a:cubicBezTo>
                  <a:cubicBezTo>
                    <a:pt x="2669" y="1735"/>
                    <a:pt x="0" y="2202"/>
                    <a:pt x="0" y="2202"/>
                  </a:cubicBezTo>
                  <a:lnTo>
                    <a:pt x="0" y="2936"/>
                  </a:lnTo>
                  <a:cubicBezTo>
                    <a:pt x="0" y="2936"/>
                    <a:pt x="3469" y="2335"/>
                    <a:pt x="4170" y="1501"/>
                  </a:cubicBezTo>
                  <a:cubicBezTo>
                    <a:pt x="4503" y="1068"/>
                    <a:pt x="4770" y="567"/>
                    <a:pt x="49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a:off x="5630025" y="1177950"/>
              <a:ext cx="28375" cy="26800"/>
            </a:xfrm>
            <a:custGeom>
              <a:rect b="b" l="l" r="r" t="t"/>
              <a:pathLst>
                <a:path extrusionOk="0" h="1072" w="1135">
                  <a:moveTo>
                    <a:pt x="534" y="1"/>
                  </a:moveTo>
                  <a:cubicBezTo>
                    <a:pt x="234" y="34"/>
                    <a:pt x="0" y="301"/>
                    <a:pt x="34" y="601"/>
                  </a:cubicBezTo>
                  <a:cubicBezTo>
                    <a:pt x="65" y="851"/>
                    <a:pt x="301" y="1071"/>
                    <a:pt x="550" y="1071"/>
                  </a:cubicBezTo>
                  <a:cubicBezTo>
                    <a:pt x="567" y="1071"/>
                    <a:pt x="584" y="1070"/>
                    <a:pt x="601" y="1068"/>
                  </a:cubicBezTo>
                  <a:cubicBezTo>
                    <a:pt x="901" y="1035"/>
                    <a:pt x="1135" y="801"/>
                    <a:pt x="1101" y="501"/>
                  </a:cubicBezTo>
                  <a:cubicBezTo>
                    <a:pt x="1068" y="201"/>
                    <a:pt x="834" y="1"/>
                    <a:pt x="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a:off x="5640025" y="1132800"/>
              <a:ext cx="32550" cy="24325"/>
            </a:xfrm>
            <a:custGeom>
              <a:rect b="b" l="l" r="r" t="t"/>
              <a:pathLst>
                <a:path extrusionOk="0" h="973" w="1302">
                  <a:moveTo>
                    <a:pt x="555" y="0"/>
                  </a:moveTo>
                  <a:cubicBezTo>
                    <a:pt x="323" y="0"/>
                    <a:pt x="95" y="136"/>
                    <a:pt x="1" y="372"/>
                  </a:cubicBezTo>
                  <a:lnTo>
                    <a:pt x="1" y="406"/>
                  </a:lnTo>
                  <a:lnTo>
                    <a:pt x="1168" y="973"/>
                  </a:lnTo>
                  <a:cubicBezTo>
                    <a:pt x="1302" y="639"/>
                    <a:pt x="1168" y="239"/>
                    <a:pt x="835" y="72"/>
                  </a:cubicBezTo>
                  <a:cubicBezTo>
                    <a:pt x="747" y="23"/>
                    <a:pt x="651" y="0"/>
                    <a:pt x="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a:off x="5499925" y="1133950"/>
              <a:ext cx="33400" cy="21500"/>
            </a:xfrm>
            <a:custGeom>
              <a:rect b="b" l="l" r="r" t="t"/>
              <a:pathLst>
                <a:path extrusionOk="0" h="860" w="1336">
                  <a:moveTo>
                    <a:pt x="742" y="0"/>
                  </a:moveTo>
                  <a:cubicBezTo>
                    <a:pt x="685" y="0"/>
                    <a:pt x="626" y="8"/>
                    <a:pt x="568" y="26"/>
                  </a:cubicBezTo>
                  <a:lnTo>
                    <a:pt x="534" y="26"/>
                  </a:lnTo>
                  <a:cubicBezTo>
                    <a:pt x="168" y="159"/>
                    <a:pt x="1" y="526"/>
                    <a:pt x="101" y="860"/>
                  </a:cubicBezTo>
                  <a:lnTo>
                    <a:pt x="1335" y="460"/>
                  </a:lnTo>
                  <a:cubicBezTo>
                    <a:pt x="1253" y="185"/>
                    <a:pt x="1011" y="0"/>
                    <a:pt x="7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a:off x="5516600" y="1176200"/>
              <a:ext cx="27550" cy="26800"/>
            </a:xfrm>
            <a:custGeom>
              <a:rect b="b" l="l" r="r" t="t"/>
              <a:pathLst>
                <a:path extrusionOk="0" h="1072" w="1102">
                  <a:moveTo>
                    <a:pt x="544" y="1"/>
                  </a:moveTo>
                  <a:cubicBezTo>
                    <a:pt x="268" y="1"/>
                    <a:pt x="34" y="223"/>
                    <a:pt x="34" y="504"/>
                  </a:cubicBezTo>
                  <a:cubicBezTo>
                    <a:pt x="1" y="804"/>
                    <a:pt x="234" y="1071"/>
                    <a:pt x="535" y="1071"/>
                  </a:cubicBezTo>
                  <a:cubicBezTo>
                    <a:pt x="801" y="1071"/>
                    <a:pt x="1068" y="871"/>
                    <a:pt x="1068" y="571"/>
                  </a:cubicBezTo>
                  <a:cubicBezTo>
                    <a:pt x="1102" y="271"/>
                    <a:pt x="868" y="37"/>
                    <a:pt x="601" y="4"/>
                  </a:cubicBezTo>
                  <a:cubicBezTo>
                    <a:pt x="582" y="2"/>
                    <a:pt x="563" y="1"/>
                    <a:pt x="5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a:off x="5542450" y="1181300"/>
              <a:ext cx="46725" cy="80075"/>
            </a:xfrm>
            <a:custGeom>
              <a:rect b="b" l="l" r="r" t="t"/>
              <a:pathLst>
                <a:path extrusionOk="0" h="3203" w="1869">
                  <a:moveTo>
                    <a:pt x="1869" y="0"/>
                  </a:moveTo>
                  <a:lnTo>
                    <a:pt x="1" y="2635"/>
                  </a:lnTo>
                  <a:lnTo>
                    <a:pt x="1669" y="3202"/>
                  </a:lnTo>
                  <a:lnTo>
                    <a:pt x="18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a:off x="5582500" y="1274700"/>
              <a:ext cx="55900" cy="35725"/>
            </a:xfrm>
            <a:custGeom>
              <a:rect b="b" l="l" r="r" t="t"/>
              <a:pathLst>
                <a:path extrusionOk="0" h="1429" w="2236">
                  <a:moveTo>
                    <a:pt x="2068" y="0"/>
                  </a:moveTo>
                  <a:lnTo>
                    <a:pt x="0" y="567"/>
                  </a:lnTo>
                  <a:cubicBezTo>
                    <a:pt x="86" y="1084"/>
                    <a:pt x="519" y="1428"/>
                    <a:pt x="1021" y="1428"/>
                  </a:cubicBezTo>
                  <a:cubicBezTo>
                    <a:pt x="1102" y="1428"/>
                    <a:pt x="1185" y="1419"/>
                    <a:pt x="1268" y="1401"/>
                  </a:cubicBezTo>
                  <a:cubicBezTo>
                    <a:pt x="1268" y="1401"/>
                    <a:pt x="1268" y="1401"/>
                    <a:pt x="1301" y="1368"/>
                  </a:cubicBezTo>
                  <a:cubicBezTo>
                    <a:pt x="1868" y="1201"/>
                    <a:pt x="2235" y="600"/>
                    <a:pt x="20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9"/>
            <p:cNvSpPr/>
            <p:nvPr/>
          </p:nvSpPr>
          <p:spPr>
            <a:xfrm>
              <a:off x="5608350" y="1353900"/>
              <a:ext cx="164300" cy="169325"/>
            </a:xfrm>
            <a:custGeom>
              <a:rect b="b" l="l" r="r" t="t"/>
              <a:pathLst>
                <a:path extrusionOk="0" h="6773" w="6572">
                  <a:moveTo>
                    <a:pt x="5337" y="1"/>
                  </a:moveTo>
                  <a:lnTo>
                    <a:pt x="5304" y="935"/>
                  </a:lnTo>
                  <a:cubicBezTo>
                    <a:pt x="4970" y="2636"/>
                    <a:pt x="1468" y="4004"/>
                    <a:pt x="0" y="4304"/>
                  </a:cubicBezTo>
                  <a:cubicBezTo>
                    <a:pt x="367" y="4504"/>
                    <a:pt x="701" y="4804"/>
                    <a:pt x="901" y="5171"/>
                  </a:cubicBezTo>
                  <a:cubicBezTo>
                    <a:pt x="1201" y="5672"/>
                    <a:pt x="1401" y="6205"/>
                    <a:pt x="1468" y="6772"/>
                  </a:cubicBezTo>
                  <a:cubicBezTo>
                    <a:pt x="4036" y="6172"/>
                    <a:pt x="6572" y="3970"/>
                    <a:pt x="6471" y="1535"/>
                  </a:cubicBezTo>
                  <a:cubicBezTo>
                    <a:pt x="6171" y="635"/>
                    <a:pt x="5904" y="1"/>
                    <a:pt x="5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a:off x="5689225" y="1384775"/>
              <a:ext cx="238525" cy="1093925"/>
            </a:xfrm>
            <a:custGeom>
              <a:rect b="b" l="l" r="r" t="t"/>
              <a:pathLst>
                <a:path extrusionOk="0" h="43757" w="9541">
                  <a:moveTo>
                    <a:pt x="2036" y="0"/>
                  </a:moveTo>
                  <a:cubicBezTo>
                    <a:pt x="2036" y="0"/>
                    <a:pt x="968" y="5471"/>
                    <a:pt x="501" y="9173"/>
                  </a:cubicBezTo>
                  <a:cubicBezTo>
                    <a:pt x="1" y="12876"/>
                    <a:pt x="101" y="23317"/>
                    <a:pt x="368" y="29955"/>
                  </a:cubicBezTo>
                  <a:cubicBezTo>
                    <a:pt x="535" y="34758"/>
                    <a:pt x="1268" y="43698"/>
                    <a:pt x="1268" y="43698"/>
                  </a:cubicBezTo>
                  <a:cubicBezTo>
                    <a:pt x="1268" y="43698"/>
                    <a:pt x="1569" y="43756"/>
                    <a:pt x="2227" y="43756"/>
                  </a:cubicBezTo>
                  <a:cubicBezTo>
                    <a:pt x="2886" y="43756"/>
                    <a:pt x="3904" y="43698"/>
                    <a:pt x="5338" y="43465"/>
                  </a:cubicBezTo>
                  <a:cubicBezTo>
                    <a:pt x="6806" y="43264"/>
                    <a:pt x="8240" y="42764"/>
                    <a:pt x="9541" y="42030"/>
                  </a:cubicBezTo>
                  <a:cubicBezTo>
                    <a:pt x="9541" y="42030"/>
                    <a:pt x="9074" y="28454"/>
                    <a:pt x="8740" y="23717"/>
                  </a:cubicBezTo>
                  <a:cubicBezTo>
                    <a:pt x="8440" y="19347"/>
                    <a:pt x="8440" y="16946"/>
                    <a:pt x="8440" y="16946"/>
                  </a:cubicBezTo>
                  <a:lnTo>
                    <a:pt x="9474" y="6972"/>
                  </a:lnTo>
                  <a:cubicBezTo>
                    <a:pt x="9474" y="6972"/>
                    <a:pt x="9408" y="734"/>
                    <a:pt x="7440" y="434"/>
                  </a:cubicBezTo>
                  <a:cubicBezTo>
                    <a:pt x="5438" y="134"/>
                    <a:pt x="2036" y="0"/>
                    <a:pt x="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a:off x="5758450" y="1382275"/>
              <a:ext cx="35050" cy="226850"/>
            </a:xfrm>
            <a:custGeom>
              <a:rect b="b" l="l" r="r" t="t"/>
              <a:pathLst>
                <a:path extrusionOk="0" h="9074" w="1402">
                  <a:moveTo>
                    <a:pt x="101" y="0"/>
                  </a:moveTo>
                  <a:lnTo>
                    <a:pt x="0" y="434"/>
                  </a:lnTo>
                  <a:cubicBezTo>
                    <a:pt x="768" y="601"/>
                    <a:pt x="868" y="6205"/>
                    <a:pt x="768" y="7672"/>
                  </a:cubicBezTo>
                  <a:cubicBezTo>
                    <a:pt x="734" y="8306"/>
                    <a:pt x="701" y="8806"/>
                    <a:pt x="734" y="9073"/>
                  </a:cubicBezTo>
                  <a:lnTo>
                    <a:pt x="1168" y="9040"/>
                  </a:lnTo>
                  <a:cubicBezTo>
                    <a:pt x="1168" y="8806"/>
                    <a:pt x="1168" y="8339"/>
                    <a:pt x="1201" y="7706"/>
                  </a:cubicBezTo>
                  <a:cubicBezTo>
                    <a:pt x="1401" y="4637"/>
                    <a:pt x="1135" y="234"/>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9"/>
            <p:cNvSpPr/>
            <p:nvPr/>
          </p:nvSpPr>
          <p:spPr>
            <a:xfrm>
              <a:off x="5855175" y="2061075"/>
              <a:ext cx="197675" cy="286775"/>
            </a:xfrm>
            <a:custGeom>
              <a:rect b="b" l="l" r="r" t="t"/>
              <a:pathLst>
                <a:path extrusionOk="0" h="11471" w="7907">
                  <a:moveTo>
                    <a:pt x="3237" y="1"/>
                  </a:moveTo>
                  <a:cubicBezTo>
                    <a:pt x="3237" y="768"/>
                    <a:pt x="3170" y="1535"/>
                    <a:pt x="2970" y="2269"/>
                  </a:cubicBezTo>
                  <a:cubicBezTo>
                    <a:pt x="2836" y="2736"/>
                    <a:pt x="2569" y="3170"/>
                    <a:pt x="2236" y="3503"/>
                  </a:cubicBezTo>
                  <a:cubicBezTo>
                    <a:pt x="1435" y="4304"/>
                    <a:pt x="1402" y="4971"/>
                    <a:pt x="868" y="5905"/>
                  </a:cubicBezTo>
                  <a:cubicBezTo>
                    <a:pt x="435" y="6606"/>
                    <a:pt x="1" y="6839"/>
                    <a:pt x="134" y="7039"/>
                  </a:cubicBezTo>
                  <a:cubicBezTo>
                    <a:pt x="307" y="7250"/>
                    <a:pt x="567" y="7362"/>
                    <a:pt x="834" y="7362"/>
                  </a:cubicBezTo>
                  <a:cubicBezTo>
                    <a:pt x="1031" y="7362"/>
                    <a:pt x="1232" y="7300"/>
                    <a:pt x="1402" y="7173"/>
                  </a:cubicBezTo>
                  <a:cubicBezTo>
                    <a:pt x="1769" y="6939"/>
                    <a:pt x="2102" y="6639"/>
                    <a:pt x="2403" y="6272"/>
                  </a:cubicBezTo>
                  <a:lnTo>
                    <a:pt x="2403" y="6272"/>
                  </a:lnTo>
                  <a:cubicBezTo>
                    <a:pt x="2236" y="7173"/>
                    <a:pt x="1936" y="8040"/>
                    <a:pt x="1535" y="8841"/>
                  </a:cubicBezTo>
                  <a:cubicBezTo>
                    <a:pt x="771" y="10423"/>
                    <a:pt x="1079" y="11470"/>
                    <a:pt x="2677" y="11470"/>
                  </a:cubicBezTo>
                  <a:cubicBezTo>
                    <a:pt x="3032" y="11470"/>
                    <a:pt x="3451" y="11418"/>
                    <a:pt x="3937" y="11309"/>
                  </a:cubicBezTo>
                  <a:cubicBezTo>
                    <a:pt x="5638" y="10909"/>
                    <a:pt x="6472" y="9274"/>
                    <a:pt x="7340" y="5371"/>
                  </a:cubicBezTo>
                  <a:cubicBezTo>
                    <a:pt x="7673" y="3670"/>
                    <a:pt x="7873" y="1936"/>
                    <a:pt x="7907" y="201"/>
                  </a:cubicBezTo>
                  <a:lnTo>
                    <a:pt x="32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9"/>
            <p:cNvSpPr/>
            <p:nvPr/>
          </p:nvSpPr>
          <p:spPr>
            <a:xfrm>
              <a:off x="5832675" y="1395600"/>
              <a:ext cx="233525" cy="708525"/>
            </a:xfrm>
            <a:custGeom>
              <a:rect b="b" l="l" r="r" t="t"/>
              <a:pathLst>
                <a:path extrusionOk="0" h="28341" w="9341">
                  <a:moveTo>
                    <a:pt x="954" y="1"/>
                  </a:moveTo>
                  <a:cubicBezTo>
                    <a:pt x="941" y="1"/>
                    <a:pt x="934" y="1"/>
                    <a:pt x="934" y="1"/>
                  </a:cubicBezTo>
                  <a:cubicBezTo>
                    <a:pt x="100" y="2036"/>
                    <a:pt x="0" y="4304"/>
                    <a:pt x="601" y="6439"/>
                  </a:cubicBezTo>
                  <a:lnTo>
                    <a:pt x="3970" y="17113"/>
                  </a:lnTo>
                  <a:lnTo>
                    <a:pt x="3803" y="27721"/>
                  </a:lnTo>
                  <a:cubicBezTo>
                    <a:pt x="4698" y="28205"/>
                    <a:pt x="5820" y="28341"/>
                    <a:pt x="6795" y="28341"/>
                  </a:cubicBezTo>
                  <a:cubicBezTo>
                    <a:pt x="8036" y="28341"/>
                    <a:pt x="9040" y="28121"/>
                    <a:pt x="9040" y="28121"/>
                  </a:cubicBezTo>
                  <a:cubicBezTo>
                    <a:pt x="9040" y="28121"/>
                    <a:pt x="9340" y="18681"/>
                    <a:pt x="9174" y="16880"/>
                  </a:cubicBezTo>
                  <a:cubicBezTo>
                    <a:pt x="8940" y="14711"/>
                    <a:pt x="8206" y="11676"/>
                    <a:pt x="7372" y="8540"/>
                  </a:cubicBezTo>
                  <a:cubicBezTo>
                    <a:pt x="6538" y="5405"/>
                    <a:pt x="5804" y="2302"/>
                    <a:pt x="4537" y="1135"/>
                  </a:cubicBezTo>
                  <a:cubicBezTo>
                    <a:pt x="3306" y="31"/>
                    <a:pt x="1180" y="1"/>
                    <a:pt x="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9"/>
            <p:cNvSpPr/>
            <p:nvPr/>
          </p:nvSpPr>
          <p:spPr>
            <a:xfrm>
              <a:off x="5691725" y="1339375"/>
              <a:ext cx="98450" cy="475725"/>
            </a:xfrm>
            <a:custGeom>
              <a:rect b="b" l="l" r="r" t="t"/>
              <a:pathLst>
                <a:path extrusionOk="0" h="19029" w="3938">
                  <a:moveTo>
                    <a:pt x="2161" y="1"/>
                  </a:moveTo>
                  <a:cubicBezTo>
                    <a:pt x="2120" y="1"/>
                    <a:pt x="2078" y="5"/>
                    <a:pt x="2036" y="15"/>
                  </a:cubicBezTo>
                  <a:lnTo>
                    <a:pt x="1969" y="1516"/>
                  </a:lnTo>
                  <a:cubicBezTo>
                    <a:pt x="1235" y="2884"/>
                    <a:pt x="668" y="7020"/>
                    <a:pt x="234" y="10322"/>
                  </a:cubicBezTo>
                  <a:cubicBezTo>
                    <a:pt x="1" y="12224"/>
                    <a:pt x="68" y="19028"/>
                    <a:pt x="68" y="19028"/>
                  </a:cubicBezTo>
                  <a:cubicBezTo>
                    <a:pt x="234" y="17361"/>
                    <a:pt x="1936" y="13725"/>
                    <a:pt x="1902" y="12891"/>
                  </a:cubicBezTo>
                  <a:cubicBezTo>
                    <a:pt x="1902" y="12057"/>
                    <a:pt x="1769" y="9121"/>
                    <a:pt x="1769" y="9121"/>
                  </a:cubicBezTo>
                  <a:cubicBezTo>
                    <a:pt x="1769" y="9121"/>
                    <a:pt x="3403" y="6153"/>
                    <a:pt x="3637" y="5519"/>
                  </a:cubicBezTo>
                  <a:cubicBezTo>
                    <a:pt x="3937" y="4752"/>
                    <a:pt x="3637" y="1850"/>
                    <a:pt x="3637" y="1850"/>
                  </a:cubicBezTo>
                  <a:cubicBezTo>
                    <a:pt x="3637" y="1850"/>
                    <a:pt x="3103" y="949"/>
                    <a:pt x="2870" y="549"/>
                  </a:cubicBezTo>
                  <a:cubicBezTo>
                    <a:pt x="2641" y="176"/>
                    <a:pt x="2411" y="1"/>
                    <a:pt x="21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9"/>
            <p:cNvSpPr/>
            <p:nvPr/>
          </p:nvSpPr>
          <p:spPr>
            <a:xfrm>
              <a:off x="5717575" y="1600750"/>
              <a:ext cx="120125" cy="261050"/>
            </a:xfrm>
            <a:custGeom>
              <a:rect b="b" l="l" r="r" t="t"/>
              <a:pathLst>
                <a:path extrusionOk="0" h="10442" w="4805">
                  <a:moveTo>
                    <a:pt x="2536" y="334"/>
                  </a:moveTo>
                  <a:cubicBezTo>
                    <a:pt x="2970" y="334"/>
                    <a:pt x="3804" y="1769"/>
                    <a:pt x="4171" y="2969"/>
                  </a:cubicBezTo>
                  <a:cubicBezTo>
                    <a:pt x="4471" y="3903"/>
                    <a:pt x="3437" y="8273"/>
                    <a:pt x="2970" y="8840"/>
                  </a:cubicBezTo>
                  <a:cubicBezTo>
                    <a:pt x="2736" y="9141"/>
                    <a:pt x="2469" y="9374"/>
                    <a:pt x="2136" y="9574"/>
                  </a:cubicBezTo>
                  <a:cubicBezTo>
                    <a:pt x="1836" y="9374"/>
                    <a:pt x="1602" y="9074"/>
                    <a:pt x="1369" y="8774"/>
                  </a:cubicBezTo>
                  <a:cubicBezTo>
                    <a:pt x="968" y="8140"/>
                    <a:pt x="335" y="3737"/>
                    <a:pt x="701" y="2803"/>
                  </a:cubicBezTo>
                  <a:cubicBezTo>
                    <a:pt x="1168" y="1669"/>
                    <a:pt x="2102" y="334"/>
                    <a:pt x="2536" y="334"/>
                  </a:cubicBezTo>
                  <a:close/>
                  <a:moveTo>
                    <a:pt x="2536" y="1"/>
                  </a:moveTo>
                  <a:cubicBezTo>
                    <a:pt x="1802" y="1"/>
                    <a:pt x="768" y="1835"/>
                    <a:pt x="435" y="2669"/>
                  </a:cubicBezTo>
                  <a:cubicBezTo>
                    <a:pt x="1" y="3703"/>
                    <a:pt x="701" y="8273"/>
                    <a:pt x="1135" y="8940"/>
                  </a:cubicBezTo>
                  <a:cubicBezTo>
                    <a:pt x="1335" y="9241"/>
                    <a:pt x="1602" y="9507"/>
                    <a:pt x="1869" y="9741"/>
                  </a:cubicBezTo>
                  <a:cubicBezTo>
                    <a:pt x="1569" y="9941"/>
                    <a:pt x="1235" y="10041"/>
                    <a:pt x="868" y="10041"/>
                  </a:cubicBezTo>
                  <a:lnTo>
                    <a:pt x="835" y="10341"/>
                  </a:lnTo>
                  <a:cubicBezTo>
                    <a:pt x="1302" y="10341"/>
                    <a:pt x="1769" y="10208"/>
                    <a:pt x="2136" y="9941"/>
                  </a:cubicBezTo>
                  <a:cubicBezTo>
                    <a:pt x="2503" y="10208"/>
                    <a:pt x="2936" y="10375"/>
                    <a:pt x="3370" y="10441"/>
                  </a:cubicBezTo>
                  <a:lnTo>
                    <a:pt x="3403" y="10441"/>
                  </a:lnTo>
                  <a:lnTo>
                    <a:pt x="3403" y="10141"/>
                  </a:lnTo>
                  <a:cubicBezTo>
                    <a:pt x="3036" y="10108"/>
                    <a:pt x="2703" y="9974"/>
                    <a:pt x="2403" y="9774"/>
                  </a:cubicBezTo>
                  <a:cubicBezTo>
                    <a:pt x="2736" y="9541"/>
                    <a:pt x="3003" y="9307"/>
                    <a:pt x="3237" y="9007"/>
                  </a:cubicBezTo>
                  <a:cubicBezTo>
                    <a:pt x="3737" y="8373"/>
                    <a:pt x="4804" y="3903"/>
                    <a:pt x="4471" y="2869"/>
                  </a:cubicBezTo>
                  <a:cubicBezTo>
                    <a:pt x="4204" y="1969"/>
                    <a:pt x="3337" y="34"/>
                    <a:pt x="2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a:off x="5727600" y="1844250"/>
              <a:ext cx="22525" cy="22550"/>
            </a:xfrm>
            <a:custGeom>
              <a:rect b="b" l="l" r="r" t="t"/>
              <a:pathLst>
                <a:path extrusionOk="0" h="902" w="901">
                  <a:moveTo>
                    <a:pt x="467" y="1"/>
                  </a:moveTo>
                  <a:cubicBezTo>
                    <a:pt x="234" y="1"/>
                    <a:pt x="34" y="168"/>
                    <a:pt x="0" y="435"/>
                  </a:cubicBezTo>
                  <a:cubicBezTo>
                    <a:pt x="0" y="668"/>
                    <a:pt x="167" y="868"/>
                    <a:pt x="434" y="902"/>
                  </a:cubicBezTo>
                  <a:cubicBezTo>
                    <a:pt x="667" y="902"/>
                    <a:pt x="868" y="701"/>
                    <a:pt x="901" y="468"/>
                  </a:cubicBezTo>
                  <a:cubicBezTo>
                    <a:pt x="901" y="234"/>
                    <a:pt x="701" y="34"/>
                    <a:pt x="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9"/>
            <p:cNvSpPr/>
            <p:nvPr/>
          </p:nvSpPr>
          <p:spPr>
            <a:xfrm>
              <a:off x="5791800" y="1846775"/>
              <a:ext cx="22550" cy="22625"/>
            </a:xfrm>
            <a:custGeom>
              <a:rect b="b" l="l" r="r" t="t"/>
              <a:pathLst>
                <a:path extrusionOk="0" h="905" w="902">
                  <a:moveTo>
                    <a:pt x="468" y="0"/>
                  </a:moveTo>
                  <a:cubicBezTo>
                    <a:pt x="234" y="0"/>
                    <a:pt x="34" y="200"/>
                    <a:pt x="1" y="434"/>
                  </a:cubicBezTo>
                  <a:cubicBezTo>
                    <a:pt x="1" y="667"/>
                    <a:pt x="168" y="901"/>
                    <a:pt x="434" y="901"/>
                  </a:cubicBezTo>
                  <a:cubicBezTo>
                    <a:pt x="452" y="903"/>
                    <a:pt x="469" y="904"/>
                    <a:pt x="486" y="904"/>
                  </a:cubicBezTo>
                  <a:cubicBezTo>
                    <a:pt x="701" y="904"/>
                    <a:pt x="901" y="717"/>
                    <a:pt x="901" y="500"/>
                  </a:cubicBezTo>
                  <a:cubicBezTo>
                    <a:pt x="901" y="234"/>
                    <a:pt x="735" y="33"/>
                    <a:pt x="5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9"/>
            <p:cNvSpPr/>
            <p:nvPr/>
          </p:nvSpPr>
          <p:spPr>
            <a:xfrm>
              <a:off x="5721750" y="1599900"/>
              <a:ext cx="111775" cy="122625"/>
            </a:xfrm>
            <a:custGeom>
              <a:rect b="b" l="l" r="r" t="t"/>
              <a:pathLst>
                <a:path extrusionOk="0" h="4905" w="4471">
                  <a:moveTo>
                    <a:pt x="2382" y="1"/>
                  </a:moveTo>
                  <a:cubicBezTo>
                    <a:pt x="1486" y="1"/>
                    <a:pt x="433" y="2141"/>
                    <a:pt x="201" y="2703"/>
                  </a:cubicBezTo>
                  <a:cubicBezTo>
                    <a:pt x="34" y="3337"/>
                    <a:pt x="1" y="4004"/>
                    <a:pt x="67" y="4638"/>
                  </a:cubicBezTo>
                  <a:cubicBezTo>
                    <a:pt x="101" y="4671"/>
                    <a:pt x="134" y="4705"/>
                    <a:pt x="201" y="4705"/>
                  </a:cubicBezTo>
                  <a:lnTo>
                    <a:pt x="434" y="4705"/>
                  </a:lnTo>
                  <a:cubicBezTo>
                    <a:pt x="501" y="4705"/>
                    <a:pt x="534" y="4638"/>
                    <a:pt x="534" y="4605"/>
                  </a:cubicBezTo>
                  <a:cubicBezTo>
                    <a:pt x="468" y="4038"/>
                    <a:pt x="501" y="3437"/>
                    <a:pt x="601" y="2903"/>
                  </a:cubicBezTo>
                  <a:cubicBezTo>
                    <a:pt x="1063" y="1816"/>
                    <a:pt x="1980" y="468"/>
                    <a:pt x="2388" y="468"/>
                  </a:cubicBezTo>
                  <a:cubicBezTo>
                    <a:pt x="2393" y="468"/>
                    <a:pt x="2398" y="468"/>
                    <a:pt x="2402" y="468"/>
                  </a:cubicBezTo>
                  <a:cubicBezTo>
                    <a:pt x="2803" y="468"/>
                    <a:pt x="3603" y="1903"/>
                    <a:pt x="3937" y="3037"/>
                  </a:cubicBezTo>
                  <a:cubicBezTo>
                    <a:pt x="4004" y="3604"/>
                    <a:pt x="4004" y="4171"/>
                    <a:pt x="3870" y="4738"/>
                  </a:cubicBezTo>
                  <a:cubicBezTo>
                    <a:pt x="3870" y="4805"/>
                    <a:pt x="3904" y="4838"/>
                    <a:pt x="3937" y="4838"/>
                  </a:cubicBezTo>
                  <a:lnTo>
                    <a:pt x="4204" y="4905"/>
                  </a:lnTo>
                  <a:cubicBezTo>
                    <a:pt x="4270" y="4905"/>
                    <a:pt x="4304" y="4871"/>
                    <a:pt x="4304" y="4805"/>
                  </a:cubicBezTo>
                  <a:cubicBezTo>
                    <a:pt x="4471" y="4171"/>
                    <a:pt x="4471" y="3537"/>
                    <a:pt x="4371" y="2903"/>
                  </a:cubicBezTo>
                  <a:cubicBezTo>
                    <a:pt x="4170" y="2303"/>
                    <a:pt x="3303" y="35"/>
                    <a:pt x="2402" y="1"/>
                  </a:cubicBezTo>
                  <a:cubicBezTo>
                    <a:pt x="2396" y="1"/>
                    <a:pt x="2389" y="1"/>
                    <a:pt x="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9"/>
            <p:cNvSpPr/>
            <p:nvPr/>
          </p:nvSpPr>
          <p:spPr>
            <a:xfrm>
              <a:off x="5437375" y="1366425"/>
              <a:ext cx="171000" cy="1084125"/>
            </a:xfrm>
            <a:custGeom>
              <a:rect b="b" l="l" r="r" t="t"/>
              <a:pathLst>
                <a:path extrusionOk="0" h="43365" w="6840">
                  <a:moveTo>
                    <a:pt x="6839" y="0"/>
                  </a:moveTo>
                  <a:lnTo>
                    <a:pt x="6839" y="0"/>
                  </a:lnTo>
                  <a:cubicBezTo>
                    <a:pt x="6439" y="34"/>
                    <a:pt x="6272" y="601"/>
                    <a:pt x="5338" y="834"/>
                  </a:cubicBezTo>
                  <a:cubicBezTo>
                    <a:pt x="3637" y="1368"/>
                    <a:pt x="2303" y="1568"/>
                    <a:pt x="1602" y="2469"/>
                  </a:cubicBezTo>
                  <a:cubicBezTo>
                    <a:pt x="468" y="4003"/>
                    <a:pt x="668" y="5271"/>
                    <a:pt x="401" y="13010"/>
                  </a:cubicBezTo>
                  <a:cubicBezTo>
                    <a:pt x="101" y="20748"/>
                    <a:pt x="1" y="42831"/>
                    <a:pt x="1" y="42831"/>
                  </a:cubicBezTo>
                  <a:cubicBezTo>
                    <a:pt x="835" y="43198"/>
                    <a:pt x="1736" y="43365"/>
                    <a:pt x="2636" y="43365"/>
                  </a:cubicBezTo>
                  <a:cubicBezTo>
                    <a:pt x="2636" y="43365"/>
                    <a:pt x="2569" y="19014"/>
                    <a:pt x="2736" y="13510"/>
                  </a:cubicBezTo>
                  <a:cubicBezTo>
                    <a:pt x="2870" y="8039"/>
                    <a:pt x="3704" y="5371"/>
                    <a:pt x="4904" y="3570"/>
                  </a:cubicBezTo>
                  <a:cubicBezTo>
                    <a:pt x="5205" y="2335"/>
                    <a:pt x="5872" y="1235"/>
                    <a:pt x="6772" y="367"/>
                  </a:cubicBezTo>
                  <a:lnTo>
                    <a:pt x="68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9"/>
            <p:cNvSpPr/>
            <p:nvPr/>
          </p:nvSpPr>
          <p:spPr>
            <a:xfrm>
              <a:off x="5479925" y="1366425"/>
              <a:ext cx="128450" cy="405300"/>
            </a:xfrm>
            <a:custGeom>
              <a:rect b="b" l="l" r="r" t="t"/>
              <a:pathLst>
                <a:path extrusionOk="0" h="16212" w="5138">
                  <a:moveTo>
                    <a:pt x="5137" y="0"/>
                  </a:moveTo>
                  <a:cubicBezTo>
                    <a:pt x="4637" y="67"/>
                    <a:pt x="4170" y="267"/>
                    <a:pt x="3803" y="567"/>
                  </a:cubicBezTo>
                  <a:cubicBezTo>
                    <a:pt x="3536" y="701"/>
                    <a:pt x="3303" y="868"/>
                    <a:pt x="3069" y="1068"/>
                  </a:cubicBezTo>
                  <a:cubicBezTo>
                    <a:pt x="2836" y="1301"/>
                    <a:pt x="2602" y="1568"/>
                    <a:pt x="2469" y="1835"/>
                  </a:cubicBezTo>
                  <a:cubicBezTo>
                    <a:pt x="1668" y="3436"/>
                    <a:pt x="1334" y="5204"/>
                    <a:pt x="1501" y="6972"/>
                  </a:cubicBezTo>
                  <a:cubicBezTo>
                    <a:pt x="1501" y="6972"/>
                    <a:pt x="334" y="9140"/>
                    <a:pt x="167" y="10208"/>
                  </a:cubicBezTo>
                  <a:cubicBezTo>
                    <a:pt x="0" y="11242"/>
                    <a:pt x="968" y="16212"/>
                    <a:pt x="968" y="16212"/>
                  </a:cubicBezTo>
                  <a:cubicBezTo>
                    <a:pt x="1001" y="15111"/>
                    <a:pt x="1001" y="14210"/>
                    <a:pt x="1034" y="13543"/>
                  </a:cubicBezTo>
                  <a:cubicBezTo>
                    <a:pt x="1201" y="8073"/>
                    <a:pt x="2035" y="5404"/>
                    <a:pt x="3202" y="3603"/>
                  </a:cubicBezTo>
                  <a:cubicBezTo>
                    <a:pt x="3536" y="2369"/>
                    <a:pt x="4203" y="1268"/>
                    <a:pt x="5137" y="401"/>
                  </a:cubicBezTo>
                  <a:lnTo>
                    <a:pt x="5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9"/>
            <p:cNvSpPr/>
            <p:nvPr/>
          </p:nvSpPr>
          <p:spPr>
            <a:xfrm>
              <a:off x="5548300" y="1376425"/>
              <a:ext cx="60075" cy="133450"/>
            </a:xfrm>
            <a:custGeom>
              <a:rect b="b" l="l" r="r" t="t"/>
              <a:pathLst>
                <a:path extrusionOk="0" h="5338" w="2403">
                  <a:moveTo>
                    <a:pt x="2402" y="1"/>
                  </a:moveTo>
                  <a:lnTo>
                    <a:pt x="2402" y="1"/>
                  </a:lnTo>
                  <a:cubicBezTo>
                    <a:pt x="1902" y="301"/>
                    <a:pt x="1468" y="668"/>
                    <a:pt x="1101" y="1101"/>
                  </a:cubicBezTo>
                  <a:cubicBezTo>
                    <a:pt x="201" y="2336"/>
                    <a:pt x="0" y="3937"/>
                    <a:pt x="634" y="5338"/>
                  </a:cubicBezTo>
                  <a:cubicBezTo>
                    <a:pt x="801" y="4871"/>
                    <a:pt x="1068" y="4437"/>
                    <a:pt x="1401" y="4070"/>
                  </a:cubicBezTo>
                  <a:cubicBezTo>
                    <a:pt x="1668" y="3770"/>
                    <a:pt x="2002" y="3536"/>
                    <a:pt x="2402" y="3403"/>
                  </a:cubicBezTo>
                  <a:cubicBezTo>
                    <a:pt x="1935" y="2903"/>
                    <a:pt x="2102" y="2035"/>
                    <a:pt x="2369" y="1268"/>
                  </a:cubicBez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9"/>
            <p:cNvSpPr/>
            <p:nvPr/>
          </p:nvSpPr>
          <p:spPr>
            <a:xfrm>
              <a:off x="5148025" y="1642450"/>
              <a:ext cx="438650" cy="528750"/>
            </a:xfrm>
            <a:custGeom>
              <a:rect b="b" l="l" r="r" t="t"/>
              <a:pathLst>
                <a:path extrusionOk="0" h="21150" w="17546">
                  <a:moveTo>
                    <a:pt x="300" y="1"/>
                  </a:moveTo>
                  <a:lnTo>
                    <a:pt x="0" y="301"/>
                  </a:lnTo>
                  <a:lnTo>
                    <a:pt x="4403" y="16346"/>
                  </a:lnTo>
                  <a:lnTo>
                    <a:pt x="17246" y="21149"/>
                  </a:lnTo>
                  <a:lnTo>
                    <a:pt x="17546" y="20849"/>
                  </a:lnTo>
                  <a:lnTo>
                    <a:pt x="13810" y="4771"/>
                  </a:lnTo>
                  <a:lnTo>
                    <a:pt x="3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9"/>
            <p:cNvSpPr/>
            <p:nvPr/>
          </p:nvSpPr>
          <p:spPr>
            <a:xfrm>
              <a:off x="5485750" y="1761700"/>
              <a:ext cx="100925" cy="409500"/>
            </a:xfrm>
            <a:custGeom>
              <a:rect b="b" l="l" r="r" t="t"/>
              <a:pathLst>
                <a:path extrusionOk="0" h="16380" w="4037">
                  <a:moveTo>
                    <a:pt x="301" y="1"/>
                  </a:moveTo>
                  <a:lnTo>
                    <a:pt x="1" y="301"/>
                  </a:lnTo>
                  <a:lnTo>
                    <a:pt x="3737" y="16379"/>
                  </a:lnTo>
                  <a:lnTo>
                    <a:pt x="4037" y="16079"/>
                  </a:lnTo>
                  <a:lnTo>
                    <a:pt x="3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9"/>
            <p:cNvSpPr/>
            <p:nvPr/>
          </p:nvSpPr>
          <p:spPr>
            <a:xfrm>
              <a:off x="5234750" y="1968525"/>
              <a:ext cx="73400" cy="23775"/>
            </a:xfrm>
            <a:custGeom>
              <a:rect b="b" l="l" r="r" t="t"/>
              <a:pathLst>
                <a:path extrusionOk="0" h="951" w="2936">
                  <a:moveTo>
                    <a:pt x="0" y="0"/>
                  </a:moveTo>
                  <a:lnTo>
                    <a:pt x="267" y="934"/>
                  </a:lnTo>
                  <a:cubicBezTo>
                    <a:pt x="395" y="946"/>
                    <a:pt x="520" y="951"/>
                    <a:pt x="641" y="951"/>
                  </a:cubicBezTo>
                  <a:cubicBezTo>
                    <a:pt x="1938" y="951"/>
                    <a:pt x="2814" y="342"/>
                    <a:pt x="2936" y="67"/>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9"/>
            <p:cNvSpPr/>
            <p:nvPr/>
          </p:nvSpPr>
          <p:spPr>
            <a:xfrm>
              <a:off x="5246675" y="1715400"/>
              <a:ext cx="160725" cy="73025"/>
            </a:xfrm>
            <a:custGeom>
              <a:rect b="b" l="l" r="r" t="t"/>
              <a:pathLst>
                <a:path extrusionOk="0" h="2921" w="6429">
                  <a:moveTo>
                    <a:pt x="235" y="1"/>
                  </a:moveTo>
                  <a:cubicBezTo>
                    <a:pt x="80" y="1"/>
                    <a:pt x="1" y="49"/>
                    <a:pt x="24" y="151"/>
                  </a:cubicBezTo>
                  <a:lnTo>
                    <a:pt x="124" y="685"/>
                  </a:lnTo>
                  <a:lnTo>
                    <a:pt x="6428" y="2920"/>
                  </a:lnTo>
                  <a:lnTo>
                    <a:pt x="6328" y="2386"/>
                  </a:lnTo>
                  <a:cubicBezTo>
                    <a:pt x="6261" y="2086"/>
                    <a:pt x="5261" y="1719"/>
                    <a:pt x="4227" y="1252"/>
                  </a:cubicBezTo>
                  <a:lnTo>
                    <a:pt x="1791" y="485"/>
                  </a:lnTo>
                  <a:cubicBezTo>
                    <a:pt x="1111" y="178"/>
                    <a:pt x="532" y="1"/>
                    <a:pt x="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a:off x="5229325" y="1666575"/>
              <a:ext cx="173900" cy="73475"/>
            </a:xfrm>
            <a:custGeom>
              <a:rect b="b" l="l" r="r" t="t"/>
              <a:pathLst>
                <a:path extrusionOk="0" h="2939" w="6956">
                  <a:moveTo>
                    <a:pt x="2017" y="0"/>
                  </a:moveTo>
                  <a:cubicBezTo>
                    <a:pt x="1314" y="0"/>
                    <a:pt x="1485" y="437"/>
                    <a:pt x="1485" y="437"/>
                  </a:cubicBezTo>
                  <a:lnTo>
                    <a:pt x="718" y="170"/>
                  </a:lnTo>
                  <a:cubicBezTo>
                    <a:pt x="501" y="120"/>
                    <a:pt x="317" y="86"/>
                    <a:pt x="192" y="86"/>
                  </a:cubicBezTo>
                  <a:cubicBezTo>
                    <a:pt x="67" y="86"/>
                    <a:pt x="0" y="120"/>
                    <a:pt x="17" y="203"/>
                  </a:cubicBezTo>
                  <a:cubicBezTo>
                    <a:pt x="50" y="403"/>
                    <a:pt x="84" y="537"/>
                    <a:pt x="84" y="537"/>
                  </a:cubicBezTo>
                  <a:lnTo>
                    <a:pt x="6955" y="2938"/>
                  </a:lnTo>
                  <a:lnTo>
                    <a:pt x="6855" y="2605"/>
                  </a:lnTo>
                  <a:cubicBezTo>
                    <a:pt x="6789" y="2405"/>
                    <a:pt x="6722" y="2271"/>
                    <a:pt x="6055" y="2071"/>
                  </a:cubicBezTo>
                  <a:cubicBezTo>
                    <a:pt x="5721" y="1971"/>
                    <a:pt x="5421" y="1838"/>
                    <a:pt x="5121" y="1704"/>
                  </a:cubicBezTo>
                  <a:cubicBezTo>
                    <a:pt x="5121" y="1704"/>
                    <a:pt x="5054" y="703"/>
                    <a:pt x="3019" y="170"/>
                  </a:cubicBezTo>
                  <a:cubicBezTo>
                    <a:pt x="2568" y="47"/>
                    <a:pt x="2246" y="0"/>
                    <a:pt x="2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9"/>
            <p:cNvSpPr/>
            <p:nvPr/>
          </p:nvSpPr>
          <p:spPr>
            <a:xfrm>
              <a:off x="5243075" y="1679975"/>
              <a:ext cx="142625" cy="93425"/>
            </a:xfrm>
            <a:custGeom>
              <a:rect b="b" l="l" r="r" t="t"/>
              <a:pathLst>
                <a:path extrusionOk="0" h="3737" w="5705">
                  <a:moveTo>
                    <a:pt x="1" y="1"/>
                  </a:moveTo>
                  <a:lnTo>
                    <a:pt x="201" y="701"/>
                  </a:lnTo>
                  <a:cubicBezTo>
                    <a:pt x="835" y="1001"/>
                    <a:pt x="1102" y="1135"/>
                    <a:pt x="1202" y="1602"/>
                  </a:cubicBezTo>
                  <a:cubicBezTo>
                    <a:pt x="1302" y="2102"/>
                    <a:pt x="1335" y="2336"/>
                    <a:pt x="1335" y="2336"/>
                  </a:cubicBezTo>
                  <a:lnTo>
                    <a:pt x="4904" y="3737"/>
                  </a:lnTo>
                  <a:cubicBezTo>
                    <a:pt x="4904" y="3737"/>
                    <a:pt x="4704" y="2969"/>
                    <a:pt x="4671" y="2703"/>
                  </a:cubicBezTo>
                  <a:cubicBezTo>
                    <a:pt x="4655" y="2590"/>
                    <a:pt x="4748" y="2531"/>
                    <a:pt x="4920" y="2531"/>
                  </a:cubicBezTo>
                  <a:cubicBezTo>
                    <a:pt x="5103" y="2531"/>
                    <a:pt x="5377" y="2598"/>
                    <a:pt x="5705" y="2736"/>
                  </a:cubicBezTo>
                  <a:lnTo>
                    <a:pt x="5571" y="2102"/>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9"/>
            <p:cNvSpPr/>
            <p:nvPr/>
          </p:nvSpPr>
          <p:spPr>
            <a:xfrm>
              <a:off x="5241675" y="1715425"/>
              <a:ext cx="160700" cy="73825"/>
            </a:xfrm>
            <a:custGeom>
              <a:rect b="b" l="l" r="r" t="t"/>
              <a:pathLst>
                <a:path extrusionOk="0" h="2953" w="6428">
                  <a:moveTo>
                    <a:pt x="228" y="1"/>
                  </a:moveTo>
                  <a:cubicBezTo>
                    <a:pt x="77" y="1"/>
                    <a:pt x="1" y="49"/>
                    <a:pt x="23" y="150"/>
                  </a:cubicBezTo>
                  <a:lnTo>
                    <a:pt x="157" y="717"/>
                  </a:lnTo>
                  <a:lnTo>
                    <a:pt x="6428" y="2952"/>
                  </a:lnTo>
                  <a:lnTo>
                    <a:pt x="6428" y="2952"/>
                  </a:lnTo>
                  <a:lnTo>
                    <a:pt x="6328" y="2419"/>
                  </a:lnTo>
                  <a:cubicBezTo>
                    <a:pt x="6261" y="2085"/>
                    <a:pt x="5260" y="1752"/>
                    <a:pt x="4226" y="1251"/>
                  </a:cubicBezTo>
                  <a:lnTo>
                    <a:pt x="1791" y="517"/>
                  </a:lnTo>
                  <a:cubicBezTo>
                    <a:pt x="1107" y="186"/>
                    <a:pt x="524" y="1"/>
                    <a:pt x="2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9"/>
            <p:cNvSpPr/>
            <p:nvPr/>
          </p:nvSpPr>
          <p:spPr>
            <a:xfrm>
              <a:off x="5156700" y="1779900"/>
              <a:ext cx="188975" cy="201975"/>
            </a:xfrm>
            <a:custGeom>
              <a:rect b="b" l="l" r="r" t="t"/>
              <a:pathLst>
                <a:path extrusionOk="0" h="8079" w="7559">
                  <a:moveTo>
                    <a:pt x="588" y="0"/>
                  </a:moveTo>
                  <a:cubicBezTo>
                    <a:pt x="249" y="0"/>
                    <a:pt x="0" y="363"/>
                    <a:pt x="153" y="1041"/>
                  </a:cubicBezTo>
                  <a:cubicBezTo>
                    <a:pt x="387" y="2075"/>
                    <a:pt x="53" y="3976"/>
                    <a:pt x="687" y="5744"/>
                  </a:cubicBezTo>
                  <a:cubicBezTo>
                    <a:pt x="1087" y="6911"/>
                    <a:pt x="2088" y="7779"/>
                    <a:pt x="3322" y="8012"/>
                  </a:cubicBezTo>
                  <a:cubicBezTo>
                    <a:pt x="3637" y="8056"/>
                    <a:pt x="3937" y="8079"/>
                    <a:pt x="4221" y="8079"/>
                  </a:cubicBezTo>
                  <a:cubicBezTo>
                    <a:pt x="5652" y="8079"/>
                    <a:pt x="6669" y="7513"/>
                    <a:pt x="7058" y="6344"/>
                  </a:cubicBezTo>
                  <a:cubicBezTo>
                    <a:pt x="7559" y="4843"/>
                    <a:pt x="7325" y="4376"/>
                    <a:pt x="5224" y="4143"/>
                  </a:cubicBezTo>
                  <a:cubicBezTo>
                    <a:pt x="4090" y="3976"/>
                    <a:pt x="1888" y="2975"/>
                    <a:pt x="1755" y="2508"/>
                  </a:cubicBezTo>
                  <a:cubicBezTo>
                    <a:pt x="1654" y="2075"/>
                    <a:pt x="1154" y="307"/>
                    <a:pt x="1154" y="307"/>
                  </a:cubicBezTo>
                  <a:cubicBezTo>
                    <a:pt x="970" y="100"/>
                    <a:pt x="767" y="0"/>
                    <a:pt x="5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9"/>
            <p:cNvSpPr/>
            <p:nvPr/>
          </p:nvSpPr>
          <p:spPr>
            <a:xfrm>
              <a:off x="4764400" y="3791500"/>
              <a:ext cx="269400" cy="518000"/>
            </a:xfrm>
            <a:custGeom>
              <a:rect b="b" l="l" r="r" t="t"/>
              <a:pathLst>
                <a:path extrusionOk="0" h="20720" w="10776">
                  <a:moveTo>
                    <a:pt x="4771" y="0"/>
                  </a:moveTo>
                  <a:cubicBezTo>
                    <a:pt x="4771" y="1"/>
                    <a:pt x="5671" y="12376"/>
                    <a:pt x="5638" y="13610"/>
                  </a:cubicBezTo>
                  <a:cubicBezTo>
                    <a:pt x="5571" y="14877"/>
                    <a:pt x="5571" y="15378"/>
                    <a:pt x="4971" y="16012"/>
                  </a:cubicBezTo>
                  <a:cubicBezTo>
                    <a:pt x="3737" y="17379"/>
                    <a:pt x="1535" y="19114"/>
                    <a:pt x="1" y="20281"/>
                  </a:cubicBezTo>
                  <a:cubicBezTo>
                    <a:pt x="119" y="20586"/>
                    <a:pt x="651" y="20719"/>
                    <a:pt x="1269" y="20719"/>
                  </a:cubicBezTo>
                  <a:cubicBezTo>
                    <a:pt x="1866" y="20719"/>
                    <a:pt x="2543" y="20595"/>
                    <a:pt x="3003" y="20381"/>
                  </a:cubicBezTo>
                  <a:cubicBezTo>
                    <a:pt x="4204" y="19714"/>
                    <a:pt x="5338" y="18980"/>
                    <a:pt x="6405" y="18146"/>
                  </a:cubicBezTo>
                  <a:cubicBezTo>
                    <a:pt x="7673" y="17179"/>
                    <a:pt x="9274" y="16412"/>
                    <a:pt x="9274" y="14977"/>
                  </a:cubicBezTo>
                  <a:cubicBezTo>
                    <a:pt x="9274" y="14877"/>
                    <a:pt x="9274" y="14777"/>
                    <a:pt x="9241" y="14677"/>
                  </a:cubicBezTo>
                  <a:cubicBezTo>
                    <a:pt x="9274" y="13476"/>
                    <a:pt x="9508" y="11742"/>
                    <a:pt x="10775" y="4370"/>
                  </a:cubicBez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9"/>
            <p:cNvSpPr/>
            <p:nvPr/>
          </p:nvSpPr>
          <p:spPr>
            <a:xfrm>
              <a:off x="4695200" y="4256000"/>
              <a:ext cx="321075" cy="135775"/>
            </a:xfrm>
            <a:custGeom>
              <a:rect b="b" l="l" r="r" t="t"/>
              <a:pathLst>
                <a:path extrusionOk="0" h="5431" w="12843">
                  <a:moveTo>
                    <a:pt x="12776" y="0"/>
                  </a:moveTo>
                  <a:lnTo>
                    <a:pt x="134" y="3236"/>
                  </a:lnTo>
                  <a:cubicBezTo>
                    <a:pt x="0" y="3669"/>
                    <a:pt x="67" y="4136"/>
                    <a:pt x="367" y="4503"/>
                  </a:cubicBezTo>
                  <a:cubicBezTo>
                    <a:pt x="1273" y="5116"/>
                    <a:pt x="2328" y="5431"/>
                    <a:pt x="3412" y="5431"/>
                  </a:cubicBezTo>
                  <a:cubicBezTo>
                    <a:pt x="3686" y="5431"/>
                    <a:pt x="3961" y="5411"/>
                    <a:pt x="4236" y="5371"/>
                  </a:cubicBezTo>
                  <a:cubicBezTo>
                    <a:pt x="6138" y="5137"/>
                    <a:pt x="7172" y="4537"/>
                    <a:pt x="7939" y="3903"/>
                  </a:cubicBezTo>
                  <a:cubicBezTo>
                    <a:pt x="8706" y="3236"/>
                    <a:pt x="9774" y="2335"/>
                    <a:pt x="10641" y="2168"/>
                  </a:cubicBezTo>
                  <a:cubicBezTo>
                    <a:pt x="11342" y="2035"/>
                    <a:pt x="11975" y="1768"/>
                    <a:pt x="12576" y="1368"/>
                  </a:cubicBezTo>
                  <a:cubicBezTo>
                    <a:pt x="12843" y="1134"/>
                    <a:pt x="12776" y="0"/>
                    <a:pt x="127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9"/>
            <p:cNvSpPr/>
            <p:nvPr/>
          </p:nvSpPr>
          <p:spPr>
            <a:xfrm>
              <a:off x="4689350" y="4150075"/>
              <a:ext cx="326925" cy="227700"/>
            </a:xfrm>
            <a:custGeom>
              <a:rect b="b" l="l" r="r" t="t"/>
              <a:pathLst>
                <a:path extrusionOk="0" h="9108" w="13077">
                  <a:moveTo>
                    <a:pt x="12276" y="1"/>
                  </a:moveTo>
                  <a:cubicBezTo>
                    <a:pt x="12276" y="167"/>
                    <a:pt x="12276" y="334"/>
                    <a:pt x="12143" y="468"/>
                  </a:cubicBezTo>
                  <a:cubicBezTo>
                    <a:pt x="12043" y="534"/>
                    <a:pt x="11909" y="634"/>
                    <a:pt x="11776" y="701"/>
                  </a:cubicBezTo>
                  <a:cubicBezTo>
                    <a:pt x="11642" y="801"/>
                    <a:pt x="11542" y="935"/>
                    <a:pt x="11442" y="1068"/>
                  </a:cubicBezTo>
                  <a:cubicBezTo>
                    <a:pt x="11242" y="1302"/>
                    <a:pt x="11042" y="1535"/>
                    <a:pt x="10842" y="1769"/>
                  </a:cubicBezTo>
                  <a:cubicBezTo>
                    <a:pt x="10796" y="1792"/>
                    <a:pt x="10750" y="1831"/>
                    <a:pt x="10704" y="1831"/>
                  </a:cubicBezTo>
                  <a:cubicBezTo>
                    <a:pt x="10683" y="1831"/>
                    <a:pt x="10662" y="1823"/>
                    <a:pt x="10642" y="1802"/>
                  </a:cubicBezTo>
                  <a:cubicBezTo>
                    <a:pt x="10575" y="1769"/>
                    <a:pt x="10575" y="1669"/>
                    <a:pt x="10608" y="1602"/>
                  </a:cubicBezTo>
                  <a:cubicBezTo>
                    <a:pt x="10675" y="1468"/>
                    <a:pt x="10708" y="1335"/>
                    <a:pt x="10708" y="1202"/>
                  </a:cubicBezTo>
                  <a:cubicBezTo>
                    <a:pt x="10708" y="835"/>
                    <a:pt x="10275" y="668"/>
                    <a:pt x="10008" y="534"/>
                  </a:cubicBezTo>
                  <a:cubicBezTo>
                    <a:pt x="9674" y="368"/>
                    <a:pt x="9307" y="268"/>
                    <a:pt x="8940" y="234"/>
                  </a:cubicBezTo>
                  <a:cubicBezTo>
                    <a:pt x="8885" y="220"/>
                    <a:pt x="8830" y="212"/>
                    <a:pt x="8775" y="212"/>
                  </a:cubicBezTo>
                  <a:cubicBezTo>
                    <a:pt x="8696" y="212"/>
                    <a:pt x="8618" y="228"/>
                    <a:pt x="8540" y="268"/>
                  </a:cubicBezTo>
                  <a:cubicBezTo>
                    <a:pt x="8373" y="368"/>
                    <a:pt x="8273" y="534"/>
                    <a:pt x="8206" y="701"/>
                  </a:cubicBezTo>
                  <a:cubicBezTo>
                    <a:pt x="7606" y="2202"/>
                    <a:pt x="6272" y="3403"/>
                    <a:pt x="4937" y="4237"/>
                  </a:cubicBezTo>
                  <a:cubicBezTo>
                    <a:pt x="4437" y="4537"/>
                    <a:pt x="2969" y="5405"/>
                    <a:pt x="2569" y="5571"/>
                  </a:cubicBezTo>
                  <a:cubicBezTo>
                    <a:pt x="368" y="6605"/>
                    <a:pt x="1" y="7106"/>
                    <a:pt x="468" y="7940"/>
                  </a:cubicBezTo>
                  <a:cubicBezTo>
                    <a:pt x="868" y="8607"/>
                    <a:pt x="2536" y="9107"/>
                    <a:pt x="4003" y="9107"/>
                  </a:cubicBezTo>
                  <a:cubicBezTo>
                    <a:pt x="5471" y="9007"/>
                    <a:pt x="6872" y="8473"/>
                    <a:pt x="8040" y="7606"/>
                  </a:cubicBezTo>
                  <a:cubicBezTo>
                    <a:pt x="8840" y="6906"/>
                    <a:pt x="9741" y="6305"/>
                    <a:pt x="10742" y="5905"/>
                  </a:cubicBezTo>
                  <a:cubicBezTo>
                    <a:pt x="11576" y="5571"/>
                    <a:pt x="12876" y="5171"/>
                    <a:pt x="12977" y="4604"/>
                  </a:cubicBezTo>
                  <a:cubicBezTo>
                    <a:pt x="13077" y="3703"/>
                    <a:pt x="13010" y="2803"/>
                    <a:pt x="12810" y="1935"/>
                  </a:cubicBezTo>
                  <a:cubicBezTo>
                    <a:pt x="12676" y="1435"/>
                    <a:pt x="12610" y="534"/>
                    <a:pt x="12543" y="234"/>
                  </a:cubicBezTo>
                  <a:cubicBezTo>
                    <a:pt x="12543" y="101"/>
                    <a:pt x="12409" y="1"/>
                    <a:pt x="12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9"/>
            <p:cNvSpPr/>
            <p:nvPr/>
          </p:nvSpPr>
          <p:spPr>
            <a:xfrm>
              <a:off x="4689350" y="4150075"/>
              <a:ext cx="326925" cy="227700"/>
            </a:xfrm>
            <a:custGeom>
              <a:rect b="b" l="l" r="r" t="t"/>
              <a:pathLst>
                <a:path extrusionOk="0" h="9108" w="13077">
                  <a:moveTo>
                    <a:pt x="12276" y="1"/>
                  </a:moveTo>
                  <a:cubicBezTo>
                    <a:pt x="12276" y="167"/>
                    <a:pt x="12276" y="334"/>
                    <a:pt x="12143" y="468"/>
                  </a:cubicBezTo>
                  <a:cubicBezTo>
                    <a:pt x="12043" y="534"/>
                    <a:pt x="11909" y="634"/>
                    <a:pt x="11776" y="701"/>
                  </a:cubicBezTo>
                  <a:cubicBezTo>
                    <a:pt x="11642" y="801"/>
                    <a:pt x="11542" y="935"/>
                    <a:pt x="11442" y="1068"/>
                  </a:cubicBezTo>
                  <a:cubicBezTo>
                    <a:pt x="11242" y="1302"/>
                    <a:pt x="11042" y="1535"/>
                    <a:pt x="10842" y="1769"/>
                  </a:cubicBezTo>
                  <a:cubicBezTo>
                    <a:pt x="10796" y="1792"/>
                    <a:pt x="10750" y="1831"/>
                    <a:pt x="10704" y="1831"/>
                  </a:cubicBezTo>
                  <a:cubicBezTo>
                    <a:pt x="10683" y="1831"/>
                    <a:pt x="10662" y="1823"/>
                    <a:pt x="10642" y="1802"/>
                  </a:cubicBezTo>
                  <a:cubicBezTo>
                    <a:pt x="10575" y="1769"/>
                    <a:pt x="10575" y="1669"/>
                    <a:pt x="10608" y="1602"/>
                  </a:cubicBezTo>
                  <a:cubicBezTo>
                    <a:pt x="10675" y="1468"/>
                    <a:pt x="10708" y="1335"/>
                    <a:pt x="10708" y="1202"/>
                  </a:cubicBezTo>
                  <a:cubicBezTo>
                    <a:pt x="10708" y="835"/>
                    <a:pt x="10275" y="668"/>
                    <a:pt x="10008" y="534"/>
                  </a:cubicBezTo>
                  <a:cubicBezTo>
                    <a:pt x="9674" y="368"/>
                    <a:pt x="9307" y="268"/>
                    <a:pt x="8940" y="234"/>
                  </a:cubicBezTo>
                  <a:cubicBezTo>
                    <a:pt x="8885" y="220"/>
                    <a:pt x="8830" y="212"/>
                    <a:pt x="8775" y="212"/>
                  </a:cubicBezTo>
                  <a:cubicBezTo>
                    <a:pt x="8696" y="212"/>
                    <a:pt x="8618" y="228"/>
                    <a:pt x="8540" y="268"/>
                  </a:cubicBezTo>
                  <a:cubicBezTo>
                    <a:pt x="8373" y="368"/>
                    <a:pt x="8273" y="534"/>
                    <a:pt x="8206" y="701"/>
                  </a:cubicBezTo>
                  <a:cubicBezTo>
                    <a:pt x="7606" y="2202"/>
                    <a:pt x="6272" y="3403"/>
                    <a:pt x="4937" y="4237"/>
                  </a:cubicBezTo>
                  <a:cubicBezTo>
                    <a:pt x="4437" y="4537"/>
                    <a:pt x="2969" y="5405"/>
                    <a:pt x="2569" y="5571"/>
                  </a:cubicBezTo>
                  <a:cubicBezTo>
                    <a:pt x="368" y="6605"/>
                    <a:pt x="1" y="7106"/>
                    <a:pt x="468" y="7940"/>
                  </a:cubicBezTo>
                  <a:cubicBezTo>
                    <a:pt x="868" y="8607"/>
                    <a:pt x="2536" y="9107"/>
                    <a:pt x="4003" y="9107"/>
                  </a:cubicBezTo>
                  <a:cubicBezTo>
                    <a:pt x="5471" y="9007"/>
                    <a:pt x="6872" y="8473"/>
                    <a:pt x="8040" y="7606"/>
                  </a:cubicBezTo>
                  <a:cubicBezTo>
                    <a:pt x="8840" y="6906"/>
                    <a:pt x="9741" y="6305"/>
                    <a:pt x="10742" y="5905"/>
                  </a:cubicBezTo>
                  <a:cubicBezTo>
                    <a:pt x="11576" y="5571"/>
                    <a:pt x="12876" y="5171"/>
                    <a:pt x="12977" y="4604"/>
                  </a:cubicBezTo>
                  <a:cubicBezTo>
                    <a:pt x="13077" y="3703"/>
                    <a:pt x="13010" y="2803"/>
                    <a:pt x="12810" y="1935"/>
                  </a:cubicBezTo>
                  <a:cubicBezTo>
                    <a:pt x="12676" y="1435"/>
                    <a:pt x="12610" y="534"/>
                    <a:pt x="12543" y="234"/>
                  </a:cubicBezTo>
                  <a:cubicBezTo>
                    <a:pt x="12543" y="101"/>
                    <a:pt x="12409" y="1"/>
                    <a:pt x="12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9"/>
            <p:cNvSpPr/>
            <p:nvPr/>
          </p:nvSpPr>
          <p:spPr>
            <a:xfrm>
              <a:off x="4690175" y="4283500"/>
              <a:ext cx="230200" cy="95100"/>
            </a:xfrm>
            <a:custGeom>
              <a:rect b="b" l="l" r="r" t="t"/>
              <a:pathLst>
                <a:path extrusionOk="0" h="3804" w="9208">
                  <a:moveTo>
                    <a:pt x="2970" y="1"/>
                  </a:moveTo>
                  <a:cubicBezTo>
                    <a:pt x="2803" y="101"/>
                    <a:pt x="2636" y="201"/>
                    <a:pt x="2569" y="234"/>
                  </a:cubicBezTo>
                  <a:cubicBezTo>
                    <a:pt x="368" y="1235"/>
                    <a:pt x="1" y="1735"/>
                    <a:pt x="468" y="2569"/>
                  </a:cubicBezTo>
                  <a:cubicBezTo>
                    <a:pt x="868" y="3270"/>
                    <a:pt x="2069" y="3804"/>
                    <a:pt x="3970" y="3804"/>
                  </a:cubicBezTo>
                  <a:cubicBezTo>
                    <a:pt x="5171" y="3804"/>
                    <a:pt x="7106" y="3003"/>
                    <a:pt x="8007" y="2269"/>
                  </a:cubicBezTo>
                  <a:cubicBezTo>
                    <a:pt x="8374" y="1969"/>
                    <a:pt x="8807" y="1635"/>
                    <a:pt x="9208" y="1368"/>
                  </a:cubicBezTo>
                  <a:lnTo>
                    <a:pt x="9208" y="1368"/>
                  </a:lnTo>
                  <a:cubicBezTo>
                    <a:pt x="9207" y="1369"/>
                    <a:pt x="7521" y="2398"/>
                    <a:pt x="6331" y="2398"/>
                  </a:cubicBezTo>
                  <a:cubicBezTo>
                    <a:pt x="6052" y="2398"/>
                    <a:pt x="5801" y="2342"/>
                    <a:pt x="5605" y="2202"/>
                  </a:cubicBezTo>
                  <a:cubicBezTo>
                    <a:pt x="5205" y="1969"/>
                    <a:pt x="5038" y="1435"/>
                    <a:pt x="5271" y="1035"/>
                  </a:cubicBezTo>
                  <a:cubicBezTo>
                    <a:pt x="5271" y="835"/>
                    <a:pt x="3637" y="101"/>
                    <a:pt x="2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9"/>
            <p:cNvSpPr/>
            <p:nvPr/>
          </p:nvSpPr>
          <p:spPr>
            <a:xfrm>
              <a:off x="4690175" y="4283500"/>
              <a:ext cx="230200" cy="95100"/>
            </a:xfrm>
            <a:custGeom>
              <a:rect b="b" l="l" r="r" t="t"/>
              <a:pathLst>
                <a:path extrusionOk="0" h="3804" w="9208">
                  <a:moveTo>
                    <a:pt x="2970" y="1"/>
                  </a:moveTo>
                  <a:cubicBezTo>
                    <a:pt x="2803" y="101"/>
                    <a:pt x="2636" y="201"/>
                    <a:pt x="2569" y="234"/>
                  </a:cubicBezTo>
                  <a:cubicBezTo>
                    <a:pt x="368" y="1235"/>
                    <a:pt x="1" y="1735"/>
                    <a:pt x="468" y="2569"/>
                  </a:cubicBezTo>
                  <a:cubicBezTo>
                    <a:pt x="868" y="3270"/>
                    <a:pt x="2069" y="3804"/>
                    <a:pt x="3970" y="3804"/>
                  </a:cubicBezTo>
                  <a:cubicBezTo>
                    <a:pt x="5171" y="3804"/>
                    <a:pt x="7106" y="3003"/>
                    <a:pt x="8007" y="2269"/>
                  </a:cubicBezTo>
                  <a:cubicBezTo>
                    <a:pt x="8374" y="1969"/>
                    <a:pt x="8807" y="1635"/>
                    <a:pt x="9208" y="1368"/>
                  </a:cubicBezTo>
                  <a:lnTo>
                    <a:pt x="9208" y="1368"/>
                  </a:lnTo>
                  <a:cubicBezTo>
                    <a:pt x="9207" y="1369"/>
                    <a:pt x="7521" y="2398"/>
                    <a:pt x="6331" y="2398"/>
                  </a:cubicBezTo>
                  <a:cubicBezTo>
                    <a:pt x="6052" y="2398"/>
                    <a:pt x="5801" y="2342"/>
                    <a:pt x="5605" y="2202"/>
                  </a:cubicBezTo>
                  <a:cubicBezTo>
                    <a:pt x="5205" y="1969"/>
                    <a:pt x="5038" y="1435"/>
                    <a:pt x="5271" y="1035"/>
                  </a:cubicBezTo>
                  <a:cubicBezTo>
                    <a:pt x="5271" y="835"/>
                    <a:pt x="3637" y="101"/>
                    <a:pt x="2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9"/>
            <p:cNvSpPr/>
            <p:nvPr/>
          </p:nvSpPr>
          <p:spPr>
            <a:xfrm>
              <a:off x="4791925" y="4149250"/>
              <a:ext cx="213500" cy="168525"/>
            </a:xfrm>
            <a:custGeom>
              <a:rect b="b" l="l" r="r" t="t"/>
              <a:pathLst>
                <a:path extrusionOk="0" h="6741" w="8540">
                  <a:moveTo>
                    <a:pt x="8140" y="0"/>
                  </a:moveTo>
                  <a:cubicBezTo>
                    <a:pt x="8140" y="200"/>
                    <a:pt x="8173" y="367"/>
                    <a:pt x="8040" y="501"/>
                  </a:cubicBezTo>
                  <a:cubicBezTo>
                    <a:pt x="7906" y="567"/>
                    <a:pt x="7806" y="667"/>
                    <a:pt x="7673" y="734"/>
                  </a:cubicBezTo>
                  <a:cubicBezTo>
                    <a:pt x="7539" y="834"/>
                    <a:pt x="7439" y="934"/>
                    <a:pt x="7339" y="1068"/>
                  </a:cubicBezTo>
                  <a:cubicBezTo>
                    <a:pt x="7139" y="1335"/>
                    <a:pt x="6939" y="1568"/>
                    <a:pt x="6739" y="1802"/>
                  </a:cubicBezTo>
                  <a:cubicBezTo>
                    <a:pt x="5238" y="3503"/>
                    <a:pt x="3403" y="4870"/>
                    <a:pt x="1368" y="5905"/>
                  </a:cubicBezTo>
                  <a:cubicBezTo>
                    <a:pt x="1" y="6438"/>
                    <a:pt x="568" y="6705"/>
                    <a:pt x="935" y="6738"/>
                  </a:cubicBezTo>
                  <a:cubicBezTo>
                    <a:pt x="943" y="6740"/>
                    <a:pt x="953" y="6741"/>
                    <a:pt x="964" y="6741"/>
                  </a:cubicBezTo>
                  <a:cubicBezTo>
                    <a:pt x="1412" y="6741"/>
                    <a:pt x="3637" y="5444"/>
                    <a:pt x="5004" y="4370"/>
                  </a:cubicBezTo>
                  <a:cubicBezTo>
                    <a:pt x="6405" y="3269"/>
                    <a:pt x="7372" y="1935"/>
                    <a:pt x="7906" y="1535"/>
                  </a:cubicBezTo>
                  <a:cubicBezTo>
                    <a:pt x="8106" y="1368"/>
                    <a:pt x="8340" y="1168"/>
                    <a:pt x="8540" y="1001"/>
                  </a:cubicBezTo>
                  <a:cubicBezTo>
                    <a:pt x="8507" y="701"/>
                    <a:pt x="8473" y="434"/>
                    <a:pt x="8440" y="267"/>
                  </a:cubicBezTo>
                  <a:cubicBezTo>
                    <a:pt x="8407" y="134"/>
                    <a:pt x="8306" y="34"/>
                    <a:pt x="8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9"/>
            <p:cNvSpPr/>
            <p:nvPr/>
          </p:nvSpPr>
          <p:spPr>
            <a:xfrm>
              <a:off x="4754400" y="4282625"/>
              <a:ext cx="67575" cy="30100"/>
            </a:xfrm>
            <a:custGeom>
              <a:rect b="b" l="l" r="r" t="t"/>
              <a:pathLst>
                <a:path extrusionOk="0" h="1204" w="2703">
                  <a:moveTo>
                    <a:pt x="261" y="0"/>
                  </a:moveTo>
                  <a:cubicBezTo>
                    <a:pt x="219" y="0"/>
                    <a:pt x="176" y="1"/>
                    <a:pt x="134" y="2"/>
                  </a:cubicBezTo>
                  <a:cubicBezTo>
                    <a:pt x="67" y="2"/>
                    <a:pt x="0" y="69"/>
                    <a:pt x="34" y="169"/>
                  </a:cubicBezTo>
                  <a:cubicBezTo>
                    <a:pt x="34" y="236"/>
                    <a:pt x="101" y="269"/>
                    <a:pt x="167" y="269"/>
                  </a:cubicBezTo>
                  <a:cubicBezTo>
                    <a:pt x="205" y="268"/>
                    <a:pt x="244" y="267"/>
                    <a:pt x="282" y="267"/>
                  </a:cubicBezTo>
                  <a:cubicBezTo>
                    <a:pt x="1077" y="267"/>
                    <a:pt x="1863" y="597"/>
                    <a:pt x="2436" y="1170"/>
                  </a:cubicBezTo>
                  <a:cubicBezTo>
                    <a:pt x="2469" y="1203"/>
                    <a:pt x="2502" y="1203"/>
                    <a:pt x="2569" y="1203"/>
                  </a:cubicBezTo>
                  <a:cubicBezTo>
                    <a:pt x="2602" y="1203"/>
                    <a:pt x="2602" y="1203"/>
                    <a:pt x="2636" y="1170"/>
                  </a:cubicBezTo>
                  <a:cubicBezTo>
                    <a:pt x="2702" y="1137"/>
                    <a:pt x="2702" y="1037"/>
                    <a:pt x="2636" y="1003"/>
                  </a:cubicBezTo>
                  <a:cubicBezTo>
                    <a:pt x="2031" y="335"/>
                    <a:pt x="1152"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a:off x="4784425" y="4264275"/>
              <a:ext cx="66725" cy="30450"/>
            </a:xfrm>
            <a:custGeom>
              <a:rect b="b" l="l" r="r" t="t"/>
              <a:pathLst>
                <a:path extrusionOk="0" h="1218" w="2669">
                  <a:moveTo>
                    <a:pt x="251" y="1"/>
                  </a:moveTo>
                  <a:cubicBezTo>
                    <a:pt x="212" y="1"/>
                    <a:pt x="173" y="1"/>
                    <a:pt x="134" y="3"/>
                  </a:cubicBezTo>
                  <a:cubicBezTo>
                    <a:pt x="34" y="36"/>
                    <a:pt x="0" y="103"/>
                    <a:pt x="0" y="169"/>
                  </a:cubicBezTo>
                  <a:cubicBezTo>
                    <a:pt x="0" y="224"/>
                    <a:pt x="45" y="278"/>
                    <a:pt x="116" y="278"/>
                  </a:cubicBezTo>
                  <a:cubicBezTo>
                    <a:pt x="132" y="278"/>
                    <a:pt x="149" y="276"/>
                    <a:pt x="167" y="269"/>
                  </a:cubicBezTo>
                  <a:cubicBezTo>
                    <a:pt x="205" y="268"/>
                    <a:pt x="243" y="267"/>
                    <a:pt x="281" y="267"/>
                  </a:cubicBezTo>
                  <a:cubicBezTo>
                    <a:pt x="1074" y="267"/>
                    <a:pt x="1829" y="597"/>
                    <a:pt x="2402" y="1170"/>
                  </a:cubicBezTo>
                  <a:cubicBezTo>
                    <a:pt x="2426" y="1194"/>
                    <a:pt x="2466" y="1217"/>
                    <a:pt x="2499" y="1217"/>
                  </a:cubicBezTo>
                  <a:cubicBezTo>
                    <a:pt x="2513" y="1217"/>
                    <a:pt x="2526" y="1213"/>
                    <a:pt x="2535" y="1203"/>
                  </a:cubicBezTo>
                  <a:cubicBezTo>
                    <a:pt x="2569" y="1203"/>
                    <a:pt x="2602" y="1203"/>
                    <a:pt x="2636" y="1170"/>
                  </a:cubicBezTo>
                  <a:cubicBezTo>
                    <a:pt x="2669" y="1137"/>
                    <a:pt x="2669" y="1037"/>
                    <a:pt x="2636" y="1003"/>
                  </a:cubicBezTo>
                  <a:cubicBezTo>
                    <a:pt x="1996" y="364"/>
                    <a:pt x="1143" y="1"/>
                    <a:pt x="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a:off x="4813600" y="4247450"/>
              <a:ext cx="67575" cy="30250"/>
            </a:xfrm>
            <a:custGeom>
              <a:rect b="b" l="l" r="r" t="t"/>
              <a:pathLst>
                <a:path extrusionOk="0" h="1210" w="2703">
                  <a:moveTo>
                    <a:pt x="352" y="1"/>
                  </a:moveTo>
                  <a:cubicBezTo>
                    <a:pt x="280" y="1"/>
                    <a:pt x="207" y="3"/>
                    <a:pt x="134" y="8"/>
                  </a:cubicBezTo>
                  <a:cubicBezTo>
                    <a:pt x="68" y="8"/>
                    <a:pt x="1" y="75"/>
                    <a:pt x="34" y="142"/>
                  </a:cubicBezTo>
                  <a:cubicBezTo>
                    <a:pt x="34" y="209"/>
                    <a:pt x="101" y="275"/>
                    <a:pt x="168" y="275"/>
                  </a:cubicBezTo>
                  <a:cubicBezTo>
                    <a:pt x="209" y="274"/>
                    <a:pt x="251" y="273"/>
                    <a:pt x="293" y="273"/>
                  </a:cubicBezTo>
                  <a:cubicBezTo>
                    <a:pt x="1085" y="273"/>
                    <a:pt x="1866" y="572"/>
                    <a:pt x="2436" y="1143"/>
                  </a:cubicBezTo>
                  <a:cubicBezTo>
                    <a:pt x="2436" y="1176"/>
                    <a:pt x="2503" y="1209"/>
                    <a:pt x="2569" y="1209"/>
                  </a:cubicBezTo>
                  <a:cubicBezTo>
                    <a:pt x="2603" y="1209"/>
                    <a:pt x="2603" y="1176"/>
                    <a:pt x="2636" y="1176"/>
                  </a:cubicBezTo>
                  <a:cubicBezTo>
                    <a:pt x="2703" y="1109"/>
                    <a:pt x="2703" y="1043"/>
                    <a:pt x="2636" y="976"/>
                  </a:cubicBezTo>
                  <a:cubicBezTo>
                    <a:pt x="2052" y="361"/>
                    <a:pt x="1212" y="1"/>
                    <a:pt x="3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9"/>
            <p:cNvSpPr/>
            <p:nvPr/>
          </p:nvSpPr>
          <p:spPr>
            <a:xfrm>
              <a:off x="4841125" y="4227450"/>
              <a:ext cx="67575" cy="30225"/>
            </a:xfrm>
            <a:custGeom>
              <a:rect b="b" l="l" r="r" t="t"/>
              <a:pathLst>
                <a:path extrusionOk="0" h="1209" w="2703">
                  <a:moveTo>
                    <a:pt x="352" y="0"/>
                  </a:moveTo>
                  <a:cubicBezTo>
                    <a:pt x="279" y="0"/>
                    <a:pt x="207" y="3"/>
                    <a:pt x="134" y="8"/>
                  </a:cubicBezTo>
                  <a:cubicBezTo>
                    <a:pt x="67" y="8"/>
                    <a:pt x="1" y="75"/>
                    <a:pt x="34" y="141"/>
                  </a:cubicBezTo>
                  <a:cubicBezTo>
                    <a:pt x="34" y="208"/>
                    <a:pt x="101" y="275"/>
                    <a:pt x="167" y="275"/>
                  </a:cubicBezTo>
                  <a:cubicBezTo>
                    <a:pt x="206" y="273"/>
                    <a:pt x="244" y="272"/>
                    <a:pt x="282" y="272"/>
                  </a:cubicBezTo>
                  <a:cubicBezTo>
                    <a:pt x="1077" y="272"/>
                    <a:pt x="1863" y="601"/>
                    <a:pt x="2436" y="1142"/>
                  </a:cubicBezTo>
                  <a:cubicBezTo>
                    <a:pt x="2469" y="1209"/>
                    <a:pt x="2502" y="1209"/>
                    <a:pt x="2569" y="1209"/>
                  </a:cubicBezTo>
                  <a:cubicBezTo>
                    <a:pt x="2602" y="1209"/>
                    <a:pt x="2602" y="1209"/>
                    <a:pt x="2636" y="1175"/>
                  </a:cubicBezTo>
                  <a:cubicBezTo>
                    <a:pt x="2703" y="1109"/>
                    <a:pt x="2703" y="1042"/>
                    <a:pt x="2636" y="975"/>
                  </a:cubicBezTo>
                  <a:cubicBezTo>
                    <a:pt x="2051" y="360"/>
                    <a:pt x="1212" y="0"/>
                    <a:pt x="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9"/>
            <p:cNvSpPr/>
            <p:nvPr/>
          </p:nvSpPr>
          <p:spPr>
            <a:xfrm>
              <a:off x="4863650" y="4207225"/>
              <a:ext cx="71725" cy="30450"/>
            </a:xfrm>
            <a:custGeom>
              <a:rect b="b" l="l" r="r" t="t"/>
              <a:pathLst>
                <a:path extrusionOk="0" h="1218" w="2869">
                  <a:moveTo>
                    <a:pt x="459" y="0"/>
                  </a:moveTo>
                  <a:cubicBezTo>
                    <a:pt x="351" y="0"/>
                    <a:pt x="242" y="5"/>
                    <a:pt x="134" y="16"/>
                  </a:cubicBezTo>
                  <a:cubicBezTo>
                    <a:pt x="67" y="16"/>
                    <a:pt x="0" y="83"/>
                    <a:pt x="0" y="150"/>
                  </a:cubicBezTo>
                  <a:cubicBezTo>
                    <a:pt x="0" y="216"/>
                    <a:pt x="67" y="283"/>
                    <a:pt x="167" y="283"/>
                  </a:cubicBezTo>
                  <a:cubicBezTo>
                    <a:pt x="272" y="271"/>
                    <a:pt x="378" y="266"/>
                    <a:pt x="483" y="266"/>
                  </a:cubicBezTo>
                  <a:cubicBezTo>
                    <a:pt x="1275" y="266"/>
                    <a:pt x="2046" y="595"/>
                    <a:pt x="2635" y="1184"/>
                  </a:cubicBezTo>
                  <a:cubicBezTo>
                    <a:pt x="2669" y="1217"/>
                    <a:pt x="2702" y="1217"/>
                    <a:pt x="2736" y="1217"/>
                  </a:cubicBezTo>
                  <a:cubicBezTo>
                    <a:pt x="2802" y="1217"/>
                    <a:pt x="2869" y="1150"/>
                    <a:pt x="2869" y="1084"/>
                  </a:cubicBezTo>
                  <a:cubicBezTo>
                    <a:pt x="2869" y="1050"/>
                    <a:pt x="2869" y="1017"/>
                    <a:pt x="2836" y="1017"/>
                  </a:cubicBezTo>
                  <a:cubicBezTo>
                    <a:pt x="2211" y="363"/>
                    <a:pt x="1348" y="0"/>
                    <a:pt x="4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9"/>
            <p:cNvSpPr/>
            <p:nvPr/>
          </p:nvSpPr>
          <p:spPr>
            <a:xfrm>
              <a:off x="5195550" y="3899075"/>
              <a:ext cx="150975" cy="524925"/>
            </a:xfrm>
            <a:custGeom>
              <a:rect b="b" l="l" r="r" t="t"/>
              <a:pathLst>
                <a:path extrusionOk="0" h="20997" w="6039">
                  <a:moveTo>
                    <a:pt x="6038" y="0"/>
                  </a:moveTo>
                  <a:lnTo>
                    <a:pt x="0" y="100"/>
                  </a:lnTo>
                  <a:cubicBezTo>
                    <a:pt x="0" y="334"/>
                    <a:pt x="201" y="1268"/>
                    <a:pt x="234" y="1468"/>
                  </a:cubicBezTo>
                  <a:cubicBezTo>
                    <a:pt x="834" y="5871"/>
                    <a:pt x="1968" y="9974"/>
                    <a:pt x="1968" y="12409"/>
                  </a:cubicBezTo>
                  <a:cubicBezTo>
                    <a:pt x="1968" y="12976"/>
                    <a:pt x="1635" y="18647"/>
                    <a:pt x="1802" y="19981"/>
                  </a:cubicBezTo>
                  <a:cubicBezTo>
                    <a:pt x="1866" y="20603"/>
                    <a:pt x="2494" y="20997"/>
                    <a:pt x="3180" y="20997"/>
                  </a:cubicBezTo>
                  <a:cubicBezTo>
                    <a:pt x="3928" y="20997"/>
                    <a:pt x="4744" y="20529"/>
                    <a:pt x="4971" y="19381"/>
                  </a:cubicBezTo>
                  <a:cubicBezTo>
                    <a:pt x="5204" y="17913"/>
                    <a:pt x="5204" y="13076"/>
                    <a:pt x="5204" y="12342"/>
                  </a:cubicBezTo>
                  <a:cubicBezTo>
                    <a:pt x="5304" y="8540"/>
                    <a:pt x="5971" y="4036"/>
                    <a:pt x="60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
            <p:cNvSpPr/>
            <p:nvPr/>
          </p:nvSpPr>
          <p:spPr>
            <a:xfrm>
              <a:off x="5213900" y="4401100"/>
              <a:ext cx="137625" cy="120550"/>
            </a:xfrm>
            <a:custGeom>
              <a:rect b="b" l="l" r="r" t="t"/>
              <a:pathLst>
                <a:path extrusionOk="0" h="4822" w="5505">
                  <a:moveTo>
                    <a:pt x="5371" y="0"/>
                  </a:moveTo>
                  <a:lnTo>
                    <a:pt x="67" y="801"/>
                  </a:lnTo>
                  <a:cubicBezTo>
                    <a:pt x="0" y="2102"/>
                    <a:pt x="134" y="2969"/>
                    <a:pt x="501" y="3803"/>
                  </a:cubicBezTo>
                  <a:cubicBezTo>
                    <a:pt x="832" y="4438"/>
                    <a:pt x="1483" y="4821"/>
                    <a:pt x="2189" y="4821"/>
                  </a:cubicBezTo>
                  <a:cubicBezTo>
                    <a:pt x="2336" y="4821"/>
                    <a:pt x="2486" y="4805"/>
                    <a:pt x="2635" y="4770"/>
                  </a:cubicBezTo>
                  <a:cubicBezTo>
                    <a:pt x="3536" y="4637"/>
                    <a:pt x="4704" y="4170"/>
                    <a:pt x="5071" y="3069"/>
                  </a:cubicBezTo>
                  <a:cubicBezTo>
                    <a:pt x="5404" y="2102"/>
                    <a:pt x="5504" y="1034"/>
                    <a:pt x="53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9"/>
            <p:cNvSpPr/>
            <p:nvPr/>
          </p:nvSpPr>
          <p:spPr>
            <a:xfrm>
              <a:off x="5211400" y="4195950"/>
              <a:ext cx="138450" cy="311975"/>
            </a:xfrm>
            <a:custGeom>
              <a:rect b="b" l="l" r="r" t="t"/>
              <a:pathLst>
                <a:path extrusionOk="0" h="12479" w="5538">
                  <a:moveTo>
                    <a:pt x="1301" y="0"/>
                  </a:moveTo>
                  <a:cubicBezTo>
                    <a:pt x="968" y="134"/>
                    <a:pt x="934" y="1401"/>
                    <a:pt x="867" y="2702"/>
                  </a:cubicBezTo>
                  <a:cubicBezTo>
                    <a:pt x="767" y="4203"/>
                    <a:pt x="601" y="5671"/>
                    <a:pt x="367" y="7139"/>
                  </a:cubicBezTo>
                  <a:cubicBezTo>
                    <a:pt x="100" y="8873"/>
                    <a:pt x="0" y="10241"/>
                    <a:pt x="734" y="11542"/>
                  </a:cubicBezTo>
                  <a:cubicBezTo>
                    <a:pt x="1121" y="12219"/>
                    <a:pt x="1737" y="12478"/>
                    <a:pt x="2376" y="12478"/>
                  </a:cubicBezTo>
                  <a:cubicBezTo>
                    <a:pt x="3279" y="12478"/>
                    <a:pt x="4227" y="11961"/>
                    <a:pt x="4637" y="11375"/>
                  </a:cubicBezTo>
                  <a:cubicBezTo>
                    <a:pt x="5371" y="10374"/>
                    <a:pt x="5537" y="9607"/>
                    <a:pt x="5471" y="7839"/>
                  </a:cubicBezTo>
                  <a:cubicBezTo>
                    <a:pt x="5437" y="6271"/>
                    <a:pt x="4937" y="5471"/>
                    <a:pt x="4904" y="3570"/>
                  </a:cubicBezTo>
                  <a:cubicBezTo>
                    <a:pt x="4870" y="1802"/>
                    <a:pt x="4937" y="67"/>
                    <a:pt x="4603" y="0"/>
                  </a:cubicBezTo>
                  <a:cubicBezTo>
                    <a:pt x="4603" y="134"/>
                    <a:pt x="4537" y="234"/>
                    <a:pt x="4537" y="334"/>
                  </a:cubicBezTo>
                  <a:lnTo>
                    <a:pt x="4537" y="734"/>
                  </a:lnTo>
                  <a:cubicBezTo>
                    <a:pt x="4503" y="968"/>
                    <a:pt x="4537" y="1134"/>
                    <a:pt x="4503" y="1335"/>
                  </a:cubicBezTo>
                  <a:cubicBezTo>
                    <a:pt x="4503" y="1368"/>
                    <a:pt x="4503" y="1435"/>
                    <a:pt x="4437" y="1435"/>
                  </a:cubicBezTo>
                  <a:cubicBezTo>
                    <a:pt x="4370" y="1435"/>
                    <a:pt x="4337" y="1368"/>
                    <a:pt x="4337" y="1335"/>
                  </a:cubicBezTo>
                  <a:cubicBezTo>
                    <a:pt x="4337" y="1201"/>
                    <a:pt x="4337" y="1068"/>
                    <a:pt x="4337" y="968"/>
                  </a:cubicBezTo>
                  <a:cubicBezTo>
                    <a:pt x="4337" y="901"/>
                    <a:pt x="4337" y="834"/>
                    <a:pt x="4337" y="768"/>
                  </a:cubicBezTo>
                  <a:cubicBezTo>
                    <a:pt x="4303" y="667"/>
                    <a:pt x="4237" y="601"/>
                    <a:pt x="4170" y="567"/>
                  </a:cubicBezTo>
                  <a:cubicBezTo>
                    <a:pt x="4036" y="501"/>
                    <a:pt x="3870" y="467"/>
                    <a:pt x="3703" y="434"/>
                  </a:cubicBezTo>
                  <a:cubicBezTo>
                    <a:pt x="3536" y="434"/>
                    <a:pt x="3336" y="401"/>
                    <a:pt x="3169" y="401"/>
                  </a:cubicBezTo>
                  <a:cubicBezTo>
                    <a:pt x="2802" y="401"/>
                    <a:pt x="2435" y="434"/>
                    <a:pt x="2068" y="467"/>
                  </a:cubicBezTo>
                  <a:cubicBezTo>
                    <a:pt x="1935" y="467"/>
                    <a:pt x="1768" y="534"/>
                    <a:pt x="1668" y="601"/>
                  </a:cubicBezTo>
                  <a:cubicBezTo>
                    <a:pt x="1568" y="734"/>
                    <a:pt x="1501" y="868"/>
                    <a:pt x="1535" y="1034"/>
                  </a:cubicBezTo>
                  <a:cubicBezTo>
                    <a:pt x="1501" y="1201"/>
                    <a:pt x="1501" y="1368"/>
                    <a:pt x="1468" y="1535"/>
                  </a:cubicBezTo>
                  <a:cubicBezTo>
                    <a:pt x="1268" y="1501"/>
                    <a:pt x="1301" y="834"/>
                    <a:pt x="1301" y="634"/>
                  </a:cubicBezTo>
                  <a:lnTo>
                    <a:pt x="1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9"/>
            <p:cNvSpPr/>
            <p:nvPr/>
          </p:nvSpPr>
          <p:spPr>
            <a:xfrm>
              <a:off x="5211400" y="4195950"/>
              <a:ext cx="138450" cy="311975"/>
            </a:xfrm>
            <a:custGeom>
              <a:rect b="b" l="l" r="r" t="t"/>
              <a:pathLst>
                <a:path extrusionOk="0" h="12479" w="5538">
                  <a:moveTo>
                    <a:pt x="1301" y="0"/>
                  </a:moveTo>
                  <a:cubicBezTo>
                    <a:pt x="968" y="134"/>
                    <a:pt x="934" y="1401"/>
                    <a:pt x="867" y="2702"/>
                  </a:cubicBezTo>
                  <a:cubicBezTo>
                    <a:pt x="767" y="4203"/>
                    <a:pt x="601" y="5671"/>
                    <a:pt x="367" y="7139"/>
                  </a:cubicBezTo>
                  <a:cubicBezTo>
                    <a:pt x="100" y="8873"/>
                    <a:pt x="0" y="10241"/>
                    <a:pt x="734" y="11542"/>
                  </a:cubicBezTo>
                  <a:cubicBezTo>
                    <a:pt x="1121" y="12219"/>
                    <a:pt x="1737" y="12478"/>
                    <a:pt x="2376" y="12478"/>
                  </a:cubicBezTo>
                  <a:cubicBezTo>
                    <a:pt x="3279" y="12478"/>
                    <a:pt x="4227" y="11961"/>
                    <a:pt x="4637" y="11375"/>
                  </a:cubicBezTo>
                  <a:cubicBezTo>
                    <a:pt x="5371" y="10374"/>
                    <a:pt x="5537" y="9607"/>
                    <a:pt x="5471" y="7839"/>
                  </a:cubicBezTo>
                  <a:cubicBezTo>
                    <a:pt x="5437" y="6271"/>
                    <a:pt x="4937" y="5471"/>
                    <a:pt x="4904" y="3570"/>
                  </a:cubicBezTo>
                  <a:cubicBezTo>
                    <a:pt x="4870" y="1802"/>
                    <a:pt x="4937" y="67"/>
                    <a:pt x="4603" y="0"/>
                  </a:cubicBezTo>
                  <a:cubicBezTo>
                    <a:pt x="4603" y="134"/>
                    <a:pt x="4537" y="234"/>
                    <a:pt x="4537" y="334"/>
                  </a:cubicBezTo>
                  <a:lnTo>
                    <a:pt x="4537" y="734"/>
                  </a:lnTo>
                  <a:cubicBezTo>
                    <a:pt x="4503" y="968"/>
                    <a:pt x="4537" y="1134"/>
                    <a:pt x="4503" y="1335"/>
                  </a:cubicBezTo>
                  <a:cubicBezTo>
                    <a:pt x="4503" y="1368"/>
                    <a:pt x="4503" y="1435"/>
                    <a:pt x="4437" y="1435"/>
                  </a:cubicBezTo>
                  <a:cubicBezTo>
                    <a:pt x="4370" y="1435"/>
                    <a:pt x="4337" y="1368"/>
                    <a:pt x="4337" y="1335"/>
                  </a:cubicBezTo>
                  <a:cubicBezTo>
                    <a:pt x="4337" y="1201"/>
                    <a:pt x="4337" y="1068"/>
                    <a:pt x="4337" y="968"/>
                  </a:cubicBezTo>
                  <a:cubicBezTo>
                    <a:pt x="4337" y="901"/>
                    <a:pt x="4337" y="834"/>
                    <a:pt x="4337" y="768"/>
                  </a:cubicBezTo>
                  <a:cubicBezTo>
                    <a:pt x="4303" y="667"/>
                    <a:pt x="4237" y="601"/>
                    <a:pt x="4170" y="567"/>
                  </a:cubicBezTo>
                  <a:cubicBezTo>
                    <a:pt x="4036" y="501"/>
                    <a:pt x="3870" y="467"/>
                    <a:pt x="3703" y="434"/>
                  </a:cubicBezTo>
                  <a:cubicBezTo>
                    <a:pt x="3536" y="434"/>
                    <a:pt x="3336" y="401"/>
                    <a:pt x="3169" y="401"/>
                  </a:cubicBezTo>
                  <a:cubicBezTo>
                    <a:pt x="2802" y="401"/>
                    <a:pt x="2435" y="434"/>
                    <a:pt x="2068" y="467"/>
                  </a:cubicBezTo>
                  <a:cubicBezTo>
                    <a:pt x="1935" y="467"/>
                    <a:pt x="1768" y="534"/>
                    <a:pt x="1668" y="601"/>
                  </a:cubicBezTo>
                  <a:cubicBezTo>
                    <a:pt x="1568" y="734"/>
                    <a:pt x="1501" y="868"/>
                    <a:pt x="1535" y="1034"/>
                  </a:cubicBezTo>
                  <a:cubicBezTo>
                    <a:pt x="1501" y="1201"/>
                    <a:pt x="1501" y="1368"/>
                    <a:pt x="1468" y="1535"/>
                  </a:cubicBezTo>
                  <a:cubicBezTo>
                    <a:pt x="1268" y="1501"/>
                    <a:pt x="1301" y="834"/>
                    <a:pt x="1301" y="634"/>
                  </a:cubicBezTo>
                  <a:lnTo>
                    <a:pt x="1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9"/>
            <p:cNvSpPr/>
            <p:nvPr/>
          </p:nvSpPr>
          <p:spPr>
            <a:xfrm>
              <a:off x="5212225" y="4377750"/>
              <a:ext cx="138450" cy="129925"/>
            </a:xfrm>
            <a:custGeom>
              <a:rect b="b" l="l" r="r" t="t"/>
              <a:pathLst>
                <a:path extrusionOk="0" h="5197" w="5538">
                  <a:moveTo>
                    <a:pt x="334" y="0"/>
                  </a:moveTo>
                  <a:lnTo>
                    <a:pt x="334" y="0"/>
                  </a:lnTo>
                  <a:cubicBezTo>
                    <a:pt x="101" y="1668"/>
                    <a:pt x="1" y="3002"/>
                    <a:pt x="734" y="4270"/>
                  </a:cubicBezTo>
                  <a:cubicBezTo>
                    <a:pt x="1118" y="4942"/>
                    <a:pt x="1727" y="5196"/>
                    <a:pt x="2361" y="5196"/>
                  </a:cubicBezTo>
                  <a:cubicBezTo>
                    <a:pt x="3268" y="5196"/>
                    <a:pt x="4225" y="4673"/>
                    <a:pt x="4637" y="4103"/>
                  </a:cubicBezTo>
                  <a:cubicBezTo>
                    <a:pt x="5371" y="3102"/>
                    <a:pt x="5538" y="2335"/>
                    <a:pt x="5471" y="567"/>
                  </a:cubicBezTo>
                  <a:cubicBezTo>
                    <a:pt x="5438" y="400"/>
                    <a:pt x="5438" y="234"/>
                    <a:pt x="5404" y="67"/>
                  </a:cubicBezTo>
                  <a:lnTo>
                    <a:pt x="5404" y="67"/>
                  </a:lnTo>
                  <a:cubicBezTo>
                    <a:pt x="5404" y="300"/>
                    <a:pt x="5471" y="2002"/>
                    <a:pt x="5004" y="2268"/>
                  </a:cubicBezTo>
                  <a:cubicBezTo>
                    <a:pt x="4966" y="2288"/>
                    <a:pt x="4929" y="2297"/>
                    <a:pt x="4894" y="2297"/>
                  </a:cubicBezTo>
                  <a:cubicBezTo>
                    <a:pt x="4506" y="2297"/>
                    <a:pt x="4337" y="1201"/>
                    <a:pt x="4337" y="1201"/>
                  </a:cubicBezTo>
                  <a:cubicBezTo>
                    <a:pt x="4337" y="1201"/>
                    <a:pt x="3911" y="1020"/>
                    <a:pt x="3163" y="1020"/>
                  </a:cubicBezTo>
                  <a:cubicBezTo>
                    <a:pt x="2709" y="1020"/>
                    <a:pt x="2136" y="1087"/>
                    <a:pt x="1468" y="1301"/>
                  </a:cubicBezTo>
                  <a:cubicBezTo>
                    <a:pt x="1527" y="1537"/>
                    <a:pt x="1248" y="2241"/>
                    <a:pt x="883" y="2241"/>
                  </a:cubicBezTo>
                  <a:cubicBezTo>
                    <a:pt x="835" y="2241"/>
                    <a:pt x="785" y="2229"/>
                    <a:pt x="734" y="2202"/>
                  </a:cubicBezTo>
                  <a:cubicBezTo>
                    <a:pt x="301" y="1968"/>
                    <a:pt x="334" y="34"/>
                    <a:pt x="3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9"/>
            <p:cNvSpPr/>
            <p:nvPr/>
          </p:nvSpPr>
          <p:spPr>
            <a:xfrm>
              <a:off x="5212225" y="4377750"/>
              <a:ext cx="138450" cy="129925"/>
            </a:xfrm>
            <a:custGeom>
              <a:rect b="b" l="l" r="r" t="t"/>
              <a:pathLst>
                <a:path extrusionOk="0" h="5197" w="5538">
                  <a:moveTo>
                    <a:pt x="334" y="0"/>
                  </a:moveTo>
                  <a:lnTo>
                    <a:pt x="334" y="0"/>
                  </a:lnTo>
                  <a:cubicBezTo>
                    <a:pt x="101" y="1668"/>
                    <a:pt x="1" y="3002"/>
                    <a:pt x="734" y="4270"/>
                  </a:cubicBezTo>
                  <a:cubicBezTo>
                    <a:pt x="1118" y="4942"/>
                    <a:pt x="1727" y="5196"/>
                    <a:pt x="2361" y="5196"/>
                  </a:cubicBezTo>
                  <a:cubicBezTo>
                    <a:pt x="3268" y="5196"/>
                    <a:pt x="4225" y="4673"/>
                    <a:pt x="4637" y="4103"/>
                  </a:cubicBezTo>
                  <a:cubicBezTo>
                    <a:pt x="5371" y="3102"/>
                    <a:pt x="5538" y="2335"/>
                    <a:pt x="5471" y="567"/>
                  </a:cubicBezTo>
                  <a:cubicBezTo>
                    <a:pt x="5438" y="400"/>
                    <a:pt x="5438" y="234"/>
                    <a:pt x="5404" y="67"/>
                  </a:cubicBezTo>
                  <a:lnTo>
                    <a:pt x="5404" y="67"/>
                  </a:lnTo>
                  <a:cubicBezTo>
                    <a:pt x="5404" y="300"/>
                    <a:pt x="5471" y="2002"/>
                    <a:pt x="5004" y="2268"/>
                  </a:cubicBezTo>
                  <a:cubicBezTo>
                    <a:pt x="4966" y="2288"/>
                    <a:pt x="4929" y="2297"/>
                    <a:pt x="4894" y="2297"/>
                  </a:cubicBezTo>
                  <a:cubicBezTo>
                    <a:pt x="4506" y="2297"/>
                    <a:pt x="4337" y="1201"/>
                    <a:pt x="4337" y="1201"/>
                  </a:cubicBezTo>
                  <a:cubicBezTo>
                    <a:pt x="4337" y="1201"/>
                    <a:pt x="3911" y="1020"/>
                    <a:pt x="3163" y="1020"/>
                  </a:cubicBezTo>
                  <a:cubicBezTo>
                    <a:pt x="2709" y="1020"/>
                    <a:pt x="2136" y="1087"/>
                    <a:pt x="1468" y="1301"/>
                  </a:cubicBezTo>
                  <a:cubicBezTo>
                    <a:pt x="1527" y="1537"/>
                    <a:pt x="1248" y="2241"/>
                    <a:pt x="883" y="2241"/>
                  </a:cubicBezTo>
                  <a:cubicBezTo>
                    <a:pt x="835" y="2241"/>
                    <a:pt x="785" y="2229"/>
                    <a:pt x="734" y="2202"/>
                  </a:cubicBezTo>
                  <a:cubicBezTo>
                    <a:pt x="301" y="1968"/>
                    <a:pt x="334" y="34"/>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9"/>
            <p:cNvSpPr/>
            <p:nvPr/>
          </p:nvSpPr>
          <p:spPr>
            <a:xfrm>
              <a:off x="5316125" y="4195950"/>
              <a:ext cx="21225" cy="223850"/>
            </a:xfrm>
            <a:custGeom>
              <a:rect b="b" l="l" r="r" t="t"/>
              <a:pathLst>
                <a:path extrusionOk="0" h="8954" w="849">
                  <a:moveTo>
                    <a:pt x="414" y="0"/>
                  </a:moveTo>
                  <a:lnTo>
                    <a:pt x="414" y="67"/>
                  </a:lnTo>
                  <a:lnTo>
                    <a:pt x="381" y="934"/>
                  </a:lnTo>
                  <a:cubicBezTo>
                    <a:pt x="381" y="1068"/>
                    <a:pt x="381" y="1201"/>
                    <a:pt x="348" y="1335"/>
                  </a:cubicBezTo>
                  <a:cubicBezTo>
                    <a:pt x="214" y="2602"/>
                    <a:pt x="148" y="5104"/>
                    <a:pt x="148" y="6305"/>
                  </a:cubicBezTo>
                  <a:cubicBezTo>
                    <a:pt x="148" y="7039"/>
                    <a:pt x="114" y="7806"/>
                    <a:pt x="14" y="8573"/>
                  </a:cubicBezTo>
                  <a:cubicBezTo>
                    <a:pt x="1" y="8828"/>
                    <a:pt x="95" y="8954"/>
                    <a:pt x="220" y="8954"/>
                  </a:cubicBezTo>
                  <a:cubicBezTo>
                    <a:pt x="405" y="8954"/>
                    <a:pt x="655" y="8678"/>
                    <a:pt x="715" y="8139"/>
                  </a:cubicBezTo>
                  <a:cubicBezTo>
                    <a:pt x="848" y="7239"/>
                    <a:pt x="581" y="5104"/>
                    <a:pt x="715" y="3570"/>
                  </a:cubicBezTo>
                  <a:cubicBezTo>
                    <a:pt x="681" y="1802"/>
                    <a:pt x="748" y="67"/>
                    <a:pt x="4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9"/>
            <p:cNvSpPr/>
            <p:nvPr/>
          </p:nvSpPr>
          <p:spPr>
            <a:xfrm>
              <a:off x="5233075" y="4195950"/>
              <a:ext cx="21200" cy="223900"/>
            </a:xfrm>
            <a:custGeom>
              <a:rect b="b" l="l" r="r" t="t"/>
              <a:pathLst>
                <a:path extrusionOk="0" h="8956" w="848">
                  <a:moveTo>
                    <a:pt x="434" y="0"/>
                  </a:moveTo>
                  <a:cubicBezTo>
                    <a:pt x="201" y="100"/>
                    <a:pt x="134" y="801"/>
                    <a:pt x="67" y="1668"/>
                  </a:cubicBezTo>
                  <a:cubicBezTo>
                    <a:pt x="67" y="2202"/>
                    <a:pt x="67" y="2802"/>
                    <a:pt x="134" y="3570"/>
                  </a:cubicBezTo>
                  <a:cubicBezTo>
                    <a:pt x="301" y="5104"/>
                    <a:pt x="0" y="7306"/>
                    <a:pt x="134" y="8173"/>
                  </a:cubicBezTo>
                  <a:cubicBezTo>
                    <a:pt x="193" y="8688"/>
                    <a:pt x="441" y="8956"/>
                    <a:pt x="625" y="8956"/>
                  </a:cubicBezTo>
                  <a:cubicBezTo>
                    <a:pt x="751" y="8956"/>
                    <a:pt x="848" y="8831"/>
                    <a:pt x="834" y="8573"/>
                  </a:cubicBezTo>
                  <a:cubicBezTo>
                    <a:pt x="734" y="7806"/>
                    <a:pt x="701" y="7072"/>
                    <a:pt x="701" y="6305"/>
                  </a:cubicBezTo>
                  <a:cubicBezTo>
                    <a:pt x="701" y="5137"/>
                    <a:pt x="634" y="2669"/>
                    <a:pt x="501" y="1368"/>
                  </a:cubicBezTo>
                  <a:cubicBezTo>
                    <a:pt x="467" y="1134"/>
                    <a:pt x="434" y="868"/>
                    <a:pt x="434" y="634"/>
                  </a:cubicBezTo>
                  <a:lnTo>
                    <a:pt x="434" y="34"/>
                  </a:lnTo>
                  <a:lnTo>
                    <a:pt x="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9"/>
            <p:cNvSpPr/>
            <p:nvPr/>
          </p:nvSpPr>
          <p:spPr>
            <a:xfrm>
              <a:off x="5243925" y="4398175"/>
              <a:ext cx="79250" cy="13175"/>
            </a:xfrm>
            <a:custGeom>
              <a:rect b="b" l="l" r="r" t="t"/>
              <a:pathLst>
                <a:path extrusionOk="0" h="527" w="3170">
                  <a:moveTo>
                    <a:pt x="1601" y="0"/>
                  </a:moveTo>
                  <a:cubicBezTo>
                    <a:pt x="1093" y="0"/>
                    <a:pt x="584" y="84"/>
                    <a:pt x="100" y="251"/>
                  </a:cubicBezTo>
                  <a:cubicBezTo>
                    <a:pt x="33" y="284"/>
                    <a:pt x="0" y="384"/>
                    <a:pt x="33" y="451"/>
                  </a:cubicBezTo>
                  <a:cubicBezTo>
                    <a:pt x="33" y="484"/>
                    <a:pt x="100" y="517"/>
                    <a:pt x="134" y="517"/>
                  </a:cubicBezTo>
                  <a:lnTo>
                    <a:pt x="200" y="517"/>
                  </a:lnTo>
                  <a:cubicBezTo>
                    <a:pt x="651" y="367"/>
                    <a:pt x="1126" y="292"/>
                    <a:pt x="1601" y="292"/>
                  </a:cubicBezTo>
                  <a:cubicBezTo>
                    <a:pt x="2077" y="292"/>
                    <a:pt x="2552" y="367"/>
                    <a:pt x="3002" y="517"/>
                  </a:cubicBezTo>
                  <a:cubicBezTo>
                    <a:pt x="3015" y="524"/>
                    <a:pt x="3028" y="526"/>
                    <a:pt x="3042" y="526"/>
                  </a:cubicBezTo>
                  <a:cubicBezTo>
                    <a:pt x="3102" y="526"/>
                    <a:pt x="3169" y="472"/>
                    <a:pt x="3169" y="417"/>
                  </a:cubicBezTo>
                  <a:cubicBezTo>
                    <a:pt x="3169" y="351"/>
                    <a:pt x="3169" y="284"/>
                    <a:pt x="3102" y="251"/>
                  </a:cubicBezTo>
                  <a:cubicBezTo>
                    <a:pt x="2619" y="84"/>
                    <a:pt x="2110" y="0"/>
                    <a:pt x="1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9"/>
            <p:cNvSpPr/>
            <p:nvPr/>
          </p:nvSpPr>
          <p:spPr>
            <a:xfrm>
              <a:off x="5239750" y="4363150"/>
              <a:ext cx="88425" cy="13175"/>
            </a:xfrm>
            <a:custGeom>
              <a:rect b="b" l="l" r="r" t="t"/>
              <a:pathLst>
                <a:path extrusionOk="0" h="527" w="3537">
                  <a:moveTo>
                    <a:pt x="1756" y="0"/>
                  </a:moveTo>
                  <a:cubicBezTo>
                    <a:pt x="1193" y="0"/>
                    <a:pt x="634" y="84"/>
                    <a:pt x="100" y="251"/>
                  </a:cubicBezTo>
                  <a:cubicBezTo>
                    <a:pt x="34" y="284"/>
                    <a:pt x="0" y="351"/>
                    <a:pt x="0" y="417"/>
                  </a:cubicBezTo>
                  <a:cubicBezTo>
                    <a:pt x="34" y="484"/>
                    <a:pt x="100" y="517"/>
                    <a:pt x="134" y="517"/>
                  </a:cubicBezTo>
                  <a:lnTo>
                    <a:pt x="200" y="517"/>
                  </a:lnTo>
                  <a:cubicBezTo>
                    <a:pt x="718" y="351"/>
                    <a:pt x="1251" y="267"/>
                    <a:pt x="1781" y="267"/>
                  </a:cubicBezTo>
                  <a:cubicBezTo>
                    <a:pt x="2310" y="267"/>
                    <a:pt x="2836" y="351"/>
                    <a:pt x="3336" y="517"/>
                  </a:cubicBezTo>
                  <a:cubicBezTo>
                    <a:pt x="3348" y="524"/>
                    <a:pt x="3362" y="526"/>
                    <a:pt x="3375" y="526"/>
                  </a:cubicBezTo>
                  <a:cubicBezTo>
                    <a:pt x="3436" y="526"/>
                    <a:pt x="3503" y="472"/>
                    <a:pt x="3503" y="417"/>
                  </a:cubicBezTo>
                  <a:cubicBezTo>
                    <a:pt x="3536" y="351"/>
                    <a:pt x="3503" y="284"/>
                    <a:pt x="3436" y="251"/>
                  </a:cubicBezTo>
                  <a:cubicBezTo>
                    <a:pt x="2886" y="84"/>
                    <a:pt x="2319" y="0"/>
                    <a:pt x="17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9"/>
            <p:cNvSpPr/>
            <p:nvPr/>
          </p:nvSpPr>
          <p:spPr>
            <a:xfrm>
              <a:off x="5240575" y="4329375"/>
              <a:ext cx="87600" cy="14200"/>
            </a:xfrm>
            <a:custGeom>
              <a:rect b="b" l="l" r="r" t="t"/>
              <a:pathLst>
                <a:path extrusionOk="0" h="568" w="3504">
                  <a:moveTo>
                    <a:pt x="1752" y="0"/>
                  </a:moveTo>
                  <a:cubicBezTo>
                    <a:pt x="1193" y="0"/>
                    <a:pt x="634" y="101"/>
                    <a:pt x="101" y="301"/>
                  </a:cubicBezTo>
                  <a:cubicBezTo>
                    <a:pt x="34" y="334"/>
                    <a:pt x="1" y="401"/>
                    <a:pt x="34" y="467"/>
                  </a:cubicBezTo>
                  <a:cubicBezTo>
                    <a:pt x="34" y="534"/>
                    <a:pt x="134" y="568"/>
                    <a:pt x="201" y="568"/>
                  </a:cubicBezTo>
                  <a:cubicBezTo>
                    <a:pt x="201" y="568"/>
                    <a:pt x="942" y="271"/>
                    <a:pt x="1861" y="271"/>
                  </a:cubicBezTo>
                  <a:cubicBezTo>
                    <a:pt x="2321" y="271"/>
                    <a:pt x="2825" y="345"/>
                    <a:pt x="3303" y="568"/>
                  </a:cubicBezTo>
                  <a:lnTo>
                    <a:pt x="3370" y="568"/>
                  </a:lnTo>
                  <a:cubicBezTo>
                    <a:pt x="3403" y="568"/>
                    <a:pt x="3470" y="534"/>
                    <a:pt x="3470" y="501"/>
                  </a:cubicBezTo>
                  <a:cubicBezTo>
                    <a:pt x="3503" y="401"/>
                    <a:pt x="3470" y="334"/>
                    <a:pt x="3403" y="301"/>
                  </a:cubicBezTo>
                  <a:cubicBezTo>
                    <a:pt x="2869" y="101"/>
                    <a:pt x="2311" y="0"/>
                    <a:pt x="1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9"/>
            <p:cNvSpPr/>
            <p:nvPr/>
          </p:nvSpPr>
          <p:spPr>
            <a:xfrm>
              <a:off x="5239750" y="4296525"/>
              <a:ext cx="89250" cy="15350"/>
            </a:xfrm>
            <a:custGeom>
              <a:rect b="b" l="l" r="r" t="t"/>
              <a:pathLst>
                <a:path extrusionOk="0" h="614" w="3570">
                  <a:moveTo>
                    <a:pt x="1755" y="1"/>
                  </a:moveTo>
                  <a:cubicBezTo>
                    <a:pt x="1190" y="1"/>
                    <a:pt x="625" y="118"/>
                    <a:pt x="100" y="347"/>
                  </a:cubicBezTo>
                  <a:cubicBezTo>
                    <a:pt x="34" y="380"/>
                    <a:pt x="0" y="447"/>
                    <a:pt x="34" y="514"/>
                  </a:cubicBezTo>
                  <a:cubicBezTo>
                    <a:pt x="58" y="563"/>
                    <a:pt x="100" y="594"/>
                    <a:pt x="148" y="594"/>
                  </a:cubicBezTo>
                  <a:cubicBezTo>
                    <a:pt x="165" y="594"/>
                    <a:pt x="183" y="590"/>
                    <a:pt x="200" y="581"/>
                  </a:cubicBezTo>
                  <a:cubicBezTo>
                    <a:pt x="698" y="372"/>
                    <a:pt x="1218" y="272"/>
                    <a:pt x="1735" y="272"/>
                  </a:cubicBezTo>
                  <a:cubicBezTo>
                    <a:pt x="2294" y="272"/>
                    <a:pt x="2850" y="389"/>
                    <a:pt x="3369" y="614"/>
                  </a:cubicBezTo>
                  <a:lnTo>
                    <a:pt x="3403" y="614"/>
                  </a:lnTo>
                  <a:cubicBezTo>
                    <a:pt x="3469" y="614"/>
                    <a:pt x="3503" y="614"/>
                    <a:pt x="3536" y="547"/>
                  </a:cubicBezTo>
                  <a:cubicBezTo>
                    <a:pt x="3570" y="481"/>
                    <a:pt x="3536" y="414"/>
                    <a:pt x="3469" y="380"/>
                  </a:cubicBezTo>
                  <a:cubicBezTo>
                    <a:pt x="2927" y="126"/>
                    <a:pt x="2341" y="1"/>
                    <a:pt x="1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9"/>
            <p:cNvSpPr/>
            <p:nvPr/>
          </p:nvSpPr>
          <p:spPr>
            <a:xfrm>
              <a:off x="5239750" y="4261925"/>
              <a:ext cx="89250" cy="15775"/>
            </a:xfrm>
            <a:custGeom>
              <a:rect b="b" l="l" r="r" t="t"/>
              <a:pathLst>
                <a:path extrusionOk="0" h="631" w="3570">
                  <a:moveTo>
                    <a:pt x="1893" y="0"/>
                  </a:moveTo>
                  <a:cubicBezTo>
                    <a:pt x="914" y="0"/>
                    <a:pt x="144" y="341"/>
                    <a:pt x="100" y="363"/>
                  </a:cubicBezTo>
                  <a:cubicBezTo>
                    <a:pt x="34" y="397"/>
                    <a:pt x="0" y="464"/>
                    <a:pt x="34" y="530"/>
                  </a:cubicBezTo>
                  <a:cubicBezTo>
                    <a:pt x="58" y="579"/>
                    <a:pt x="100" y="610"/>
                    <a:pt x="148" y="610"/>
                  </a:cubicBezTo>
                  <a:cubicBezTo>
                    <a:pt x="165" y="610"/>
                    <a:pt x="183" y="606"/>
                    <a:pt x="200" y="597"/>
                  </a:cubicBezTo>
                  <a:cubicBezTo>
                    <a:pt x="200" y="597"/>
                    <a:pt x="957" y="271"/>
                    <a:pt x="1905" y="271"/>
                  </a:cubicBezTo>
                  <a:cubicBezTo>
                    <a:pt x="2380" y="271"/>
                    <a:pt x="2902" y="352"/>
                    <a:pt x="3403" y="597"/>
                  </a:cubicBezTo>
                  <a:cubicBezTo>
                    <a:pt x="3403" y="630"/>
                    <a:pt x="3436" y="630"/>
                    <a:pt x="3436" y="630"/>
                  </a:cubicBezTo>
                  <a:cubicBezTo>
                    <a:pt x="3536" y="630"/>
                    <a:pt x="3570" y="564"/>
                    <a:pt x="3570" y="464"/>
                  </a:cubicBezTo>
                  <a:cubicBezTo>
                    <a:pt x="3570" y="430"/>
                    <a:pt x="3536" y="397"/>
                    <a:pt x="3503" y="363"/>
                  </a:cubicBezTo>
                  <a:cubicBezTo>
                    <a:pt x="2958" y="91"/>
                    <a:pt x="2398" y="0"/>
                    <a:pt x="18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9"/>
            <p:cNvSpPr/>
            <p:nvPr/>
          </p:nvSpPr>
          <p:spPr>
            <a:xfrm>
              <a:off x="4862800" y="2854150"/>
              <a:ext cx="502050" cy="1456825"/>
            </a:xfrm>
            <a:custGeom>
              <a:rect b="b" l="l" r="r" t="t"/>
              <a:pathLst>
                <a:path extrusionOk="0" h="58273" w="20082">
                  <a:moveTo>
                    <a:pt x="16313" y="1"/>
                  </a:moveTo>
                  <a:lnTo>
                    <a:pt x="1235" y="3270"/>
                  </a:lnTo>
                  <a:cubicBezTo>
                    <a:pt x="134" y="10375"/>
                    <a:pt x="1" y="22650"/>
                    <a:pt x="134" y="29422"/>
                  </a:cubicBezTo>
                  <a:cubicBezTo>
                    <a:pt x="201" y="32857"/>
                    <a:pt x="635" y="53072"/>
                    <a:pt x="635" y="53072"/>
                  </a:cubicBezTo>
                  <a:cubicBezTo>
                    <a:pt x="1367" y="53873"/>
                    <a:pt x="2483" y="54108"/>
                    <a:pt x="3539" y="54108"/>
                  </a:cubicBezTo>
                  <a:cubicBezTo>
                    <a:pt x="5032" y="54108"/>
                    <a:pt x="6405" y="53639"/>
                    <a:pt x="6405" y="53639"/>
                  </a:cubicBezTo>
                  <a:cubicBezTo>
                    <a:pt x="6405" y="53639"/>
                    <a:pt x="7206" y="39062"/>
                    <a:pt x="7339" y="36193"/>
                  </a:cubicBezTo>
                  <a:cubicBezTo>
                    <a:pt x="7473" y="33758"/>
                    <a:pt x="7306" y="29955"/>
                    <a:pt x="7306" y="29955"/>
                  </a:cubicBezTo>
                  <a:lnTo>
                    <a:pt x="9041" y="16412"/>
                  </a:lnTo>
                  <a:cubicBezTo>
                    <a:pt x="9041" y="16412"/>
                    <a:pt x="10542" y="25586"/>
                    <a:pt x="11075" y="29789"/>
                  </a:cubicBezTo>
                  <a:cubicBezTo>
                    <a:pt x="11676" y="34625"/>
                    <a:pt x="14311" y="57308"/>
                    <a:pt x="14311" y="57308"/>
                  </a:cubicBezTo>
                  <a:cubicBezTo>
                    <a:pt x="15141" y="58040"/>
                    <a:pt x="16060" y="58273"/>
                    <a:pt x="16892" y="58273"/>
                  </a:cubicBezTo>
                  <a:cubicBezTo>
                    <a:pt x="18334" y="58273"/>
                    <a:pt x="19515" y="57575"/>
                    <a:pt x="19515" y="57575"/>
                  </a:cubicBezTo>
                  <a:cubicBezTo>
                    <a:pt x="19515" y="57575"/>
                    <a:pt x="20082" y="41063"/>
                    <a:pt x="19615" y="36160"/>
                  </a:cubicBezTo>
                  <a:cubicBezTo>
                    <a:pt x="19215" y="32057"/>
                    <a:pt x="18614" y="29922"/>
                    <a:pt x="18547" y="28988"/>
                  </a:cubicBezTo>
                  <a:cubicBezTo>
                    <a:pt x="18547" y="28988"/>
                    <a:pt x="18914" y="16112"/>
                    <a:pt x="18214" y="7139"/>
                  </a:cubicBezTo>
                  <a:cubicBezTo>
                    <a:pt x="17947" y="4671"/>
                    <a:pt x="17313" y="2269"/>
                    <a:pt x="163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9"/>
            <p:cNvSpPr/>
            <p:nvPr/>
          </p:nvSpPr>
          <p:spPr>
            <a:xfrm>
              <a:off x="4941200" y="3106000"/>
              <a:ext cx="147625" cy="455350"/>
            </a:xfrm>
            <a:custGeom>
              <a:rect b="b" l="l" r="r" t="t"/>
              <a:pathLst>
                <a:path extrusionOk="0" h="18214" w="5905">
                  <a:moveTo>
                    <a:pt x="0" y="0"/>
                  </a:moveTo>
                  <a:cubicBezTo>
                    <a:pt x="968" y="1468"/>
                    <a:pt x="2536" y="2469"/>
                    <a:pt x="4270" y="2702"/>
                  </a:cubicBezTo>
                  <a:lnTo>
                    <a:pt x="4937" y="6572"/>
                  </a:lnTo>
                  <a:lnTo>
                    <a:pt x="4370" y="18213"/>
                  </a:lnTo>
                  <a:lnTo>
                    <a:pt x="5905" y="6338"/>
                  </a:lnTo>
                  <a:lnTo>
                    <a:pt x="5271" y="2035"/>
                  </a:lnTo>
                  <a:cubicBezTo>
                    <a:pt x="5271" y="2035"/>
                    <a:pt x="1635" y="153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9"/>
            <p:cNvSpPr/>
            <p:nvPr/>
          </p:nvSpPr>
          <p:spPr>
            <a:xfrm>
              <a:off x="4870325" y="1997675"/>
              <a:ext cx="477025" cy="692525"/>
            </a:xfrm>
            <a:custGeom>
              <a:rect b="b" l="l" r="r" t="t"/>
              <a:pathLst>
                <a:path extrusionOk="0" h="27701" w="19081">
                  <a:moveTo>
                    <a:pt x="6452" y="1"/>
                  </a:moveTo>
                  <a:cubicBezTo>
                    <a:pt x="5811" y="1"/>
                    <a:pt x="5169" y="60"/>
                    <a:pt x="4537" y="169"/>
                  </a:cubicBezTo>
                  <a:cubicBezTo>
                    <a:pt x="3369" y="369"/>
                    <a:pt x="2268" y="902"/>
                    <a:pt x="1401" y="1703"/>
                  </a:cubicBezTo>
                  <a:cubicBezTo>
                    <a:pt x="567" y="2470"/>
                    <a:pt x="100" y="3538"/>
                    <a:pt x="33" y="4672"/>
                  </a:cubicBezTo>
                  <a:cubicBezTo>
                    <a:pt x="0" y="5572"/>
                    <a:pt x="334" y="6473"/>
                    <a:pt x="934" y="7174"/>
                  </a:cubicBezTo>
                  <a:cubicBezTo>
                    <a:pt x="634" y="7440"/>
                    <a:pt x="434" y="7807"/>
                    <a:pt x="334" y="8174"/>
                  </a:cubicBezTo>
                  <a:cubicBezTo>
                    <a:pt x="234" y="9008"/>
                    <a:pt x="434" y="10009"/>
                    <a:pt x="1835" y="10543"/>
                  </a:cubicBezTo>
                  <a:lnTo>
                    <a:pt x="3903" y="12444"/>
                  </a:lnTo>
                  <a:cubicBezTo>
                    <a:pt x="3536" y="13778"/>
                    <a:pt x="3336" y="15146"/>
                    <a:pt x="3269" y="16547"/>
                  </a:cubicBezTo>
                  <a:cubicBezTo>
                    <a:pt x="3269" y="17448"/>
                    <a:pt x="3269" y="18315"/>
                    <a:pt x="3336" y="19215"/>
                  </a:cubicBezTo>
                  <a:cubicBezTo>
                    <a:pt x="3569" y="21851"/>
                    <a:pt x="4236" y="24986"/>
                    <a:pt x="6638" y="26587"/>
                  </a:cubicBezTo>
                  <a:cubicBezTo>
                    <a:pt x="7339" y="27054"/>
                    <a:pt x="8139" y="27388"/>
                    <a:pt x="8940" y="27521"/>
                  </a:cubicBezTo>
                  <a:cubicBezTo>
                    <a:pt x="9273" y="27588"/>
                    <a:pt x="9607" y="27621"/>
                    <a:pt x="9974" y="27621"/>
                  </a:cubicBezTo>
                  <a:cubicBezTo>
                    <a:pt x="10374" y="27621"/>
                    <a:pt x="10841" y="27655"/>
                    <a:pt x="11308" y="27688"/>
                  </a:cubicBezTo>
                  <a:cubicBezTo>
                    <a:pt x="11492" y="27697"/>
                    <a:pt x="11673" y="27701"/>
                    <a:pt x="11853" y="27701"/>
                  </a:cubicBezTo>
                  <a:cubicBezTo>
                    <a:pt x="12394" y="27701"/>
                    <a:pt x="12926" y="27663"/>
                    <a:pt x="13476" y="27588"/>
                  </a:cubicBezTo>
                  <a:cubicBezTo>
                    <a:pt x="14510" y="27421"/>
                    <a:pt x="15444" y="26821"/>
                    <a:pt x="16012" y="25920"/>
                  </a:cubicBezTo>
                  <a:cubicBezTo>
                    <a:pt x="16112" y="25653"/>
                    <a:pt x="16278" y="25387"/>
                    <a:pt x="16445" y="25120"/>
                  </a:cubicBezTo>
                  <a:cubicBezTo>
                    <a:pt x="16745" y="24786"/>
                    <a:pt x="17279" y="24686"/>
                    <a:pt x="17679" y="24453"/>
                  </a:cubicBezTo>
                  <a:cubicBezTo>
                    <a:pt x="18413" y="24019"/>
                    <a:pt x="18880" y="23285"/>
                    <a:pt x="18980" y="22451"/>
                  </a:cubicBezTo>
                  <a:cubicBezTo>
                    <a:pt x="19080" y="21651"/>
                    <a:pt x="18947" y="20817"/>
                    <a:pt x="18613" y="20083"/>
                  </a:cubicBezTo>
                  <a:cubicBezTo>
                    <a:pt x="18280" y="19316"/>
                    <a:pt x="17679" y="18648"/>
                    <a:pt x="17312" y="17881"/>
                  </a:cubicBezTo>
                  <a:cubicBezTo>
                    <a:pt x="16545" y="16580"/>
                    <a:pt x="16112" y="15146"/>
                    <a:pt x="15978" y="13645"/>
                  </a:cubicBezTo>
                  <a:cubicBezTo>
                    <a:pt x="15878" y="12177"/>
                    <a:pt x="15911" y="10643"/>
                    <a:pt x="15878" y="9175"/>
                  </a:cubicBezTo>
                  <a:cubicBezTo>
                    <a:pt x="15811" y="7507"/>
                    <a:pt x="15778" y="5172"/>
                    <a:pt x="13777" y="3337"/>
                  </a:cubicBezTo>
                  <a:cubicBezTo>
                    <a:pt x="13276" y="2904"/>
                    <a:pt x="12642" y="2604"/>
                    <a:pt x="11975" y="2570"/>
                  </a:cubicBezTo>
                  <a:cubicBezTo>
                    <a:pt x="11141" y="1036"/>
                    <a:pt x="9474" y="369"/>
                    <a:pt x="8073" y="135"/>
                  </a:cubicBezTo>
                  <a:cubicBezTo>
                    <a:pt x="7537" y="43"/>
                    <a:pt x="6995" y="1"/>
                    <a:pt x="6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9"/>
            <p:cNvSpPr/>
            <p:nvPr/>
          </p:nvSpPr>
          <p:spPr>
            <a:xfrm>
              <a:off x="4870325" y="1997675"/>
              <a:ext cx="477025" cy="692525"/>
            </a:xfrm>
            <a:custGeom>
              <a:rect b="b" l="l" r="r" t="t"/>
              <a:pathLst>
                <a:path extrusionOk="0" h="27701" w="19081">
                  <a:moveTo>
                    <a:pt x="6452" y="1"/>
                  </a:moveTo>
                  <a:cubicBezTo>
                    <a:pt x="5811" y="1"/>
                    <a:pt x="5169" y="60"/>
                    <a:pt x="4537" y="169"/>
                  </a:cubicBezTo>
                  <a:cubicBezTo>
                    <a:pt x="3369" y="369"/>
                    <a:pt x="2268" y="902"/>
                    <a:pt x="1401" y="1703"/>
                  </a:cubicBezTo>
                  <a:cubicBezTo>
                    <a:pt x="567" y="2470"/>
                    <a:pt x="100" y="3538"/>
                    <a:pt x="33" y="4672"/>
                  </a:cubicBezTo>
                  <a:cubicBezTo>
                    <a:pt x="0" y="5572"/>
                    <a:pt x="334" y="6473"/>
                    <a:pt x="934" y="7174"/>
                  </a:cubicBezTo>
                  <a:cubicBezTo>
                    <a:pt x="634" y="7440"/>
                    <a:pt x="434" y="7807"/>
                    <a:pt x="334" y="8174"/>
                  </a:cubicBezTo>
                  <a:cubicBezTo>
                    <a:pt x="234" y="9008"/>
                    <a:pt x="434" y="10009"/>
                    <a:pt x="1835" y="10543"/>
                  </a:cubicBezTo>
                  <a:lnTo>
                    <a:pt x="3903" y="12444"/>
                  </a:lnTo>
                  <a:cubicBezTo>
                    <a:pt x="3536" y="13778"/>
                    <a:pt x="3336" y="15146"/>
                    <a:pt x="3269" y="16547"/>
                  </a:cubicBezTo>
                  <a:cubicBezTo>
                    <a:pt x="3269" y="17448"/>
                    <a:pt x="3269" y="18315"/>
                    <a:pt x="3336" y="19215"/>
                  </a:cubicBezTo>
                  <a:cubicBezTo>
                    <a:pt x="3569" y="21851"/>
                    <a:pt x="4236" y="24986"/>
                    <a:pt x="6638" y="26587"/>
                  </a:cubicBezTo>
                  <a:cubicBezTo>
                    <a:pt x="7339" y="27054"/>
                    <a:pt x="8139" y="27388"/>
                    <a:pt x="8940" y="27521"/>
                  </a:cubicBezTo>
                  <a:cubicBezTo>
                    <a:pt x="9273" y="27588"/>
                    <a:pt x="9607" y="27621"/>
                    <a:pt x="9974" y="27621"/>
                  </a:cubicBezTo>
                  <a:cubicBezTo>
                    <a:pt x="10374" y="27621"/>
                    <a:pt x="10841" y="27655"/>
                    <a:pt x="11308" y="27688"/>
                  </a:cubicBezTo>
                  <a:cubicBezTo>
                    <a:pt x="11492" y="27697"/>
                    <a:pt x="11673" y="27701"/>
                    <a:pt x="11853" y="27701"/>
                  </a:cubicBezTo>
                  <a:cubicBezTo>
                    <a:pt x="12394" y="27701"/>
                    <a:pt x="12926" y="27663"/>
                    <a:pt x="13476" y="27588"/>
                  </a:cubicBezTo>
                  <a:cubicBezTo>
                    <a:pt x="14510" y="27421"/>
                    <a:pt x="15444" y="26821"/>
                    <a:pt x="16012" y="25920"/>
                  </a:cubicBezTo>
                  <a:cubicBezTo>
                    <a:pt x="16112" y="25653"/>
                    <a:pt x="16278" y="25387"/>
                    <a:pt x="16445" y="25120"/>
                  </a:cubicBezTo>
                  <a:cubicBezTo>
                    <a:pt x="16745" y="24786"/>
                    <a:pt x="17279" y="24686"/>
                    <a:pt x="17679" y="24453"/>
                  </a:cubicBezTo>
                  <a:cubicBezTo>
                    <a:pt x="18413" y="24019"/>
                    <a:pt x="18880" y="23285"/>
                    <a:pt x="18980" y="22451"/>
                  </a:cubicBezTo>
                  <a:cubicBezTo>
                    <a:pt x="19080" y="21651"/>
                    <a:pt x="18947" y="20817"/>
                    <a:pt x="18613" y="20083"/>
                  </a:cubicBezTo>
                  <a:cubicBezTo>
                    <a:pt x="18280" y="19316"/>
                    <a:pt x="17679" y="18648"/>
                    <a:pt x="17312" y="17881"/>
                  </a:cubicBezTo>
                  <a:cubicBezTo>
                    <a:pt x="16545" y="16580"/>
                    <a:pt x="16112" y="15146"/>
                    <a:pt x="15978" y="13645"/>
                  </a:cubicBezTo>
                  <a:cubicBezTo>
                    <a:pt x="15878" y="12177"/>
                    <a:pt x="15911" y="10643"/>
                    <a:pt x="15878" y="9175"/>
                  </a:cubicBezTo>
                  <a:cubicBezTo>
                    <a:pt x="15811" y="7507"/>
                    <a:pt x="15778" y="5172"/>
                    <a:pt x="13777" y="3337"/>
                  </a:cubicBezTo>
                  <a:cubicBezTo>
                    <a:pt x="13276" y="2904"/>
                    <a:pt x="12642" y="2604"/>
                    <a:pt x="11975" y="2570"/>
                  </a:cubicBezTo>
                  <a:cubicBezTo>
                    <a:pt x="11141" y="1036"/>
                    <a:pt x="9474" y="369"/>
                    <a:pt x="8073" y="135"/>
                  </a:cubicBezTo>
                  <a:cubicBezTo>
                    <a:pt x="7537" y="43"/>
                    <a:pt x="6995" y="1"/>
                    <a:pt x="64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9"/>
            <p:cNvSpPr/>
            <p:nvPr/>
          </p:nvSpPr>
          <p:spPr>
            <a:xfrm>
              <a:off x="4828628" y="2883344"/>
              <a:ext cx="120112" cy="159294"/>
            </a:xfrm>
            <a:custGeom>
              <a:rect b="b" l="l" r="r" t="t"/>
              <a:pathLst>
                <a:path extrusionOk="0" h="7239" w="4804">
                  <a:moveTo>
                    <a:pt x="2235" y="0"/>
                  </a:moveTo>
                  <a:lnTo>
                    <a:pt x="0" y="3736"/>
                  </a:lnTo>
                  <a:lnTo>
                    <a:pt x="2836" y="7239"/>
                  </a:lnTo>
                  <a:cubicBezTo>
                    <a:pt x="2836" y="7239"/>
                    <a:pt x="4804" y="3970"/>
                    <a:pt x="4737" y="3970"/>
                  </a:cubicBezTo>
                  <a:cubicBezTo>
                    <a:pt x="4637" y="3970"/>
                    <a:pt x="2235" y="0"/>
                    <a:pt x="22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9"/>
            <p:cNvSpPr/>
            <p:nvPr/>
          </p:nvSpPr>
          <p:spPr>
            <a:xfrm>
              <a:off x="4677675" y="2412150"/>
              <a:ext cx="294400" cy="581300"/>
            </a:xfrm>
            <a:custGeom>
              <a:rect b="b" l="l" r="r" t="t"/>
              <a:pathLst>
                <a:path extrusionOk="0" h="23252" w="11776">
                  <a:moveTo>
                    <a:pt x="11669" y="0"/>
                  </a:moveTo>
                  <a:cubicBezTo>
                    <a:pt x="9502" y="0"/>
                    <a:pt x="8314" y="1010"/>
                    <a:pt x="6705" y="3537"/>
                  </a:cubicBezTo>
                  <a:cubicBezTo>
                    <a:pt x="5304" y="5705"/>
                    <a:pt x="2069" y="10942"/>
                    <a:pt x="1168" y="12544"/>
                  </a:cubicBezTo>
                  <a:cubicBezTo>
                    <a:pt x="134" y="14311"/>
                    <a:pt x="1" y="15045"/>
                    <a:pt x="801" y="16380"/>
                  </a:cubicBezTo>
                  <a:cubicBezTo>
                    <a:pt x="1568" y="17647"/>
                    <a:pt x="6439" y="23251"/>
                    <a:pt x="6439" y="23251"/>
                  </a:cubicBezTo>
                  <a:cubicBezTo>
                    <a:pt x="7539" y="22284"/>
                    <a:pt x="8407" y="21050"/>
                    <a:pt x="8874" y="19682"/>
                  </a:cubicBezTo>
                  <a:lnTo>
                    <a:pt x="6038" y="14912"/>
                  </a:lnTo>
                  <a:lnTo>
                    <a:pt x="11475" y="6839"/>
                  </a:lnTo>
                  <a:lnTo>
                    <a:pt x="11776" y="1"/>
                  </a:lnTo>
                  <a:cubicBezTo>
                    <a:pt x="11740" y="1"/>
                    <a:pt x="11704" y="0"/>
                    <a:pt x="116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9"/>
            <p:cNvSpPr/>
            <p:nvPr/>
          </p:nvSpPr>
          <p:spPr>
            <a:xfrm>
              <a:off x="4736875" y="2409250"/>
              <a:ext cx="238550" cy="357375"/>
            </a:xfrm>
            <a:custGeom>
              <a:rect b="b" l="l" r="r" t="t"/>
              <a:pathLst>
                <a:path extrusionOk="0" h="14295" w="9542">
                  <a:moveTo>
                    <a:pt x="9021" y="0"/>
                  </a:moveTo>
                  <a:cubicBezTo>
                    <a:pt x="7714" y="0"/>
                    <a:pt x="6830" y="356"/>
                    <a:pt x="5972" y="1185"/>
                  </a:cubicBezTo>
                  <a:cubicBezTo>
                    <a:pt x="4971" y="2152"/>
                    <a:pt x="1" y="10525"/>
                    <a:pt x="1" y="10525"/>
                  </a:cubicBezTo>
                  <a:cubicBezTo>
                    <a:pt x="1" y="10525"/>
                    <a:pt x="234" y="12026"/>
                    <a:pt x="4437" y="14294"/>
                  </a:cubicBezTo>
                  <a:lnTo>
                    <a:pt x="9041" y="8890"/>
                  </a:lnTo>
                  <a:lnTo>
                    <a:pt x="9541" y="17"/>
                  </a:lnTo>
                  <a:cubicBezTo>
                    <a:pt x="9360" y="6"/>
                    <a:pt x="9187" y="0"/>
                    <a:pt x="90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9"/>
            <p:cNvSpPr/>
            <p:nvPr/>
          </p:nvSpPr>
          <p:spPr>
            <a:xfrm>
              <a:off x="4736875" y="2409250"/>
              <a:ext cx="238550" cy="357375"/>
            </a:xfrm>
            <a:custGeom>
              <a:rect b="b" l="l" r="r" t="t"/>
              <a:pathLst>
                <a:path extrusionOk="0" h="14295" w="9542">
                  <a:moveTo>
                    <a:pt x="9021" y="0"/>
                  </a:moveTo>
                  <a:cubicBezTo>
                    <a:pt x="7714" y="0"/>
                    <a:pt x="6830" y="356"/>
                    <a:pt x="5972" y="1185"/>
                  </a:cubicBezTo>
                  <a:cubicBezTo>
                    <a:pt x="4971" y="2152"/>
                    <a:pt x="1" y="10525"/>
                    <a:pt x="1" y="10525"/>
                  </a:cubicBezTo>
                  <a:cubicBezTo>
                    <a:pt x="1" y="10525"/>
                    <a:pt x="234" y="12026"/>
                    <a:pt x="4437" y="14294"/>
                  </a:cubicBezTo>
                  <a:lnTo>
                    <a:pt x="9041" y="8890"/>
                  </a:lnTo>
                  <a:lnTo>
                    <a:pt x="9541" y="17"/>
                  </a:lnTo>
                  <a:cubicBezTo>
                    <a:pt x="9360" y="6"/>
                    <a:pt x="9187" y="0"/>
                    <a:pt x="90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9"/>
            <p:cNvSpPr/>
            <p:nvPr/>
          </p:nvSpPr>
          <p:spPr>
            <a:xfrm>
              <a:off x="4849475" y="2402150"/>
              <a:ext cx="482850" cy="687700"/>
            </a:xfrm>
            <a:custGeom>
              <a:rect b="b" l="l" r="r" t="t"/>
              <a:pathLst>
                <a:path extrusionOk="0" h="27508" w="19314">
                  <a:moveTo>
                    <a:pt x="11442" y="1"/>
                  </a:moveTo>
                  <a:lnTo>
                    <a:pt x="7606" y="101"/>
                  </a:lnTo>
                  <a:lnTo>
                    <a:pt x="4904" y="301"/>
                  </a:lnTo>
                  <a:cubicBezTo>
                    <a:pt x="3569" y="1602"/>
                    <a:pt x="2369" y="3103"/>
                    <a:pt x="1368" y="4704"/>
                  </a:cubicBezTo>
                  <a:cubicBezTo>
                    <a:pt x="67" y="6839"/>
                    <a:pt x="0" y="9474"/>
                    <a:pt x="2035" y="11609"/>
                  </a:cubicBezTo>
                  <a:cubicBezTo>
                    <a:pt x="2202" y="13377"/>
                    <a:pt x="2235" y="16813"/>
                    <a:pt x="2235" y="16813"/>
                  </a:cubicBezTo>
                  <a:cubicBezTo>
                    <a:pt x="1601" y="21350"/>
                    <a:pt x="1234" y="25786"/>
                    <a:pt x="1234" y="25786"/>
                  </a:cubicBezTo>
                  <a:cubicBezTo>
                    <a:pt x="3607" y="27048"/>
                    <a:pt x="6380" y="27508"/>
                    <a:pt x="9037" y="27508"/>
                  </a:cubicBezTo>
                  <a:cubicBezTo>
                    <a:pt x="13964" y="27508"/>
                    <a:pt x="18491" y="25927"/>
                    <a:pt x="19314" y="24952"/>
                  </a:cubicBezTo>
                  <a:cubicBezTo>
                    <a:pt x="18680" y="20516"/>
                    <a:pt x="17279" y="17780"/>
                    <a:pt x="16379" y="15279"/>
                  </a:cubicBezTo>
                  <a:lnTo>
                    <a:pt x="18080" y="7740"/>
                  </a:lnTo>
                  <a:cubicBezTo>
                    <a:pt x="18080" y="7740"/>
                    <a:pt x="15144" y="5338"/>
                    <a:pt x="15411" y="401"/>
                  </a:cubicBezTo>
                  <a:lnTo>
                    <a:pt x="114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9"/>
            <p:cNvSpPr/>
            <p:nvPr/>
          </p:nvSpPr>
          <p:spPr>
            <a:xfrm>
              <a:off x="4849475" y="2402150"/>
              <a:ext cx="482850" cy="687700"/>
            </a:xfrm>
            <a:custGeom>
              <a:rect b="b" l="l" r="r" t="t"/>
              <a:pathLst>
                <a:path extrusionOk="0" h="27508" w="19314">
                  <a:moveTo>
                    <a:pt x="11442" y="1"/>
                  </a:moveTo>
                  <a:lnTo>
                    <a:pt x="7606" y="101"/>
                  </a:lnTo>
                  <a:lnTo>
                    <a:pt x="4904" y="301"/>
                  </a:lnTo>
                  <a:cubicBezTo>
                    <a:pt x="3569" y="1602"/>
                    <a:pt x="2369" y="3103"/>
                    <a:pt x="1368" y="4704"/>
                  </a:cubicBezTo>
                  <a:cubicBezTo>
                    <a:pt x="67" y="6839"/>
                    <a:pt x="0" y="9474"/>
                    <a:pt x="2035" y="11609"/>
                  </a:cubicBezTo>
                  <a:cubicBezTo>
                    <a:pt x="2202" y="13377"/>
                    <a:pt x="2235" y="16813"/>
                    <a:pt x="2235" y="16813"/>
                  </a:cubicBezTo>
                  <a:cubicBezTo>
                    <a:pt x="1601" y="21350"/>
                    <a:pt x="1234" y="25786"/>
                    <a:pt x="1234" y="25786"/>
                  </a:cubicBezTo>
                  <a:cubicBezTo>
                    <a:pt x="3607" y="27048"/>
                    <a:pt x="6380" y="27508"/>
                    <a:pt x="9037" y="27508"/>
                  </a:cubicBezTo>
                  <a:cubicBezTo>
                    <a:pt x="13964" y="27508"/>
                    <a:pt x="18491" y="25927"/>
                    <a:pt x="19314" y="24952"/>
                  </a:cubicBezTo>
                  <a:cubicBezTo>
                    <a:pt x="18680" y="20516"/>
                    <a:pt x="17279" y="17780"/>
                    <a:pt x="16379" y="15279"/>
                  </a:cubicBezTo>
                  <a:lnTo>
                    <a:pt x="18080" y="7740"/>
                  </a:lnTo>
                  <a:cubicBezTo>
                    <a:pt x="18080" y="7740"/>
                    <a:pt x="15144" y="5338"/>
                    <a:pt x="15411" y="401"/>
                  </a:cubicBezTo>
                  <a:lnTo>
                    <a:pt x="114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9"/>
            <p:cNvSpPr/>
            <p:nvPr/>
          </p:nvSpPr>
          <p:spPr>
            <a:xfrm>
              <a:off x="5030425" y="2649850"/>
              <a:ext cx="164300" cy="80150"/>
            </a:xfrm>
            <a:custGeom>
              <a:rect b="b" l="l" r="r" t="t"/>
              <a:pathLst>
                <a:path extrusionOk="0" h="3206" w="6572">
                  <a:moveTo>
                    <a:pt x="6505" y="0"/>
                  </a:moveTo>
                  <a:lnTo>
                    <a:pt x="6505" y="0"/>
                  </a:lnTo>
                  <a:cubicBezTo>
                    <a:pt x="6138" y="1234"/>
                    <a:pt x="5138" y="2168"/>
                    <a:pt x="3903" y="2468"/>
                  </a:cubicBezTo>
                  <a:cubicBezTo>
                    <a:pt x="3555" y="2565"/>
                    <a:pt x="3218" y="2605"/>
                    <a:pt x="2897" y="2605"/>
                  </a:cubicBezTo>
                  <a:cubicBezTo>
                    <a:pt x="1223" y="2605"/>
                    <a:pt x="1" y="1501"/>
                    <a:pt x="1" y="1501"/>
                  </a:cubicBezTo>
                  <a:lnTo>
                    <a:pt x="1" y="1501"/>
                  </a:lnTo>
                  <a:cubicBezTo>
                    <a:pt x="623" y="2584"/>
                    <a:pt x="1795" y="3205"/>
                    <a:pt x="2998" y="3205"/>
                  </a:cubicBezTo>
                  <a:cubicBezTo>
                    <a:pt x="3278" y="3205"/>
                    <a:pt x="3560" y="3172"/>
                    <a:pt x="3837" y="3102"/>
                  </a:cubicBezTo>
                  <a:cubicBezTo>
                    <a:pt x="6572" y="2435"/>
                    <a:pt x="6505" y="1"/>
                    <a:pt x="65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9"/>
            <p:cNvSpPr/>
            <p:nvPr/>
          </p:nvSpPr>
          <p:spPr>
            <a:xfrm>
              <a:off x="4908675" y="2090275"/>
              <a:ext cx="316925" cy="452000"/>
            </a:xfrm>
            <a:custGeom>
              <a:rect b="b" l="l" r="r" t="t"/>
              <a:pathLst>
                <a:path extrusionOk="0" h="18080" w="12677">
                  <a:moveTo>
                    <a:pt x="2069" y="0"/>
                  </a:moveTo>
                  <a:cubicBezTo>
                    <a:pt x="1235" y="434"/>
                    <a:pt x="1" y="2035"/>
                    <a:pt x="201" y="6505"/>
                  </a:cubicBezTo>
                  <a:cubicBezTo>
                    <a:pt x="334" y="9974"/>
                    <a:pt x="1335" y="10875"/>
                    <a:pt x="1935" y="11142"/>
                  </a:cubicBezTo>
                  <a:cubicBezTo>
                    <a:pt x="2175" y="11254"/>
                    <a:pt x="2522" y="11296"/>
                    <a:pt x="2926" y="11296"/>
                  </a:cubicBezTo>
                  <a:cubicBezTo>
                    <a:pt x="3477" y="11296"/>
                    <a:pt x="4135" y="11219"/>
                    <a:pt x="4771" y="11142"/>
                  </a:cubicBezTo>
                  <a:lnTo>
                    <a:pt x="4771" y="11142"/>
                  </a:lnTo>
                  <a:lnTo>
                    <a:pt x="4704" y="13210"/>
                  </a:lnTo>
                  <a:cubicBezTo>
                    <a:pt x="4704" y="13210"/>
                    <a:pt x="2669" y="16679"/>
                    <a:pt x="3837" y="18080"/>
                  </a:cubicBezTo>
                  <a:cubicBezTo>
                    <a:pt x="5538" y="17646"/>
                    <a:pt x="7106" y="16746"/>
                    <a:pt x="8306" y="15478"/>
                  </a:cubicBezTo>
                  <a:cubicBezTo>
                    <a:pt x="9574" y="14244"/>
                    <a:pt x="9574" y="13210"/>
                    <a:pt x="9574" y="13210"/>
                  </a:cubicBezTo>
                  <a:lnTo>
                    <a:pt x="9641" y="8640"/>
                  </a:lnTo>
                  <a:cubicBezTo>
                    <a:pt x="9641" y="8640"/>
                    <a:pt x="9857" y="8857"/>
                    <a:pt x="10264" y="8857"/>
                  </a:cubicBezTo>
                  <a:cubicBezTo>
                    <a:pt x="10553" y="8857"/>
                    <a:pt x="10938" y="8747"/>
                    <a:pt x="11409" y="8373"/>
                  </a:cubicBezTo>
                  <a:cubicBezTo>
                    <a:pt x="12343" y="7639"/>
                    <a:pt x="12676" y="6338"/>
                    <a:pt x="12009" y="5638"/>
                  </a:cubicBezTo>
                  <a:cubicBezTo>
                    <a:pt x="11688" y="5333"/>
                    <a:pt x="11283" y="5183"/>
                    <a:pt x="10881" y="5183"/>
                  </a:cubicBezTo>
                  <a:cubicBezTo>
                    <a:pt x="10448" y="5183"/>
                    <a:pt x="10019" y="5358"/>
                    <a:pt x="9707" y="5704"/>
                  </a:cubicBezTo>
                  <a:cubicBezTo>
                    <a:pt x="9607" y="5805"/>
                    <a:pt x="9507" y="5905"/>
                    <a:pt x="9441" y="6038"/>
                  </a:cubicBezTo>
                  <a:cubicBezTo>
                    <a:pt x="9441" y="6038"/>
                    <a:pt x="9437" y="6038"/>
                    <a:pt x="9430" y="6038"/>
                  </a:cubicBezTo>
                  <a:cubicBezTo>
                    <a:pt x="9310" y="6038"/>
                    <a:pt x="8196" y="5979"/>
                    <a:pt x="8006" y="3770"/>
                  </a:cubicBezTo>
                  <a:cubicBezTo>
                    <a:pt x="8006" y="3770"/>
                    <a:pt x="6138" y="3603"/>
                    <a:pt x="5138" y="3103"/>
                  </a:cubicBezTo>
                  <a:cubicBezTo>
                    <a:pt x="2803" y="1935"/>
                    <a:pt x="2336" y="567"/>
                    <a:pt x="20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9"/>
            <p:cNvSpPr/>
            <p:nvPr/>
          </p:nvSpPr>
          <p:spPr>
            <a:xfrm>
              <a:off x="4978725" y="2423850"/>
              <a:ext cx="169325" cy="117600"/>
            </a:xfrm>
            <a:custGeom>
              <a:rect b="b" l="l" r="r" t="t"/>
              <a:pathLst>
                <a:path extrusionOk="0" h="4704" w="6773">
                  <a:moveTo>
                    <a:pt x="1835" y="0"/>
                  </a:moveTo>
                  <a:lnTo>
                    <a:pt x="1835" y="0"/>
                  </a:lnTo>
                  <a:cubicBezTo>
                    <a:pt x="1502" y="601"/>
                    <a:pt x="1" y="3469"/>
                    <a:pt x="1001" y="4704"/>
                  </a:cubicBezTo>
                  <a:cubicBezTo>
                    <a:pt x="2736" y="4303"/>
                    <a:pt x="4270" y="3403"/>
                    <a:pt x="5504" y="2135"/>
                  </a:cubicBezTo>
                  <a:cubicBezTo>
                    <a:pt x="6138" y="1601"/>
                    <a:pt x="6572" y="868"/>
                    <a:pt x="6772" y="34"/>
                  </a:cubicBezTo>
                  <a:lnTo>
                    <a:pt x="6772" y="34"/>
                  </a:lnTo>
                  <a:cubicBezTo>
                    <a:pt x="6272" y="834"/>
                    <a:pt x="5204" y="1401"/>
                    <a:pt x="3703" y="1401"/>
                  </a:cubicBezTo>
                  <a:cubicBezTo>
                    <a:pt x="1835" y="1401"/>
                    <a:pt x="1635" y="868"/>
                    <a:pt x="1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9"/>
            <p:cNvSpPr/>
            <p:nvPr/>
          </p:nvSpPr>
          <p:spPr>
            <a:xfrm>
              <a:off x="5027100" y="2316275"/>
              <a:ext cx="100100" cy="69225"/>
            </a:xfrm>
            <a:custGeom>
              <a:rect b="b" l="l" r="r" t="t"/>
              <a:pathLst>
                <a:path extrusionOk="0" h="2769" w="4004">
                  <a:moveTo>
                    <a:pt x="4003" y="0"/>
                  </a:moveTo>
                  <a:cubicBezTo>
                    <a:pt x="3603" y="901"/>
                    <a:pt x="1635" y="1701"/>
                    <a:pt x="34" y="2068"/>
                  </a:cubicBezTo>
                  <a:lnTo>
                    <a:pt x="0" y="2769"/>
                  </a:lnTo>
                  <a:cubicBezTo>
                    <a:pt x="0" y="2769"/>
                    <a:pt x="2235" y="2068"/>
                    <a:pt x="2969" y="1501"/>
                  </a:cubicBezTo>
                  <a:cubicBezTo>
                    <a:pt x="3436" y="1101"/>
                    <a:pt x="3803" y="567"/>
                    <a:pt x="40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9"/>
            <p:cNvSpPr/>
            <p:nvPr/>
          </p:nvSpPr>
          <p:spPr>
            <a:xfrm>
              <a:off x="5042100" y="2201925"/>
              <a:ext cx="26725" cy="24400"/>
            </a:xfrm>
            <a:custGeom>
              <a:rect b="b" l="l" r="r" t="t"/>
              <a:pathLst>
                <a:path extrusionOk="0" h="976" w="1069">
                  <a:moveTo>
                    <a:pt x="543" y="1"/>
                  </a:moveTo>
                  <a:cubicBezTo>
                    <a:pt x="296" y="1"/>
                    <a:pt x="65" y="191"/>
                    <a:pt x="34" y="438"/>
                  </a:cubicBezTo>
                  <a:cubicBezTo>
                    <a:pt x="1" y="705"/>
                    <a:pt x="201" y="938"/>
                    <a:pt x="501" y="972"/>
                  </a:cubicBezTo>
                  <a:cubicBezTo>
                    <a:pt x="524" y="974"/>
                    <a:pt x="546" y="976"/>
                    <a:pt x="568" y="976"/>
                  </a:cubicBezTo>
                  <a:cubicBezTo>
                    <a:pt x="806" y="976"/>
                    <a:pt x="1007" y="815"/>
                    <a:pt x="1068" y="571"/>
                  </a:cubicBezTo>
                  <a:cubicBezTo>
                    <a:pt x="1068" y="271"/>
                    <a:pt x="868" y="38"/>
                    <a:pt x="601" y="4"/>
                  </a:cubicBezTo>
                  <a:cubicBezTo>
                    <a:pt x="582" y="2"/>
                    <a:pt x="562" y="1"/>
                    <a:pt x="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9"/>
            <p:cNvSpPr/>
            <p:nvPr/>
          </p:nvSpPr>
          <p:spPr>
            <a:xfrm>
              <a:off x="4994575" y="2294575"/>
              <a:ext cx="47550" cy="28875"/>
            </a:xfrm>
            <a:custGeom>
              <a:rect b="b" l="l" r="r" t="t"/>
              <a:pathLst>
                <a:path extrusionOk="0" h="1155" w="1902">
                  <a:moveTo>
                    <a:pt x="1768" y="1"/>
                  </a:moveTo>
                  <a:lnTo>
                    <a:pt x="0" y="468"/>
                  </a:lnTo>
                  <a:cubicBezTo>
                    <a:pt x="87" y="874"/>
                    <a:pt x="478" y="1154"/>
                    <a:pt x="907" y="1154"/>
                  </a:cubicBezTo>
                  <a:cubicBezTo>
                    <a:pt x="971" y="1154"/>
                    <a:pt x="1036" y="1148"/>
                    <a:pt x="1101" y="1135"/>
                  </a:cubicBezTo>
                  <a:cubicBezTo>
                    <a:pt x="1601" y="1002"/>
                    <a:pt x="1902" y="501"/>
                    <a:pt x="17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9"/>
            <p:cNvSpPr/>
            <p:nvPr/>
          </p:nvSpPr>
          <p:spPr>
            <a:xfrm>
              <a:off x="5011250" y="2303750"/>
              <a:ext cx="26700" cy="19850"/>
            </a:xfrm>
            <a:custGeom>
              <a:rect b="b" l="l" r="r" t="t"/>
              <a:pathLst>
                <a:path extrusionOk="0" h="794" w="1068">
                  <a:moveTo>
                    <a:pt x="668" y="1"/>
                  </a:moveTo>
                  <a:cubicBezTo>
                    <a:pt x="301" y="1"/>
                    <a:pt x="0" y="301"/>
                    <a:pt x="0" y="668"/>
                  </a:cubicBezTo>
                  <a:cubicBezTo>
                    <a:pt x="0" y="701"/>
                    <a:pt x="0" y="735"/>
                    <a:pt x="0" y="768"/>
                  </a:cubicBezTo>
                  <a:cubicBezTo>
                    <a:pt x="67" y="785"/>
                    <a:pt x="134" y="793"/>
                    <a:pt x="201" y="793"/>
                  </a:cubicBezTo>
                  <a:cubicBezTo>
                    <a:pt x="267" y="793"/>
                    <a:pt x="334" y="785"/>
                    <a:pt x="401" y="768"/>
                  </a:cubicBezTo>
                  <a:cubicBezTo>
                    <a:pt x="734" y="701"/>
                    <a:pt x="968" y="468"/>
                    <a:pt x="1068" y="168"/>
                  </a:cubicBezTo>
                  <a:cubicBezTo>
                    <a:pt x="968" y="68"/>
                    <a:pt x="834" y="1"/>
                    <a:pt x="6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9"/>
            <p:cNvSpPr/>
            <p:nvPr/>
          </p:nvSpPr>
          <p:spPr>
            <a:xfrm>
              <a:off x="4929525" y="2159925"/>
              <a:ext cx="27550" cy="22950"/>
            </a:xfrm>
            <a:custGeom>
              <a:rect b="b" l="l" r="r" t="t"/>
              <a:pathLst>
                <a:path extrusionOk="0" h="918" w="1102">
                  <a:moveTo>
                    <a:pt x="652" y="0"/>
                  </a:moveTo>
                  <a:cubicBezTo>
                    <a:pt x="539" y="0"/>
                    <a:pt x="426" y="38"/>
                    <a:pt x="334" y="116"/>
                  </a:cubicBezTo>
                  <a:cubicBezTo>
                    <a:pt x="67" y="283"/>
                    <a:pt x="0" y="650"/>
                    <a:pt x="167" y="917"/>
                  </a:cubicBezTo>
                  <a:lnTo>
                    <a:pt x="1101" y="250"/>
                  </a:lnTo>
                  <a:cubicBezTo>
                    <a:pt x="1000" y="88"/>
                    <a:pt x="826" y="0"/>
                    <a:pt x="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9"/>
            <p:cNvSpPr/>
            <p:nvPr/>
          </p:nvSpPr>
          <p:spPr>
            <a:xfrm>
              <a:off x="5049600" y="2165675"/>
              <a:ext cx="30050" cy="19700"/>
            </a:xfrm>
            <a:custGeom>
              <a:rect b="b" l="l" r="r" t="t"/>
              <a:pathLst>
                <a:path extrusionOk="0" h="788" w="1202">
                  <a:moveTo>
                    <a:pt x="557" y="1"/>
                  </a:moveTo>
                  <a:cubicBezTo>
                    <a:pt x="334" y="1"/>
                    <a:pt x="123" y="125"/>
                    <a:pt x="1" y="320"/>
                  </a:cubicBezTo>
                  <a:lnTo>
                    <a:pt x="1035" y="787"/>
                  </a:lnTo>
                  <a:cubicBezTo>
                    <a:pt x="1202" y="554"/>
                    <a:pt x="1102" y="220"/>
                    <a:pt x="835" y="87"/>
                  </a:cubicBezTo>
                  <a:lnTo>
                    <a:pt x="801" y="53"/>
                  </a:lnTo>
                  <a:cubicBezTo>
                    <a:pt x="721" y="17"/>
                    <a:pt x="638"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9"/>
            <p:cNvSpPr/>
            <p:nvPr/>
          </p:nvSpPr>
          <p:spPr>
            <a:xfrm>
              <a:off x="4937875" y="2195850"/>
              <a:ext cx="26700" cy="24650"/>
            </a:xfrm>
            <a:custGeom>
              <a:rect b="b" l="l" r="r" t="t"/>
              <a:pathLst>
                <a:path extrusionOk="0" h="986" w="1068">
                  <a:moveTo>
                    <a:pt x="496" y="1"/>
                  </a:moveTo>
                  <a:cubicBezTo>
                    <a:pt x="267" y="1"/>
                    <a:pt x="62" y="182"/>
                    <a:pt x="33" y="414"/>
                  </a:cubicBezTo>
                  <a:cubicBezTo>
                    <a:pt x="0" y="714"/>
                    <a:pt x="200" y="948"/>
                    <a:pt x="500" y="981"/>
                  </a:cubicBezTo>
                  <a:cubicBezTo>
                    <a:pt x="523" y="984"/>
                    <a:pt x="546" y="985"/>
                    <a:pt x="568" y="985"/>
                  </a:cubicBezTo>
                  <a:cubicBezTo>
                    <a:pt x="806" y="985"/>
                    <a:pt x="1006" y="825"/>
                    <a:pt x="1067" y="581"/>
                  </a:cubicBezTo>
                  <a:lnTo>
                    <a:pt x="1067" y="547"/>
                  </a:lnTo>
                  <a:cubicBezTo>
                    <a:pt x="1067" y="281"/>
                    <a:pt x="867" y="47"/>
                    <a:pt x="600" y="14"/>
                  </a:cubicBezTo>
                  <a:cubicBezTo>
                    <a:pt x="565" y="5"/>
                    <a:pt x="530" y="1"/>
                    <a:pt x="4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9"/>
            <p:cNvSpPr/>
            <p:nvPr/>
          </p:nvSpPr>
          <p:spPr>
            <a:xfrm>
              <a:off x="4959550" y="2204525"/>
              <a:ext cx="45050" cy="70075"/>
            </a:xfrm>
            <a:custGeom>
              <a:rect b="b" l="l" r="r" t="t"/>
              <a:pathLst>
                <a:path extrusionOk="0" h="2803" w="1802">
                  <a:moveTo>
                    <a:pt x="1802" y="0"/>
                  </a:moveTo>
                  <a:lnTo>
                    <a:pt x="0" y="2269"/>
                  </a:lnTo>
                  <a:lnTo>
                    <a:pt x="1535" y="2802"/>
                  </a:lnTo>
                  <a:lnTo>
                    <a:pt x="180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9"/>
            <p:cNvSpPr/>
            <p:nvPr/>
          </p:nvSpPr>
          <p:spPr>
            <a:xfrm>
              <a:off x="5178875" y="2910850"/>
              <a:ext cx="298575" cy="230675"/>
            </a:xfrm>
            <a:custGeom>
              <a:rect b="b" l="l" r="r" t="t"/>
              <a:pathLst>
                <a:path extrusionOk="0" h="9227" w="11943">
                  <a:moveTo>
                    <a:pt x="8206" y="1"/>
                  </a:moveTo>
                  <a:cubicBezTo>
                    <a:pt x="7906" y="501"/>
                    <a:pt x="7606" y="968"/>
                    <a:pt x="7239" y="1402"/>
                  </a:cubicBezTo>
                  <a:cubicBezTo>
                    <a:pt x="6972" y="1802"/>
                    <a:pt x="6572" y="2069"/>
                    <a:pt x="6105" y="2169"/>
                  </a:cubicBezTo>
                  <a:cubicBezTo>
                    <a:pt x="5137" y="2303"/>
                    <a:pt x="4203" y="2536"/>
                    <a:pt x="3269" y="2836"/>
                  </a:cubicBezTo>
                  <a:cubicBezTo>
                    <a:pt x="2469" y="3103"/>
                    <a:pt x="1968" y="3036"/>
                    <a:pt x="1935" y="3237"/>
                  </a:cubicBezTo>
                  <a:cubicBezTo>
                    <a:pt x="1902" y="3503"/>
                    <a:pt x="2035" y="3804"/>
                    <a:pt x="2769" y="3970"/>
                  </a:cubicBezTo>
                  <a:cubicBezTo>
                    <a:pt x="3036" y="4004"/>
                    <a:pt x="3303" y="4020"/>
                    <a:pt x="3569" y="4020"/>
                  </a:cubicBezTo>
                  <a:cubicBezTo>
                    <a:pt x="3836" y="4020"/>
                    <a:pt x="4103" y="4004"/>
                    <a:pt x="4370" y="3970"/>
                  </a:cubicBezTo>
                  <a:lnTo>
                    <a:pt x="4370" y="3970"/>
                  </a:lnTo>
                  <a:cubicBezTo>
                    <a:pt x="3736" y="4704"/>
                    <a:pt x="3002" y="5371"/>
                    <a:pt x="2168" y="5938"/>
                  </a:cubicBezTo>
                  <a:cubicBezTo>
                    <a:pt x="534" y="7006"/>
                    <a:pt x="0" y="7806"/>
                    <a:pt x="1668" y="8841"/>
                  </a:cubicBezTo>
                  <a:cubicBezTo>
                    <a:pt x="2066" y="9081"/>
                    <a:pt x="2548" y="9227"/>
                    <a:pt x="3116" y="9227"/>
                  </a:cubicBezTo>
                  <a:cubicBezTo>
                    <a:pt x="4360" y="9227"/>
                    <a:pt x="6012" y="8529"/>
                    <a:pt x="8073" y="6606"/>
                  </a:cubicBezTo>
                  <a:cubicBezTo>
                    <a:pt x="9507" y="5205"/>
                    <a:pt x="10808" y="3670"/>
                    <a:pt x="11942" y="2036"/>
                  </a:cubicBezTo>
                  <a:lnTo>
                    <a:pt x="82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5200550" y="2414675"/>
              <a:ext cx="395300" cy="557925"/>
            </a:xfrm>
            <a:custGeom>
              <a:rect b="b" l="l" r="r" t="t"/>
              <a:pathLst>
                <a:path extrusionOk="0" h="22317" w="15812">
                  <a:moveTo>
                    <a:pt x="1835" y="0"/>
                  </a:moveTo>
                  <a:lnTo>
                    <a:pt x="1835" y="0"/>
                  </a:lnTo>
                  <a:cubicBezTo>
                    <a:pt x="1" y="3169"/>
                    <a:pt x="1835" y="6238"/>
                    <a:pt x="3370" y="7939"/>
                  </a:cubicBezTo>
                  <a:lnTo>
                    <a:pt x="9474" y="15511"/>
                  </a:lnTo>
                  <a:cubicBezTo>
                    <a:pt x="8673" y="17213"/>
                    <a:pt x="7806" y="18847"/>
                    <a:pt x="7172" y="19948"/>
                  </a:cubicBezTo>
                  <a:cubicBezTo>
                    <a:pt x="7172" y="19948"/>
                    <a:pt x="8707" y="21816"/>
                    <a:pt x="10942" y="22316"/>
                  </a:cubicBezTo>
                  <a:cubicBezTo>
                    <a:pt x="15745" y="16345"/>
                    <a:pt x="15812" y="15311"/>
                    <a:pt x="14411" y="13243"/>
                  </a:cubicBezTo>
                  <a:cubicBezTo>
                    <a:pt x="6005" y="801"/>
                    <a:pt x="6038" y="901"/>
                    <a:pt x="1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p:nvPr/>
          </p:nvSpPr>
          <p:spPr>
            <a:xfrm>
              <a:off x="5198050" y="2412175"/>
              <a:ext cx="320250" cy="369450"/>
            </a:xfrm>
            <a:custGeom>
              <a:rect b="b" l="l" r="r" t="t"/>
              <a:pathLst>
                <a:path extrusionOk="0" h="14778" w="12810">
                  <a:moveTo>
                    <a:pt x="1435" y="0"/>
                  </a:moveTo>
                  <a:lnTo>
                    <a:pt x="1435" y="0"/>
                  </a:lnTo>
                  <a:cubicBezTo>
                    <a:pt x="0" y="3870"/>
                    <a:pt x="1969" y="7772"/>
                    <a:pt x="1969" y="7772"/>
                  </a:cubicBezTo>
                  <a:lnTo>
                    <a:pt x="7406" y="14777"/>
                  </a:lnTo>
                  <a:cubicBezTo>
                    <a:pt x="11742" y="13643"/>
                    <a:pt x="12810" y="10341"/>
                    <a:pt x="12810" y="10341"/>
                  </a:cubicBezTo>
                  <a:cubicBezTo>
                    <a:pt x="12810" y="10341"/>
                    <a:pt x="8773" y="4537"/>
                    <a:pt x="7072" y="2435"/>
                  </a:cubicBezTo>
                  <a:cubicBezTo>
                    <a:pt x="5438" y="434"/>
                    <a:pt x="3736" y="134"/>
                    <a:pt x="1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9"/>
            <p:cNvSpPr/>
            <p:nvPr/>
          </p:nvSpPr>
          <p:spPr>
            <a:xfrm>
              <a:off x="5198050" y="2412175"/>
              <a:ext cx="320250" cy="369450"/>
            </a:xfrm>
            <a:custGeom>
              <a:rect b="b" l="l" r="r" t="t"/>
              <a:pathLst>
                <a:path extrusionOk="0" h="14778" w="12810">
                  <a:moveTo>
                    <a:pt x="1435" y="0"/>
                  </a:moveTo>
                  <a:lnTo>
                    <a:pt x="1435" y="0"/>
                  </a:lnTo>
                  <a:cubicBezTo>
                    <a:pt x="0" y="3870"/>
                    <a:pt x="1969" y="7772"/>
                    <a:pt x="1969" y="7772"/>
                  </a:cubicBezTo>
                  <a:lnTo>
                    <a:pt x="7406" y="14777"/>
                  </a:lnTo>
                  <a:cubicBezTo>
                    <a:pt x="11742" y="13643"/>
                    <a:pt x="12810" y="10341"/>
                    <a:pt x="12810" y="10341"/>
                  </a:cubicBezTo>
                  <a:cubicBezTo>
                    <a:pt x="12810" y="10341"/>
                    <a:pt x="8773" y="4537"/>
                    <a:pt x="7072" y="2435"/>
                  </a:cubicBezTo>
                  <a:cubicBezTo>
                    <a:pt x="5438" y="434"/>
                    <a:pt x="3736" y="134"/>
                    <a:pt x="14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9"/>
            <p:cNvSpPr/>
            <p:nvPr/>
          </p:nvSpPr>
          <p:spPr>
            <a:xfrm>
              <a:off x="5148025" y="2393825"/>
              <a:ext cx="44200" cy="213500"/>
            </a:xfrm>
            <a:custGeom>
              <a:rect b="b" l="l" r="r" t="t"/>
              <a:pathLst>
                <a:path extrusionOk="0" h="8540" w="1768">
                  <a:moveTo>
                    <a:pt x="0" y="0"/>
                  </a:moveTo>
                  <a:lnTo>
                    <a:pt x="0" y="401"/>
                  </a:lnTo>
                  <a:lnTo>
                    <a:pt x="400" y="434"/>
                  </a:lnTo>
                  <a:cubicBezTo>
                    <a:pt x="1101" y="601"/>
                    <a:pt x="1301" y="3570"/>
                    <a:pt x="1134" y="7206"/>
                  </a:cubicBezTo>
                  <a:cubicBezTo>
                    <a:pt x="1101" y="7806"/>
                    <a:pt x="1067" y="8306"/>
                    <a:pt x="1067" y="8540"/>
                  </a:cubicBezTo>
                  <a:lnTo>
                    <a:pt x="1501" y="8540"/>
                  </a:lnTo>
                  <a:cubicBezTo>
                    <a:pt x="1501" y="8306"/>
                    <a:pt x="1501" y="7839"/>
                    <a:pt x="1568" y="7272"/>
                  </a:cubicBezTo>
                  <a:cubicBezTo>
                    <a:pt x="1735" y="4404"/>
                    <a:pt x="1768" y="234"/>
                    <a:pt x="500" y="34"/>
                  </a:cubicBezTo>
                  <a:cubicBezTo>
                    <a:pt x="334" y="0"/>
                    <a:pt x="167"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p:nvPr/>
          </p:nvSpPr>
          <p:spPr>
            <a:xfrm>
              <a:off x="5148025" y="2393825"/>
              <a:ext cx="44200" cy="213500"/>
            </a:xfrm>
            <a:custGeom>
              <a:rect b="b" l="l" r="r" t="t"/>
              <a:pathLst>
                <a:path extrusionOk="0" h="8540" w="1768">
                  <a:moveTo>
                    <a:pt x="0" y="0"/>
                  </a:moveTo>
                  <a:lnTo>
                    <a:pt x="0" y="401"/>
                  </a:lnTo>
                  <a:lnTo>
                    <a:pt x="400" y="434"/>
                  </a:lnTo>
                  <a:cubicBezTo>
                    <a:pt x="1101" y="601"/>
                    <a:pt x="1301" y="3570"/>
                    <a:pt x="1134" y="7206"/>
                  </a:cubicBezTo>
                  <a:cubicBezTo>
                    <a:pt x="1101" y="7806"/>
                    <a:pt x="1067" y="8306"/>
                    <a:pt x="1067" y="8540"/>
                  </a:cubicBezTo>
                  <a:lnTo>
                    <a:pt x="1501" y="8540"/>
                  </a:lnTo>
                  <a:cubicBezTo>
                    <a:pt x="1501" y="8306"/>
                    <a:pt x="1501" y="7839"/>
                    <a:pt x="1568" y="7272"/>
                  </a:cubicBezTo>
                  <a:cubicBezTo>
                    <a:pt x="1735" y="4404"/>
                    <a:pt x="1768" y="234"/>
                    <a:pt x="500" y="34"/>
                  </a:cubicBezTo>
                  <a:cubicBezTo>
                    <a:pt x="334" y="0"/>
                    <a:pt x="167"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9"/>
            <p:cNvSpPr/>
            <p:nvPr/>
          </p:nvSpPr>
          <p:spPr>
            <a:xfrm>
              <a:off x="5119650" y="2600625"/>
              <a:ext cx="112625" cy="244375"/>
            </a:xfrm>
            <a:custGeom>
              <a:rect b="b" l="l" r="r" t="t"/>
              <a:pathLst>
                <a:path extrusionOk="0" h="9775" w="4505">
                  <a:moveTo>
                    <a:pt x="2403" y="234"/>
                  </a:moveTo>
                  <a:cubicBezTo>
                    <a:pt x="2836" y="268"/>
                    <a:pt x="3603" y="1602"/>
                    <a:pt x="3937" y="2736"/>
                  </a:cubicBezTo>
                  <a:cubicBezTo>
                    <a:pt x="4237" y="3637"/>
                    <a:pt x="3270" y="7706"/>
                    <a:pt x="2836" y="8274"/>
                  </a:cubicBezTo>
                  <a:cubicBezTo>
                    <a:pt x="2603" y="8540"/>
                    <a:pt x="2336" y="8774"/>
                    <a:pt x="2036" y="8941"/>
                  </a:cubicBezTo>
                  <a:cubicBezTo>
                    <a:pt x="1769" y="8741"/>
                    <a:pt x="1502" y="8474"/>
                    <a:pt x="1302" y="8207"/>
                  </a:cubicBezTo>
                  <a:cubicBezTo>
                    <a:pt x="935" y="7606"/>
                    <a:pt x="334" y="3470"/>
                    <a:pt x="668" y="2569"/>
                  </a:cubicBezTo>
                  <a:cubicBezTo>
                    <a:pt x="1102" y="1535"/>
                    <a:pt x="1969" y="268"/>
                    <a:pt x="2403" y="234"/>
                  </a:cubicBezTo>
                  <a:close/>
                  <a:moveTo>
                    <a:pt x="2403" y="1"/>
                  </a:moveTo>
                  <a:cubicBezTo>
                    <a:pt x="1669" y="1"/>
                    <a:pt x="735" y="1702"/>
                    <a:pt x="401" y="2503"/>
                  </a:cubicBezTo>
                  <a:cubicBezTo>
                    <a:pt x="1" y="3437"/>
                    <a:pt x="635" y="7740"/>
                    <a:pt x="1068" y="8374"/>
                  </a:cubicBezTo>
                  <a:cubicBezTo>
                    <a:pt x="1268" y="8641"/>
                    <a:pt x="1502" y="8907"/>
                    <a:pt x="1769" y="9108"/>
                  </a:cubicBezTo>
                  <a:cubicBezTo>
                    <a:pt x="1469" y="9308"/>
                    <a:pt x="1135" y="9374"/>
                    <a:pt x="801" y="9374"/>
                  </a:cubicBezTo>
                  <a:lnTo>
                    <a:pt x="768" y="9675"/>
                  </a:lnTo>
                  <a:cubicBezTo>
                    <a:pt x="1235" y="9675"/>
                    <a:pt x="1669" y="9541"/>
                    <a:pt x="2036" y="9308"/>
                  </a:cubicBezTo>
                  <a:cubicBezTo>
                    <a:pt x="2369" y="9575"/>
                    <a:pt x="2770" y="9741"/>
                    <a:pt x="3170" y="9775"/>
                  </a:cubicBezTo>
                  <a:lnTo>
                    <a:pt x="3203" y="9775"/>
                  </a:lnTo>
                  <a:lnTo>
                    <a:pt x="3203" y="9508"/>
                  </a:lnTo>
                  <a:cubicBezTo>
                    <a:pt x="2870" y="9474"/>
                    <a:pt x="2569" y="9341"/>
                    <a:pt x="2269" y="9141"/>
                  </a:cubicBezTo>
                  <a:cubicBezTo>
                    <a:pt x="2569" y="8974"/>
                    <a:pt x="2836" y="8707"/>
                    <a:pt x="3070" y="8440"/>
                  </a:cubicBezTo>
                  <a:cubicBezTo>
                    <a:pt x="3503" y="7873"/>
                    <a:pt x="4504" y="3637"/>
                    <a:pt x="4204" y="2670"/>
                  </a:cubicBezTo>
                  <a:cubicBezTo>
                    <a:pt x="3937" y="1836"/>
                    <a:pt x="3136" y="1"/>
                    <a:pt x="2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p:nvPr/>
          </p:nvSpPr>
          <p:spPr>
            <a:xfrm>
              <a:off x="5129675" y="2828300"/>
              <a:ext cx="20875" cy="20875"/>
            </a:xfrm>
            <a:custGeom>
              <a:rect b="b" l="l" r="r" t="t"/>
              <a:pathLst>
                <a:path extrusionOk="0" h="835" w="835">
                  <a:moveTo>
                    <a:pt x="400" y="1"/>
                  </a:moveTo>
                  <a:cubicBezTo>
                    <a:pt x="167" y="1"/>
                    <a:pt x="0" y="167"/>
                    <a:pt x="0" y="401"/>
                  </a:cubicBezTo>
                  <a:cubicBezTo>
                    <a:pt x="0" y="634"/>
                    <a:pt x="167" y="834"/>
                    <a:pt x="400" y="834"/>
                  </a:cubicBezTo>
                  <a:cubicBezTo>
                    <a:pt x="634" y="834"/>
                    <a:pt x="834" y="634"/>
                    <a:pt x="834" y="401"/>
                  </a:cubicBezTo>
                  <a:cubicBezTo>
                    <a:pt x="834" y="167"/>
                    <a:pt x="634" y="1"/>
                    <a:pt x="4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9"/>
            <p:cNvSpPr/>
            <p:nvPr/>
          </p:nvSpPr>
          <p:spPr>
            <a:xfrm>
              <a:off x="5189700" y="2830800"/>
              <a:ext cx="20875" cy="20875"/>
            </a:xfrm>
            <a:custGeom>
              <a:rect b="b" l="l" r="r" t="t"/>
              <a:pathLst>
                <a:path extrusionOk="0" h="835" w="835">
                  <a:moveTo>
                    <a:pt x="435" y="1"/>
                  </a:moveTo>
                  <a:cubicBezTo>
                    <a:pt x="201" y="1"/>
                    <a:pt x="1" y="167"/>
                    <a:pt x="1" y="401"/>
                  </a:cubicBezTo>
                  <a:cubicBezTo>
                    <a:pt x="1" y="634"/>
                    <a:pt x="201" y="835"/>
                    <a:pt x="435" y="835"/>
                  </a:cubicBezTo>
                  <a:cubicBezTo>
                    <a:pt x="668" y="835"/>
                    <a:pt x="835" y="634"/>
                    <a:pt x="835" y="401"/>
                  </a:cubicBezTo>
                  <a:cubicBezTo>
                    <a:pt x="835" y="167"/>
                    <a:pt x="668" y="1"/>
                    <a:pt x="4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p:nvPr/>
          </p:nvSpPr>
          <p:spPr>
            <a:xfrm>
              <a:off x="5123825" y="2598950"/>
              <a:ext cx="105100" cy="115125"/>
            </a:xfrm>
            <a:custGeom>
              <a:rect b="b" l="l" r="r" t="t"/>
              <a:pathLst>
                <a:path extrusionOk="0" h="4605" w="4204">
                  <a:moveTo>
                    <a:pt x="2248" y="1"/>
                  </a:moveTo>
                  <a:cubicBezTo>
                    <a:pt x="1386" y="1"/>
                    <a:pt x="399" y="2007"/>
                    <a:pt x="167" y="2536"/>
                  </a:cubicBezTo>
                  <a:cubicBezTo>
                    <a:pt x="34" y="3137"/>
                    <a:pt x="1" y="3737"/>
                    <a:pt x="67" y="4338"/>
                  </a:cubicBezTo>
                  <a:cubicBezTo>
                    <a:pt x="67" y="4387"/>
                    <a:pt x="103" y="4418"/>
                    <a:pt x="135" y="4418"/>
                  </a:cubicBezTo>
                  <a:cubicBezTo>
                    <a:pt x="147" y="4418"/>
                    <a:pt x="159" y="4413"/>
                    <a:pt x="167" y="4404"/>
                  </a:cubicBezTo>
                  <a:lnTo>
                    <a:pt x="401" y="4404"/>
                  </a:lnTo>
                  <a:cubicBezTo>
                    <a:pt x="468" y="4404"/>
                    <a:pt x="501" y="4371"/>
                    <a:pt x="501" y="4304"/>
                  </a:cubicBezTo>
                  <a:cubicBezTo>
                    <a:pt x="434" y="3771"/>
                    <a:pt x="468" y="3237"/>
                    <a:pt x="568" y="2703"/>
                  </a:cubicBezTo>
                  <a:cubicBezTo>
                    <a:pt x="1001" y="1669"/>
                    <a:pt x="1869" y="402"/>
                    <a:pt x="2236" y="402"/>
                  </a:cubicBezTo>
                  <a:cubicBezTo>
                    <a:pt x="2636" y="435"/>
                    <a:pt x="3370" y="1769"/>
                    <a:pt x="3703" y="2837"/>
                  </a:cubicBezTo>
                  <a:cubicBezTo>
                    <a:pt x="3770" y="3370"/>
                    <a:pt x="3737" y="3904"/>
                    <a:pt x="3637" y="4438"/>
                  </a:cubicBezTo>
                  <a:cubicBezTo>
                    <a:pt x="3637" y="4504"/>
                    <a:pt x="3670" y="4538"/>
                    <a:pt x="3703" y="4538"/>
                  </a:cubicBezTo>
                  <a:lnTo>
                    <a:pt x="3970" y="4605"/>
                  </a:lnTo>
                  <a:cubicBezTo>
                    <a:pt x="4004" y="4605"/>
                    <a:pt x="4037" y="4571"/>
                    <a:pt x="4070" y="4504"/>
                  </a:cubicBezTo>
                  <a:cubicBezTo>
                    <a:pt x="4204" y="3904"/>
                    <a:pt x="4204" y="3304"/>
                    <a:pt x="4104" y="2703"/>
                  </a:cubicBezTo>
                  <a:cubicBezTo>
                    <a:pt x="3937" y="2136"/>
                    <a:pt x="3103" y="35"/>
                    <a:pt x="2269" y="1"/>
                  </a:cubicBezTo>
                  <a:cubicBezTo>
                    <a:pt x="2262" y="1"/>
                    <a:pt x="2255" y="1"/>
                    <a:pt x="22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9"/>
            <p:cNvSpPr/>
            <p:nvPr/>
          </p:nvSpPr>
          <p:spPr>
            <a:xfrm>
              <a:off x="5123825" y="2598950"/>
              <a:ext cx="105100" cy="115125"/>
            </a:xfrm>
            <a:custGeom>
              <a:rect b="b" l="l" r="r" t="t"/>
              <a:pathLst>
                <a:path extrusionOk="0" h="4605" w="4204">
                  <a:moveTo>
                    <a:pt x="2248" y="1"/>
                  </a:moveTo>
                  <a:cubicBezTo>
                    <a:pt x="1386" y="1"/>
                    <a:pt x="399" y="2007"/>
                    <a:pt x="167" y="2536"/>
                  </a:cubicBezTo>
                  <a:cubicBezTo>
                    <a:pt x="34" y="3137"/>
                    <a:pt x="1" y="3737"/>
                    <a:pt x="67" y="4338"/>
                  </a:cubicBezTo>
                  <a:cubicBezTo>
                    <a:pt x="67" y="4387"/>
                    <a:pt x="103" y="4418"/>
                    <a:pt x="135" y="4418"/>
                  </a:cubicBezTo>
                  <a:cubicBezTo>
                    <a:pt x="147" y="4418"/>
                    <a:pt x="159" y="4413"/>
                    <a:pt x="167" y="4404"/>
                  </a:cubicBezTo>
                  <a:lnTo>
                    <a:pt x="401" y="4404"/>
                  </a:lnTo>
                  <a:cubicBezTo>
                    <a:pt x="468" y="4404"/>
                    <a:pt x="501" y="4371"/>
                    <a:pt x="501" y="4304"/>
                  </a:cubicBezTo>
                  <a:cubicBezTo>
                    <a:pt x="434" y="3771"/>
                    <a:pt x="468" y="3237"/>
                    <a:pt x="568" y="2703"/>
                  </a:cubicBezTo>
                  <a:cubicBezTo>
                    <a:pt x="1001" y="1669"/>
                    <a:pt x="1869" y="402"/>
                    <a:pt x="2236" y="402"/>
                  </a:cubicBezTo>
                  <a:cubicBezTo>
                    <a:pt x="2636" y="435"/>
                    <a:pt x="3370" y="1769"/>
                    <a:pt x="3703" y="2837"/>
                  </a:cubicBezTo>
                  <a:cubicBezTo>
                    <a:pt x="3770" y="3370"/>
                    <a:pt x="3737" y="3904"/>
                    <a:pt x="3637" y="4438"/>
                  </a:cubicBezTo>
                  <a:cubicBezTo>
                    <a:pt x="3637" y="4504"/>
                    <a:pt x="3670" y="4538"/>
                    <a:pt x="3703" y="4538"/>
                  </a:cubicBezTo>
                  <a:lnTo>
                    <a:pt x="3970" y="4605"/>
                  </a:lnTo>
                  <a:cubicBezTo>
                    <a:pt x="4004" y="4605"/>
                    <a:pt x="4037" y="4571"/>
                    <a:pt x="4070" y="4504"/>
                  </a:cubicBezTo>
                  <a:cubicBezTo>
                    <a:pt x="4204" y="3904"/>
                    <a:pt x="4204" y="3304"/>
                    <a:pt x="4104" y="2703"/>
                  </a:cubicBezTo>
                  <a:cubicBezTo>
                    <a:pt x="3937" y="2136"/>
                    <a:pt x="3103" y="35"/>
                    <a:pt x="2269" y="1"/>
                  </a:cubicBezTo>
                  <a:cubicBezTo>
                    <a:pt x="2262" y="1"/>
                    <a:pt x="2255" y="1"/>
                    <a:pt x="22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9"/>
            <p:cNvSpPr/>
            <p:nvPr/>
          </p:nvSpPr>
          <p:spPr>
            <a:xfrm>
              <a:off x="4915350" y="2391325"/>
              <a:ext cx="111775" cy="375300"/>
            </a:xfrm>
            <a:custGeom>
              <a:rect b="b" l="l" r="r" t="t"/>
              <a:pathLst>
                <a:path extrusionOk="0" h="15012" w="4471">
                  <a:moveTo>
                    <a:pt x="4470" y="0"/>
                  </a:moveTo>
                  <a:cubicBezTo>
                    <a:pt x="3836" y="67"/>
                    <a:pt x="1868" y="1034"/>
                    <a:pt x="934" y="3970"/>
                  </a:cubicBezTo>
                  <a:cubicBezTo>
                    <a:pt x="0" y="6905"/>
                    <a:pt x="34" y="11475"/>
                    <a:pt x="100" y="12776"/>
                  </a:cubicBezTo>
                  <a:cubicBezTo>
                    <a:pt x="134" y="14077"/>
                    <a:pt x="201" y="15011"/>
                    <a:pt x="201" y="15011"/>
                  </a:cubicBezTo>
                  <a:lnTo>
                    <a:pt x="801" y="15011"/>
                  </a:lnTo>
                  <a:cubicBezTo>
                    <a:pt x="801" y="15011"/>
                    <a:pt x="701" y="13610"/>
                    <a:pt x="668" y="12776"/>
                  </a:cubicBezTo>
                  <a:cubicBezTo>
                    <a:pt x="634" y="11942"/>
                    <a:pt x="734" y="6071"/>
                    <a:pt x="1468" y="4203"/>
                  </a:cubicBezTo>
                  <a:cubicBezTo>
                    <a:pt x="2302" y="2002"/>
                    <a:pt x="3269" y="1134"/>
                    <a:pt x="4470" y="567"/>
                  </a:cubicBezTo>
                  <a:lnTo>
                    <a:pt x="44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a:off x="4915350" y="2391325"/>
              <a:ext cx="111775" cy="375300"/>
            </a:xfrm>
            <a:custGeom>
              <a:rect b="b" l="l" r="r" t="t"/>
              <a:pathLst>
                <a:path extrusionOk="0" h="15012" w="4471">
                  <a:moveTo>
                    <a:pt x="4470" y="0"/>
                  </a:moveTo>
                  <a:cubicBezTo>
                    <a:pt x="3836" y="67"/>
                    <a:pt x="1868" y="1034"/>
                    <a:pt x="934" y="3970"/>
                  </a:cubicBezTo>
                  <a:cubicBezTo>
                    <a:pt x="0" y="6905"/>
                    <a:pt x="34" y="11475"/>
                    <a:pt x="100" y="12776"/>
                  </a:cubicBezTo>
                  <a:cubicBezTo>
                    <a:pt x="134" y="14077"/>
                    <a:pt x="201" y="15011"/>
                    <a:pt x="201" y="15011"/>
                  </a:cubicBezTo>
                  <a:lnTo>
                    <a:pt x="801" y="15011"/>
                  </a:lnTo>
                  <a:cubicBezTo>
                    <a:pt x="801" y="15011"/>
                    <a:pt x="701" y="13610"/>
                    <a:pt x="668" y="12776"/>
                  </a:cubicBezTo>
                  <a:cubicBezTo>
                    <a:pt x="634" y="11942"/>
                    <a:pt x="734" y="6071"/>
                    <a:pt x="1468" y="4203"/>
                  </a:cubicBezTo>
                  <a:cubicBezTo>
                    <a:pt x="2302" y="2002"/>
                    <a:pt x="3269" y="1134"/>
                    <a:pt x="4470" y="567"/>
                  </a:cubicBezTo>
                  <a:lnTo>
                    <a:pt x="44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p:nvPr/>
          </p:nvSpPr>
          <p:spPr>
            <a:xfrm>
              <a:off x="4886150" y="2730725"/>
              <a:ext cx="83425" cy="83425"/>
            </a:xfrm>
            <a:custGeom>
              <a:rect b="b" l="l" r="r" t="t"/>
              <a:pathLst>
                <a:path extrusionOk="0" h="3337" w="3337">
                  <a:moveTo>
                    <a:pt x="1669" y="1"/>
                  </a:moveTo>
                  <a:cubicBezTo>
                    <a:pt x="735" y="1"/>
                    <a:pt x="1" y="735"/>
                    <a:pt x="1" y="1669"/>
                  </a:cubicBezTo>
                  <a:cubicBezTo>
                    <a:pt x="1" y="2569"/>
                    <a:pt x="735" y="3336"/>
                    <a:pt x="1669" y="3336"/>
                  </a:cubicBezTo>
                  <a:cubicBezTo>
                    <a:pt x="2569" y="3336"/>
                    <a:pt x="3337" y="2569"/>
                    <a:pt x="3337" y="1669"/>
                  </a:cubicBezTo>
                  <a:cubicBezTo>
                    <a:pt x="3337" y="735"/>
                    <a:pt x="2569" y="1"/>
                    <a:pt x="1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9"/>
            <p:cNvSpPr/>
            <p:nvPr/>
          </p:nvSpPr>
          <p:spPr>
            <a:xfrm>
              <a:off x="4904500" y="2749075"/>
              <a:ext cx="46725" cy="46725"/>
            </a:xfrm>
            <a:custGeom>
              <a:rect b="b" l="l" r="r" t="t"/>
              <a:pathLst>
                <a:path extrusionOk="0" h="1869" w="1869">
                  <a:moveTo>
                    <a:pt x="935" y="1"/>
                  </a:moveTo>
                  <a:cubicBezTo>
                    <a:pt x="401" y="1"/>
                    <a:pt x="1" y="401"/>
                    <a:pt x="1" y="935"/>
                  </a:cubicBezTo>
                  <a:cubicBezTo>
                    <a:pt x="1" y="1435"/>
                    <a:pt x="401" y="1869"/>
                    <a:pt x="935" y="1869"/>
                  </a:cubicBezTo>
                  <a:cubicBezTo>
                    <a:pt x="1468" y="1869"/>
                    <a:pt x="1869" y="1435"/>
                    <a:pt x="1869" y="935"/>
                  </a:cubicBezTo>
                  <a:cubicBezTo>
                    <a:pt x="1869" y="401"/>
                    <a:pt x="1468" y="1"/>
                    <a:pt x="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9"/>
            <p:cNvSpPr/>
            <p:nvPr/>
          </p:nvSpPr>
          <p:spPr>
            <a:xfrm>
              <a:off x="3802875" y="3733950"/>
              <a:ext cx="320275" cy="134950"/>
            </a:xfrm>
            <a:custGeom>
              <a:rect b="b" l="l" r="r" t="t"/>
              <a:pathLst>
                <a:path extrusionOk="0" h="5398" w="12811">
                  <a:moveTo>
                    <a:pt x="12777" y="0"/>
                  </a:moveTo>
                  <a:lnTo>
                    <a:pt x="168" y="3203"/>
                  </a:lnTo>
                  <a:cubicBezTo>
                    <a:pt x="1" y="3636"/>
                    <a:pt x="68" y="4103"/>
                    <a:pt x="368" y="4470"/>
                  </a:cubicBezTo>
                  <a:cubicBezTo>
                    <a:pt x="1274" y="5083"/>
                    <a:pt x="2328" y="5398"/>
                    <a:pt x="3413" y="5398"/>
                  </a:cubicBezTo>
                  <a:cubicBezTo>
                    <a:pt x="3687" y="5398"/>
                    <a:pt x="3962" y="5378"/>
                    <a:pt x="4237" y="5338"/>
                  </a:cubicBezTo>
                  <a:cubicBezTo>
                    <a:pt x="6139" y="5071"/>
                    <a:pt x="7173" y="4504"/>
                    <a:pt x="7940" y="3870"/>
                  </a:cubicBezTo>
                  <a:cubicBezTo>
                    <a:pt x="8674" y="3203"/>
                    <a:pt x="9741" y="2302"/>
                    <a:pt x="10609" y="2135"/>
                  </a:cubicBezTo>
                  <a:cubicBezTo>
                    <a:pt x="11309" y="2002"/>
                    <a:pt x="11976" y="1735"/>
                    <a:pt x="12543" y="1335"/>
                  </a:cubicBezTo>
                  <a:cubicBezTo>
                    <a:pt x="12810" y="1101"/>
                    <a:pt x="12777" y="1"/>
                    <a:pt x="127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a:off x="3797050" y="3627200"/>
              <a:ext cx="326100" cy="226850"/>
            </a:xfrm>
            <a:custGeom>
              <a:rect b="b" l="l" r="r" t="t"/>
              <a:pathLst>
                <a:path extrusionOk="0" h="9074" w="13044">
                  <a:moveTo>
                    <a:pt x="12243" y="1"/>
                  </a:moveTo>
                  <a:cubicBezTo>
                    <a:pt x="12243" y="167"/>
                    <a:pt x="12276" y="334"/>
                    <a:pt x="12142" y="468"/>
                  </a:cubicBezTo>
                  <a:cubicBezTo>
                    <a:pt x="12009" y="534"/>
                    <a:pt x="11876" y="635"/>
                    <a:pt x="11742" y="701"/>
                  </a:cubicBezTo>
                  <a:cubicBezTo>
                    <a:pt x="11642" y="801"/>
                    <a:pt x="11509" y="935"/>
                    <a:pt x="11409" y="1068"/>
                  </a:cubicBezTo>
                  <a:cubicBezTo>
                    <a:pt x="11242" y="1302"/>
                    <a:pt x="11042" y="1535"/>
                    <a:pt x="10842" y="1769"/>
                  </a:cubicBezTo>
                  <a:cubicBezTo>
                    <a:pt x="10796" y="1792"/>
                    <a:pt x="10734" y="1831"/>
                    <a:pt x="10678" y="1831"/>
                  </a:cubicBezTo>
                  <a:cubicBezTo>
                    <a:pt x="10653" y="1831"/>
                    <a:pt x="10629" y="1823"/>
                    <a:pt x="10608" y="1802"/>
                  </a:cubicBezTo>
                  <a:cubicBezTo>
                    <a:pt x="10541" y="1769"/>
                    <a:pt x="10575" y="1669"/>
                    <a:pt x="10608" y="1602"/>
                  </a:cubicBezTo>
                  <a:cubicBezTo>
                    <a:pt x="10641" y="1468"/>
                    <a:pt x="10675" y="1335"/>
                    <a:pt x="10675" y="1202"/>
                  </a:cubicBezTo>
                  <a:cubicBezTo>
                    <a:pt x="10675" y="835"/>
                    <a:pt x="10274" y="668"/>
                    <a:pt x="9974" y="534"/>
                  </a:cubicBezTo>
                  <a:cubicBezTo>
                    <a:pt x="9641" y="368"/>
                    <a:pt x="9307" y="268"/>
                    <a:pt x="8940" y="234"/>
                  </a:cubicBezTo>
                  <a:cubicBezTo>
                    <a:pt x="8885" y="220"/>
                    <a:pt x="8824" y="212"/>
                    <a:pt x="8762" y="212"/>
                  </a:cubicBezTo>
                  <a:cubicBezTo>
                    <a:pt x="8674" y="212"/>
                    <a:pt x="8585" y="228"/>
                    <a:pt x="8507" y="268"/>
                  </a:cubicBezTo>
                  <a:cubicBezTo>
                    <a:pt x="8373" y="368"/>
                    <a:pt x="8240" y="534"/>
                    <a:pt x="8206" y="701"/>
                  </a:cubicBezTo>
                  <a:cubicBezTo>
                    <a:pt x="7573" y="2202"/>
                    <a:pt x="6272" y="3370"/>
                    <a:pt x="4937" y="4204"/>
                  </a:cubicBezTo>
                  <a:cubicBezTo>
                    <a:pt x="4437" y="4537"/>
                    <a:pt x="3003" y="5371"/>
                    <a:pt x="2569" y="5571"/>
                  </a:cubicBezTo>
                  <a:cubicBezTo>
                    <a:pt x="367" y="6572"/>
                    <a:pt x="0" y="7072"/>
                    <a:pt x="501" y="7906"/>
                  </a:cubicBezTo>
                  <a:cubicBezTo>
                    <a:pt x="868" y="8607"/>
                    <a:pt x="2536" y="9074"/>
                    <a:pt x="4003" y="9074"/>
                  </a:cubicBezTo>
                  <a:cubicBezTo>
                    <a:pt x="5438" y="8974"/>
                    <a:pt x="6839" y="8440"/>
                    <a:pt x="8006" y="7573"/>
                  </a:cubicBezTo>
                  <a:cubicBezTo>
                    <a:pt x="8807" y="6872"/>
                    <a:pt x="9741" y="6305"/>
                    <a:pt x="10708" y="5872"/>
                  </a:cubicBezTo>
                  <a:cubicBezTo>
                    <a:pt x="11542" y="5571"/>
                    <a:pt x="12843" y="5171"/>
                    <a:pt x="12943" y="4604"/>
                  </a:cubicBezTo>
                  <a:cubicBezTo>
                    <a:pt x="13043" y="3703"/>
                    <a:pt x="12976" y="2803"/>
                    <a:pt x="12776" y="1935"/>
                  </a:cubicBezTo>
                  <a:cubicBezTo>
                    <a:pt x="12643" y="1435"/>
                    <a:pt x="12576" y="568"/>
                    <a:pt x="12543" y="268"/>
                  </a:cubicBezTo>
                  <a:cubicBezTo>
                    <a:pt x="12509" y="101"/>
                    <a:pt x="12376" y="1"/>
                    <a:pt x="12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a:off x="3797050" y="3627200"/>
              <a:ext cx="326100" cy="226850"/>
            </a:xfrm>
            <a:custGeom>
              <a:rect b="b" l="l" r="r" t="t"/>
              <a:pathLst>
                <a:path extrusionOk="0" h="9074" w="13044">
                  <a:moveTo>
                    <a:pt x="12243" y="1"/>
                  </a:moveTo>
                  <a:cubicBezTo>
                    <a:pt x="12243" y="167"/>
                    <a:pt x="12276" y="334"/>
                    <a:pt x="12142" y="468"/>
                  </a:cubicBezTo>
                  <a:cubicBezTo>
                    <a:pt x="12009" y="534"/>
                    <a:pt x="11876" y="635"/>
                    <a:pt x="11742" y="701"/>
                  </a:cubicBezTo>
                  <a:cubicBezTo>
                    <a:pt x="11642" y="801"/>
                    <a:pt x="11509" y="935"/>
                    <a:pt x="11409" y="1068"/>
                  </a:cubicBezTo>
                  <a:cubicBezTo>
                    <a:pt x="11242" y="1302"/>
                    <a:pt x="11042" y="1535"/>
                    <a:pt x="10842" y="1769"/>
                  </a:cubicBezTo>
                  <a:cubicBezTo>
                    <a:pt x="10796" y="1792"/>
                    <a:pt x="10734" y="1831"/>
                    <a:pt x="10678" y="1831"/>
                  </a:cubicBezTo>
                  <a:cubicBezTo>
                    <a:pt x="10653" y="1831"/>
                    <a:pt x="10629" y="1823"/>
                    <a:pt x="10608" y="1802"/>
                  </a:cubicBezTo>
                  <a:cubicBezTo>
                    <a:pt x="10541" y="1769"/>
                    <a:pt x="10575" y="1669"/>
                    <a:pt x="10608" y="1602"/>
                  </a:cubicBezTo>
                  <a:cubicBezTo>
                    <a:pt x="10641" y="1468"/>
                    <a:pt x="10675" y="1335"/>
                    <a:pt x="10675" y="1202"/>
                  </a:cubicBezTo>
                  <a:cubicBezTo>
                    <a:pt x="10675" y="835"/>
                    <a:pt x="10274" y="668"/>
                    <a:pt x="9974" y="534"/>
                  </a:cubicBezTo>
                  <a:cubicBezTo>
                    <a:pt x="9641" y="368"/>
                    <a:pt x="9307" y="268"/>
                    <a:pt x="8940" y="234"/>
                  </a:cubicBezTo>
                  <a:cubicBezTo>
                    <a:pt x="8885" y="220"/>
                    <a:pt x="8824" y="212"/>
                    <a:pt x="8762" y="212"/>
                  </a:cubicBezTo>
                  <a:cubicBezTo>
                    <a:pt x="8674" y="212"/>
                    <a:pt x="8585" y="228"/>
                    <a:pt x="8507" y="268"/>
                  </a:cubicBezTo>
                  <a:cubicBezTo>
                    <a:pt x="8373" y="368"/>
                    <a:pt x="8240" y="534"/>
                    <a:pt x="8206" y="701"/>
                  </a:cubicBezTo>
                  <a:cubicBezTo>
                    <a:pt x="7573" y="2202"/>
                    <a:pt x="6272" y="3370"/>
                    <a:pt x="4937" y="4204"/>
                  </a:cubicBezTo>
                  <a:cubicBezTo>
                    <a:pt x="4437" y="4537"/>
                    <a:pt x="3003" y="5371"/>
                    <a:pt x="2569" y="5571"/>
                  </a:cubicBezTo>
                  <a:cubicBezTo>
                    <a:pt x="367" y="6572"/>
                    <a:pt x="0" y="7072"/>
                    <a:pt x="501" y="7906"/>
                  </a:cubicBezTo>
                  <a:cubicBezTo>
                    <a:pt x="868" y="8607"/>
                    <a:pt x="2536" y="9074"/>
                    <a:pt x="4003" y="9074"/>
                  </a:cubicBezTo>
                  <a:cubicBezTo>
                    <a:pt x="5438" y="8974"/>
                    <a:pt x="6839" y="8440"/>
                    <a:pt x="8006" y="7573"/>
                  </a:cubicBezTo>
                  <a:cubicBezTo>
                    <a:pt x="8807" y="6872"/>
                    <a:pt x="9741" y="6305"/>
                    <a:pt x="10708" y="5872"/>
                  </a:cubicBezTo>
                  <a:cubicBezTo>
                    <a:pt x="11542" y="5571"/>
                    <a:pt x="12843" y="5171"/>
                    <a:pt x="12943" y="4604"/>
                  </a:cubicBezTo>
                  <a:cubicBezTo>
                    <a:pt x="13043" y="3703"/>
                    <a:pt x="12976" y="2803"/>
                    <a:pt x="12776" y="1935"/>
                  </a:cubicBezTo>
                  <a:cubicBezTo>
                    <a:pt x="12643" y="1435"/>
                    <a:pt x="12576" y="568"/>
                    <a:pt x="12543" y="268"/>
                  </a:cubicBezTo>
                  <a:cubicBezTo>
                    <a:pt x="12509" y="101"/>
                    <a:pt x="12376" y="1"/>
                    <a:pt x="12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3797875" y="3760625"/>
              <a:ext cx="229375" cy="95100"/>
            </a:xfrm>
            <a:custGeom>
              <a:rect b="b" l="l" r="r" t="t"/>
              <a:pathLst>
                <a:path extrusionOk="0" h="3804" w="9175">
                  <a:moveTo>
                    <a:pt x="2970" y="1"/>
                  </a:moveTo>
                  <a:cubicBezTo>
                    <a:pt x="2769" y="101"/>
                    <a:pt x="2636" y="201"/>
                    <a:pt x="2536" y="234"/>
                  </a:cubicBezTo>
                  <a:cubicBezTo>
                    <a:pt x="368" y="1235"/>
                    <a:pt x="1" y="1735"/>
                    <a:pt x="468" y="2569"/>
                  </a:cubicBezTo>
                  <a:cubicBezTo>
                    <a:pt x="835" y="3270"/>
                    <a:pt x="2036" y="3804"/>
                    <a:pt x="3937" y="3804"/>
                  </a:cubicBezTo>
                  <a:cubicBezTo>
                    <a:pt x="5171" y="3804"/>
                    <a:pt x="7073" y="3003"/>
                    <a:pt x="7973" y="2269"/>
                  </a:cubicBezTo>
                  <a:cubicBezTo>
                    <a:pt x="8373" y="1936"/>
                    <a:pt x="8774" y="1635"/>
                    <a:pt x="9174" y="1369"/>
                  </a:cubicBezTo>
                  <a:lnTo>
                    <a:pt x="9174" y="1369"/>
                  </a:lnTo>
                  <a:cubicBezTo>
                    <a:pt x="9173" y="1369"/>
                    <a:pt x="7487" y="2398"/>
                    <a:pt x="6297" y="2398"/>
                  </a:cubicBezTo>
                  <a:cubicBezTo>
                    <a:pt x="6019" y="2398"/>
                    <a:pt x="5768" y="2342"/>
                    <a:pt x="5571" y="2202"/>
                  </a:cubicBezTo>
                  <a:cubicBezTo>
                    <a:pt x="5171" y="1969"/>
                    <a:pt x="5038" y="1435"/>
                    <a:pt x="5238" y="1002"/>
                  </a:cubicBezTo>
                  <a:cubicBezTo>
                    <a:pt x="5238" y="835"/>
                    <a:pt x="3603" y="68"/>
                    <a:pt x="2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3797875" y="3760625"/>
              <a:ext cx="229375" cy="95100"/>
            </a:xfrm>
            <a:custGeom>
              <a:rect b="b" l="l" r="r" t="t"/>
              <a:pathLst>
                <a:path extrusionOk="0" h="3804" w="9175">
                  <a:moveTo>
                    <a:pt x="2970" y="1"/>
                  </a:moveTo>
                  <a:cubicBezTo>
                    <a:pt x="2769" y="101"/>
                    <a:pt x="2636" y="201"/>
                    <a:pt x="2536" y="234"/>
                  </a:cubicBezTo>
                  <a:cubicBezTo>
                    <a:pt x="368" y="1235"/>
                    <a:pt x="1" y="1735"/>
                    <a:pt x="468" y="2569"/>
                  </a:cubicBezTo>
                  <a:cubicBezTo>
                    <a:pt x="835" y="3270"/>
                    <a:pt x="2036" y="3804"/>
                    <a:pt x="3937" y="3804"/>
                  </a:cubicBezTo>
                  <a:cubicBezTo>
                    <a:pt x="5171" y="3804"/>
                    <a:pt x="7073" y="3003"/>
                    <a:pt x="7973" y="2269"/>
                  </a:cubicBezTo>
                  <a:cubicBezTo>
                    <a:pt x="8373" y="1936"/>
                    <a:pt x="8774" y="1635"/>
                    <a:pt x="9174" y="1369"/>
                  </a:cubicBezTo>
                  <a:lnTo>
                    <a:pt x="9174" y="1369"/>
                  </a:lnTo>
                  <a:cubicBezTo>
                    <a:pt x="9173" y="1369"/>
                    <a:pt x="7487" y="2398"/>
                    <a:pt x="6297" y="2398"/>
                  </a:cubicBezTo>
                  <a:cubicBezTo>
                    <a:pt x="6019" y="2398"/>
                    <a:pt x="5768" y="2342"/>
                    <a:pt x="5571" y="2202"/>
                  </a:cubicBezTo>
                  <a:cubicBezTo>
                    <a:pt x="5171" y="1969"/>
                    <a:pt x="5038" y="1435"/>
                    <a:pt x="5238" y="1002"/>
                  </a:cubicBezTo>
                  <a:cubicBezTo>
                    <a:pt x="5238" y="835"/>
                    <a:pt x="3603" y="68"/>
                    <a:pt x="2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3899625" y="3627200"/>
              <a:ext cx="212675" cy="167675"/>
            </a:xfrm>
            <a:custGeom>
              <a:rect b="b" l="l" r="r" t="t"/>
              <a:pathLst>
                <a:path extrusionOk="0" h="6707" w="8507">
                  <a:moveTo>
                    <a:pt x="8140" y="1"/>
                  </a:moveTo>
                  <a:cubicBezTo>
                    <a:pt x="8140" y="167"/>
                    <a:pt x="8173" y="334"/>
                    <a:pt x="8039" y="468"/>
                  </a:cubicBezTo>
                  <a:cubicBezTo>
                    <a:pt x="7906" y="568"/>
                    <a:pt x="7773" y="635"/>
                    <a:pt x="7639" y="701"/>
                  </a:cubicBezTo>
                  <a:cubicBezTo>
                    <a:pt x="7539" y="801"/>
                    <a:pt x="7406" y="935"/>
                    <a:pt x="7306" y="1068"/>
                  </a:cubicBezTo>
                  <a:cubicBezTo>
                    <a:pt x="7139" y="1302"/>
                    <a:pt x="6939" y="1535"/>
                    <a:pt x="6739" y="1769"/>
                  </a:cubicBezTo>
                  <a:cubicBezTo>
                    <a:pt x="5538" y="3270"/>
                    <a:pt x="2702" y="5305"/>
                    <a:pt x="1335" y="5872"/>
                  </a:cubicBezTo>
                  <a:cubicBezTo>
                    <a:pt x="0" y="6405"/>
                    <a:pt x="567" y="6639"/>
                    <a:pt x="934" y="6706"/>
                  </a:cubicBezTo>
                  <a:cubicBezTo>
                    <a:pt x="939" y="6706"/>
                    <a:pt x="944" y="6706"/>
                    <a:pt x="949" y="6706"/>
                  </a:cubicBezTo>
                  <a:cubicBezTo>
                    <a:pt x="1358" y="6706"/>
                    <a:pt x="3620" y="5391"/>
                    <a:pt x="4971" y="4304"/>
                  </a:cubicBezTo>
                  <a:cubicBezTo>
                    <a:pt x="6372" y="3203"/>
                    <a:pt x="7339" y="1902"/>
                    <a:pt x="7906" y="1502"/>
                  </a:cubicBezTo>
                  <a:cubicBezTo>
                    <a:pt x="8106" y="1335"/>
                    <a:pt x="8306" y="1135"/>
                    <a:pt x="8506" y="968"/>
                  </a:cubicBezTo>
                  <a:cubicBezTo>
                    <a:pt x="8473" y="668"/>
                    <a:pt x="8440" y="401"/>
                    <a:pt x="8440" y="234"/>
                  </a:cubicBezTo>
                  <a:cubicBezTo>
                    <a:pt x="8406" y="101"/>
                    <a:pt x="8273" y="1"/>
                    <a:pt x="81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3862925" y="3760450"/>
              <a:ext cx="65900" cy="30225"/>
            </a:xfrm>
            <a:custGeom>
              <a:rect b="b" l="l" r="r" t="t"/>
              <a:pathLst>
                <a:path extrusionOk="0" h="1209" w="2636">
                  <a:moveTo>
                    <a:pt x="345" y="0"/>
                  </a:moveTo>
                  <a:cubicBezTo>
                    <a:pt x="275" y="0"/>
                    <a:pt x="204" y="3"/>
                    <a:pt x="134" y="8"/>
                  </a:cubicBezTo>
                  <a:cubicBezTo>
                    <a:pt x="34" y="8"/>
                    <a:pt x="1" y="75"/>
                    <a:pt x="1" y="141"/>
                  </a:cubicBezTo>
                  <a:cubicBezTo>
                    <a:pt x="1" y="208"/>
                    <a:pt x="67" y="275"/>
                    <a:pt x="134" y="275"/>
                  </a:cubicBezTo>
                  <a:cubicBezTo>
                    <a:pt x="176" y="273"/>
                    <a:pt x="218" y="272"/>
                    <a:pt x="259" y="272"/>
                  </a:cubicBezTo>
                  <a:cubicBezTo>
                    <a:pt x="1051" y="272"/>
                    <a:pt x="1832" y="572"/>
                    <a:pt x="2402" y="1142"/>
                  </a:cubicBezTo>
                  <a:cubicBezTo>
                    <a:pt x="2436" y="1175"/>
                    <a:pt x="2469" y="1209"/>
                    <a:pt x="2502" y="1209"/>
                  </a:cubicBezTo>
                  <a:cubicBezTo>
                    <a:pt x="2536" y="1209"/>
                    <a:pt x="2569" y="1175"/>
                    <a:pt x="2603" y="1175"/>
                  </a:cubicBezTo>
                  <a:cubicBezTo>
                    <a:pt x="2636" y="1109"/>
                    <a:pt x="2636" y="1009"/>
                    <a:pt x="2603" y="975"/>
                  </a:cubicBezTo>
                  <a:cubicBezTo>
                    <a:pt x="2018" y="360"/>
                    <a:pt x="1178" y="0"/>
                    <a:pt x="3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3892125" y="3741400"/>
              <a:ext cx="66725" cy="30450"/>
            </a:xfrm>
            <a:custGeom>
              <a:rect b="b" l="l" r="r" t="t"/>
              <a:pathLst>
                <a:path extrusionOk="0" h="1218" w="2669">
                  <a:moveTo>
                    <a:pt x="251" y="1"/>
                  </a:moveTo>
                  <a:cubicBezTo>
                    <a:pt x="212" y="1"/>
                    <a:pt x="173" y="1"/>
                    <a:pt x="134" y="3"/>
                  </a:cubicBezTo>
                  <a:cubicBezTo>
                    <a:pt x="67" y="36"/>
                    <a:pt x="0" y="103"/>
                    <a:pt x="0" y="169"/>
                  </a:cubicBezTo>
                  <a:cubicBezTo>
                    <a:pt x="27" y="224"/>
                    <a:pt x="77" y="278"/>
                    <a:pt x="130" y="278"/>
                  </a:cubicBezTo>
                  <a:cubicBezTo>
                    <a:pt x="142" y="278"/>
                    <a:pt x="155" y="276"/>
                    <a:pt x="167" y="270"/>
                  </a:cubicBezTo>
                  <a:cubicBezTo>
                    <a:pt x="205" y="268"/>
                    <a:pt x="243" y="267"/>
                    <a:pt x="281" y="267"/>
                  </a:cubicBezTo>
                  <a:cubicBezTo>
                    <a:pt x="1074" y="267"/>
                    <a:pt x="1829" y="597"/>
                    <a:pt x="2402" y="1170"/>
                  </a:cubicBezTo>
                  <a:cubicBezTo>
                    <a:pt x="2425" y="1194"/>
                    <a:pt x="2449" y="1217"/>
                    <a:pt x="2484" y="1217"/>
                  </a:cubicBezTo>
                  <a:cubicBezTo>
                    <a:pt x="2499" y="1217"/>
                    <a:pt x="2516" y="1213"/>
                    <a:pt x="2535" y="1204"/>
                  </a:cubicBezTo>
                  <a:cubicBezTo>
                    <a:pt x="2569" y="1204"/>
                    <a:pt x="2569" y="1204"/>
                    <a:pt x="2602" y="1170"/>
                  </a:cubicBezTo>
                  <a:cubicBezTo>
                    <a:pt x="2669" y="1137"/>
                    <a:pt x="2669" y="1070"/>
                    <a:pt x="2635" y="1003"/>
                  </a:cubicBezTo>
                  <a:cubicBezTo>
                    <a:pt x="1996" y="364"/>
                    <a:pt x="1143" y="1"/>
                    <a:pt x="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3921300" y="3724575"/>
              <a:ext cx="66750" cy="30250"/>
            </a:xfrm>
            <a:custGeom>
              <a:rect b="b" l="l" r="r" t="t"/>
              <a:pathLst>
                <a:path extrusionOk="0" h="1210" w="2670">
                  <a:moveTo>
                    <a:pt x="352" y="1"/>
                  </a:moveTo>
                  <a:cubicBezTo>
                    <a:pt x="279" y="1"/>
                    <a:pt x="207" y="3"/>
                    <a:pt x="134" y="9"/>
                  </a:cubicBezTo>
                  <a:cubicBezTo>
                    <a:pt x="34" y="9"/>
                    <a:pt x="1" y="75"/>
                    <a:pt x="1" y="142"/>
                  </a:cubicBezTo>
                  <a:cubicBezTo>
                    <a:pt x="1" y="242"/>
                    <a:pt x="67" y="275"/>
                    <a:pt x="167" y="275"/>
                  </a:cubicBezTo>
                  <a:cubicBezTo>
                    <a:pt x="209" y="274"/>
                    <a:pt x="251" y="273"/>
                    <a:pt x="293" y="273"/>
                  </a:cubicBezTo>
                  <a:cubicBezTo>
                    <a:pt x="1081" y="273"/>
                    <a:pt x="1832" y="572"/>
                    <a:pt x="2402" y="1143"/>
                  </a:cubicBezTo>
                  <a:cubicBezTo>
                    <a:pt x="2436" y="1176"/>
                    <a:pt x="2502" y="1209"/>
                    <a:pt x="2536" y="1209"/>
                  </a:cubicBezTo>
                  <a:cubicBezTo>
                    <a:pt x="2569" y="1209"/>
                    <a:pt x="2603" y="1176"/>
                    <a:pt x="2636" y="1176"/>
                  </a:cubicBezTo>
                  <a:cubicBezTo>
                    <a:pt x="2669" y="1109"/>
                    <a:pt x="2669" y="1043"/>
                    <a:pt x="2636" y="976"/>
                  </a:cubicBezTo>
                  <a:cubicBezTo>
                    <a:pt x="2021" y="361"/>
                    <a:pt x="1207" y="1"/>
                    <a:pt x="3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3948825" y="3704700"/>
              <a:ext cx="67575" cy="30100"/>
            </a:xfrm>
            <a:custGeom>
              <a:rect b="b" l="l" r="r" t="t"/>
              <a:pathLst>
                <a:path extrusionOk="0" h="1204" w="2703">
                  <a:moveTo>
                    <a:pt x="261" y="1"/>
                  </a:moveTo>
                  <a:cubicBezTo>
                    <a:pt x="219" y="1"/>
                    <a:pt x="176" y="1"/>
                    <a:pt x="134" y="3"/>
                  </a:cubicBezTo>
                  <a:cubicBezTo>
                    <a:pt x="67" y="3"/>
                    <a:pt x="0" y="70"/>
                    <a:pt x="34" y="170"/>
                  </a:cubicBezTo>
                  <a:cubicBezTo>
                    <a:pt x="34" y="236"/>
                    <a:pt x="101" y="270"/>
                    <a:pt x="167" y="270"/>
                  </a:cubicBezTo>
                  <a:cubicBezTo>
                    <a:pt x="205" y="268"/>
                    <a:pt x="244" y="268"/>
                    <a:pt x="282" y="268"/>
                  </a:cubicBezTo>
                  <a:cubicBezTo>
                    <a:pt x="1077" y="268"/>
                    <a:pt x="1861" y="597"/>
                    <a:pt x="2402" y="1170"/>
                  </a:cubicBezTo>
                  <a:cubicBezTo>
                    <a:pt x="2436" y="1204"/>
                    <a:pt x="2502" y="1204"/>
                    <a:pt x="2536" y="1204"/>
                  </a:cubicBezTo>
                  <a:cubicBezTo>
                    <a:pt x="2569" y="1204"/>
                    <a:pt x="2602" y="1204"/>
                    <a:pt x="2636" y="1170"/>
                  </a:cubicBezTo>
                  <a:cubicBezTo>
                    <a:pt x="2669" y="1137"/>
                    <a:pt x="2702" y="1037"/>
                    <a:pt x="2636" y="1004"/>
                  </a:cubicBezTo>
                  <a:cubicBezTo>
                    <a:pt x="2031" y="335"/>
                    <a:pt x="1152" y="1"/>
                    <a:pt x="2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3970500" y="3684350"/>
              <a:ext cx="72575" cy="30450"/>
            </a:xfrm>
            <a:custGeom>
              <a:rect b="b" l="l" r="r" t="t"/>
              <a:pathLst>
                <a:path extrusionOk="0" h="1218" w="2903">
                  <a:moveTo>
                    <a:pt x="459" y="0"/>
                  </a:moveTo>
                  <a:cubicBezTo>
                    <a:pt x="351" y="0"/>
                    <a:pt x="243" y="6"/>
                    <a:pt x="134" y="16"/>
                  </a:cubicBezTo>
                  <a:cubicBezTo>
                    <a:pt x="67" y="16"/>
                    <a:pt x="1" y="83"/>
                    <a:pt x="34" y="183"/>
                  </a:cubicBezTo>
                  <a:cubicBezTo>
                    <a:pt x="34" y="250"/>
                    <a:pt x="101" y="283"/>
                    <a:pt x="168" y="283"/>
                  </a:cubicBezTo>
                  <a:cubicBezTo>
                    <a:pt x="273" y="272"/>
                    <a:pt x="379" y="266"/>
                    <a:pt x="484" y="266"/>
                  </a:cubicBezTo>
                  <a:cubicBezTo>
                    <a:pt x="1283" y="266"/>
                    <a:pt x="2076" y="595"/>
                    <a:pt x="2636" y="1184"/>
                  </a:cubicBezTo>
                  <a:cubicBezTo>
                    <a:pt x="2669" y="1217"/>
                    <a:pt x="2703" y="1217"/>
                    <a:pt x="2736" y="1217"/>
                  </a:cubicBezTo>
                  <a:lnTo>
                    <a:pt x="2836" y="1217"/>
                  </a:lnTo>
                  <a:cubicBezTo>
                    <a:pt x="2869" y="1151"/>
                    <a:pt x="2903" y="1084"/>
                    <a:pt x="2836" y="1017"/>
                  </a:cubicBezTo>
                  <a:cubicBezTo>
                    <a:pt x="2212" y="363"/>
                    <a:pt x="1348" y="0"/>
                    <a:pt x="4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4319100" y="3878225"/>
              <a:ext cx="138450" cy="120200"/>
            </a:xfrm>
            <a:custGeom>
              <a:rect b="b" l="l" r="r" t="t"/>
              <a:pathLst>
                <a:path extrusionOk="0" h="4808" w="5538">
                  <a:moveTo>
                    <a:pt x="5404" y="0"/>
                  </a:moveTo>
                  <a:lnTo>
                    <a:pt x="100" y="801"/>
                  </a:lnTo>
                  <a:cubicBezTo>
                    <a:pt x="0" y="1802"/>
                    <a:pt x="167" y="2836"/>
                    <a:pt x="567" y="3770"/>
                  </a:cubicBezTo>
                  <a:cubicBezTo>
                    <a:pt x="907" y="4421"/>
                    <a:pt x="1583" y="4808"/>
                    <a:pt x="2290" y="4808"/>
                  </a:cubicBezTo>
                  <a:cubicBezTo>
                    <a:pt x="2416" y="4808"/>
                    <a:pt x="2543" y="4796"/>
                    <a:pt x="2669" y="4770"/>
                  </a:cubicBezTo>
                  <a:cubicBezTo>
                    <a:pt x="3569" y="4637"/>
                    <a:pt x="4770" y="4137"/>
                    <a:pt x="5104" y="3069"/>
                  </a:cubicBezTo>
                  <a:cubicBezTo>
                    <a:pt x="5437" y="2068"/>
                    <a:pt x="5537" y="1034"/>
                    <a:pt x="54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4317425" y="3673900"/>
              <a:ext cx="138450" cy="310475"/>
            </a:xfrm>
            <a:custGeom>
              <a:rect b="b" l="l" r="r" t="t"/>
              <a:pathLst>
                <a:path extrusionOk="0" h="12419" w="5538">
                  <a:moveTo>
                    <a:pt x="1301" y="1"/>
                  </a:moveTo>
                  <a:cubicBezTo>
                    <a:pt x="1001" y="101"/>
                    <a:pt x="934" y="1368"/>
                    <a:pt x="901" y="2669"/>
                  </a:cubicBezTo>
                  <a:cubicBezTo>
                    <a:pt x="834" y="4037"/>
                    <a:pt x="634" y="5305"/>
                    <a:pt x="367" y="7106"/>
                  </a:cubicBezTo>
                  <a:cubicBezTo>
                    <a:pt x="100" y="8807"/>
                    <a:pt x="0" y="10175"/>
                    <a:pt x="768" y="11509"/>
                  </a:cubicBezTo>
                  <a:cubicBezTo>
                    <a:pt x="1137" y="12166"/>
                    <a:pt x="1738" y="12419"/>
                    <a:pt x="2366" y="12419"/>
                  </a:cubicBezTo>
                  <a:cubicBezTo>
                    <a:pt x="3267" y="12419"/>
                    <a:pt x="4224" y="11899"/>
                    <a:pt x="4637" y="11309"/>
                  </a:cubicBezTo>
                  <a:cubicBezTo>
                    <a:pt x="5371" y="10308"/>
                    <a:pt x="5538" y="9541"/>
                    <a:pt x="5471" y="7806"/>
                  </a:cubicBezTo>
                  <a:cubicBezTo>
                    <a:pt x="5438" y="6239"/>
                    <a:pt x="4937" y="5438"/>
                    <a:pt x="4904" y="3537"/>
                  </a:cubicBezTo>
                  <a:cubicBezTo>
                    <a:pt x="4870" y="1802"/>
                    <a:pt x="4937" y="67"/>
                    <a:pt x="4604" y="1"/>
                  </a:cubicBezTo>
                  <a:cubicBezTo>
                    <a:pt x="4604" y="101"/>
                    <a:pt x="4537" y="201"/>
                    <a:pt x="4537" y="301"/>
                  </a:cubicBezTo>
                  <a:lnTo>
                    <a:pt x="4537" y="701"/>
                  </a:lnTo>
                  <a:cubicBezTo>
                    <a:pt x="4504" y="935"/>
                    <a:pt x="4537" y="1102"/>
                    <a:pt x="4504" y="1302"/>
                  </a:cubicBezTo>
                  <a:cubicBezTo>
                    <a:pt x="4504" y="1368"/>
                    <a:pt x="4470" y="1402"/>
                    <a:pt x="4437" y="1402"/>
                  </a:cubicBezTo>
                  <a:cubicBezTo>
                    <a:pt x="4370" y="1402"/>
                    <a:pt x="4337" y="1335"/>
                    <a:pt x="4337" y="1302"/>
                  </a:cubicBezTo>
                  <a:cubicBezTo>
                    <a:pt x="4337" y="1168"/>
                    <a:pt x="4337" y="1068"/>
                    <a:pt x="4337" y="935"/>
                  </a:cubicBezTo>
                  <a:cubicBezTo>
                    <a:pt x="4370" y="868"/>
                    <a:pt x="4370" y="801"/>
                    <a:pt x="4337" y="735"/>
                  </a:cubicBezTo>
                  <a:cubicBezTo>
                    <a:pt x="4303" y="635"/>
                    <a:pt x="4237" y="568"/>
                    <a:pt x="4170" y="534"/>
                  </a:cubicBezTo>
                  <a:cubicBezTo>
                    <a:pt x="4037" y="468"/>
                    <a:pt x="3870" y="434"/>
                    <a:pt x="3703" y="434"/>
                  </a:cubicBezTo>
                  <a:cubicBezTo>
                    <a:pt x="3536" y="401"/>
                    <a:pt x="3369" y="401"/>
                    <a:pt x="3169" y="401"/>
                  </a:cubicBezTo>
                  <a:cubicBezTo>
                    <a:pt x="2802" y="401"/>
                    <a:pt x="2469" y="401"/>
                    <a:pt x="2102" y="468"/>
                  </a:cubicBezTo>
                  <a:cubicBezTo>
                    <a:pt x="2072" y="462"/>
                    <a:pt x="2044" y="459"/>
                    <a:pt x="2016" y="459"/>
                  </a:cubicBezTo>
                  <a:cubicBezTo>
                    <a:pt x="1888" y="459"/>
                    <a:pt x="1778" y="519"/>
                    <a:pt x="1668" y="601"/>
                  </a:cubicBezTo>
                  <a:cubicBezTo>
                    <a:pt x="1568" y="701"/>
                    <a:pt x="1535" y="868"/>
                    <a:pt x="1535" y="1001"/>
                  </a:cubicBezTo>
                  <a:cubicBezTo>
                    <a:pt x="1535" y="1168"/>
                    <a:pt x="1501" y="1335"/>
                    <a:pt x="1468" y="1502"/>
                  </a:cubicBezTo>
                  <a:cubicBezTo>
                    <a:pt x="1268" y="1468"/>
                    <a:pt x="1301" y="801"/>
                    <a:pt x="1301" y="601"/>
                  </a:cubicBezTo>
                  <a:lnTo>
                    <a:pt x="1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4317425" y="3673900"/>
              <a:ext cx="138450" cy="310475"/>
            </a:xfrm>
            <a:custGeom>
              <a:rect b="b" l="l" r="r" t="t"/>
              <a:pathLst>
                <a:path extrusionOk="0" h="12419" w="5538">
                  <a:moveTo>
                    <a:pt x="1301" y="1"/>
                  </a:moveTo>
                  <a:cubicBezTo>
                    <a:pt x="1001" y="101"/>
                    <a:pt x="934" y="1368"/>
                    <a:pt x="901" y="2669"/>
                  </a:cubicBezTo>
                  <a:cubicBezTo>
                    <a:pt x="834" y="4037"/>
                    <a:pt x="634" y="5305"/>
                    <a:pt x="367" y="7106"/>
                  </a:cubicBezTo>
                  <a:cubicBezTo>
                    <a:pt x="100" y="8807"/>
                    <a:pt x="0" y="10175"/>
                    <a:pt x="768" y="11509"/>
                  </a:cubicBezTo>
                  <a:cubicBezTo>
                    <a:pt x="1137" y="12166"/>
                    <a:pt x="1738" y="12419"/>
                    <a:pt x="2366" y="12419"/>
                  </a:cubicBezTo>
                  <a:cubicBezTo>
                    <a:pt x="3267" y="12419"/>
                    <a:pt x="4224" y="11899"/>
                    <a:pt x="4637" y="11309"/>
                  </a:cubicBezTo>
                  <a:cubicBezTo>
                    <a:pt x="5371" y="10308"/>
                    <a:pt x="5538" y="9541"/>
                    <a:pt x="5471" y="7806"/>
                  </a:cubicBezTo>
                  <a:cubicBezTo>
                    <a:pt x="5438" y="6239"/>
                    <a:pt x="4937" y="5438"/>
                    <a:pt x="4904" y="3537"/>
                  </a:cubicBezTo>
                  <a:cubicBezTo>
                    <a:pt x="4870" y="1802"/>
                    <a:pt x="4937" y="67"/>
                    <a:pt x="4604" y="1"/>
                  </a:cubicBezTo>
                  <a:cubicBezTo>
                    <a:pt x="4604" y="101"/>
                    <a:pt x="4537" y="201"/>
                    <a:pt x="4537" y="301"/>
                  </a:cubicBezTo>
                  <a:lnTo>
                    <a:pt x="4537" y="701"/>
                  </a:lnTo>
                  <a:cubicBezTo>
                    <a:pt x="4504" y="935"/>
                    <a:pt x="4537" y="1102"/>
                    <a:pt x="4504" y="1302"/>
                  </a:cubicBezTo>
                  <a:cubicBezTo>
                    <a:pt x="4504" y="1368"/>
                    <a:pt x="4470" y="1402"/>
                    <a:pt x="4437" y="1402"/>
                  </a:cubicBezTo>
                  <a:cubicBezTo>
                    <a:pt x="4370" y="1402"/>
                    <a:pt x="4337" y="1335"/>
                    <a:pt x="4337" y="1302"/>
                  </a:cubicBezTo>
                  <a:cubicBezTo>
                    <a:pt x="4337" y="1168"/>
                    <a:pt x="4337" y="1068"/>
                    <a:pt x="4337" y="935"/>
                  </a:cubicBezTo>
                  <a:cubicBezTo>
                    <a:pt x="4370" y="868"/>
                    <a:pt x="4370" y="801"/>
                    <a:pt x="4337" y="735"/>
                  </a:cubicBezTo>
                  <a:cubicBezTo>
                    <a:pt x="4303" y="635"/>
                    <a:pt x="4237" y="568"/>
                    <a:pt x="4170" y="534"/>
                  </a:cubicBezTo>
                  <a:cubicBezTo>
                    <a:pt x="4037" y="468"/>
                    <a:pt x="3870" y="434"/>
                    <a:pt x="3703" y="434"/>
                  </a:cubicBezTo>
                  <a:cubicBezTo>
                    <a:pt x="3536" y="401"/>
                    <a:pt x="3369" y="401"/>
                    <a:pt x="3169" y="401"/>
                  </a:cubicBezTo>
                  <a:cubicBezTo>
                    <a:pt x="2802" y="401"/>
                    <a:pt x="2469" y="401"/>
                    <a:pt x="2102" y="468"/>
                  </a:cubicBezTo>
                  <a:cubicBezTo>
                    <a:pt x="2072" y="462"/>
                    <a:pt x="2044" y="459"/>
                    <a:pt x="2016" y="459"/>
                  </a:cubicBezTo>
                  <a:cubicBezTo>
                    <a:pt x="1888" y="459"/>
                    <a:pt x="1778" y="519"/>
                    <a:pt x="1668" y="601"/>
                  </a:cubicBezTo>
                  <a:cubicBezTo>
                    <a:pt x="1568" y="701"/>
                    <a:pt x="1535" y="868"/>
                    <a:pt x="1535" y="1001"/>
                  </a:cubicBezTo>
                  <a:cubicBezTo>
                    <a:pt x="1535" y="1168"/>
                    <a:pt x="1501" y="1335"/>
                    <a:pt x="1468" y="1502"/>
                  </a:cubicBezTo>
                  <a:cubicBezTo>
                    <a:pt x="1268" y="1468"/>
                    <a:pt x="1301" y="801"/>
                    <a:pt x="1301" y="601"/>
                  </a:cubicBezTo>
                  <a:lnTo>
                    <a:pt x="13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4319100" y="3854875"/>
              <a:ext cx="137600" cy="129500"/>
            </a:xfrm>
            <a:custGeom>
              <a:rect b="b" l="l" r="r" t="t"/>
              <a:pathLst>
                <a:path extrusionOk="0" h="5180" w="5504">
                  <a:moveTo>
                    <a:pt x="300" y="0"/>
                  </a:moveTo>
                  <a:lnTo>
                    <a:pt x="300" y="0"/>
                  </a:lnTo>
                  <a:cubicBezTo>
                    <a:pt x="67" y="1668"/>
                    <a:pt x="0" y="3002"/>
                    <a:pt x="701" y="4270"/>
                  </a:cubicBezTo>
                  <a:cubicBezTo>
                    <a:pt x="1084" y="4927"/>
                    <a:pt x="1693" y="5180"/>
                    <a:pt x="2325" y="5180"/>
                  </a:cubicBezTo>
                  <a:cubicBezTo>
                    <a:pt x="3233" y="5180"/>
                    <a:pt x="4190" y="4660"/>
                    <a:pt x="4603" y="4070"/>
                  </a:cubicBezTo>
                  <a:cubicBezTo>
                    <a:pt x="5304" y="3069"/>
                    <a:pt x="5504" y="2302"/>
                    <a:pt x="5437" y="567"/>
                  </a:cubicBezTo>
                  <a:cubicBezTo>
                    <a:pt x="5404" y="367"/>
                    <a:pt x="5404" y="200"/>
                    <a:pt x="5371" y="34"/>
                  </a:cubicBezTo>
                  <a:lnTo>
                    <a:pt x="5371" y="34"/>
                  </a:lnTo>
                  <a:cubicBezTo>
                    <a:pt x="5371" y="300"/>
                    <a:pt x="5437" y="1968"/>
                    <a:pt x="4970" y="2235"/>
                  </a:cubicBezTo>
                  <a:cubicBezTo>
                    <a:pt x="4925" y="2259"/>
                    <a:pt x="4882" y="2270"/>
                    <a:pt x="4842" y="2270"/>
                  </a:cubicBezTo>
                  <a:cubicBezTo>
                    <a:pt x="4441" y="2270"/>
                    <a:pt x="4303" y="1168"/>
                    <a:pt x="4303" y="1168"/>
                  </a:cubicBezTo>
                  <a:cubicBezTo>
                    <a:pt x="4303" y="1168"/>
                    <a:pt x="3877" y="987"/>
                    <a:pt x="3129" y="987"/>
                  </a:cubicBezTo>
                  <a:cubicBezTo>
                    <a:pt x="2675" y="987"/>
                    <a:pt x="2102" y="1054"/>
                    <a:pt x="1434" y="1268"/>
                  </a:cubicBezTo>
                  <a:cubicBezTo>
                    <a:pt x="1493" y="1532"/>
                    <a:pt x="1242" y="2209"/>
                    <a:pt x="863" y="2209"/>
                  </a:cubicBezTo>
                  <a:cubicBezTo>
                    <a:pt x="811" y="2209"/>
                    <a:pt x="757" y="2197"/>
                    <a:pt x="701" y="2168"/>
                  </a:cubicBezTo>
                  <a:cubicBezTo>
                    <a:pt x="267" y="1935"/>
                    <a:pt x="300" y="34"/>
                    <a:pt x="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4319100" y="3854875"/>
              <a:ext cx="137600" cy="129500"/>
            </a:xfrm>
            <a:custGeom>
              <a:rect b="b" l="l" r="r" t="t"/>
              <a:pathLst>
                <a:path extrusionOk="0" h="5180" w="5504">
                  <a:moveTo>
                    <a:pt x="300" y="0"/>
                  </a:moveTo>
                  <a:lnTo>
                    <a:pt x="300" y="0"/>
                  </a:lnTo>
                  <a:cubicBezTo>
                    <a:pt x="67" y="1668"/>
                    <a:pt x="0" y="3002"/>
                    <a:pt x="701" y="4270"/>
                  </a:cubicBezTo>
                  <a:cubicBezTo>
                    <a:pt x="1084" y="4927"/>
                    <a:pt x="1693" y="5180"/>
                    <a:pt x="2325" y="5180"/>
                  </a:cubicBezTo>
                  <a:cubicBezTo>
                    <a:pt x="3233" y="5180"/>
                    <a:pt x="4190" y="4660"/>
                    <a:pt x="4603" y="4070"/>
                  </a:cubicBezTo>
                  <a:cubicBezTo>
                    <a:pt x="5304" y="3069"/>
                    <a:pt x="5504" y="2302"/>
                    <a:pt x="5437" y="567"/>
                  </a:cubicBezTo>
                  <a:cubicBezTo>
                    <a:pt x="5404" y="367"/>
                    <a:pt x="5404" y="200"/>
                    <a:pt x="5371" y="34"/>
                  </a:cubicBezTo>
                  <a:lnTo>
                    <a:pt x="5371" y="34"/>
                  </a:lnTo>
                  <a:cubicBezTo>
                    <a:pt x="5371" y="300"/>
                    <a:pt x="5437" y="1968"/>
                    <a:pt x="4970" y="2235"/>
                  </a:cubicBezTo>
                  <a:cubicBezTo>
                    <a:pt x="4925" y="2259"/>
                    <a:pt x="4882" y="2270"/>
                    <a:pt x="4842" y="2270"/>
                  </a:cubicBezTo>
                  <a:cubicBezTo>
                    <a:pt x="4441" y="2270"/>
                    <a:pt x="4303" y="1168"/>
                    <a:pt x="4303" y="1168"/>
                  </a:cubicBezTo>
                  <a:cubicBezTo>
                    <a:pt x="4303" y="1168"/>
                    <a:pt x="3877" y="987"/>
                    <a:pt x="3129" y="987"/>
                  </a:cubicBezTo>
                  <a:cubicBezTo>
                    <a:pt x="2675" y="987"/>
                    <a:pt x="2102" y="1054"/>
                    <a:pt x="1434" y="1268"/>
                  </a:cubicBezTo>
                  <a:cubicBezTo>
                    <a:pt x="1493" y="1532"/>
                    <a:pt x="1242" y="2209"/>
                    <a:pt x="863" y="2209"/>
                  </a:cubicBezTo>
                  <a:cubicBezTo>
                    <a:pt x="811" y="2209"/>
                    <a:pt x="757" y="2197"/>
                    <a:pt x="701" y="2168"/>
                  </a:cubicBezTo>
                  <a:cubicBezTo>
                    <a:pt x="267" y="1935"/>
                    <a:pt x="300" y="34"/>
                    <a:pt x="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4422150" y="3672250"/>
              <a:ext cx="21225" cy="224150"/>
            </a:xfrm>
            <a:custGeom>
              <a:rect b="b" l="l" r="r" t="t"/>
              <a:pathLst>
                <a:path extrusionOk="0" h="8966" w="849">
                  <a:moveTo>
                    <a:pt x="415" y="0"/>
                  </a:moveTo>
                  <a:lnTo>
                    <a:pt x="415" y="100"/>
                  </a:lnTo>
                  <a:lnTo>
                    <a:pt x="381" y="967"/>
                  </a:lnTo>
                  <a:lnTo>
                    <a:pt x="381" y="1334"/>
                  </a:lnTo>
                  <a:cubicBezTo>
                    <a:pt x="248" y="2635"/>
                    <a:pt x="181" y="5137"/>
                    <a:pt x="181" y="6305"/>
                  </a:cubicBezTo>
                  <a:cubicBezTo>
                    <a:pt x="181" y="7072"/>
                    <a:pt x="114" y="7839"/>
                    <a:pt x="14" y="8573"/>
                  </a:cubicBezTo>
                  <a:cubicBezTo>
                    <a:pt x="1" y="8835"/>
                    <a:pt x="101" y="8965"/>
                    <a:pt x="230" y="8965"/>
                  </a:cubicBezTo>
                  <a:cubicBezTo>
                    <a:pt x="413" y="8965"/>
                    <a:pt x="656" y="8701"/>
                    <a:pt x="715" y="8173"/>
                  </a:cubicBezTo>
                  <a:cubicBezTo>
                    <a:pt x="848" y="7272"/>
                    <a:pt x="581" y="5137"/>
                    <a:pt x="715" y="3569"/>
                  </a:cubicBezTo>
                  <a:cubicBezTo>
                    <a:pt x="681" y="1835"/>
                    <a:pt x="748" y="100"/>
                    <a:pt x="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4339925" y="3673900"/>
              <a:ext cx="20750" cy="222825"/>
            </a:xfrm>
            <a:custGeom>
              <a:rect b="b" l="l" r="r" t="t"/>
              <a:pathLst>
                <a:path extrusionOk="0" h="8913" w="830">
                  <a:moveTo>
                    <a:pt x="435" y="1"/>
                  </a:moveTo>
                  <a:cubicBezTo>
                    <a:pt x="201" y="67"/>
                    <a:pt x="101" y="768"/>
                    <a:pt x="68" y="1669"/>
                  </a:cubicBezTo>
                  <a:cubicBezTo>
                    <a:pt x="68" y="2169"/>
                    <a:pt x="68" y="2803"/>
                    <a:pt x="101" y="3570"/>
                  </a:cubicBezTo>
                  <a:cubicBezTo>
                    <a:pt x="268" y="5104"/>
                    <a:pt x="1" y="7273"/>
                    <a:pt x="101" y="8140"/>
                  </a:cubicBezTo>
                  <a:cubicBezTo>
                    <a:pt x="178" y="8659"/>
                    <a:pt x="421" y="8912"/>
                    <a:pt x="600" y="8912"/>
                  </a:cubicBezTo>
                  <a:cubicBezTo>
                    <a:pt x="732" y="8912"/>
                    <a:pt x="830" y="8775"/>
                    <a:pt x="802" y="8507"/>
                  </a:cubicBezTo>
                  <a:cubicBezTo>
                    <a:pt x="701" y="7773"/>
                    <a:pt x="668" y="7039"/>
                    <a:pt x="668" y="6272"/>
                  </a:cubicBezTo>
                  <a:cubicBezTo>
                    <a:pt x="668" y="5104"/>
                    <a:pt x="601" y="2636"/>
                    <a:pt x="468" y="1335"/>
                  </a:cubicBezTo>
                  <a:cubicBezTo>
                    <a:pt x="435" y="1102"/>
                    <a:pt x="435" y="868"/>
                    <a:pt x="435" y="601"/>
                  </a:cubicBezTo>
                  <a:lnTo>
                    <a:pt x="435" y="34"/>
                  </a:lnTo>
                  <a:lnTo>
                    <a:pt x="4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4349950" y="3875300"/>
              <a:ext cx="80075" cy="12950"/>
            </a:xfrm>
            <a:custGeom>
              <a:rect b="b" l="l" r="r" t="t"/>
              <a:pathLst>
                <a:path extrusionOk="0" h="518" w="3203">
                  <a:moveTo>
                    <a:pt x="1601" y="0"/>
                  </a:moveTo>
                  <a:cubicBezTo>
                    <a:pt x="1093" y="0"/>
                    <a:pt x="584" y="84"/>
                    <a:pt x="100" y="251"/>
                  </a:cubicBezTo>
                  <a:cubicBezTo>
                    <a:pt x="34" y="284"/>
                    <a:pt x="0" y="351"/>
                    <a:pt x="34" y="417"/>
                  </a:cubicBezTo>
                  <a:cubicBezTo>
                    <a:pt x="67" y="484"/>
                    <a:pt x="100" y="518"/>
                    <a:pt x="167" y="518"/>
                  </a:cubicBezTo>
                  <a:lnTo>
                    <a:pt x="200" y="518"/>
                  </a:lnTo>
                  <a:cubicBezTo>
                    <a:pt x="651" y="351"/>
                    <a:pt x="1126" y="267"/>
                    <a:pt x="1601" y="267"/>
                  </a:cubicBezTo>
                  <a:cubicBezTo>
                    <a:pt x="2077" y="267"/>
                    <a:pt x="2552" y="351"/>
                    <a:pt x="3002" y="518"/>
                  </a:cubicBezTo>
                  <a:cubicBezTo>
                    <a:pt x="3069" y="518"/>
                    <a:pt x="3169" y="484"/>
                    <a:pt x="3169" y="417"/>
                  </a:cubicBezTo>
                  <a:cubicBezTo>
                    <a:pt x="3203" y="351"/>
                    <a:pt x="3169" y="284"/>
                    <a:pt x="3102" y="251"/>
                  </a:cubicBezTo>
                  <a:cubicBezTo>
                    <a:pt x="2619" y="84"/>
                    <a:pt x="2110" y="0"/>
                    <a:pt x="1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4345775" y="3840275"/>
              <a:ext cx="88425" cy="12950"/>
            </a:xfrm>
            <a:custGeom>
              <a:rect b="b" l="l" r="r" t="t"/>
              <a:pathLst>
                <a:path extrusionOk="0" h="518" w="3537">
                  <a:moveTo>
                    <a:pt x="1785" y="0"/>
                  </a:moveTo>
                  <a:cubicBezTo>
                    <a:pt x="1226" y="0"/>
                    <a:pt x="668" y="84"/>
                    <a:pt x="134" y="251"/>
                  </a:cubicBezTo>
                  <a:cubicBezTo>
                    <a:pt x="34" y="284"/>
                    <a:pt x="0" y="351"/>
                    <a:pt x="34" y="417"/>
                  </a:cubicBezTo>
                  <a:cubicBezTo>
                    <a:pt x="67" y="484"/>
                    <a:pt x="101" y="518"/>
                    <a:pt x="167" y="518"/>
                  </a:cubicBezTo>
                  <a:lnTo>
                    <a:pt x="201" y="518"/>
                  </a:lnTo>
                  <a:cubicBezTo>
                    <a:pt x="718" y="351"/>
                    <a:pt x="1251" y="267"/>
                    <a:pt x="1781" y="267"/>
                  </a:cubicBezTo>
                  <a:cubicBezTo>
                    <a:pt x="2310" y="267"/>
                    <a:pt x="2836" y="351"/>
                    <a:pt x="3336" y="518"/>
                  </a:cubicBezTo>
                  <a:cubicBezTo>
                    <a:pt x="3403" y="518"/>
                    <a:pt x="3503" y="484"/>
                    <a:pt x="3503" y="417"/>
                  </a:cubicBezTo>
                  <a:cubicBezTo>
                    <a:pt x="3536" y="351"/>
                    <a:pt x="3503" y="284"/>
                    <a:pt x="3436" y="251"/>
                  </a:cubicBezTo>
                  <a:cubicBezTo>
                    <a:pt x="2903" y="84"/>
                    <a:pt x="2344" y="0"/>
                    <a:pt x="1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a:off x="4346600" y="3805775"/>
              <a:ext cx="87600" cy="14100"/>
            </a:xfrm>
            <a:custGeom>
              <a:rect b="b" l="l" r="r" t="t"/>
              <a:pathLst>
                <a:path extrusionOk="0" h="564" w="3504">
                  <a:moveTo>
                    <a:pt x="1719" y="0"/>
                  </a:moveTo>
                  <a:cubicBezTo>
                    <a:pt x="1171" y="0"/>
                    <a:pt x="624" y="100"/>
                    <a:pt x="101" y="296"/>
                  </a:cubicBezTo>
                  <a:cubicBezTo>
                    <a:pt x="34" y="330"/>
                    <a:pt x="1" y="396"/>
                    <a:pt x="34" y="463"/>
                  </a:cubicBezTo>
                  <a:cubicBezTo>
                    <a:pt x="59" y="512"/>
                    <a:pt x="101" y="543"/>
                    <a:pt x="148" y="543"/>
                  </a:cubicBezTo>
                  <a:cubicBezTo>
                    <a:pt x="165" y="543"/>
                    <a:pt x="183" y="539"/>
                    <a:pt x="201" y="530"/>
                  </a:cubicBezTo>
                  <a:cubicBezTo>
                    <a:pt x="201" y="530"/>
                    <a:pt x="927" y="248"/>
                    <a:pt x="1847" y="248"/>
                  </a:cubicBezTo>
                  <a:cubicBezTo>
                    <a:pt x="2306" y="248"/>
                    <a:pt x="2814" y="319"/>
                    <a:pt x="3303" y="530"/>
                  </a:cubicBezTo>
                  <a:cubicBezTo>
                    <a:pt x="3303" y="563"/>
                    <a:pt x="3337" y="563"/>
                    <a:pt x="3337" y="563"/>
                  </a:cubicBezTo>
                  <a:cubicBezTo>
                    <a:pt x="3403" y="563"/>
                    <a:pt x="3470" y="530"/>
                    <a:pt x="3470" y="497"/>
                  </a:cubicBezTo>
                  <a:cubicBezTo>
                    <a:pt x="3503" y="430"/>
                    <a:pt x="3470" y="363"/>
                    <a:pt x="3403" y="330"/>
                  </a:cubicBezTo>
                  <a:cubicBezTo>
                    <a:pt x="2859" y="109"/>
                    <a:pt x="2288" y="0"/>
                    <a:pt x="17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4346600" y="3773650"/>
              <a:ext cx="88425" cy="15350"/>
            </a:xfrm>
            <a:custGeom>
              <a:rect b="b" l="l" r="r" t="t"/>
              <a:pathLst>
                <a:path extrusionOk="0" h="614" w="3537">
                  <a:moveTo>
                    <a:pt x="1735" y="1"/>
                  </a:moveTo>
                  <a:cubicBezTo>
                    <a:pt x="1174" y="1"/>
                    <a:pt x="608" y="118"/>
                    <a:pt x="68" y="347"/>
                  </a:cubicBezTo>
                  <a:cubicBezTo>
                    <a:pt x="1" y="381"/>
                    <a:pt x="1" y="447"/>
                    <a:pt x="1" y="514"/>
                  </a:cubicBezTo>
                  <a:cubicBezTo>
                    <a:pt x="25" y="563"/>
                    <a:pt x="85" y="594"/>
                    <a:pt x="142" y="594"/>
                  </a:cubicBezTo>
                  <a:cubicBezTo>
                    <a:pt x="163" y="594"/>
                    <a:pt x="183" y="590"/>
                    <a:pt x="201" y="581"/>
                  </a:cubicBezTo>
                  <a:cubicBezTo>
                    <a:pt x="682" y="372"/>
                    <a:pt x="1194" y="272"/>
                    <a:pt x="1707" y="272"/>
                  </a:cubicBezTo>
                  <a:cubicBezTo>
                    <a:pt x="2261" y="272"/>
                    <a:pt x="2817" y="389"/>
                    <a:pt x="3337" y="614"/>
                  </a:cubicBezTo>
                  <a:lnTo>
                    <a:pt x="3403" y="614"/>
                  </a:lnTo>
                  <a:cubicBezTo>
                    <a:pt x="3437" y="614"/>
                    <a:pt x="3503" y="581"/>
                    <a:pt x="3503" y="547"/>
                  </a:cubicBezTo>
                  <a:cubicBezTo>
                    <a:pt x="3537" y="481"/>
                    <a:pt x="3503" y="414"/>
                    <a:pt x="3437" y="381"/>
                  </a:cubicBezTo>
                  <a:cubicBezTo>
                    <a:pt x="2894" y="126"/>
                    <a:pt x="2316" y="1"/>
                    <a:pt x="17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4345775" y="3739400"/>
              <a:ext cx="90100" cy="15425"/>
            </a:xfrm>
            <a:custGeom>
              <a:rect b="b" l="l" r="r" t="t"/>
              <a:pathLst>
                <a:path extrusionOk="0" h="617" w="3604">
                  <a:moveTo>
                    <a:pt x="1891" y="1"/>
                  </a:moveTo>
                  <a:cubicBezTo>
                    <a:pt x="914" y="1"/>
                    <a:pt x="145" y="328"/>
                    <a:pt x="101" y="350"/>
                  </a:cubicBezTo>
                  <a:cubicBezTo>
                    <a:pt x="34" y="383"/>
                    <a:pt x="0" y="450"/>
                    <a:pt x="34" y="516"/>
                  </a:cubicBezTo>
                  <a:cubicBezTo>
                    <a:pt x="67" y="583"/>
                    <a:pt x="134" y="616"/>
                    <a:pt x="201" y="616"/>
                  </a:cubicBezTo>
                  <a:lnTo>
                    <a:pt x="234" y="616"/>
                  </a:lnTo>
                  <a:cubicBezTo>
                    <a:pt x="234" y="616"/>
                    <a:pt x="975" y="275"/>
                    <a:pt x="1914" y="275"/>
                  </a:cubicBezTo>
                  <a:cubicBezTo>
                    <a:pt x="2384" y="275"/>
                    <a:pt x="2903" y="361"/>
                    <a:pt x="3403" y="616"/>
                  </a:cubicBezTo>
                  <a:lnTo>
                    <a:pt x="3436" y="616"/>
                  </a:lnTo>
                  <a:cubicBezTo>
                    <a:pt x="3503" y="616"/>
                    <a:pt x="3536" y="583"/>
                    <a:pt x="3570" y="550"/>
                  </a:cubicBezTo>
                  <a:cubicBezTo>
                    <a:pt x="3603" y="483"/>
                    <a:pt x="3570" y="383"/>
                    <a:pt x="3503" y="350"/>
                  </a:cubicBezTo>
                  <a:cubicBezTo>
                    <a:pt x="2958" y="88"/>
                    <a:pt x="2397" y="1"/>
                    <a:pt x="1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3970500" y="2335450"/>
              <a:ext cx="500400" cy="1452650"/>
            </a:xfrm>
            <a:custGeom>
              <a:rect b="b" l="l" r="r" t="t"/>
              <a:pathLst>
                <a:path extrusionOk="0" h="58106" w="20016">
                  <a:moveTo>
                    <a:pt x="16279" y="0"/>
                  </a:moveTo>
                  <a:lnTo>
                    <a:pt x="1202" y="3269"/>
                  </a:lnTo>
                  <a:cubicBezTo>
                    <a:pt x="134" y="10308"/>
                    <a:pt x="1" y="22583"/>
                    <a:pt x="134" y="29321"/>
                  </a:cubicBezTo>
                  <a:cubicBezTo>
                    <a:pt x="201" y="32757"/>
                    <a:pt x="601" y="52905"/>
                    <a:pt x="601" y="52905"/>
                  </a:cubicBezTo>
                  <a:cubicBezTo>
                    <a:pt x="1347" y="53706"/>
                    <a:pt x="2466" y="53941"/>
                    <a:pt x="3520" y="53941"/>
                  </a:cubicBezTo>
                  <a:cubicBezTo>
                    <a:pt x="5010" y="53941"/>
                    <a:pt x="6372" y="53472"/>
                    <a:pt x="6372" y="53472"/>
                  </a:cubicBezTo>
                  <a:cubicBezTo>
                    <a:pt x="6372" y="53472"/>
                    <a:pt x="7173" y="38928"/>
                    <a:pt x="7306" y="36093"/>
                  </a:cubicBezTo>
                  <a:cubicBezTo>
                    <a:pt x="7439" y="33624"/>
                    <a:pt x="7273" y="29855"/>
                    <a:pt x="7273" y="29855"/>
                  </a:cubicBezTo>
                  <a:lnTo>
                    <a:pt x="9007" y="16345"/>
                  </a:lnTo>
                  <a:cubicBezTo>
                    <a:pt x="9007" y="16345"/>
                    <a:pt x="10508" y="25485"/>
                    <a:pt x="11009" y="29688"/>
                  </a:cubicBezTo>
                  <a:cubicBezTo>
                    <a:pt x="11642" y="34525"/>
                    <a:pt x="14278" y="57141"/>
                    <a:pt x="14278" y="57141"/>
                  </a:cubicBezTo>
                  <a:cubicBezTo>
                    <a:pt x="15095" y="57874"/>
                    <a:pt x="16002" y="58106"/>
                    <a:pt x="16824" y="58106"/>
                  </a:cubicBezTo>
                  <a:cubicBezTo>
                    <a:pt x="18248" y="58106"/>
                    <a:pt x="19415" y="57408"/>
                    <a:pt x="19415" y="57408"/>
                  </a:cubicBezTo>
                  <a:cubicBezTo>
                    <a:pt x="19415" y="57408"/>
                    <a:pt x="20015" y="40930"/>
                    <a:pt x="19548" y="36060"/>
                  </a:cubicBezTo>
                  <a:cubicBezTo>
                    <a:pt x="19148" y="31957"/>
                    <a:pt x="18547" y="29822"/>
                    <a:pt x="18481" y="28888"/>
                  </a:cubicBezTo>
                  <a:cubicBezTo>
                    <a:pt x="18481" y="28888"/>
                    <a:pt x="18848" y="16079"/>
                    <a:pt x="18147" y="7139"/>
                  </a:cubicBezTo>
                  <a:cubicBezTo>
                    <a:pt x="17880" y="4670"/>
                    <a:pt x="17246" y="2269"/>
                    <a:pt x="162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4064750" y="2623975"/>
              <a:ext cx="130950" cy="417000"/>
            </a:xfrm>
            <a:custGeom>
              <a:rect b="b" l="l" r="r" t="t"/>
              <a:pathLst>
                <a:path extrusionOk="0" h="16680" w="5238">
                  <a:moveTo>
                    <a:pt x="0" y="1"/>
                  </a:moveTo>
                  <a:cubicBezTo>
                    <a:pt x="0" y="1"/>
                    <a:pt x="634" y="2069"/>
                    <a:pt x="3803" y="2336"/>
                  </a:cubicBezTo>
                  <a:lnTo>
                    <a:pt x="4236" y="5071"/>
                  </a:lnTo>
                  <a:lnTo>
                    <a:pt x="3703" y="16680"/>
                  </a:lnTo>
                  <a:lnTo>
                    <a:pt x="5237" y="4804"/>
                  </a:lnTo>
                  <a:lnTo>
                    <a:pt x="4770" y="1502"/>
                  </a:lnTo>
                  <a:cubicBezTo>
                    <a:pt x="4770" y="1502"/>
                    <a:pt x="4751" y="1502"/>
                    <a:pt x="4715" y="1502"/>
                  </a:cubicBezTo>
                  <a:cubicBezTo>
                    <a:pt x="4288" y="1502"/>
                    <a:pt x="1506" y="144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3875450" y="1903200"/>
              <a:ext cx="223500" cy="472275"/>
            </a:xfrm>
            <a:custGeom>
              <a:rect b="b" l="l" r="r" t="t"/>
              <a:pathLst>
                <a:path extrusionOk="0" h="18891" w="8940">
                  <a:moveTo>
                    <a:pt x="8468" y="0"/>
                  </a:moveTo>
                  <a:cubicBezTo>
                    <a:pt x="7142" y="0"/>
                    <a:pt x="5558" y="275"/>
                    <a:pt x="4637" y="1346"/>
                  </a:cubicBezTo>
                  <a:cubicBezTo>
                    <a:pt x="3402" y="2813"/>
                    <a:pt x="3069" y="3747"/>
                    <a:pt x="1968" y="8017"/>
                  </a:cubicBezTo>
                  <a:cubicBezTo>
                    <a:pt x="1234" y="10852"/>
                    <a:pt x="0" y="17157"/>
                    <a:pt x="1067" y="18191"/>
                  </a:cubicBezTo>
                  <a:cubicBezTo>
                    <a:pt x="1683" y="18768"/>
                    <a:pt x="2821" y="18890"/>
                    <a:pt x="3673" y="18890"/>
                  </a:cubicBezTo>
                  <a:cubicBezTo>
                    <a:pt x="4298" y="18890"/>
                    <a:pt x="4770" y="18825"/>
                    <a:pt x="4770" y="18825"/>
                  </a:cubicBezTo>
                  <a:lnTo>
                    <a:pt x="8940" y="11"/>
                  </a:lnTo>
                  <a:cubicBezTo>
                    <a:pt x="8787" y="4"/>
                    <a:pt x="8630" y="0"/>
                    <a:pt x="84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3877950" y="1898300"/>
              <a:ext cx="238525" cy="319450"/>
            </a:xfrm>
            <a:custGeom>
              <a:rect b="b" l="l" r="r" t="t"/>
              <a:pathLst>
                <a:path extrusionOk="0" h="12778" w="9541">
                  <a:moveTo>
                    <a:pt x="8169" y="1"/>
                  </a:moveTo>
                  <a:cubicBezTo>
                    <a:pt x="6695" y="1"/>
                    <a:pt x="4921" y="395"/>
                    <a:pt x="3903" y="2009"/>
                  </a:cubicBezTo>
                  <a:cubicBezTo>
                    <a:pt x="2535" y="4177"/>
                    <a:pt x="0" y="11816"/>
                    <a:pt x="0" y="11816"/>
                  </a:cubicBezTo>
                  <a:cubicBezTo>
                    <a:pt x="1120" y="12452"/>
                    <a:pt x="2395" y="12778"/>
                    <a:pt x="3678" y="12778"/>
                  </a:cubicBezTo>
                  <a:cubicBezTo>
                    <a:pt x="4076" y="12778"/>
                    <a:pt x="4475" y="12746"/>
                    <a:pt x="4870" y="12683"/>
                  </a:cubicBezTo>
                  <a:cubicBezTo>
                    <a:pt x="7672" y="12316"/>
                    <a:pt x="9540" y="107"/>
                    <a:pt x="9540" y="107"/>
                  </a:cubicBezTo>
                  <a:cubicBezTo>
                    <a:pt x="9148" y="48"/>
                    <a:pt x="8676" y="1"/>
                    <a:pt x="8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3877950" y="1898300"/>
              <a:ext cx="238525" cy="319450"/>
            </a:xfrm>
            <a:custGeom>
              <a:rect b="b" l="l" r="r" t="t"/>
              <a:pathLst>
                <a:path extrusionOk="0" h="12778" w="9541">
                  <a:moveTo>
                    <a:pt x="8169" y="1"/>
                  </a:moveTo>
                  <a:cubicBezTo>
                    <a:pt x="6695" y="1"/>
                    <a:pt x="4921" y="395"/>
                    <a:pt x="3903" y="2009"/>
                  </a:cubicBezTo>
                  <a:cubicBezTo>
                    <a:pt x="2535" y="4177"/>
                    <a:pt x="0" y="11816"/>
                    <a:pt x="0" y="11816"/>
                  </a:cubicBezTo>
                  <a:cubicBezTo>
                    <a:pt x="1120" y="12452"/>
                    <a:pt x="2395" y="12778"/>
                    <a:pt x="3678" y="12778"/>
                  </a:cubicBezTo>
                  <a:cubicBezTo>
                    <a:pt x="4076" y="12778"/>
                    <a:pt x="4475" y="12746"/>
                    <a:pt x="4870" y="12683"/>
                  </a:cubicBezTo>
                  <a:cubicBezTo>
                    <a:pt x="7672" y="12316"/>
                    <a:pt x="9540" y="107"/>
                    <a:pt x="9540" y="107"/>
                  </a:cubicBezTo>
                  <a:cubicBezTo>
                    <a:pt x="9148" y="48"/>
                    <a:pt x="8676" y="1"/>
                    <a:pt x="8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3960500" y="1897625"/>
              <a:ext cx="496200" cy="711050"/>
            </a:xfrm>
            <a:custGeom>
              <a:rect b="b" l="l" r="r" t="t"/>
              <a:pathLst>
                <a:path extrusionOk="0" h="28442" w="19848">
                  <a:moveTo>
                    <a:pt x="12243" y="1"/>
                  </a:moveTo>
                  <a:lnTo>
                    <a:pt x="6005" y="134"/>
                  </a:lnTo>
                  <a:cubicBezTo>
                    <a:pt x="4337" y="201"/>
                    <a:pt x="2636" y="2069"/>
                    <a:pt x="1935" y="6739"/>
                  </a:cubicBezTo>
                  <a:cubicBezTo>
                    <a:pt x="901" y="13210"/>
                    <a:pt x="0" y="26220"/>
                    <a:pt x="0" y="26220"/>
                  </a:cubicBezTo>
                  <a:cubicBezTo>
                    <a:pt x="2413" y="27818"/>
                    <a:pt x="6115" y="28442"/>
                    <a:pt x="9647" y="28442"/>
                  </a:cubicBezTo>
                  <a:cubicBezTo>
                    <a:pt x="13928" y="28442"/>
                    <a:pt x="17960" y="27526"/>
                    <a:pt x="19147" y="26320"/>
                  </a:cubicBezTo>
                  <a:lnTo>
                    <a:pt x="17880" y="17413"/>
                  </a:lnTo>
                  <a:cubicBezTo>
                    <a:pt x="17880" y="17413"/>
                    <a:pt x="19681" y="7907"/>
                    <a:pt x="19581" y="3337"/>
                  </a:cubicBezTo>
                  <a:cubicBezTo>
                    <a:pt x="19581" y="2002"/>
                    <a:pt x="19848" y="1235"/>
                    <a:pt x="18747" y="801"/>
                  </a:cubicBezTo>
                  <a:cubicBezTo>
                    <a:pt x="17480" y="535"/>
                    <a:pt x="13844" y="134"/>
                    <a:pt x="12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4229025" y="2121125"/>
              <a:ext cx="113450" cy="25875"/>
            </a:xfrm>
            <a:custGeom>
              <a:rect b="b" l="l" r="r" t="t"/>
              <a:pathLst>
                <a:path extrusionOk="0" h="1035" w="4538">
                  <a:moveTo>
                    <a:pt x="34" y="1"/>
                  </a:moveTo>
                  <a:lnTo>
                    <a:pt x="0" y="835"/>
                  </a:lnTo>
                  <a:lnTo>
                    <a:pt x="4537" y="1035"/>
                  </a:lnTo>
                  <a:lnTo>
                    <a:pt x="4537" y="167"/>
                  </a:ln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4266550" y="2090275"/>
              <a:ext cx="75925" cy="35050"/>
            </a:xfrm>
            <a:custGeom>
              <a:rect b="b" l="l" r="r" t="t"/>
              <a:pathLst>
                <a:path extrusionOk="0" h="1402" w="3037">
                  <a:moveTo>
                    <a:pt x="101" y="0"/>
                  </a:moveTo>
                  <a:lnTo>
                    <a:pt x="1" y="1268"/>
                  </a:lnTo>
                  <a:lnTo>
                    <a:pt x="2903" y="1401"/>
                  </a:lnTo>
                  <a:lnTo>
                    <a:pt x="3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
            <p:cNvSpPr/>
            <p:nvPr/>
          </p:nvSpPr>
          <p:spPr>
            <a:xfrm>
              <a:off x="4234850" y="2062550"/>
              <a:ext cx="22550" cy="59425"/>
            </a:xfrm>
            <a:custGeom>
              <a:rect b="b" l="l" r="r" t="t"/>
              <a:pathLst>
                <a:path extrusionOk="0" h="2377" w="902">
                  <a:moveTo>
                    <a:pt x="535" y="0"/>
                  </a:moveTo>
                  <a:cubicBezTo>
                    <a:pt x="476" y="0"/>
                    <a:pt x="418" y="25"/>
                    <a:pt x="368" y="75"/>
                  </a:cubicBezTo>
                  <a:cubicBezTo>
                    <a:pt x="234" y="142"/>
                    <a:pt x="101" y="876"/>
                    <a:pt x="1" y="2344"/>
                  </a:cubicBezTo>
                  <a:lnTo>
                    <a:pt x="902" y="2377"/>
                  </a:lnTo>
                  <a:cubicBezTo>
                    <a:pt x="902" y="943"/>
                    <a:pt x="802" y="209"/>
                    <a:pt x="701" y="75"/>
                  </a:cubicBezTo>
                  <a:cubicBezTo>
                    <a:pt x="651" y="25"/>
                    <a:pt x="593" y="0"/>
                    <a:pt x="5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9"/>
            <p:cNvSpPr/>
            <p:nvPr/>
          </p:nvSpPr>
          <p:spPr>
            <a:xfrm>
              <a:off x="4242375" y="2117800"/>
              <a:ext cx="10025" cy="40900"/>
            </a:xfrm>
            <a:custGeom>
              <a:rect b="b" l="l" r="r" t="t"/>
              <a:pathLst>
                <a:path extrusionOk="0" h="1636" w="401">
                  <a:moveTo>
                    <a:pt x="67" y="0"/>
                  </a:moveTo>
                  <a:cubicBezTo>
                    <a:pt x="67" y="567"/>
                    <a:pt x="0" y="1635"/>
                    <a:pt x="200" y="1635"/>
                  </a:cubicBezTo>
                  <a:cubicBezTo>
                    <a:pt x="203" y="1635"/>
                    <a:pt x="206" y="1635"/>
                    <a:pt x="209" y="1635"/>
                  </a:cubicBezTo>
                  <a:cubicBezTo>
                    <a:pt x="400" y="1635"/>
                    <a:pt x="400" y="591"/>
                    <a:pt x="4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4128950" y="1897625"/>
              <a:ext cx="200175" cy="138475"/>
            </a:xfrm>
            <a:custGeom>
              <a:rect b="b" l="l" r="r" t="t"/>
              <a:pathLst>
                <a:path extrusionOk="0" h="5539" w="8007">
                  <a:moveTo>
                    <a:pt x="5505" y="1"/>
                  </a:moveTo>
                  <a:lnTo>
                    <a:pt x="1201" y="101"/>
                  </a:lnTo>
                  <a:cubicBezTo>
                    <a:pt x="601" y="1368"/>
                    <a:pt x="1" y="3237"/>
                    <a:pt x="1101" y="5538"/>
                  </a:cubicBezTo>
                  <a:cubicBezTo>
                    <a:pt x="2836" y="4971"/>
                    <a:pt x="4437" y="4070"/>
                    <a:pt x="5805" y="2870"/>
                  </a:cubicBezTo>
                  <a:cubicBezTo>
                    <a:pt x="7239" y="1569"/>
                    <a:pt x="7806" y="801"/>
                    <a:pt x="8006" y="268"/>
                  </a:cubicBezTo>
                  <a:cubicBezTo>
                    <a:pt x="7039" y="134"/>
                    <a:pt x="6138" y="34"/>
                    <a:pt x="5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4268225" y="1558225"/>
              <a:ext cx="105100" cy="269375"/>
            </a:xfrm>
            <a:custGeom>
              <a:rect b="b" l="l" r="r" t="t"/>
              <a:pathLst>
                <a:path extrusionOk="0" h="10775" w="4204">
                  <a:moveTo>
                    <a:pt x="2068" y="0"/>
                  </a:moveTo>
                  <a:lnTo>
                    <a:pt x="334" y="1401"/>
                  </a:lnTo>
                  <a:cubicBezTo>
                    <a:pt x="334" y="1401"/>
                    <a:pt x="0" y="2069"/>
                    <a:pt x="200" y="3703"/>
                  </a:cubicBezTo>
                  <a:cubicBezTo>
                    <a:pt x="367" y="4971"/>
                    <a:pt x="1535" y="6472"/>
                    <a:pt x="1535" y="6472"/>
                  </a:cubicBezTo>
                  <a:lnTo>
                    <a:pt x="1501" y="8240"/>
                  </a:lnTo>
                  <a:lnTo>
                    <a:pt x="1501" y="10775"/>
                  </a:lnTo>
                  <a:cubicBezTo>
                    <a:pt x="1902" y="10641"/>
                    <a:pt x="2202" y="10341"/>
                    <a:pt x="2402" y="9974"/>
                  </a:cubicBezTo>
                  <a:cubicBezTo>
                    <a:pt x="2969" y="8673"/>
                    <a:pt x="3369" y="7339"/>
                    <a:pt x="3636" y="5938"/>
                  </a:cubicBezTo>
                  <a:cubicBezTo>
                    <a:pt x="4103" y="3803"/>
                    <a:pt x="4203" y="1835"/>
                    <a:pt x="3770" y="1035"/>
                  </a:cubicBezTo>
                  <a:cubicBezTo>
                    <a:pt x="3303" y="134"/>
                    <a:pt x="2068" y="0"/>
                    <a:pt x="20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4042225" y="1515650"/>
              <a:ext cx="239350" cy="236100"/>
            </a:xfrm>
            <a:custGeom>
              <a:rect b="b" l="l" r="r" t="t"/>
              <a:pathLst>
                <a:path extrusionOk="0" h="9444" w="9574">
                  <a:moveTo>
                    <a:pt x="4793" y="1"/>
                  </a:moveTo>
                  <a:cubicBezTo>
                    <a:pt x="4752" y="1"/>
                    <a:pt x="4711" y="1"/>
                    <a:pt x="4670" y="2"/>
                  </a:cubicBezTo>
                  <a:cubicBezTo>
                    <a:pt x="2069" y="69"/>
                    <a:pt x="0" y="2271"/>
                    <a:pt x="67" y="4872"/>
                  </a:cubicBezTo>
                  <a:cubicBezTo>
                    <a:pt x="133" y="7433"/>
                    <a:pt x="2266" y="9444"/>
                    <a:pt x="4813" y="9444"/>
                  </a:cubicBezTo>
                  <a:cubicBezTo>
                    <a:pt x="4854" y="9444"/>
                    <a:pt x="4896" y="9443"/>
                    <a:pt x="4937" y="9442"/>
                  </a:cubicBezTo>
                  <a:cubicBezTo>
                    <a:pt x="7539" y="9376"/>
                    <a:pt x="9574" y="7207"/>
                    <a:pt x="9507" y="4606"/>
                  </a:cubicBezTo>
                  <a:cubicBezTo>
                    <a:pt x="9442" y="2045"/>
                    <a:pt x="7340" y="1"/>
                    <a:pt x="4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p:nvPr/>
          </p:nvSpPr>
          <p:spPr>
            <a:xfrm>
              <a:off x="4050575" y="1528700"/>
              <a:ext cx="348600" cy="479875"/>
            </a:xfrm>
            <a:custGeom>
              <a:rect b="b" l="l" r="r" t="t"/>
              <a:pathLst>
                <a:path extrusionOk="0" h="19195" w="13944">
                  <a:moveTo>
                    <a:pt x="4895" y="0"/>
                  </a:moveTo>
                  <a:cubicBezTo>
                    <a:pt x="2752" y="0"/>
                    <a:pt x="724" y="1031"/>
                    <a:pt x="434" y="3683"/>
                  </a:cubicBezTo>
                  <a:cubicBezTo>
                    <a:pt x="0" y="7586"/>
                    <a:pt x="234" y="9187"/>
                    <a:pt x="801" y="11155"/>
                  </a:cubicBezTo>
                  <a:cubicBezTo>
                    <a:pt x="1134" y="12389"/>
                    <a:pt x="1868" y="13257"/>
                    <a:pt x="3002" y="13424"/>
                  </a:cubicBezTo>
                  <a:cubicBezTo>
                    <a:pt x="3177" y="13432"/>
                    <a:pt x="3352" y="13436"/>
                    <a:pt x="3528" y="13436"/>
                  </a:cubicBezTo>
                  <a:cubicBezTo>
                    <a:pt x="4053" y="13436"/>
                    <a:pt x="4578" y="13399"/>
                    <a:pt x="5104" y="13323"/>
                  </a:cubicBezTo>
                  <a:lnTo>
                    <a:pt x="5104" y="14991"/>
                  </a:lnTo>
                  <a:cubicBezTo>
                    <a:pt x="4370" y="16259"/>
                    <a:pt x="4236" y="17793"/>
                    <a:pt x="4737" y="19194"/>
                  </a:cubicBezTo>
                  <a:cubicBezTo>
                    <a:pt x="6872" y="18494"/>
                    <a:pt x="9073" y="16659"/>
                    <a:pt x="10141" y="15292"/>
                  </a:cubicBezTo>
                  <a:lnTo>
                    <a:pt x="10207" y="9554"/>
                  </a:lnTo>
                  <a:cubicBezTo>
                    <a:pt x="10207" y="9554"/>
                    <a:pt x="10355" y="10165"/>
                    <a:pt x="11202" y="10165"/>
                  </a:cubicBezTo>
                  <a:cubicBezTo>
                    <a:pt x="11421" y="10165"/>
                    <a:pt x="11686" y="10124"/>
                    <a:pt x="12009" y="10021"/>
                  </a:cubicBezTo>
                  <a:cubicBezTo>
                    <a:pt x="12876" y="9754"/>
                    <a:pt x="13943" y="8086"/>
                    <a:pt x="13376" y="6919"/>
                  </a:cubicBezTo>
                  <a:cubicBezTo>
                    <a:pt x="13092" y="6349"/>
                    <a:pt x="12687" y="6163"/>
                    <a:pt x="12304" y="6163"/>
                  </a:cubicBezTo>
                  <a:cubicBezTo>
                    <a:pt x="11880" y="6163"/>
                    <a:pt x="11484" y="6392"/>
                    <a:pt x="11308" y="6585"/>
                  </a:cubicBezTo>
                  <a:cubicBezTo>
                    <a:pt x="11016" y="6907"/>
                    <a:pt x="10672" y="7383"/>
                    <a:pt x="10389" y="7383"/>
                  </a:cubicBezTo>
                  <a:cubicBezTo>
                    <a:pt x="10350" y="7383"/>
                    <a:pt x="10311" y="7373"/>
                    <a:pt x="10274" y="7353"/>
                  </a:cubicBezTo>
                  <a:cubicBezTo>
                    <a:pt x="9073" y="6052"/>
                    <a:pt x="8606" y="4284"/>
                    <a:pt x="9006" y="2582"/>
                  </a:cubicBezTo>
                  <a:cubicBezTo>
                    <a:pt x="8740" y="2015"/>
                    <a:pt x="9140" y="1348"/>
                    <a:pt x="8573" y="1015"/>
                  </a:cubicBezTo>
                  <a:cubicBezTo>
                    <a:pt x="7550" y="383"/>
                    <a:pt x="6201" y="0"/>
                    <a:pt x="48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9"/>
            <p:cNvSpPr/>
            <p:nvPr/>
          </p:nvSpPr>
          <p:spPr>
            <a:xfrm>
              <a:off x="4178150" y="1805900"/>
              <a:ext cx="115950" cy="72575"/>
            </a:xfrm>
            <a:custGeom>
              <a:rect b="b" l="l" r="r" t="t"/>
              <a:pathLst>
                <a:path extrusionOk="0" h="2903" w="4638">
                  <a:moveTo>
                    <a:pt x="4637" y="1"/>
                  </a:moveTo>
                  <a:lnTo>
                    <a:pt x="4637" y="1"/>
                  </a:lnTo>
                  <a:cubicBezTo>
                    <a:pt x="4370" y="501"/>
                    <a:pt x="3937" y="935"/>
                    <a:pt x="3403" y="1235"/>
                  </a:cubicBezTo>
                  <a:cubicBezTo>
                    <a:pt x="2536" y="1702"/>
                    <a:pt x="1" y="2235"/>
                    <a:pt x="1" y="2235"/>
                  </a:cubicBezTo>
                  <a:lnTo>
                    <a:pt x="1" y="2903"/>
                  </a:lnTo>
                  <a:cubicBezTo>
                    <a:pt x="1" y="2903"/>
                    <a:pt x="3303" y="2269"/>
                    <a:pt x="3937" y="1435"/>
                  </a:cubicBezTo>
                  <a:cubicBezTo>
                    <a:pt x="4270" y="1001"/>
                    <a:pt x="4504" y="501"/>
                    <a:pt x="46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9"/>
            <p:cNvSpPr/>
            <p:nvPr/>
          </p:nvSpPr>
          <p:spPr>
            <a:xfrm>
              <a:off x="4191500" y="1684150"/>
              <a:ext cx="25875" cy="25125"/>
            </a:xfrm>
            <a:custGeom>
              <a:rect b="b" l="l" r="r" t="t"/>
              <a:pathLst>
                <a:path extrusionOk="0" h="1005" w="1035">
                  <a:moveTo>
                    <a:pt x="501" y="0"/>
                  </a:moveTo>
                  <a:cubicBezTo>
                    <a:pt x="234" y="0"/>
                    <a:pt x="0" y="234"/>
                    <a:pt x="0" y="534"/>
                  </a:cubicBezTo>
                  <a:cubicBezTo>
                    <a:pt x="32" y="784"/>
                    <a:pt x="238" y="1004"/>
                    <a:pt x="483" y="1004"/>
                  </a:cubicBezTo>
                  <a:cubicBezTo>
                    <a:pt x="500" y="1004"/>
                    <a:pt x="517" y="1003"/>
                    <a:pt x="534" y="1001"/>
                  </a:cubicBezTo>
                  <a:cubicBezTo>
                    <a:pt x="834" y="1001"/>
                    <a:pt x="1034" y="734"/>
                    <a:pt x="1034" y="467"/>
                  </a:cubicBezTo>
                  <a:cubicBezTo>
                    <a:pt x="1001" y="201"/>
                    <a:pt x="768" y="0"/>
                    <a:pt x="5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p:nvPr/>
          </p:nvSpPr>
          <p:spPr>
            <a:xfrm>
              <a:off x="4204850" y="1640450"/>
              <a:ext cx="31700" cy="23700"/>
            </a:xfrm>
            <a:custGeom>
              <a:rect b="b" l="l" r="r" t="t"/>
              <a:pathLst>
                <a:path extrusionOk="0" h="948" w="1268">
                  <a:moveTo>
                    <a:pt x="530" y="0"/>
                  </a:moveTo>
                  <a:cubicBezTo>
                    <a:pt x="320" y="0"/>
                    <a:pt x="123" y="112"/>
                    <a:pt x="33" y="314"/>
                  </a:cubicBezTo>
                  <a:cubicBezTo>
                    <a:pt x="0" y="347"/>
                    <a:pt x="0" y="347"/>
                    <a:pt x="0" y="347"/>
                  </a:cubicBezTo>
                  <a:lnTo>
                    <a:pt x="1101" y="948"/>
                  </a:lnTo>
                  <a:cubicBezTo>
                    <a:pt x="1268" y="614"/>
                    <a:pt x="1134" y="247"/>
                    <a:pt x="834" y="81"/>
                  </a:cubicBezTo>
                  <a:cubicBezTo>
                    <a:pt x="736" y="26"/>
                    <a:pt x="631" y="0"/>
                    <a:pt x="5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a:off x="4151475" y="1775050"/>
              <a:ext cx="45875" cy="31300"/>
            </a:xfrm>
            <a:custGeom>
              <a:rect b="b" l="l" r="r" t="t"/>
              <a:pathLst>
                <a:path extrusionOk="0" h="1252" w="1835">
                  <a:moveTo>
                    <a:pt x="1668" y="0"/>
                  </a:moveTo>
                  <a:lnTo>
                    <a:pt x="0" y="634"/>
                  </a:lnTo>
                  <a:cubicBezTo>
                    <a:pt x="107" y="1006"/>
                    <a:pt x="446" y="1251"/>
                    <a:pt x="815" y="1251"/>
                  </a:cubicBezTo>
                  <a:cubicBezTo>
                    <a:pt x="910" y="1251"/>
                    <a:pt x="1006" y="1235"/>
                    <a:pt x="1101" y="1201"/>
                  </a:cubicBezTo>
                  <a:lnTo>
                    <a:pt x="1134" y="1201"/>
                  </a:lnTo>
                  <a:cubicBezTo>
                    <a:pt x="1601" y="1001"/>
                    <a:pt x="1835" y="467"/>
                    <a:pt x="16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9"/>
            <p:cNvSpPr/>
            <p:nvPr/>
          </p:nvSpPr>
          <p:spPr>
            <a:xfrm>
              <a:off x="4073075" y="1635375"/>
              <a:ext cx="30050" cy="25450"/>
            </a:xfrm>
            <a:custGeom>
              <a:rect b="b" l="l" r="r" t="t"/>
              <a:pathLst>
                <a:path extrusionOk="0" h="1018" w="1202">
                  <a:moveTo>
                    <a:pt x="706" y="0"/>
                  </a:moveTo>
                  <a:cubicBezTo>
                    <a:pt x="581" y="0"/>
                    <a:pt x="453" y="38"/>
                    <a:pt x="334" y="117"/>
                  </a:cubicBezTo>
                  <a:cubicBezTo>
                    <a:pt x="67" y="350"/>
                    <a:pt x="1" y="751"/>
                    <a:pt x="201" y="1017"/>
                  </a:cubicBezTo>
                  <a:lnTo>
                    <a:pt x="1202" y="250"/>
                  </a:lnTo>
                  <a:cubicBezTo>
                    <a:pt x="1080" y="89"/>
                    <a:pt x="898" y="0"/>
                    <a:pt x="7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9"/>
            <p:cNvSpPr/>
            <p:nvPr/>
          </p:nvSpPr>
          <p:spPr>
            <a:xfrm>
              <a:off x="4085600" y="1681650"/>
              <a:ext cx="25875" cy="25125"/>
            </a:xfrm>
            <a:custGeom>
              <a:rect b="b" l="l" r="r" t="t"/>
              <a:pathLst>
                <a:path extrusionOk="0" h="1005" w="1035">
                  <a:moveTo>
                    <a:pt x="534" y="0"/>
                  </a:moveTo>
                  <a:cubicBezTo>
                    <a:pt x="234" y="0"/>
                    <a:pt x="0" y="234"/>
                    <a:pt x="33" y="534"/>
                  </a:cubicBezTo>
                  <a:cubicBezTo>
                    <a:pt x="33" y="784"/>
                    <a:pt x="238" y="1004"/>
                    <a:pt x="510" y="1004"/>
                  </a:cubicBezTo>
                  <a:cubicBezTo>
                    <a:pt x="529" y="1004"/>
                    <a:pt x="548" y="1003"/>
                    <a:pt x="567" y="1001"/>
                  </a:cubicBezTo>
                  <a:cubicBezTo>
                    <a:pt x="834" y="1001"/>
                    <a:pt x="1034" y="768"/>
                    <a:pt x="1034" y="467"/>
                  </a:cubicBezTo>
                  <a:cubicBezTo>
                    <a:pt x="1034" y="200"/>
                    <a:pt x="801" y="0"/>
                    <a:pt x="5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9"/>
            <p:cNvSpPr/>
            <p:nvPr/>
          </p:nvSpPr>
          <p:spPr>
            <a:xfrm>
              <a:off x="4107275" y="1681650"/>
              <a:ext cx="43375" cy="76750"/>
            </a:xfrm>
            <a:custGeom>
              <a:rect b="b" l="l" r="r" t="t"/>
              <a:pathLst>
                <a:path extrusionOk="0" h="3070" w="1735">
                  <a:moveTo>
                    <a:pt x="1735" y="0"/>
                  </a:moveTo>
                  <a:lnTo>
                    <a:pt x="0" y="2535"/>
                  </a:lnTo>
                  <a:lnTo>
                    <a:pt x="1601" y="3069"/>
                  </a:lnTo>
                  <a:lnTo>
                    <a:pt x="17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a:off x="4038900" y="1461100"/>
              <a:ext cx="295225" cy="150125"/>
            </a:xfrm>
            <a:custGeom>
              <a:rect b="b" l="l" r="r" t="t"/>
              <a:pathLst>
                <a:path extrusionOk="0" h="6005" w="11809">
                  <a:moveTo>
                    <a:pt x="2094" y="1"/>
                  </a:moveTo>
                  <a:cubicBezTo>
                    <a:pt x="2063" y="1"/>
                    <a:pt x="2032" y="6"/>
                    <a:pt x="2001" y="16"/>
                  </a:cubicBezTo>
                  <a:cubicBezTo>
                    <a:pt x="1635" y="83"/>
                    <a:pt x="1568" y="750"/>
                    <a:pt x="1534" y="1050"/>
                  </a:cubicBezTo>
                  <a:cubicBezTo>
                    <a:pt x="1468" y="1517"/>
                    <a:pt x="1468" y="1984"/>
                    <a:pt x="1601" y="2451"/>
                  </a:cubicBezTo>
                  <a:cubicBezTo>
                    <a:pt x="1234" y="2251"/>
                    <a:pt x="867" y="2051"/>
                    <a:pt x="534" y="1784"/>
                  </a:cubicBezTo>
                  <a:cubicBezTo>
                    <a:pt x="500" y="1751"/>
                    <a:pt x="434" y="1717"/>
                    <a:pt x="367" y="1717"/>
                  </a:cubicBezTo>
                  <a:cubicBezTo>
                    <a:pt x="300" y="1717"/>
                    <a:pt x="234" y="1784"/>
                    <a:pt x="200" y="1851"/>
                  </a:cubicBezTo>
                  <a:cubicBezTo>
                    <a:pt x="200" y="1884"/>
                    <a:pt x="200" y="1884"/>
                    <a:pt x="200" y="1884"/>
                  </a:cubicBezTo>
                  <a:cubicBezTo>
                    <a:pt x="67" y="2251"/>
                    <a:pt x="0" y="2651"/>
                    <a:pt x="67" y="3018"/>
                  </a:cubicBezTo>
                  <a:cubicBezTo>
                    <a:pt x="133" y="3519"/>
                    <a:pt x="367" y="3952"/>
                    <a:pt x="667" y="4319"/>
                  </a:cubicBezTo>
                  <a:cubicBezTo>
                    <a:pt x="1745" y="5610"/>
                    <a:pt x="3208" y="6004"/>
                    <a:pt x="4752" y="6004"/>
                  </a:cubicBezTo>
                  <a:cubicBezTo>
                    <a:pt x="6361" y="6004"/>
                    <a:pt x="8060" y="5576"/>
                    <a:pt x="9507" y="5286"/>
                  </a:cubicBezTo>
                  <a:cubicBezTo>
                    <a:pt x="10107" y="5186"/>
                    <a:pt x="10708" y="4953"/>
                    <a:pt x="11208" y="4586"/>
                  </a:cubicBezTo>
                  <a:cubicBezTo>
                    <a:pt x="11808" y="4119"/>
                    <a:pt x="11708" y="3452"/>
                    <a:pt x="11408" y="2818"/>
                  </a:cubicBezTo>
                  <a:cubicBezTo>
                    <a:pt x="10741" y="1450"/>
                    <a:pt x="8973" y="917"/>
                    <a:pt x="7539" y="917"/>
                  </a:cubicBezTo>
                  <a:cubicBezTo>
                    <a:pt x="7496" y="916"/>
                    <a:pt x="7454" y="915"/>
                    <a:pt x="7411" y="915"/>
                  </a:cubicBezTo>
                  <a:cubicBezTo>
                    <a:pt x="6589" y="915"/>
                    <a:pt x="5738" y="1063"/>
                    <a:pt x="4915" y="1063"/>
                  </a:cubicBezTo>
                  <a:cubicBezTo>
                    <a:pt x="4073" y="1063"/>
                    <a:pt x="3259" y="908"/>
                    <a:pt x="2535" y="283"/>
                  </a:cubicBezTo>
                  <a:cubicBezTo>
                    <a:pt x="2422" y="142"/>
                    <a:pt x="2262" y="1"/>
                    <a:pt x="2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4037225" y="1508200"/>
              <a:ext cx="239350" cy="103125"/>
            </a:xfrm>
            <a:custGeom>
              <a:rect b="b" l="l" r="r" t="t"/>
              <a:pathLst>
                <a:path extrusionOk="0" h="4125" w="9574">
                  <a:moveTo>
                    <a:pt x="301" y="0"/>
                  </a:moveTo>
                  <a:cubicBezTo>
                    <a:pt x="134" y="367"/>
                    <a:pt x="67" y="767"/>
                    <a:pt x="134" y="1168"/>
                  </a:cubicBezTo>
                  <a:cubicBezTo>
                    <a:pt x="234" y="1668"/>
                    <a:pt x="434" y="2102"/>
                    <a:pt x="768" y="2468"/>
                  </a:cubicBezTo>
                  <a:cubicBezTo>
                    <a:pt x="1824" y="3736"/>
                    <a:pt x="3267" y="4125"/>
                    <a:pt x="4798" y="4125"/>
                  </a:cubicBezTo>
                  <a:cubicBezTo>
                    <a:pt x="6411" y="4125"/>
                    <a:pt x="8119" y="3693"/>
                    <a:pt x="9574" y="3402"/>
                  </a:cubicBezTo>
                  <a:cubicBezTo>
                    <a:pt x="9016" y="3096"/>
                    <a:pt x="8366" y="2952"/>
                    <a:pt x="7739" y="2952"/>
                  </a:cubicBezTo>
                  <a:cubicBezTo>
                    <a:pt x="7615" y="2952"/>
                    <a:pt x="7493" y="2958"/>
                    <a:pt x="7372" y="2969"/>
                  </a:cubicBezTo>
                  <a:cubicBezTo>
                    <a:pt x="6632" y="3047"/>
                    <a:pt x="5540" y="3238"/>
                    <a:pt x="4401" y="3238"/>
                  </a:cubicBezTo>
                  <a:cubicBezTo>
                    <a:pt x="3588" y="3238"/>
                    <a:pt x="2752" y="3141"/>
                    <a:pt x="2002" y="2835"/>
                  </a:cubicBezTo>
                  <a:cubicBezTo>
                    <a:pt x="167" y="2102"/>
                    <a:pt x="0" y="801"/>
                    <a:pt x="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9"/>
            <p:cNvSpPr/>
            <p:nvPr/>
          </p:nvSpPr>
          <p:spPr>
            <a:xfrm>
              <a:off x="3958000" y="1915150"/>
              <a:ext cx="577925" cy="505625"/>
            </a:xfrm>
            <a:custGeom>
              <a:rect b="b" l="l" r="r" t="t"/>
              <a:pathLst>
                <a:path extrusionOk="0" h="20225" w="23117">
                  <a:moveTo>
                    <a:pt x="18280" y="0"/>
                  </a:moveTo>
                  <a:cubicBezTo>
                    <a:pt x="17613" y="434"/>
                    <a:pt x="16045" y="3336"/>
                    <a:pt x="16746" y="8106"/>
                  </a:cubicBezTo>
                  <a:lnTo>
                    <a:pt x="17379" y="14077"/>
                  </a:lnTo>
                  <a:cubicBezTo>
                    <a:pt x="17379" y="14077"/>
                    <a:pt x="15678" y="13977"/>
                    <a:pt x="13677" y="13910"/>
                  </a:cubicBezTo>
                  <a:cubicBezTo>
                    <a:pt x="13652" y="13909"/>
                    <a:pt x="13627" y="13908"/>
                    <a:pt x="13601" y="13908"/>
                  </a:cubicBezTo>
                  <a:cubicBezTo>
                    <a:pt x="12563" y="13908"/>
                    <a:pt x="10486" y="15147"/>
                    <a:pt x="9388" y="15147"/>
                  </a:cubicBezTo>
                  <a:cubicBezTo>
                    <a:pt x="9360" y="15147"/>
                    <a:pt x="9333" y="15146"/>
                    <a:pt x="9307" y="15145"/>
                  </a:cubicBezTo>
                  <a:cubicBezTo>
                    <a:pt x="8206" y="15078"/>
                    <a:pt x="7139" y="14878"/>
                    <a:pt x="6071" y="14744"/>
                  </a:cubicBezTo>
                  <a:cubicBezTo>
                    <a:pt x="5338" y="14627"/>
                    <a:pt x="4604" y="14569"/>
                    <a:pt x="3870" y="14569"/>
                  </a:cubicBezTo>
                  <a:cubicBezTo>
                    <a:pt x="3136" y="14569"/>
                    <a:pt x="2402" y="14627"/>
                    <a:pt x="1668" y="14744"/>
                  </a:cubicBezTo>
                  <a:cubicBezTo>
                    <a:pt x="1335" y="14778"/>
                    <a:pt x="1001" y="14878"/>
                    <a:pt x="701" y="15011"/>
                  </a:cubicBezTo>
                  <a:cubicBezTo>
                    <a:pt x="401" y="15145"/>
                    <a:pt x="201" y="15445"/>
                    <a:pt x="134" y="15778"/>
                  </a:cubicBezTo>
                  <a:cubicBezTo>
                    <a:pt x="0" y="16979"/>
                    <a:pt x="3003" y="17613"/>
                    <a:pt x="3803" y="17813"/>
                  </a:cubicBezTo>
                  <a:cubicBezTo>
                    <a:pt x="4871" y="18113"/>
                    <a:pt x="6939" y="18647"/>
                    <a:pt x="8306" y="18914"/>
                  </a:cubicBezTo>
                  <a:cubicBezTo>
                    <a:pt x="11560" y="19540"/>
                    <a:pt x="17161" y="20224"/>
                    <a:pt x="19468" y="20224"/>
                  </a:cubicBezTo>
                  <a:cubicBezTo>
                    <a:pt x="19621" y="20224"/>
                    <a:pt x="19759" y="20221"/>
                    <a:pt x="19881" y="20215"/>
                  </a:cubicBezTo>
                  <a:cubicBezTo>
                    <a:pt x="22250" y="20081"/>
                    <a:pt x="23050" y="19714"/>
                    <a:pt x="23084" y="17846"/>
                  </a:cubicBezTo>
                  <a:cubicBezTo>
                    <a:pt x="23117" y="15211"/>
                    <a:pt x="23117" y="12876"/>
                    <a:pt x="22950" y="10641"/>
                  </a:cubicBezTo>
                  <a:cubicBezTo>
                    <a:pt x="22717" y="7806"/>
                    <a:pt x="22717" y="5971"/>
                    <a:pt x="22316" y="4470"/>
                  </a:cubicBezTo>
                  <a:cubicBezTo>
                    <a:pt x="21249" y="367"/>
                    <a:pt x="20115" y="301"/>
                    <a:pt x="182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4356625" y="1913300"/>
              <a:ext cx="192650" cy="350075"/>
            </a:xfrm>
            <a:custGeom>
              <a:rect b="b" l="l" r="r" t="t"/>
              <a:pathLst>
                <a:path extrusionOk="0" h="14003" w="7706">
                  <a:moveTo>
                    <a:pt x="2172" y="1"/>
                  </a:moveTo>
                  <a:cubicBezTo>
                    <a:pt x="2062" y="1"/>
                    <a:pt x="1950" y="3"/>
                    <a:pt x="1835" y="8"/>
                  </a:cubicBezTo>
                  <a:cubicBezTo>
                    <a:pt x="0" y="2643"/>
                    <a:pt x="500" y="7380"/>
                    <a:pt x="500" y="7380"/>
                  </a:cubicBezTo>
                  <a:lnTo>
                    <a:pt x="1168" y="13351"/>
                  </a:lnTo>
                  <a:cubicBezTo>
                    <a:pt x="2157" y="13840"/>
                    <a:pt x="3214" y="14003"/>
                    <a:pt x="4182" y="14003"/>
                  </a:cubicBezTo>
                  <a:cubicBezTo>
                    <a:pt x="6119" y="14003"/>
                    <a:pt x="7706" y="13351"/>
                    <a:pt x="7706" y="13351"/>
                  </a:cubicBezTo>
                  <a:cubicBezTo>
                    <a:pt x="7706" y="13351"/>
                    <a:pt x="7639" y="11249"/>
                    <a:pt x="7005" y="6746"/>
                  </a:cubicBezTo>
                  <a:cubicBezTo>
                    <a:pt x="6571" y="3544"/>
                    <a:pt x="6004" y="2576"/>
                    <a:pt x="5304" y="1442"/>
                  </a:cubicBezTo>
                  <a:cubicBezTo>
                    <a:pt x="4653" y="418"/>
                    <a:pt x="3626" y="1"/>
                    <a:pt x="21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4356625" y="1913300"/>
              <a:ext cx="192650" cy="350075"/>
            </a:xfrm>
            <a:custGeom>
              <a:rect b="b" l="l" r="r" t="t"/>
              <a:pathLst>
                <a:path extrusionOk="0" h="14003" w="7706">
                  <a:moveTo>
                    <a:pt x="2172" y="1"/>
                  </a:moveTo>
                  <a:cubicBezTo>
                    <a:pt x="2062" y="1"/>
                    <a:pt x="1950" y="3"/>
                    <a:pt x="1835" y="8"/>
                  </a:cubicBezTo>
                  <a:cubicBezTo>
                    <a:pt x="0" y="2643"/>
                    <a:pt x="500" y="7380"/>
                    <a:pt x="500" y="7380"/>
                  </a:cubicBezTo>
                  <a:lnTo>
                    <a:pt x="1168" y="13351"/>
                  </a:lnTo>
                  <a:cubicBezTo>
                    <a:pt x="2157" y="13840"/>
                    <a:pt x="3214" y="14003"/>
                    <a:pt x="4182" y="14003"/>
                  </a:cubicBezTo>
                  <a:cubicBezTo>
                    <a:pt x="6119" y="14003"/>
                    <a:pt x="7706" y="13351"/>
                    <a:pt x="7706" y="13351"/>
                  </a:cubicBezTo>
                  <a:cubicBezTo>
                    <a:pt x="7706" y="13351"/>
                    <a:pt x="7639" y="11249"/>
                    <a:pt x="7005" y="6746"/>
                  </a:cubicBezTo>
                  <a:cubicBezTo>
                    <a:pt x="6571" y="3544"/>
                    <a:pt x="6004" y="2576"/>
                    <a:pt x="5304" y="1442"/>
                  </a:cubicBezTo>
                  <a:cubicBezTo>
                    <a:pt x="4653" y="418"/>
                    <a:pt x="3626" y="1"/>
                    <a:pt x="21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3958000" y="2262850"/>
              <a:ext cx="507875" cy="112650"/>
            </a:xfrm>
            <a:custGeom>
              <a:rect b="b" l="l" r="r" t="t"/>
              <a:pathLst>
                <a:path extrusionOk="0" h="4506" w="20315">
                  <a:moveTo>
                    <a:pt x="13600" y="0"/>
                  </a:moveTo>
                  <a:cubicBezTo>
                    <a:pt x="12543" y="0"/>
                    <a:pt x="10470" y="1242"/>
                    <a:pt x="9418" y="1242"/>
                  </a:cubicBezTo>
                  <a:cubicBezTo>
                    <a:pt x="9380" y="1242"/>
                    <a:pt x="9343" y="1240"/>
                    <a:pt x="9307" y="1237"/>
                  </a:cubicBezTo>
                  <a:cubicBezTo>
                    <a:pt x="8273" y="1170"/>
                    <a:pt x="7139" y="970"/>
                    <a:pt x="6071" y="836"/>
                  </a:cubicBezTo>
                  <a:cubicBezTo>
                    <a:pt x="5338" y="719"/>
                    <a:pt x="4604" y="661"/>
                    <a:pt x="3870" y="661"/>
                  </a:cubicBezTo>
                  <a:cubicBezTo>
                    <a:pt x="3136" y="661"/>
                    <a:pt x="2402" y="719"/>
                    <a:pt x="1668" y="836"/>
                  </a:cubicBezTo>
                  <a:cubicBezTo>
                    <a:pt x="1335" y="870"/>
                    <a:pt x="1001" y="936"/>
                    <a:pt x="701" y="1103"/>
                  </a:cubicBezTo>
                  <a:cubicBezTo>
                    <a:pt x="401" y="1237"/>
                    <a:pt x="201" y="1537"/>
                    <a:pt x="134" y="1870"/>
                  </a:cubicBezTo>
                  <a:cubicBezTo>
                    <a:pt x="0" y="3071"/>
                    <a:pt x="3003" y="3705"/>
                    <a:pt x="3803" y="3905"/>
                  </a:cubicBezTo>
                  <a:cubicBezTo>
                    <a:pt x="4370" y="4072"/>
                    <a:pt x="5204" y="4305"/>
                    <a:pt x="6071" y="4506"/>
                  </a:cubicBezTo>
                  <a:cubicBezTo>
                    <a:pt x="9135" y="3441"/>
                    <a:pt x="15692" y="693"/>
                    <a:pt x="17239" y="693"/>
                  </a:cubicBezTo>
                  <a:cubicBezTo>
                    <a:pt x="17291" y="693"/>
                    <a:pt x="17339" y="696"/>
                    <a:pt x="17379" y="703"/>
                  </a:cubicBezTo>
                  <a:cubicBezTo>
                    <a:pt x="18747" y="970"/>
                    <a:pt x="19915" y="1704"/>
                    <a:pt x="20315" y="2571"/>
                  </a:cubicBezTo>
                  <a:cubicBezTo>
                    <a:pt x="20315" y="2571"/>
                    <a:pt x="20181" y="903"/>
                    <a:pt x="17346" y="169"/>
                  </a:cubicBezTo>
                  <a:cubicBezTo>
                    <a:pt x="17346" y="169"/>
                    <a:pt x="15678" y="69"/>
                    <a:pt x="13677" y="2"/>
                  </a:cubicBezTo>
                  <a:cubicBezTo>
                    <a:pt x="13652" y="1"/>
                    <a:pt x="13626" y="0"/>
                    <a:pt x="13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3917975" y="2216200"/>
              <a:ext cx="473700" cy="159300"/>
            </a:xfrm>
            <a:custGeom>
              <a:rect b="b" l="l" r="r" t="t"/>
              <a:pathLst>
                <a:path extrusionOk="0" h="6372" w="18948">
                  <a:moveTo>
                    <a:pt x="3069" y="0"/>
                  </a:moveTo>
                  <a:cubicBezTo>
                    <a:pt x="1868" y="167"/>
                    <a:pt x="0" y="2068"/>
                    <a:pt x="434" y="3736"/>
                  </a:cubicBezTo>
                  <a:cubicBezTo>
                    <a:pt x="868" y="5404"/>
                    <a:pt x="1034" y="6038"/>
                    <a:pt x="2302" y="6372"/>
                  </a:cubicBezTo>
                  <a:cubicBezTo>
                    <a:pt x="6338" y="6205"/>
                    <a:pt x="15111" y="2636"/>
                    <a:pt x="17713" y="2169"/>
                  </a:cubicBezTo>
                  <a:cubicBezTo>
                    <a:pt x="18447" y="2068"/>
                    <a:pt x="18947" y="2035"/>
                    <a:pt x="18947" y="2035"/>
                  </a:cubicBezTo>
                  <a:lnTo>
                    <a:pt x="18914" y="1635"/>
                  </a:lnTo>
                  <a:cubicBezTo>
                    <a:pt x="18914" y="1635"/>
                    <a:pt x="15044" y="0"/>
                    <a:pt x="30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4379125" y="2252900"/>
              <a:ext cx="13375" cy="15025"/>
            </a:xfrm>
            <a:custGeom>
              <a:rect b="b" l="l" r="r" t="t"/>
              <a:pathLst>
                <a:path extrusionOk="0" h="601" w="535">
                  <a:moveTo>
                    <a:pt x="34" y="0"/>
                  </a:moveTo>
                  <a:lnTo>
                    <a:pt x="1" y="600"/>
                  </a:lnTo>
                  <a:lnTo>
                    <a:pt x="534" y="567"/>
                  </a:lnTo>
                  <a:lnTo>
                    <a:pt x="468" y="167"/>
                  </a:lnTo>
                  <a:lnTo>
                    <a:pt x="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3932150" y="2217025"/>
              <a:ext cx="57550" cy="47575"/>
            </a:xfrm>
            <a:custGeom>
              <a:rect b="b" l="l" r="r" t="t"/>
              <a:pathLst>
                <a:path extrusionOk="0" h="1903" w="2302">
                  <a:moveTo>
                    <a:pt x="2302" y="1"/>
                  </a:moveTo>
                  <a:lnTo>
                    <a:pt x="2302" y="1"/>
                  </a:lnTo>
                  <a:cubicBezTo>
                    <a:pt x="1902" y="34"/>
                    <a:pt x="1535" y="34"/>
                    <a:pt x="1168" y="34"/>
                  </a:cubicBezTo>
                  <a:cubicBezTo>
                    <a:pt x="567" y="501"/>
                    <a:pt x="167" y="1168"/>
                    <a:pt x="0" y="1902"/>
                  </a:cubicBezTo>
                  <a:cubicBezTo>
                    <a:pt x="0" y="1902"/>
                    <a:pt x="901" y="334"/>
                    <a:pt x="23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9"/>
            <p:cNvSpPr/>
            <p:nvPr/>
          </p:nvSpPr>
          <p:spPr>
            <a:xfrm>
              <a:off x="3256675" y="871075"/>
              <a:ext cx="397800" cy="390300"/>
            </a:xfrm>
            <a:custGeom>
              <a:rect b="b" l="l" r="r" t="t"/>
              <a:pathLst>
                <a:path extrusionOk="0" h="15612" w="15912">
                  <a:moveTo>
                    <a:pt x="3302" y="0"/>
                  </a:moveTo>
                  <a:cubicBezTo>
                    <a:pt x="2735" y="5304"/>
                    <a:pt x="1601" y="10508"/>
                    <a:pt x="0" y="15611"/>
                  </a:cubicBezTo>
                  <a:lnTo>
                    <a:pt x="14477" y="15611"/>
                  </a:lnTo>
                  <a:cubicBezTo>
                    <a:pt x="15411" y="10708"/>
                    <a:pt x="15911" y="5671"/>
                    <a:pt x="144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9"/>
            <p:cNvSpPr/>
            <p:nvPr/>
          </p:nvSpPr>
          <p:spPr>
            <a:xfrm>
              <a:off x="3595250" y="1016175"/>
              <a:ext cx="235675" cy="389250"/>
            </a:xfrm>
            <a:custGeom>
              <a:rect b="b" l="l" r="r" t="t"/>
              <a:pathLst>
                <a:path extrusionOk="0" h="15570" w="9427">
                  <a:moveTo>
                    <a:pt x="0" y="0"/>
                  </a:moveTo>
                  <a:lnTo>
                    <a:pt x="1701" y="9040"/>
                  </a:lnTo>
                  <a:cubicBezTo>
                    <a:pt x="1701" y="9040"/>
                    <a:pt x="4470" y="13410"/>
                    <a:pt x="4837" y="13944"/>
                  </a:cubicBezTo>
                  <a:cubicBezTo>
                    <a:pt x="5270" y="14611"/>
                    <a:pt x="5871" y="15345"/>
                    <a:pt x="6772" y="15511"/>
                  </a:cubicBezTo>
                  <a:cubicBezTo>
                    <a:pt x="6961" y="15551"/>
                    <a:pt x="7135" y="15569"/>
                    <a:pt x="7294" y="15569"/>
                  </a:cubicBezTo>
                  <a:cubicBezTo>
                    <a:pt x="9426" y="15569"/>
                    <a:pt x="8906" y="12276"/>
                    <a:pt x="8906" y="12276"/>
                  </a:cubicBezTo>
                  <a:cubicBezTo>
                    <a:pt x="8906" y="12276"/>
                    <a:pt x="5437" y="4704"/>
                    <a:pt x="4103" y="2802"/>
                  </a:cubicBezTo>
                  <a:cubicBezTo>
                    <a:pt x="2802" y="934"/>
                    <a:pt x="2168" y="67"/>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3451800" y="1014525"/>
              <a:ext cx="307750" cy="1080775"/>
            </a:xfrm>
            <a:custGeom>
              <a:rect b="b" l="l" r="r" t="t"/>
              <a:pathLst>
                <a:path extrusionOk="0" h="43231" w="12310">
                  <a:moveTo>
                    <a:pt x="5031" y="0"/>
                  </a:moveTo>
                  <a:cubicBezTo>
                    <a:pt x="4742" y="0"/>
                    <a:pt x="4423" y="42"/>
                    <a:pt x="4070" y="133"/>
                  </a:cubicBezTo>
                  <a:lnTo>
                    <a:pt x="1" y="42497"/>
                  </a:lnTo>
                  <a:cubicBezTo>
                    <a:pt x="415" y="42490"/>
                    <a:pt x="830" y="42487"/>
                    <a:pt x="1244" y="42487"/>
                  </a:cubicBezTo>
                  <a:cubicBezTo>
                    <a:pt x="4933" y="42487"/>
                    <a:pt x="8621" y="42751"/>
                    <a:pt x="12309" y="43231"/>
                  </a:cubicBezTo>
                  <a:cubicBezTo>
                    <a:pt x="12309" y="43231"/>
                    <a:pt x="12076" y="37860"/>
                    <a:pt x="11609" y="30955"/>
                  </a:cubicBezTo>
                  <a:cubicBezTo>
                    <a:pt x="11309" y="26352"/>
                    <a:pt x="9641" y="20514"/>
                    <a:pt x="9574" y="15677"/>
                  </a:cubicBezTo>
                  <a:cubicBezTo>
                    <a:pt x="9474" y="8139"/>
                    <a:pt x="8840" y="4036"/>
                    <a:pt x="7739" y="2034"/>
                  </a:cubicBezTo>
                  <a:cubicBezTo>
                    <a:pt x="7158" y="983"/>
                    <a:pt x="6440" y="0"/>
                    <a:pt x="5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3224150" y="2770750"/>
              <a:ext cx="141775" cy="349125"/>
            </a:xfrm>
            <a:custGeom>
              <a:rect b="b" l="l" r="r" t="t"/>
              <a:pathLst>
                <a:path extrusionOk="0" h="13965" w="5671">
                  <a:moveTo>
                    <a:pt x="1234" y="1"/>
                  </a:moveTo>
                  <a:cubicBezTo>
                    <a:pt x="567" y="34"/>
                    <a:pt x="1101" y="2569"/>
                    <a:pt x="967" y="4204"/>
                  </a:cubicBezTo>
                  <a:cubicBezTo>
                    <a:pt x="834" y="5972"/>
                    <a:pt x="300" y="7273"/>
                    <a:pt x="200" y="8740"/>
                  </a:cubicBezTo>
                  <a:cubicBezTo>
                    <a:pt x="0" y="9975"/>
                    <a:pt x="234" y="11276"/>
                    <a:pt x="867" y="12410"/>
                  </a:cubicBezTo>
                  <a:cubicBezTo>
                    <a:pt x="1206" y="13111"/>
                    <a:pt x="2388" y="13965"/>
                    <a:pt x="3374" y="13965"/>
                  </a:cubicBezTo>
                  <a:cubicBezTo>
                    <a:pt x="3843" y="13965"/>
                    <a:pt x="4268" y="13772"/>
                    <a:pt x="4537" y="13277"/>
                  </a:cubicBezTo>
                  <a:cubicBezTo>
                    <a:pt x="5304" y="11743"/>
                    <a:pt x="5571" y="10041"/>
                    <a:pt x="5337" y="8374"/>
                  </a:cubicBezTo>
                  <a:cubicBezTo>
                    <a:pt x="5170" y="6706"/>
                    <a:pt x="5037" y="5438"/>
                    <a:pt x="4970" y="4171"/>
                  </a:cubicBezTo>
                  <a:cubicBezTo>
                    <a:pt x="4904" y="3036"/>
                    <a:pt x="5671" y="334"/>
                    <a:pt x="4837" y="201"/>
                  </a:cubicBezTo>
                  <a:lnTo>
                    <a:pt x="4804" y="635"/>
                  </a:lnTo>
                  <a:cubicBezTo>
                    <a:pt x="4635" y="991"/>
                    <a:pt x="3646" y="1304"/>
                    <a:pt x="2746" y="1304"/>
                  </a:cubicBezTo>
                  <a:cubicBezTo>
                    <a:pt x="2043" y="1304"/>
                    <a:pt x="1395" y="1113"/>
                    <a:pt x="1234" y="601"/>
                  </a:cubicBezTo>
                  <a:lnTo>
                    <a:pt x="12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9"/>
            <p:cNvSpPr/>
            <p:nvPr/>
          </p:nvSpPr>
          <p:spPr>
            <a:xfrm>
              <a:off x="3611075" y="2784100"/>
              <a:ext cx="60900" cy="108425"/>
            </a:xfrm>
            <a:custGeom>
              <a:rect b="b" l="l" r="r" t="t"/>
              <a:pathLst>
                <a:path extrusionOk="0" h="4337" w="2436">
                  <a:moveTo>
                    <a:pt x="201" y="1"/>
                  </a:moveTo>
                  <a:cubicBezTo>
                    <a:pt x="1" y="834"/>
                    <a:pt x="301" y="3069"/>
                    <a:pt x="301" y="3069"/>
                  </a:cubicBezTo>
                  <a:cubicBezTo>
                    <a:pt x="701" y="3670"/>
                    <a:pt x="1268" y="4137"/>
                    <a:pt x="1969" y="4337"/>
                  </a:cubicBezTo>
                  <a:lnTo>
                    <a:pt x="2436" y="1168"/>
                  </a:lnTo>
                  <a:lnTo>
                    <a:pt x="2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9"/>
            <p:cNvSpPr/>
            <p:nvPr/>
          </p:nvSpPr>
          <p:spPr>
            <a:xfrm>
              <a:off x="3660275" y="2804125"/>
              <a:ext cx="83425" cy="87575"/>
            </a:xfrm>
            <a:custGeom>
              <a:rect b="b" l="l" r="r" t="t"/>
              <a:pathLst>
                <a:path extrusionOk="0" h="3503" w="3337">
                  <a:moveTo>
                    <a:pt x="3337" y="0"/>
                  </a:moveTo>
                  <a:lnTo>
                    <a:pt x="268" y="1701"/>
                  </a:lnTo>
                  <a:lnTo>
                    <a:pt x="1" y="3503"/>
                  </a:lnTo>
                  <a:lnTo>
                    <a:pt x="2770" y="2502"/>
                  </a:lnTo>
                  <a:lnTo>
                    <a:pt x="33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3610250" y="2693125"/>
              <a:ext cx="296225" cy="279450"/>
            </a:xfrm>
            <a:custGeom>
              <a:rect b="b" l="l" r="r" t="t"/>
              <a:pathLst>
                <a:path extrusionOk="0" h="11178" w="11849">
                  <a:moveTo>
                    <a:pt x="739" y="0"/>
                  </a:moveTo>
                  <a:cubicBezTo>
                    <a:pt x="491" y="0"/>
                    <a:pt x="360" y="830"/>
                    <a:pt x="167" y="1505"/>
                  </a:cubicBezTo>
                  <a:cubicBezTo>
                    <a:pt x="0" y="2205"/>
                    <a:pt x="34" y="2972"/>
                    <a:pt x="234" y="3640"/>
                  </a:cubicBezTo>
                  <a:cubicBezTo>
                    <a:pt x="501" y="4407"/>
                    <a:pt x="1602" y="5174"/>
                    <a:pt x="2102" y="5841"/>
                  </a:cubicBezTo>
                  <a:cubicBezTo>
                    <a:pt x="2569" y="6508"/>
                    <a:pt x="2836" y="8210"/>
                    <a:pt x="3403" y="9110"/>
                  </a:cubicBezTo>
                  <a:cubicBezTo>
                    <a:pt x="4003" y="10011"/>
                    <a:pt x="6105" y="10811"/>
                    <a:pt x="7506" y="11078"/>
                  </a:cubicBezTo>
                  <a:cubicBezTo>
                    <a:pt x="7887" y="11146"/>
                    <a:pt x="8248" y="11177"/>
                    <a:pt x="8583" y="11177"/>
                  </a:cubicBezTo>
                  <a:cubicBezTo>
                    <a:pt x="10714" y="11177"/>
                    <a:pt x="11849" y="9928"/>
                    <a:pt x="11042" y="8977"/>
                  </a:cubicBezTo>
                  <a:cubicBezTo>
                    <a:pt x="10341" y="8176"/>
                    <a:pt x="8273" y="7175"/>
                    <a:pt x="7172" y="5307"/>
                  </a:cubicBezTo>
                  <a:cubicBezTo>
                    <a:pt x="5971" y="3239"/>
                    <a:pt x="5037" y="204"/>
                    <a:pt x="4670" y="37"/>
                  </a:cubicBezTo>
                  <a:lnTo>
                    <a:pt x="4670" y="637"/>
                  </a:lnTo>
                  <a:cubicBezTo>
                    <a:pt x="4370" y="1238"/>
                    <a:pt x="3736" y="1371"/>
                    <a:pt x="3069" y="1371"/>
                  </a:cubicBezTo>
                  <a:cubicBezTo>
                    <a:pt x="1668" y="1338"/>
                    <a:pt x="1001" y="904"/>
                    <a:pt x="801" y="537"/>
                  </a:cubicBezTo>
                  <a:lnTo>
                    <a:pt x="768" y="4"/>
                  </a:lnTo>
                  <a:cubicBezTo>
                    <a:pt x="758" y="1"/>
                    <a:pt x="748" y="0"/>
                    <a:pt x="7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p:cNvSpPr/>
            <p:nvPr/>
          </p:nvSpPr>
          <p:spPr>
            <a:xfrm>
              <a:off x="3215800" y="1464000"/>
              <a:ext cx="543750" cy="1433875"/>
            </a:xfrm>
            <a:custGeom>
              <a:rect b="b" l="l" r="r" t="t"/>
              <a:pathLst>
                <a:path extrusionOk="0" h="57355" w="21750">
                  <a:moveTo>
                    <a:pt x="5638" y="0"/>
                  </a:moveTo>
                  <a:cubicBezTo>
                    <a:pt x="4671" y="1434"/>
                    <a:pt x="3837" y="2936"/>
                    <a:pt x="3136" y="4503"/>
                  </a:cubicBezTo>
                  <a:cubicBezTo>
                    <a:pt x="2235" y="6638"/>
                    <a:pt x="1869" y="9840"/>
                    <a:pt x="1902" y="14644"/>
                  </a:cubicBezTo>
                  <a:cubicBezTo>
                    <a:pt x="1902" y="19414"/>
                    <a:pt x="1702" y="32023"/>
                    <a:pt x="1702" y="32023"/>
                  </a:cubicBezTo>
                  <a:cubicBezTo>
                    <a:pt x="1235" y="33624"/>
                    <a:pt x="868" y="35225"/>
                    <a:pt x="568" y="36893"/>
                  </a:cubicBezTo>
                  <a:cubicBezTo>
                    <a:pt x="267" y="39262"/>
                    <a:pt x="1" y="47934"/>
                    <a:pt x="1" y="56574"/>
                  </a:cubicBezTo>
                  <a:cubicBezTo>
                    <a:pt x="868" y="57036"/>
                    <a:pt x="2002" y="57354"/>
                    <a:pt x="3158" y="57354"/>
                  </a:cubicBezTo>
                  <a:cubicBezTo>
                    <a:pt x="4091" y="57354"/>
                    <a:pt x="5037" y="57147"/>
                    <a:pt x="5871" y="56641"/>
                  </a:cubicBezTo>
                  <a:cubicBezTo>
                    <a:pt x="5871" y="56641"/>
                    <a:pt x="9541" y="35292"/>
                    <a:pt x="9774" y="33291"/>
                  </a:cubicBezTo>
                  <a:cubicBezTo>
                    <a:pt x="10008" y="31323"/>
                    <a:pt x="11375" y="18547"/>
                    <a:pt x="11375" y="18547"/>
                  </a:cubicBezTo>
                  <a:lnTo>
                    <a:pt x="13410" y="31956"/>
                  </a:lnTo>
                  <a:cubicBezTo>
                    <a:pt x="13077" y="34091"/>
                    <a:pt x="13010" y="36259"/>
                    <a:pt x="13177" y="38394"/>
                  </a:cubicBezTo>
                  <a:cubicBezTo>
                    <a:pt x="13443" y="41830"/>
                    <a:pt x="14578" y="51837"/>
                    <a:pt x="14578" y="51837"/>
                  </a:cubicBezTo>
                  <a:cubicBezTo>
                    <a:pt x="16191" y="52419"/>
                    <a:pt x="17579" y="52605"/>
                    <a:pt x="18693" y="52605"/>
                  </a:cubicBezTo>
                  <a:cubicBezTo>
                    <a:pt x="20642" y="52605"/>
                    <a:pt x="21749" y="52037"/>
                    <a:pt x="21749" y="52037"/>
                  </a:cubicBezTo>
                  <a:cubicBezTo>
                    <a:pt x="21749" y="52037"/>
                    <a:pt x="21149" y="43264"/>
                    <a:pt x="21116" y="39262"/>
                  </a:cubicBezTo>
                  <a:cubicBezTo>
                    <a:pt x="21049" y="33958"/>
                    <a:pt x="20982" y="30922"/>
                    <a:pt x="20882" y="28320"/>
                  </a:cubicBezTo>
                  <a:cubicBezTo>
                    <a:pt x="20749" y="25218"/>
                    <a:pt x="20649" y="22083"/>
                    <a:pt x="20215" y="15211"/>
                  </a:cubicBezTo>
                  <a:cubicBezTo>
                    <a:pt x="19681" y="6638"/>
                    <a:pt x="18047" y="967"/>
                    <a:pt x="18047" y="967"/>
                  </a:cubicBezTo>
                  <a:cubicBezTo>
                    <a:pt x="18047" y="967"/>
                    <a:pt x="17446" y="2368"/>
                    <a:pt x="11909" y="2368"/>
                  </a:cubicBezTo>
                  <a:cubicBezTo>
                    <a:pt x="6338" y="2368"/>
                    <a:pt x="5638" y="0"/>
                    <a:pt x="5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9"/>
            <p:cNvSpPr/>
            <p:nvPr/>
          </p:nvSpPr>
          <p:spPr>
            <a:xfrm>
              <a:off x="3500175" y="1673300"/>
              <a:ext cx="133450" cy="540425"/>
            </a:xfrm>
            <a:custGeom>
              <a:rect b="b" l="l" r="r" t="t"/>
              <a:pathLst>
                <a:path extrusionOk="0" h="21617" w="5338">
                  <a:moveTo>
                    <a:pt x="5337" y="1"/>
                  </a:moveTo>
                  <a:cubicBezTo>
                    <a:pt x="4203" y="1135"/>
                    <a:pt x="2736" y="1869"/>
                    <a:pt x="1101" y="2036"/>
                  </a:cubicBezTo>
                  <a:lnTo>
                    <a:pt x="0" y="10175"/>
                  </a:lnTo>
                  <a:lnTo>
                    <a:pt x="1735" y="21616"/>
                  </a:lnTo>
                  <a:lnTo>
                    <a:pt x="667" y="10175"/>
                  </a:lnTo>
                  <a:lnTo>
                    <a:pt x="2135" y="3070"/>
                  </a:lnTo>
                  <a:cubicBezTo>
                    <a:pt x="4737" y="1969"/>
                    <a:pt x="5337" y="1"/>
                    <a:pt x="5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9"/>
            <p:cNvSpPr/>
            <p:nvPr/>
          </p:nvSpPr>
          <p:spPr>
            <a:xfrm>
              <a:off x="3256675" y="1032025"/>
              <a:ext cx="465350" cy="739975"/>
            </a:xfrm>
            <a:custGeom>
              <a:rect b="b" l="l" r="r" t="t"/>
              <a:pathLst>
                <a:path extrusionOk="0" h="29599" w="18614">
                  <a:moveTo>
                    <a:pt x="7172" y="0"/>
                  </a:moveTo>
                  <a:lnTo>
                    <a:pt x="4537" y="267"/>
                  </a:lnTo>
                  <a:cubicBezTo>
                    <a:pt x="2835" y="701"/>
                    <a:pt x="2035" y="1468"/>
                    <a:pt x="1868" y="3002"/>
                  </a:cubicBezTo>
                  <a:cubicBezTo>
                    <a:pt x="1534" y="4637"/>
                    <a:pt x="1568" y="6338"/>
                    <a:pt x="1968" y="8006"/>
                  </a:cubicBezTo>
                  <a:cubicBezTo>
                    <a:pt x="2502" y="10141"/>
                    <a:pt x="3970" y="15444"/>
                    <a:pt x="3970" y="15444"/>
                  </a:cubicBezTo>
                  <a:cubicBezTo>
                    <a:pt x="3970" y="15444"/>
                    <a:pt x="600" y="19814"/>
                    <a:pt x="0" y="27353"/>
                  </a:cubicBezTo>
                  <a:cubicBezTo>
                    <a:pt x="2473" y="28979"/>
                    <a:pt x="5483" y="29598"/>
                    <a:pt x="8363" y="29598"/>
                  </a:cubicBezTo>
                  <a:cubicBezTo>
                    <a:pt x="12630" y="29598"/>
                    <a:pt x="16613" y="28240"/>
                    <a:pt x="18146" y="26786"/>
                  </a:cubicBezTo>
                  <a:cubicBezTo>
                    <a:pt x="17913" y="24484"/>
                    <a:pt x="16478" y="18180"/>
                    <a:pt x="16278" y="16145"/>
                  </a:cubicBezTo>
                  <a:cubicBezTo>
                    <a:pt x="16278" y="16145"/>
                    <a:pt x="16412" y="12943"/>
                    <a:pt x="16645" y="11542"/>
                  </a:cubicBezTo>
                  <a:cubicBezTo>
                    <a:pt x="18613" y="9407"/>
                    <a:pt x="18346" y="7372"/>
                    <a:pt x="17479" y="5738"/>
                  </a:cubicBezTo>
                  <a:cubicBezTo>
                    <a:pt x="15878" y="2702"/>
                    <a:pt x="13443" y="67"/>
                    <a:pt x="12642" y="67"/>
                  </a:cubicBezTo>
                  <a:lnTo>
                    <a:pt x="71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9"/>
            <p:cNvSpPr/>
            <p:nvPr/>
          </p:nvSpPr>
          <p:spPr>
            <a:xfrm>
              <a:off x="3256675" y="1032025"/>
              <a:ext cx="465350" cy="739975"/>
            </a:xfrm>
            <a:custGeom>
              <a:rect b="b" l="l" r="r" t="t"/>
              <a:pathLst>
                <a:path extrusionOk="0" h="29599" w="18614">
                  <a:moveTo>
                    <a:pt x="7172" y="0"/>
                  </a:moveTo>
                  <a:lnTo>
                    <a:pt x="4537" y="267"/>
                  </a:lnTo>
                  <a:cubicBezTo>
                    <a:pt x="2835" y="701"/>
                    <a:pt x="2035" y="1468"/>
                    <a:pt x="1868" y="3002"/>
                  </a:cubicBezTo>
                  <a:cubicBezTo>
                    <a:pt x="1534" y="4637"/>
                    <a:pt x="1568" y="6338"/>
                    <a:pt x="1968" y="8006"/>
                  </a:cubicBezTo>
                  <a:cubicBezTo>
                    <a:pt x="2502" y="10141"/>
                    <a:pt x="3970" y="15444"/>
                    <a:pt x="3970" y="15444"/>
                  </a:cubicBezTo>
                  <a:cubicBezTo>
                    <a:pt x="3970" y="15444"/>
                    <a:pt x="600" y="19814"/>
                    <a:pt x="0" y="27353"/>
                  </a:cubicBezTo>
                  <a:cubicBezTo>
                    <a:pt x="2473" y="28979"/>
                    <a:pt x="5483" y="29598"/>
                    <a:pt x="8363" y="29598"/>
                  </a:cubicBezTo>
                  <a:cubicBezTo>
                    <a:pt x="12630" y="29598"/>
                    <a:pt x="16613" y="28240"/>
                    <a:pt x="18146" y="26786"/>
                  </a:cubicBezTo>
                  <a:cubicBezTo>
                    <a:pt x="17913" y="24484"/>
                    <a:pt x="16478" y="18180"/>
                    <a:pt x="16278" y="16145"/>
                  </a:cubicBezTo>
                  <a:cubicBezTo>
                    <a:pt x="16278" y="16145"/>
                    <a:pt x="16412" y="12943"/>
                    <a:pt x="16645" y="11542"/>
                  </a:cubicBezTo>
                  <a:cubicBezTo>
                    <a:pt x="18613" y="9407"/>
                    <a:pt x="18346" y="7372"/>
                    <a:pt x="17479" y="5738"/>
                  </a:cubicBezTo>
                  <a:cubicBezTo>
                    <a:pt x="15878" y="2702"/>
                    <a:pt x="13443" y="67"/>
                    <a:pt x="12642" y="67"/>
                  </a:cubicBezTo>
                  <a:lnTo>
                    <a:pt x="71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9"/>
            <p:cNvSpPr/>
            <p:nvPr/>
          </p:nvSpPr>
          <p:spPr>
            <a:xfrm>
              <a:off x="3554375" y="986150"/>
              <a:ext cx="110100" cy="141800"/>
            </a:xfrm>
            <a:custGeom>
              <a:rect b="b" l="l" r="r" t="t"/>
              <a:pathLst>
                <a:path extrusionOk="0" h="5672" w="4404">
                  <a:moveTo>
                    <a:pt x="1" y="0"/>
                  </a:moveTo>
                  <a:lnTo>
                    <a:pt x="1" y="1902"/>
                  </a:lnTo>
                  <a:cubicBezTo>
                    <a:pt x="334" y="1968"/>
                    <a:pt x="634" y="2102"/>
                    <a:pt x="935" y="2269"/>
                  </a:cubicBezTo>
                  <a:cubicBezTo>
                    <a:pt x="2436" y="3036"/>
                    <a:pt x="4404" y="5671"/>
                    <a:pt x="4404" y="5671"/>
                  </a:cubicBezTo>
                  <a:cubicBezTo>
                    <a:pt x="4404" y="5671"/>
                    <a:pt x="1902" y="1535"/>
                    <a:pt x="1535" y="1001"/>
                  </a:cubicBezTo>
                  <a:cubicBezTo>
                    <a:pt x="868" y="134"/>
                    <a:pt x="768"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9"/>
            <p:cNvSpPr/>
            <p:nvPr/>
          </p:nvSpPr>
          <p:spPr>
            <a:xfrm>
              <a:off x="3211625" y="1031950"/>
              <a:ext cx="298575" cy="1100875"/>
            </a:xfrm>
            <a:custGeom>
              <a:rect b="b" l="l" r="r" t="t"/>
              <a:pathLst>
                <a:path extrusionOk="0" h="44035" w="11943">
                  <a:moveTo>
                    <a:pt x="8518" y="1"/>
                  </a:moveTo>
                  <a:cubicBezTo>
                    <a:pt x="7739" y="1"/>
                    <a:pt x="5549" y="44"/>
                    <a:pt x="4037" y="503"/>
                  </a:cubicBezTo>
                  <a:cubicBezTo>
                    <a:pt x="2102" y="1070"/>
                    <a:pt x="1969" y="3139"/>
                    <a:pt x="1969" y="3139"/>
                  </a:cubicBezTo>
                  <a:lnTo>
                    <a:pt x="4938" y="15414"/>
                  </a:lnTo>
                  <a:cubicBezTo>
                    <a:pt x="4938" y="15414"/>
                    <a:pt x="2469" y="19984"/>
                    <a:pt x="1869" y="24554"/>
                  </a:cubicBezTo>
                  <a:cubicBezTo>
                    <a:pt x="1268" y="29424"/>
                    <a:pt x="1" y="42000"/>
                    <a:pt x="1" y="42000"/>
                  </a:cubicBezTo>
                  <a:cubicBezTo>
                    <a:pt x="434" y="42534"/>
                    <a:pt x="1402" y="43201"/>
                    <a:pt x="3937" y="43668"/>
                  </a:cubicBezTo>
                  <a:cubicBezTo>
                    <a:pt x="5405" y="43935"/>
                    <a:pt x="6872" y="44035"/>
                    <a:pt x="8373" y="44035"/>
                  </a:cubicBezTo>
                  <a:cubicBezTo>
                    <a:pt x="8373" y="44035"/>
                    <a:pt x="9074" y="36729"/>
                    <a:pt x="9541" y="31726"/>
                  </a:cubicBezTo>
                  <a:cubicBezTo>
                    <a:pt x="10275" y="24020"/>
                    <a:pt x="11943" y="13313"/>
                    <a:pt x="11442" y="9477"/>
                  </a:cubicBezTo>
                  <a:cubicBezTo>
                    <a:pt x="10975" y="5640"/>
                    <a:pt x="8807" y="3"/>
                    <a:pt x="8807" y="3"/>
                  </a:cubicBezTo>
                  <a:cubicBezTo>
                    <a:pt x="8807" y="3"/>
                    <a:pt x="8702" y="1"/>
                    <a:pt x="8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p:nvPr/>
          </p:nvSpPr>
          <p:spPr>
            <a:xfrm>
              <a:off x="3266675" y="1534875"/>
              <a:ext cx="211000" cy="115100"/>
            </a:xfrm>
            <a:custGeom>
              <a:rect b="b" l="l" r="r" t="t"/>
              <a:pathLst>
                <a:path extrusionOk="0" h="4604" w="8440">
                  <a:moveTo>
                    <a:pt x="734" y="0"/>
                  </a:moveTo>
                  <a:cubicBezTo>
                    <a:pt x="467" y="801"/>
                    <a:pt x="200" y="1668"/>
                    <a:pt x="0" y="2536"/>
                  </a:cubicBezTo>
                  <a:cubicBezTo>
                    <a:pt x="2636" y="3470"/>
                    <a:pt x="5371" y="4137"/>
                    <a:pt x="8106" y="4604"/>
                  </a:cubicBezTo>
                  <a:cubicBezTo>
                    <a:pt x="8240" y="3636"/>
                    <a:pt x="8340" y="2669"/>
                    <a:pt x="8440" y="1702"/>
                  </a:cubicBezTo>
                  <a:lnTo>
                    <a:pt x="7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p:nvPr/>
          </p:nvSpPr>
          <p:spPr>
            <a:xfrm>
              <a:off x="3263325" y="1093725"/>
              <a:ext cx="101775" cy="520400"/>
            </a:xfrm>
            <a:custGeom>
              <a:rect b="b" l="l" r="r" t="t"/>
              <a:pathLst>
                <a:path extrusionOk="0" h="20816" w="4071">
                  <a:moveTo>
                    <a:pt x="3337" y="1"/>
                  </a:moveTo>
                  <a:lnTo>
                    <a:pt x="868" y="4737"/>
                  </a:lnTo>
                  <a:lnTo>
                    <a:pt x="2870" y="12943"/>
                  </a:lnTo>
                  <a:cubicBezTo>
                    <a:pt x="1569" y="15445"/>
                    <a:pt x="601" y="18080"/>
                    <a:pt x="1" y="20815"/>
                  </a:cubicBezTo>
                  <a:cubicBezTo>
                    <a:pt x="1969" y="15311"/>
                    <a:pt x="4070" y="13644"/>
                    <a:pt x="4070" y="13644"/>
                  </a:cubicBezTo>
                  <a:lnTo>
                    <a:pt x="2936" y="9007"/>
                  </a:lnTo>
                  <a:cubicBezTo>
                    <a:pt x="2936" y="9007"/>
                    <a:pt x="3170" y="7839"/>
                    <a:pt x="3537" y="5304"/>
                  </a:cubicBezTo>
                  <a:cubicBezTo>
                    <a:pt x="3937" y="2369"/>
                    <a:pt x="3804" y="935"/>
                    <a:pt x="33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3402600" y="1013675"/>
              <a:ext cx="29225" cy="191825"/>
            </a:xfrm>
            <a:custGeom>
              <a:rect b="b" l="l" r="r" t="t"/>
              <a:pathLst>
                <a:path extrusionOk="0" h="7673" w="1169">
                  <a:moveTo>
                    <a:pt x="1068" y="0"/>
                  </a:moveTo>
                  <a:cubicBezTo>
                    <a:pt x="1" y="234"/>
                    <a:pt x="101" y="3102"/>
                    <a:pt x="301" y="6271"/>
                  </a:cubicBezTo>
                  <a:cubicBezTo>
                    <a:pt x="334" y="6905"/>
                    <a:pt x="367" y="7439"/>
                    <a:pt x="367" y="7672"/>
                  </a:cubicBezTo>
                  <a:lnTo>
                    <a:pt x="834" y="7672"/>
                  </a:lnTo>
                  <a:cubicBezTo>
                    <a:pt x="834" y="7406"/>
                    <a:pt x="801" y="6872"/>
                    <a:pt x="768" y="6238"/>
                  </a:cubicBezTo>
                  <a:cubicBezTo>
                    <a:pt x="668" y="4704"/>
                    <a:pt x="401" y="601"/>
                    <a:pt x="1168" y="434"/>
                  </a:cubicBezTo>
                  <a:lnTo>
                    <a:pt x="10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a:off x="3322550" y="677125"/>
              <a:ext cx="50900" cy="43025"/>
            </a:xfrm>
            <a:custGeom>
              <a:rect b="b" l="l" r="r" t="t"/>
              <a:pathLst>
                <a:path extrusionOk="0" h="1721" w="2036">
                  <a:moveTo>
                    <a:pt x="811" y="0"/>
                  </a:moveTo>
                  <a:cubicBezTo>
                    <a:pt x="512" y="0"/>
                    <a:pt x="217" y="118"/>
                    <a:pt x="0" y="353"/>
                  </a:cubicBezTo>
                  <a:lnTo>
                    <a:pt x="1668" y="1720"/>
                  </a:lnTo>
                  <a:cubicBezTo>
                    <a:pt x="2035" y="1287"/>
                    <a:pt x="1968" y="653"/>
                    <a:pt x="1568" y="286"/>
                  </a:cubicBezTo>
                  <a:cubicBezTo>
                    <a:pt x="1535" y="253"/>
                    <a:pt x="1535" y="253"/>
                    <a:pt x="1535" y="253"/>
                  </a:cubicBezTo>
                  <a:cubicBezTo>
                    <a:pt x="1321" y="85"/>
                    <a:pt x="1065" y="0"/>
                    <a:pt x="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p:nvPr/>
          </p:nvSpPr>
          <p:spPr>
            <a:xfrm>
              <a:off x="3307525" y="606600"/>
              <a:ext cx="397825" cy="384575"/>
            </a:xfrm>
            <a:custGeom>
              <a:rect b="b" l="l" r="r" t="t"/>
              <a:pathLst>
                <a:path extrusionOk="0" h="15383" w="15913">
                  <a:moveTo>
                    <a:pt x="8688" y="0"/>
                  </a:moveTo>
                  <a:cubicBezTo>
                    <a:pt x="8010" y="0"/>
                    <a:pt x="7273" y="55"/>
                    <a:pt x="6472" y="172"/>
                  </a:cubicBezTo>
                  <a:cubicBezTo>
                    <a:pt x="5004" y="405"/>
                    <a:pt x="3703" y="1272"/>
                    <a:pt x="2903" y="2507"/>
                  </a:cubicBezTo>
                  <a:cubicBezTo>
                    <a:pt x="2669" y="2874"/>
                    <a:pt x="2503" y="3274"/>
                    <a:pt x="2403" y="3674"/>
                  </a:cubicBezTo>
                  <a:cubicBezTo>
                    <a:pt x="2403" y="3708"/>
                    <a:pt x="2336" y="4175"/>
                    <a:pt x="2336" y="4175"/>
                  </a:cubicBezTo>
                  <a:cubicBezTo>
                    <a:pt x="635" y="4742"/>
                    <a:pt x="1" y="8378"/>
                    <a:pt x="1268" y="10579"/>
                  </a:cubicBezTo>
                  <a:cubicBezTo>
                    <a:pt x="2503" y="12781"/>
                    <a:pt x="4938" y="14348"/>
                    <a:pt x="4938" y="15383"/>
                  </a:cubicBezTo>
                  <a:lnTo>
                    <a:pt x="13644" y="8978"/>
                  </a:lnTo>
                  <a:cubicBezTo>
                    <a:pt x="14911" y="8711"/>
                    <a:pt x="15812" y="7610"/>
                    <a:pt x="15845" y="6343"/>
                  </a:cubicBezTo>
                  <a:cubicBezTo>
                    <a:pt x="15912" y="5475"/>
                    <a:pt x="15779" y="4642"/>
                    <a:pt x="15445" y="3841"/>
                  </a:cubicBezTo>
                  <a:cubicBezTo>
                    <a:pt x="14591" y="1848"/>
                    <a:pt x="12643" y="0"/>
                    <a:pt x="8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p:nvPr/>
          </p:nvSpPr>
          <p:spPr>
            <a:xfrm>
              <a:off x="3351725" y="682600"/>
              <a:ext cx="321100" cy="401775"/>
            </a:xfrm>
            <a:custGeom>
              <a:rect b="b" l="l" r="r" t="t"/>
              <a:pathLst>
                <a:path extrusionOk="0" h="16071" w="12844">
                  <a:moveTo>
                    <a:pt x="10742" y="0"/>
                  </a:moveTo>
                  <a:cubicBezTo>
                    <a:pt x="10775" y="1401"/>
                    <a:pt x="10475" y="3003"/>
                    <a:pt x="7539" y="4470"/>
                  </a:cubicBezTo>
                  <a:cubicBezTo>
                    <a:pt x="6405" y="5071"/>
                    <a:pt x="4838" y="5237"/>
                    <a:pt x="3770" y="5371"/>
                  </a:cubicBezTo>
                  <a:lnTo>
                    <a:pt x="3170" y="5671"/>
                  </a:lnTo>
                  <a:cubicBezTo>
                    <a:pt x="2757" y="5242"/>
                    <a:pt x="2328" y="5041"/>
                    <a:pt x="1911" y="5041"/>
                  </a:cubicBezTo>
                  <a:cubicBezTo>
                    <a:pt x="1485" y="5041"/>
                    <a:pt x="1072" y="5250"/>
                    <a:pt x="701" y="5638"/>
                  </a:cubicBezTo>
                  <a:cubicBezTo>
                    <a:pt x="1" y="6438"/>
                    <a:pt x="334" y="7873"/>
                    <a:pt x="1302" y="8707"/>
                  </a:cubicBezTo>
                  <a:cubicBezTo>
                    <a:pt x="1774" y="9124"/>
                    <a:pt x="2166" y="9245"/>
                    <a:pt x="2462" y="9245"/>
                  </a:cubicBezTo>
                  <a:cubicBezTo>
                    <a:pt x="2876" y="9245"/>
                    <a:pt x="3103" y="9007"/>
                    <a:pt x="3103" y="9007"/>
                  </a:cubicBezTo>
                  <a:lnTo>
                    <a:pt x="3136" y="13910"/>
                  </a:lnTo>
                  <a:cubicBezTo>
                    <a:pt x="3136" y="13910"/>
                    <a:pt x="3570" y="15211"/>
                    <a:pt x="5538" y="15812"/>
                  </a:cubicBezTo>
                  <a:cubicBezTo>
                    <a:pt x="6088" y="15995"/>
                    <a:pt x="6578" y="16070"/>
                    <a:pt x="7000" y="16070"/>
                  </a:cubicBezTo>
                  <a:cubicBezTo>
                    <a:pt x="7885" y="16070"/>
                    <a:pt x="8470" y="15739"/>
                    <a:pt x="8674" y="15378"/>
                  </a:cubicBezTo>
                  <a:cubicBezTo>
                    <a:pt x="8940" y="14844"/>
                    <a:pt x="8107" y="14010"/>
                    <a:pt x="8107" y="14010"/>
                  </a:cubicBezTo>
                  <a:lnTo>
                    <a:pt x="8107" y="11809"/>
                  </a:lnTo>
                  <a:cubicBezTo>
                    <a:pt x="8775" y="11907"/>
                    <a:pt x="9455" y="11994"/>
                    <a:pt x="10031" y="11994"/>
                  </a:cubicBezTo>
                  <a:cubicBezTo>
                    <a:pt x="10432" y="11994"/>
                    <a:pt x="10782" y="11952"/>
                    <a:pt x="11042" y="11842"/>
                  </a:cubicBezTo>
                  <a:cubicBezTo>
                    <a:pt x="11642" y="11542"/>
                    <a:pt x="12843" y="10541"/>
                    <a:pt x="12843" y="6672"/>
                  </a:cubicBezTo>
                  <a:cubicBezTo>
                    <a:pt x="12843" y="2102"/>
                    <a:pt x="11809" y="467"/>
                    <a:pt x="107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9"/>
            <p:cNvSpPr/>
            <p:nvPr/>
          </p:nvSpPr>
          <p:spPr>
            <a:xfrm>
              <a:off x="3430950" y="809350"/>
              <a:ext cx="25875" cy="54225"/>
            </a:xfrm>
            <a:custGeom>
              <a:rect b="b" l="l" r="r" t="t"/>
              <a:pathLst>
                <a:path extrusionOk="0" h="2169" w="1035">
                  <a:moveTo>
                    <a:pt x="1" y="1"/>
                  </a:moveTo>
                  <a:lnTo>
                    <a:pt x="1" y="2169"/>
                  </a:lnTo>
                  <a:cubicBezTo>
                    <a:pt x="568" y="2169"/>
                    <a:pt x="1035" y="1735"/>
                    <a:pt x="1035" y="1168"/>
                  </a:cubicBezTo>
                  <a:lnTo>
                    <a:pt x="1035" y="1101"/>
                  </a:lnTo>
                  <a:cubicBezTo>
                    <a:pt x="1035" y="534"/>
                    <a:pt x="601" y="34"/>
                    <a:pt x="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9"/>
            <p:cNvSpPr/>
            <p:nvPr/>
          </p:nvSpPr>
          <p:spPr>
            <a:xfrm>
              <a:off x="3621925" y="804275"/>
              <a:ext cx="27550" cy="26875"/>
            </a:xfrm>
            <a:custGeom>
              <a:rect b="b" l="l" r="r" t="t"/>
              <a:pathLst>
                <a:path extrusionOk="0" h="1075" w="1102">
                  <a:moveTo>
                    <a:pt x="511" y="0"/>
                  </a:moveTo>
                  <a:cubicBezTo>
                    <a:pt x="238" y="0"/>
                    <a:pt x="34" y="223"/>
                    <a:pt x="34" y="504"/>
                  </a:cubicBezTo>
                  <a:cubicBezTo>
                    <a:pt x="0" y="771"/>
                    <a:pt x="201" y="1038"/>
                    <a:pt x="501" y="1071"/>
                  </a:cubicBezTo>
                  <a:cubicBezTo>
                    <a:pt x="520" y="1073"/>
                    <a:pt x="540" y="1075"/>
                    <a:pt x="559" y="1075"/>
                  </a:cubicBezTo>
                  <a:cubicBezTo>
                    <a:pt x="806" y="1075"/>
                    <a:pt x="1037" y="885"/>
                    <a:pt x="1068" y="637"/>
                  </a:cubicBezTo>
                  <a:cubicBezTo>
                    <a:pt x="1068" y="604"/>
                    <a:pt x="1068" y="571"/>
                    <a:pt x="1068" y="537"/>
                  </a:cubicBezTo>
                  <a:cubicBezTo>
                    <a:pt x="1101" y="270"/>
                    <a:pt x="868" y="4"/>
                    <a:pt x="568" y="4"/>
                  </a:cubicBezTo>
                  <a:cubicBezTo>
                    <a:pt x="548" y="1"/>
                    <a:pt x="529" y="0"/>
                    <a:pt x="5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a:off x="3520175" y="808525"/>
              <a:ext cx="27550" cy="27550"/>
            </a:xfrm>
            <a:custGeom>
              <a:rect b="b" l="l" r="r" t="t"/>
              <a:pathLst>
                <a:path extrusionOk="0" h="1102" w="1102">
                  <a:moveTo>
                    <a:pt x="568" y="0"/>
                  </a:moveTo>
                  <a:cubicBezTo>
                    <a:pt x="268" y="0"/>
                    <a:pt x="1" y="267"/>
                    <a:pt x="1" y="567"/>
                  </a:cubicBezTo>
                  <a:cubicBezTo>
                    <a:pt x="1" y="868"/>
                    <a:pt x="268" y="1101"/>
                    <a:pt x="568" y="1101"/>
                  </a:cubicBezTo>
                  <a:cubicBezTo>
                    <a:pt x="868" y="1101"/>
                    <a:pt x="1102" y="868"/>
                    <a:pt x="1102" y="567"/>
                  </a:cubicBezTo>
                  <a:cubicBezTo>
                    <a:pt x="1102" y="267"/>
                    <a:pt x="868" y="0"/>
                    <a:pt x="5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3623600" y="767850"/>
              <a:ext cx="36700" cy="24850"/>
            </a:xfrm>
            <a:custGeom>
              <a:rect b="b" l="l" r="r" t="t"/>
              <a:pathLst>
                <a:path extrusionOk="0" h="994" w="1468">
                  <a:moveTo>
                    <a:pt x="676" y="0"/>
                  </a:moveTo>
                  <a:cubicBezTo>
                    <a:pt x="379" y="0"/>
                    <a:pt x="110" y="185"/>
                    <a:pt x="0" y="460"/>
                  </a:cubicBezTo>
                  <a:lnTo>
                    <a:pt x="1334" y="994"/>
                  </a:lnTo>
                  <a:cubicBezTo>
                    <a:pt x="1468" y="627"/>
                    <a:pt x="1301" y="226"/>
                    <a:pt x="934" y="60"/>
                  </a:cubicBezTo>
                  <a:cubicBezTo>
                    <a:pt x="901" y="60"/>
                    <a:pt x="901" y="26"/>
                    <a:pt x="867" y="26"/>
                  </a:cubicBezTo>
                  <a:cubicBezTo>
                    <a:pt x="803" y="9"/>
                    <a:pt x="739" y="0"/>
                    <a:pt x="6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3590225" y="806025"/>
              <a:ext cx="42575" cy="80075"/>
            </a:xfrm>
            <a:custGeom>
              <a:rect b="b" l="l" r="r" t="t"/>
              <a:pathLst>
                <a:path extrusionOk="0" h="3203" w="1703">
                  <a:moveTo>
                    <a:pt x="68" y="0"/>
                  </a:moveTo>
                  <a:lnTo>
                    <a:pt x="1" y="3203"/>
                  </a:lnTo>
                  <a:lnTo>
                    <a:pt x="1702" y="2802"/>
                  </a:lnTo>
                  <a:lnTo>
                    <a:pt x="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a:off x="3537700" y="901925"/>
              <a:ext cx="45050" cy="29700"/>
            </a:xfrm>
            <a:custGeom>
              <a:rect b="b" l="l" r="r" t="t"/>
              <a:pathLst>
                <a:path extrusionOk="0" h="1188" w="1802">
                  <a:moveTo>
                    <a:pt x="134" y="0"/>
                  </a:moveTo>
                  <a:lnTo>
                    <a:pt x="134" y="0"/>
                  </a:lnTo>
                  <a:cubicBezTo>
                    <a:pt x="0" y="501"/>
                    <a:pt x="267" y="1001"/>
                    <a:pt x="734" y="1168"/>
                  </a:cubicBezTo>
                  <a:lnTo>
                    <a:pt x="834" y="1168"/>
                  </a:lnTo>
                  <a:cubicBezTo>
                    <a:pt x="895" y="1181"/>
                    <a:pt x="956" y="1187"/>
                    <a:pt x="1015" y="1187"/>
                  </a:cubicBezTo>
                  <a:cubicBezTo>
                    <a:pt x="1408" y="1187"/>
                    <a:pt x="1744" y="911"/>
                    <a:pt x="1802" y="534"/>
                  </a:cubicBezTo>
                  <a:lnTo>
                    <a:pt x="1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3452625" y="931950"/>
              <a:ext cx="101775" cy="64225"/>
            </a:xfrm>
            <a:custGeom>
              <a:rect b="b" l="l" r="r" t="t"/>
              <a:pathLst>
                <a:path extrusionOk="0" h="2569" w="4071">
                  <a:moveTo>
                    <a:pt x="1" y="0"/>
                  </a:moveTo>
                  <a:cubicBezTo>
                    <a:pt x="134" y="501"/>
                    <a:pt x="468" y="934"/>
                    <a:pt x="868" y="1268"/>
                  </a:cubicBezTo>
                  <a:cubicBezTo>
                    <a:pt x="1635" y="1902"/>
                    <a:pt x="4071" y="2569"/>
                    <a:pt x="4071" y="2569"/>
                  </a:cubicBezTo>
                  <a:lnTo>
                    <a:pt x="4071" y="1835"/>
                  </a:lnTo>
                  <a:cubicBezTo>
                    <a:pt x="2870" y="1668"/>
                    <a:pt x="368" y="1001"/>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3380925" y="985750"/>
              <a:ext cx="125950" cy="462425"/>
            </a:xfrm>
            <a:custGeom>
              <a:rect b="b" l="l" r="r" t="t"/>
              <a:pathLst>
                <a:path extrusionOk="0" h="18497" w="5038">
                  <a:moveTo>
                    <a:pt x="1813" y="0"/>
                  </a:moveTo>
                  <a:cubicBezTo>
                    <a:pt x="1550" y="0"/>
                    <a:pt x="1330" y="153"/>
                    <a:pt x="1134" y="517"/>
                  </a:cubicBezTo>
                  <a:cubicBezTo>
                    <a:pt x="901" y="950"/>
                    <a:pt x="300" y="1884"/>
                    <a:pt x="300" y="1884"/>
                  </a:cubicBezTo>
                  <a:cubicBezTo>
                    <a:pt x="300" y="1884"/>
                    <a:pt x="0" y="4920"/>
                    <a:pt x="300" y="5687"/>
                  </a:cubicBezTo>
                  <a:cubicBezTo>
                    <a:pt x="534" y="6354"/>
                    <a:pt x="3336" y="8789"/>
                    <a:pt x="3336" y="8789"/>
                  </a:cubicBezTo>
                  <a:cubicBezTo>
                    <a:pt x="3336" y="8789"/>
                    <a:pt x="2602" y="11525"/>
                    <a:pt x="2569" y="12425"/>
                  </a:cubicBezTo>
                  <a:cubicBezTo>
                    <a:pt x="2535" y="13326"/>
                    <a:pt x="4237" y="16728"/>
                    <a:pt x="4437" y="18496"/>
                  </a:cubicBezTo>
                  <a:cubicBezTo>
                    <a:pt x="4437" y="18496"/>
                    <a:pt x="5037" y="12992"/>
                    <a:pt x="4804" y="11024"/>
                  </a:cubicBezTo>
                  <a:cubicBezTo>
                    <a:pt x="4303" y="7822"/>
                    <a:pt x="3336" y="4720"/>
                    <a:pt x="1968" y="1784"/>
                  </a:cubicBezTo>
                  <a:lnTo>
                    <a:pt x="1968" y="16"/>
                  </a:lnTo>
                  <a:cubicBezTo>
                    <a:pt x="1915" y="6"/>
                    <a:pt x="1863" y="0"/>
                    <a:pt x="1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3359225" y="1200475"/>
              <a:ext cx="124300" cy="269375"/>
            </a:xfrm>
            <a:custGeom>
              <a:rect b="b" l="l" r="r" t="t"/>
              <a:pathLst>
                <a:path extrusionOk="0" h="10775" w="4972">
                  <a:moveTo>
                    <a:pt x="2336" y="300"/>
                  </a:moveTo>
                  <a:cubicBezTo>
                    <a:pt x="2803" y="300"/>
                    <a:pt x="3737" y="1701"/>
                    <a:pt x="4271" y="2869"/>
                  </a:cubicBezTo>
                  <a:cubicBezTo>
                    <a:pt x="4671" y="3836"/>
                    <a:pt x="4004" y="8406"/>
                    <a:pt x="3570" y="9073"/>
                  </a:cubicBezTo>
                  <a:cubicBezTo>
                    <a:pt x="3337" y="9374"/>
                    <a:pt x="3070" y="9674"/>
                    <a:pt x="2770" y="9907"/>
                  </a:cubicBezTo>
                  <a:cubicBezTo>
                    <a:pt x="2436" y="9674"/>
                    <a:pt x="2136" y="9440"/>
                    <a:pt x="1869" y="9140"/>
                  </a:cubicBezTo>
                  <a:cubicBezTo>
                    <a:pt x="1402" y="8506"/>
                    <a:pt x="368" y="4036"/>
                    <a:pt x="668" y="3036"/>
                  </a:cubicBezTo>
                  <a:cubicBezTo>
                    <a:pt x="1035" y="1802"/>
                    <a:pt x="1869" y="300"/>
                    <a:pt x="2336" y="300"/>
                  </a:cubicBezTo>
                  <a:close/>
                  <a:moveTo>
                    <a:pt x="2336" y="0"/>
                  </a:moveTo>
                  <a:cubicBezTo>
                    <a:pt x="1535" y="0"/>
                    <a:pt x="635" y="2035"/>
                    <a:pt x="368" y="2936"/>
                  </a:cubicBezTo>
                  <a:cubicBezTo>
                    <a:pt x="1" y="4003"/>
                    <a:pt x="1102" y="8673"/>
                    <a:pt x="1602" y="9307"/>
                  </a:cubicBezTo>
                  <a:cubicBezTo>
                    <a:pt x="1869" y="9607"/>
                    <a:pt x="2136" y="9874"/>
                    <a:pt x="2436" y="10074"/>
                  </a:cubicBezTo>
                  <a:cubicBezTo>
                    <a:pt x="2136" y="10308"/>
                    <a:pt x="1802" y="10441"/>
                    <a:pt x="1435" y="10474"/>
                  </a:cubicBezTo>
                  <a:lnTo>
                    <a:pt x="1435" y="10775"/>
                  </a:lnTo>
                  <a:lnTo>
                    <a:pt x="1469" y="10775"/>
                  </a:lnTo>
                  <a:cubicBezTo>
                    <a:pt x="1936" y="10741"/>
                    <a:pt x="2403" y="10541"/>
                    <a:pt x="2770" y="10241"/>
                  </a:cubicBezTo>
                  <a:cubicBezTo>
                    <a:pt x="3170" y="10508"/>
                    <a:pt x="3637" y="10675"/>
                    <a:pt x="4137" y="10675"/>
                  </a:cubicBezTo>
                  <a:lnTo>
                    <a:pt x="4104" y="10341"/>
                  </a:lnTo>
                  <a:cubicBezTo>
                    <a:pt x="3737" y="10341"/>
                    <a:pt x="3370" y="10241"/>
                    <a:pt x="3036" y="10041"/>
                  </a:cubicBezTo>
                  <a:cubicBezTo>
                    <a:pt x="3337" y="9807"/>
                    <a:pt x="3604" y="9540"/>
                    <a:pt x="3837" y="9207"/>
                  </a:cubicBezTo>
                  <a:cubicBezTo>
                    <a:pt x="4271" y="8540"/>
                    <a:pt x="4971" y="3803"/>
                    <a:pt x="4538" y="2769"/>
                  </a:cubicBezTo>
                  <a:cubicBezTo>
                    <a:pt x="4204" y="1868"/>
                    <a:pt x="3137" y="0"/>
                    <a:pt x="23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9"/>
            <p:cNvSpPr/>
            <p:nvPr/>
          </p:nvSpPr>
          <p:spPr>
            <a:xfrm>
              <a:off x="3450125" y="1451475"/>
              <a:ext cx="24225" cy="23375"/>
            </a:xfrm>
            <a:custGeom>
              <a:rect b="b" l="l" r="r" t="t"/>
              <a:pathLst>
                <a:path extrusionOk="0" h="935" w="969">
                  <a:moveTo>
                    <a:pt x="468" y="1"/>
                  </a:moveTo>
                  <a:cubicBezTo>
                    <a:pt x="201" y="34"/>
                    <a:pt x="1" y="234"/>
                    <a:pt x="34" y="501"/>
                  </a:cubicBezTo>
                  <a:cubicBezTo>
                    <a:pt x="34" y="735"/>
                    <a:pt x="234" y="935"/>
                    <a:pt x="501" y="935"/>
                  </a:cubicBezTo>
                  <a:cubicBezTo>
                    <a:pt x="768" y="935"/>
                    <a:pt x="968" y="701"/>
                    <a:pt x="935" y="468"/>
                  </a:cubicBezTo>
                  <a:cubicBezTo>
                    <a:pt x="935" y="201"/>
                    <a:pt x="735" y="1"/>
                    <a:pt x="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9"/>
            <p:cNvSpPr/>
            <p:nvPr/>
          </p:nvSpPr>
          <p:spPr>
            <a:xfrm>
              <a:off x="3383425" y="1454825"/>
              <a:ext cx="23375" cy="22625"/>
            </a:xfrm>
            <a:custGeom>
              <a:rect b="b" l="l" r="r" t="t"/>
              <a:pathLst>
                <a:path extrusionOk="0" h="905" w="935">
                  <a:moveTo>
                    <a:pt x="434" y="0"/>
                  </a:moveTo>
                  <a:cubicBezTo>
                    <a:pt x="200" y="0"/>
                    <a:pt x="0" y="234"/>
                    <a:pt x="0" y="467"/>
                  </a:cubicBezTo>
                  <a:cubicBezTo>
                    <a:pt x="31" y="714"/>
                    <a:pt x="205" y="904"/>
                    <a:pt x="443" y="904"/>
                  </a:cubicBezTo>
                  <a:cubicBezTo>
                    <a:pt x="462" y="904"/>
                    <a:pt x="481" y="903"/>
                    <a:pt x="501" y="901"/>
                  </a:cubicBezTo>
                  <a:cubicBezTo>
                    <a:pt x="734" y="901"/>
                    <a:pt x="934" y="701"/>
                    <a:pt x="934" y="434"/>
                  </a:cubicBezTo>
                  <a:cubicBezTo>
                    <a:pt x="901" y="167"/>
                    <a:pt x="701" y="0"/>
                    <a:pt x="4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9"/>
            <p:cNvSpPr/>
            <p:nvPr/>
          </p:nvSpPr>
          <p:spPr>
            <a:xfrm>
              <a:off x="3363400" y="1198800"/>
              <a:ext cx="115950" cy="126775"/>
            </a:xfrm>
            <a:custGeom>
              <a:rect b="b" l="l" r="r" t="t"/>
              <a:pathLst>
                <a:path extrusionOk="0" h="5071" w="4638">
                  <a:moveTo>
                    <a:pt x="2156" y="0"/>
                  </a:moveTo>
                  <a:cubicBezTo>
                    <a:pt x="2149" y="0"/>
                    <a:pt x="2143" y="0"/>
                    <a:pt x="2136" y="1"/>
                  </a:cubicBezTo>
                  <a:cubicBezTo>
                    <a:pt x="1235" y="34"/>
                    <a:pt x="301" y="2369"/>
                    <a:pt x="101" y="3003"/>
                  </a:cubicBezTo>
                  <a:cubicBezTo>
                    <a:pt x="1" y="3670"/>
                    <a:pt x="1" y="4337"/>
                    <a:pt x="168" y="4971"/>
                  </a:cubicBezTo>
                  <a:cubicBezTo>
                    <a:pt x="168" y="5037"/>
                    <a:pt x="234" y="5071"/>
                    <a:pt x="268" y="5071"/>
                  </a:cubicBezTo>
                  <a:lnTo>
                    <a:pt x="534" y="5037"/>
                  </a:lnTo>
                  <a:cubicBezTo>
                    <a:pt x="601" y="5004"/>
                    <a:pt x="635" y="4971"/>
                    <a:pt x="635" y="4904"/>
                  </a:cubicBezTo>
                  <a:cubicBezTo>
                    <a:pt x="501" y="4337"/>
                    <a:pt x="468" y="3737"/>
                    <a:pt x="534" y="3136"/>
                  </a:cubicBezTo>
                  <a:cubicBezTo>
                    <a:pt x="901" y="1969"/>
                    <a:pt x="1735" y="501"/>
                    <a:pt x="2169" y="468"/>
                  </a:cubicBezTo>
                  <a:cubicBezTo>
                    <a:pt x="2174" y="467"/>
                    <a:pt x="2178" y="467"/>
                    <a:pt x="2183" y="467"/>
                  </a:cubicBezTo>
                  <a:cubicBezTo>
                    <a:pt x="2591" y="467"/>
                    <a:pt x="3542" y="1881"/>
                    <a:pt x="4004" y="3003"/>
                  </a:cubicBezTo>
                  <a:cubicBezTo>
                    <a:pt x="4137" y="3570"/>
                    <a:pt x="4170" y="4170"/>
                    <a:pt x="4070" y="4771"/>
                  </a:cubicBezTo>
                  <a:cubicBezTo>
                    <a:pt x="4070" y="4804"/>
                    <a:pt x="4137" y="4871"/>
                    <a:pt x="4170" y="4871"/>
                  </a:cubicBezTo>
                  <a:lnTo>
                    <a:pt x="4437" y="4871"/>
                  </a:lnTo>
                  <a:cubicBezTo>
                    <a:pt x="4504" y="4871"/>
                    <a:pt x="4537" y="4837"/>
                    <a:pt x="4537" y="4804"/>
                  </a:cubicBezTo>
                  <a:cubicBezTo>
                    <a:pt x="4637" y="4137"/>
                    <a:pt x="4604" y="3470"/>
                    <a:pt x="4437" y="2803"/>
                  </a:cubicBezTo>
                  <a:cubicBezTo>
                    <a:pt x="4205" y="2207"/>
                    <a:pt x="3086" y="0"/>
                    <a:pt x="21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9"/>
            <p:cNvSpPr/>
            <p:nvPr/>
          </p:nvSpPr>
          <p:spPr>
            <a:xfrm>
              <a:off x="3500175" y="1237150"/>
              <a:ext cx="346925" cy="508725"/>
            </a:xfrm>
            <a:custGeom>
              <a:rect b="b" l="l" r="r" t="t"/>
              <a:pathLst>
                <a:path extrusionOk="0" h="20349" w="13877">
                  <a:moveTo>
                    <a:pt x="13610" y="1"/>
                  </a:moveTo>
                  <a:lnTo>
                    <a:pt x="1768" y="4171"/>
                  </a:lnTo>
                  <a:lnTo>
                    <a:pt x="0" y="20082"/>
                  </a:lnTo>
                  <a:lnTo>
                    <a:pt x="267" y="20349"/>
                  </a:lnTo>
                  <a:lnTo>
                    <a:pt x="11542" y="16146"/>
                  </a:lnTo>
                  <a:lnTo>
                    <a:pt x="13877" y="268"/>
                  </a:lnTo>
                  <a:lnTo>
                    <a:pt x="136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9"/>
            <p:cNvSpPr/>
            <p:nvPr/>
          </p:nvSpPr>
          <p:spPr>
            <a:xfrm>
              <a:off x="3500175" y="1341400"/>
              <a:ext cx="50900" cy="404475"/>
            </a:xfrm>
            <a:custGeom>
              <a:rect b="b" l="l" r="r" t="t"/>
              <a:pathLst>
                <a:path extrusionOk="0" h="16179" w="2036">
                  <a:moveTo>
                    <a:pt x="1768" y="1"/>
                  </a:moveTo>
                  <a:lnTo>
                    <a:pt x="0" y="15912"/>
                  </a:lnTo>
                  <a:lnTo>
                    <a:pt x="267" y="16179"/>
                  </a:lnTo>
                  <a:lnTo>
                    <a:pt x="2035" y="267"/>
                  </a:lnTo>
                  <a:lnTo>
                    <a:pt x="17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9"/>
            <p:cNvSpPr/>
            <p:nvPr/>
          </p:nvSpPr>
          <p:spPr>
            <a:xfrm>
              <a:off x="3619425" y="1300450"/>
              <a:ext cx="141250" cy="64325"/>
            </a:xfrm>
            <a:custGeom>
              <a:rect b="b" l="l" r="r" t="t"/>
              <a:pathLst>
                <a:path extrusionOk="0" h="2573" w="5650">
                  <a:moveTo>
                    <a:pt x="5436" y="0"/>
                  </a:moveTo>
                  <a:cubicBezTo>
                    <a:pt x="5174" y="0"/>
                    <a:pt x="4678" y="155"/>
                    <a:pt x="4070" y="438"/>
                  </a:cubicBezTo>
                  <a:lnTo>
                    <a:pt x="1935" y="1105"/>
                  </a:lnTo>
                  <a:cubicBezTo>
                    <a:pt x="1034" y="1505"/>
                    <a:pt x="167" y="1839"/>
                    <a:pt x="100" y="2106"/>
                  </a:cubicBezTo>
                  <a:lnTo>
                    <a:pt x="0" y="2573"/>
                  </a:lnTo>
                  <a:lnTo>
                    <a:pt x="5538" y="605"/>
                  </a:lnTo>
                  <a:cubicBezTo>
                    <a:pt x="5538" y="605"/>
                    <a:pt x="5571" y="404"/>
                    <a:pt x="5638" y="138"/>
                  </a:cubicBezTo>
                  <a:cubicBezTo>
                    <a:pt x="5649" y="45"/>
                    <a:pt x="5576" y="0"/>
                    <a:pt x="54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9"/>
            <p:cNvSpPr/>
            <p:nvPr/>
          </p:nvSpPr>
          <p:spPr>
            <a:xfrm>
              <a:off x="3623600" y="1281232"/>
              <a:ext cx="152200" cy="65275"/>
            </a:xfrm>
            <a:custGeom>
              <a:rect b="b" l="l" r="r" t="t"/>
              <a:pathLst>
                <a:path extrusionOk="0" h="2611" w="6088">
                  <a:moveTo>
                    <a:pt x="4300" y="1"/>
                  </a:moveTo>
                  <a:cubicBezTo>
                    <a:pt x="4101" y="1"/>
                    <a:pt x="3822" y="40"/>
                    <a:pt x="3436" y="142"/>
                  </a:cubicBezTo>
                  <a:cubicBezTo>
                    <a:pt x="1668" y="643"/>
                    <a:pt x="1635" y="1510"/>
                    <a:pt x="1635" y="1510"/>
                  </a:cubicBezTo>
                  <a:cubicBezTo>
                    <a:pt x="1368" y="1643"/>
                    <a:pt x="1068" y="1743"/>
                    <a:pt x="801" y="1844"/>
                  </a:cubicBezTo>
                  <a:cubicBezTo>
                    <a:pt x="200" y="2010"/>
                    <a:pt x="134" y="2144"/>
                    <a:pt x="100" y="2311"/>
                  </a:cubicBezTo>
                  <a:lnTo>
                    <a:pt x="0" y="2611"/>
                  </a:lnTo>
                  <a:lnTo>
                    <a:pt x="6038" y="476"/>
                  </a:lnTo>
                  <a:cubicBezTo>
                    <a:pt x="6038" y="476"/>
                    <a:pt x="6038" y="342"/>
                    <a:pt x="6071" y="209"/>
                  </a:cubicBezTo>
                  <a:cubicBezTo>
                    <a:pt x="6088" y="126"/>
                    <a:pt x="6029" y="92"/>
                    <a:pt x="5921" y="92"/>
                  </a:cubicBezTo>
                  <a:cubicBezTo>
                    <a:pt x="5813" y="92"/>
                    <a:pt x="5654" y="126"/>
                    <a:pt x="5471" y="176"/>
                  </a:cubicBezTo>
                  <a:lnTo>
                    <a:pt x="4770" y="409"/>
                  </a:lnTo>
                  <a:cubicBezTo>
                    <a:pt x="4770" y="409"/>
                    <a:pt x="4945" y="1"/>
                    <a:pt x="43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9"/>
            <p:cNvSpPr/>
            <p:nvPr/>
          </p:nvSpPr>
          <p:spPr>
            <a:xfrm>
              <a:off x="3578550" y="1347250"/>
              <a:ext cx="250225" cy="105925"/>
            </a:xfrm>
            <a:custGeom>
              <a:rect b="b" l="l" r="r" t="t"/>
              <a:pathLst>
                <a:path extrusionOk="0" h="4237" w="10009">
                  <a:moveTo>
                    <a:pt x="8540" y="0"/>
                  </a:moveTo>
                  <a:lnTo>
                    <a:pt x="1" y="3236"/>
                  </a:lnTo>
                  <a:cubicBezTo>
                    <a:pt x="468" y="3636"/>
                    <a:pt x="968" y="3970"/>
                    <a:pt x="1535" y="4236"/>
                  </a:cubicBezTo>
                  <a:lnTo>
                    <a:pt x="10008" y="1001"/>
                  </a:lnTo>
                  <a:cubicBezTo>
                    <a:pt x="9441" y="834"/>
                    <a:pt x="8907" y="467"/>
                    <a:pt x="85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9"/>
            <p:cNvSpPr/>
            <p:nvPr/>
          </p:nvSpPr>
          <p:spPr>
            <a:xfrm>
              <a:off x="3566875" y="1332225"/>
              <a:ext cx="277725" cy="124325"/>
            </a:xfrm>
            <a:custGeom>
              <a:rect b="b" l="l" r="r" t="t"/>
              <a:pathLst>
                <a:path extrusionOk="0" h="4973" w="11109">
                  <a:moveTo>
                    <a:pt x="8774" y="1"/>
                  </a:moveTo>
                  <a:lnTo>
                    <a:pt x="334" y="3236"/>
                  </a:lnTo>
                  <a:cubicBezTo>
                    <a:pt x="268" y="3270"/>
                    <a:pt x="168" y="3336"/>
                    <a:pt x="134" y="3403"/>
                  </a:cubicBezTo>
                  <a:cubicBezTo>
                    <a:pt x="1" y="3603"/>
                    <a:pt x="68" y="3870"/>
                    <a:pt x="268" y="3970"/>
                  </a:cubicBezTo>
                  <a:lnTo>
                    <a:pt x="1335" y="4737"/>
                  </a:lnTo>
                  <a:cubicBezTo>
                    <a:pt x="1574" y="4897"/>
                    <a:pt x="1849" y="4973"/>
                    <a:pt x="2116" y="4973"/>
                  </a:cubicBezTo>
                  <a:cubicBezTo>
                    <a:pt x="2297" y="4973"/>
                    <a:pt x="2475" y="4938"/>
                    <a:pt x="2636" y="4871"/>
                  </a:cubicBezTo>
                  <a:lnTo>
                    <a:pt x="11109" y="1669"/>
                  </a:lnTo>
                  <a:lnTo>
                    <a:pt x="10809" y="1435"/>
                  </a:lnTo>
                  <a:lnTo>
                    <a:pt x="2469" y="4604"/>
                  </a:lnTo>
                  <a:cubicBezTo>
                    <a:pt x="2353" y="4648"/>
                    <a:pt x="2230" y="4672"/>
                    <a:pt x="2109" y="4672"/>
                  </a:cubicBezTo>
                  <a:cubicBezTo>
                    <a:pt x="1953" y="4672"/>
                    <a:pt x="1800" y="4631"/>
                    <a:pt x="1669" y="4537"/>
                  </a:cubicBezTo>
                  <a:lnTo>
                    <a:pt x="668" y="3837"/>
                  </a:lnTo>
                  <a:cubicBezTo>
                    <a:pt x="601" y="3803"/>
                    <a:pt x="535" y="3737"/>
                    <a:pt x="535" y="3670"/>
                  </a:cubicBezTo>
                  <a:cubicBezTo>
                    <a:pt x="501" y="3537"/>
                    <a:pt x="568" y="3403"/>
                    <a:pt x="701" y="3370"/>
                  </a:cubicBezTo>
                  <a:lnTo>
                    <a:pt x="9041" y="201"/>
                  </a:lnTo>
                  <a:lnTo>
                    <a:pt x="87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p:nvPr/>
          </p:nvSpPr>
          <p:spPr>
            <a:xfrm>
              <a:off x="3536025" y="1373925"/>
              <a:ext cx="307750" cy="417450"/>
            </a:xfrm>
            <a:custGeom>
              <a:rect b="b" l="l" r="r" t="t"/>
              <a:pathLst>
                <a:path extrusionOk="0" h="16698" w="12310">
                  <a:moveTo>
                    <a:pt x="1268" y="1902"/>
                  </a:moveTo>
                  <a:cubicBezTo>
                    <a:pt x="1264" y="1925"/>
                    <a:pt x="1262" y="1948"/>
                    <a:pt x="1262" y="1971"/>
                  </a:cubicBezTo>
                  <a:lnTo>
                    <a:pt x="1262" y="1971"/>
                  </a:lnTo>
                  <a:lnTo>
                    <a:pt x="1268" y="1902"/>
                  </a:lnTo>
                  <a:close/>
                  <a:moveTo>
                    <a:pt x="12309" y="1"/>
                  </a:moveTo>
                  <a:lnTo>
                    <a:pt x="3870" y="3203"/>
                  </a:lnTo>
                  <a:cubicBezTo>
                    <a:pt x="3694" y="3284"/>
                    <a:pt x="3513" y="3321"/>
                    <a:pt x="3332" y="3321"/>
                  </a:cubicBezTo>
                  <a:cubicBezTo>
                    <a:pt x="3068" y="3321"/>
                    <a:pt x="2807" y="3241"/>
                    <a:pt x="2569" y="3103"/>
                  </a:cubicBezTo>
                  <a:lnTo>
                    <a:pt x="1502" y="2336"/>
                  </a:lnTo>
                  <a:cubicBezTo>
                    <a:pt x="1358" y="2249"/>
                    <a:pt x="1264" y="2113"/>
                    <a:pt x="1262" y="1971"/>
                  </a:cubicBezTo>
                  <a:lnTo>
                    <a:pt x="1262" y="1971"/>
                  </a:lnTo>
                  <a:lnTo>
                    <a:pt x="34" y="15278"/>
                  </a:lnTo>
                  <a:cubicBezTo>
                    <a:pt x="1" y="15445"/>
                    <a:pt x="101" y="15612"/>
                    <a:pt x="268" y="15712"/>
                  </a:cubicBezTo>
                  <a:lnTo>
                    <a:pt x="1335" y="16479"/>
                  </a:lnTo>
                  <a:cubicBezTo>
                    <a:pt x="1573" y="16618"/>
                    <a:pt x="1834" y="16698"/>
                    <a:pt x="2098" y="16698"/>
                  </a:cubicBezTo>
                  <a:cubicBezTo>
                    <a:pt x="2278" y="16698"/>
                    <a:pt x="2460" y="16660"/>
                    <a:pt x="2636" y="16579"/>
                  </a:cubicBezTo>
                  <a:lnTo>
                    <a:pt x="11075" y="13377"/>
                  </a:lnTo>
                  <a:lnTo>
                    <a:pt x="1230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9"/>
            <p:cNvSpPr/>
            <p:nvPr/>
          </p:nvSpPr>
          <p:spPr>
            <a:xfrm>
              <a:off x="3536025" y="1421450"/>
              <a:ext cx="80925" cy="370300"/>
            </a:xfrm>
            <a:custGeom>
              <a:rect b="b" l="l" r="r" t="t"/>
              <a:pathLst>
                <a:path extrusionOk="0" h="14812" w="3237">
                  <a:moveTo>
                    <a:pt x="1268" y="1"/>
                  </a:moveTo>
                  <a:lnTo>
                    <a:pt x="1" y="13410"/>
                  </a:lnTo>
                  <a:cubicBezTo>
                    <a:pt x="1" y="13577"/>
                    <a:pt x="101" y="13744"/>
                    <a:pt x="234" y="13811"/>
                  </a:cubicBezTo>
                  <a:lnTo>
                    <a:pt x="1335" y="14578"/>
                  </a:lnTo>
                  <a:cubicBezTo>
                    <a:pt x="1502" y="14711"/>
                    <a:pt x="1735" y="14778"/>
                    <a:pt x="1969" y="14811"/>
                  </a:cubicBezTo>
                  <a:lnTo>
                    <a:pt x="3236" y="1402"/>
                  </a:lnTo>
                  <a:cubicBezTo>
                    <a:pt x="3003" y="1369"/>
                    <a:pt x="2769" y="1302"/>
                    <a:pt x="2569" y="1168"/>
                  </a:cubicBezTo>
                  <a:lnTo>
                    <a:pt x="1502" y="401"/>
                  </a:lnTo>
                  <a:cubicBezTo>
                    <a:pt x="1368" y="334"/>
                    <a:pt x="1268" y="168"/>
                    <a:pt x="12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9"/>
            <p:cNvSpPr/>
            <p:nvPr/>
          </p:nvSpPr>
          <p:spPr>
            <a:xfrm>
              <a:off x="3764525" y="1421450"/>
              <a:ext cx="94250" cy="172800"/>
            </a:xfrm>
            <a:custGeom>
              <a:rect b="b" l="l" r="r" t="t"/>
              <a:pathLst>
                <a:path extrusionOk="0" h="6912" w="3770">
                  <a:moveTo>
                    <a:pt x="3003" y="1"/>
                  </a:moveTo>
                  <a:lnTo>
                    <a:pt x="2903" y="1202"/>
                  </a:lnTo>
                  <a:cubicBezTo>
                    <a:pt x="2169" y="1735"/>
                    <a:pt x="1535" y="2303"/>
                    <a:pt x="935" y="2936"/>
                  </a:cubicBezTo>
                  <a:cubicBezTo>
                    <a:pt x="67" y="3870"/>
                    <a:pt x="1" y="6472"/>
                    <a:pt x="734" y="6839"/>
                  </a:cubicBezTo>
                  <a:cubicBezTo>
                    <a:pt x="835" y="6889"/>
                    <a:pt x="942" y="6912"/>
                    <a:pt x="1055" y="6912"/>
                  </a:cubicBezTo>
                  <a:cubicBezTo>
                    <a:pt x="1767" y="6912"/>
                    <a:pt x="2680" y="6001"/>
                    <a:pt x="3169" y="5338"/>
                  </a:cubicBezTo>
                  <a:cubicBezTo>
                    <a:pt x="3770" y="4571"/>
                    <a:pt x="3770" y="3136"/>
                    <a:pt x="3770" y="2236"/>
                  </a:cubicBezTo>
                  <a:cubicBezTo>
                    <a:pt x="3770" y="1335"/>
                    <a:pt x="3703" y="50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p:nvPr/>
          </p:nvSpPr>
          <p:spPr>
            <a:xfrm>
              <a:off x="3119075" y="1044525"/>
              <a:ext cx="568050" cy="588075"/>
            </a:xfrm>
            <a:custGeom>
              <a:rect b="b" l="l" r="r" t="t"/>
              <a:pathLst>
                <a:path extrusionOk="0" h="23523" w="22722">
                  <a:moveTo>
                    <a:pt x="7739" y="0"/>
                  </a:moveTo>
                  <a:cubicBezTo>
                    <a:pt x="5104" y="0"/>
                    <a:pt x="4303" y="1235"/>
                    <a:pt x="3503" y="3603"/>
                  </a:cubicBezTo>
                  <a:cubicBezTo>
                    <a:pt x="2769" y="5771"/>
                    <a:pt x="267" y="15812"/>
                    <a:pt x="134" y="17313"/>
                  </a:cubicBezTo>
                  <a:cubicBezTo>
                    <a:pt x="0" y="18847"/>
                    <a:pt x="667" y="19448"/>
                    <a:pt x="2202" y="20115"/>
                  </a:cubicBezTo>
                  <a:cubicBezTo>
                    <a:pt x="3703" y="20782"/>
                    <a:pt x="7205" y="21616"/>
                    <a:pt x="10374" y="22483"/>
                  </a:cubicBezTo>
                  <a:cubicBezTo>
                    <a:pt x="11975" y="22950"/>
                    <a:pt x="13610" y="23250"/>
                    <a:pt x="15244" y="23417"/>
                  </a:cubicBezTo>
                  <a:cubicBezTo>
                    <a:pt x="16100" y="23485"/>
                    <a:pt x="16851" y="23523"/>
                    <a:pt x="17510" y="23523"/>
                  </a:cubicBezTo>
                  <a:cubicBezTo>
                    <a:pt x="19753" y="23523"/>
                    <a:pt x="20930" y="23091"/>
                    <a:pt x="21549" y="21983"/>
                  </a:cubicBezTo>
                  <a:cubicBezTo>
                    <a:pt x="22721" y="20019"/>
                    <a:pt x="22194" y="19059"/>
                    <a:pt x="20690" y="19059"/>
                  </a:cubicBezTo>
                  <a:cubicBezTo>
                    <a:pt x="20483" y="19059"/>
                    <a:pt x="20257" y="19078"/>
                    <a:pt x="20014" y="19114"/>
                  </a:cubicBezTo>
                  <a:cubicBezTo>
                    <a:pt x="19489" y="19195"/>
                    <a:pt x="18976" y="19239"/>
                    <a:pt x="18461" y="19239"/>
                  </a:cubicBezTo>
                  <a:cubicBezTo>
                    <a:pt x="18125" y="19239"/>
                    <a:pt x="17788" y="19220"/>
                    <a:pt x="17446" y="19181"/>
                  </a:cubicBezTo>
                  <a:cubicBezTo>
                    <a:pt x="17846" y="19014"/>
                    <a:pt x="18213" y="18814"/>
                    <a:pt x="18547" y="18514"/>
                  </a:cubicBezTo>
                  <a:cubicBezTo>
                    <a:pt x="18914" y="18247"/>
                    <a:pt x="19014" y="17746"/>
                    <a:pt x="18780" y="17346"/>
                  </a:cubicBezTo>
                  <a:cubicBezTo>
                    <a:pt x="18755" y="17314"/>
                    <a:pt x="18722" y="17301"/>
                    <a:pt x="18680" y="17301"/>
                  </a:cubicBezTo>
                  <a:cubicBezTo>
                    <a:pt x="18502" y="17301"/>
                    <a:pt x="18160" y="17545"/>
                    <a:pt x="17513" y="17680"/>
                  </a:cubicBezTo>
                  <a:cubicBezTo>
                    <a:pt x="16545" y="17913"/>
                    <a:pt x="15911" y="17746"/>
                    <a:pt x="14977" y="18247"/>
                  </a:cubicBezTo>
                  <a:cubicBezTo>
                    <a:pt x="14644" y="18386"/>
                    <a:pt x="14287" y="18455"/>
                    <a:pt x="13927" y="18455"/>
                  </a:cubicBezTo>
                  <a:cubicBezTo>
                    <a:pt x="13854" y="18455"/>
                    <a:pt x="13782" y="18453"/>
                    <a:pt x="13710" y="18447"/>
                  </a:cubicBezTo>
                  <a:cubicBezTo>
                    <a:pt x="12976" y="18447"/>
                    <a:pt x="11975" y="18180"/>
                    <a:pt x="10074" y="17613"/>
                  </a:cubicBezTo>
                  <a:cubicBezTo>
                    <a:pt x="8506" y="17079"/>
                    <a:pt x="6972" y="16446"/>
                    <a:pt x="5471" y="15712"/>
                  </a:cubicBezTo>
                  <a:lnTo>
                    <a:pt x="8339" y="7372"/>
                  </a:lnTo>
                  <a:cubicBezTo>
                    <a:pt x="8339" y="7372"/>
                    <a:pt x="10007" y="1802"/>
                    <a:pt x="77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3101550" y="1040575"/>
              <a:ext cx="292725" cy="563550"/>
            </a:xfrm>
            <a:custGeom>
              <a:rect b="b" l="l" r="r" t="t"/>
              <a:pathLst>
                <a:path extrusionOk="0" h="22542" w="11709">
                  <a:moveTo>
                    <a:pt x="7973" y="0"/>
                  </a:moveTo>
                  <a:cubicBezTo>
                    <a:pt x="6743" y="0"/>
                    <a:pt x="5679" y="238"/>
                    <a:pt x="4837" y="1760"/>
                  </a:cubicBezTo>
                  <a:cubicBezTo>
                    <a:pt x="3803" y="3628"/>
                    <a:pt x="2236" y="9365"/>
                    <a:pt x="1402" y="13501"/>
                  </a:cubicBezTo>
                  <a:cubicBezTo>
                    <a:pt x="568" y="17638"/>
                    <a:pt x="1" y="19272"/>
                    <a:pt x="1902" y="20139"/>
                  </a:cubicBezTo>
                  <a:cubicBezTo>
                    <a:pt x="3803" y="20973"/>
                    <a:pt x="10175" y="22541"/>
                    <a:pt x="10175" y="22541"/>
                  </a:cubicBezTo>
                  <a:cubicBezTo>
                    <a:pt x="10175" y="22541"/>
                    <a:pt x="9941" y="19939"/>
                    <a:pt x="11709" y="18038"/>
                  </a:cubicBezTo>
                  <a:lnTo>
                    <a:pt x="6472" y="15803"/>
                  </a:lnTo>
                  <a:lnTo>
                    <a:pt x="9274" y="7630"/>
                  </a:lnTo>
                  <a:cubicBezTo>
                    <a:pt x="9274" y="7630"/>
                    <a:pt x="11042" y="2393"/>
                    <a:pt x="8840" y="25"/>
                  </a:cubicBezTo>
                  <a:cubicBezTo>
                    <a:pt x="8543" y="13"/>
                    <a:pt x="8254" y="0"/>
                    <a:pt x="79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2886400" y="4042500"/>
              <a:ext cx="320250" cy="135300"/>
            </a:xfrm>
            <a:custGeom>
              <a:rect b="b" l="l" r="r" t="t"/>
              <a:pathLst>
                <a:path extrusionOk="0" h="5412" w="12810">
                  <a:moveTo>
                    <a:pt x="34" y="1"/>
                  </a:moveTo>
                  <a:cubicBezTo>
                    <a:pt x="34" y="1"/>
                    <a:pt x="0" y="1101"/>
                    <a:pt x="267" y="1368"/>
                  </a:cubicBezTo>
                  <a:cubicBezTo>
                    <a:pt x="834" y="1735"/>
                    <a:pt x="1502" y="2002"/>
                    <a:pt x="2169" y="2135"/>
                  </a:cubicBezTo>
                  <a:cubicBezTo>
                    <a:pt x="3036" y="2336"/>
                    <a:pt x="4103" y="3236"/>
                    <a:pt x="4871" y="3870"/>
                  </a:cubicBezTo>
                  <a:cubicBezTo>
                    <a:pt x="5638" y="4504"/>
                    <a:pt x="6672" y="5104"/>
                    <a:pt x="8573" y="5338"/>
                  </a:cubicBezTo>
                  <a:cubicBezTo>
                    <a:pt x="8855" y="5387"/>
                    <a:pt x="9140" y="5411"/>
                    <a:pt x="9424" y="5411"/>
                  </a:cubicBezTo>
                  <a:cubicBezTo>
                    <a:pt x="10486" y="5411"/>
                    <a:pt x="11541" y="5076"/>
                    <a:pt x="12409" y="4470"/>
                  </a:cubicBezTo>
                  <a:cubicBezTo>
                    <a:pt x="12710" y="4137"/>
                    <a:pt x="12810" y="3637"/>
                    <a:pt x="12643" y="3236"/>
                  </a:cubicBezTo>
                  <a:lnTo>
                    <a:pt x="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2886400" y="3936600"/>
              <a:ext cx="325250" cy="226850"/>
            </a:xfrm>
            <a:custGeom>
              <a:rect b="b" l="l" r="r" t="t"/>
              <a:pathLst>
                <a:path extrusionOk="0" h="9074" w="13010">
                  <a:moveTo>
                    <a:pt x="801" y="0"/>
                  </a:moveTo>
                  <a:cubicBezTo>
                    <a:pt x="634" y="0"/>
                    <a:pt x="534" y="100"/>
                    <a:pt x="501" y="234"/>
                  </a:cubicBezTo>
                  <a:cubicBezTo>
                    <a:pt x="434" y="534"/>
                    <a:pt x="401" y="1435"/>
                    <a:pt x="267" y="1902"/>
                  </a:cubicBezTo>
                  <a:cubicBezTo>
                    <a:pt x="67" y="2802"/>
                    <a:pt x="0" y="3703"/>
                    <a:pt x="67" y="4570"/>
                  </a:cubicBezTo>
                  <a:cubicBezTo>
                    <a:pt x="167" y="5137"/>
                    <a:pt x="1468" y="5538"/>
                    <a:pt x="2302" y="5871"/>
                  </a:cubicBezTo>
                  <a:cubicBezTo>
                    <a:pt x="3303" y="6305"/>
                    <a:pt x="4203" y="6872"/>
                    <a:pt x="5004" y="7572"/>
                  </a:cubicBezTo>
                  <a:cubicBezTo>
                    <a:pt x="6172" y="8440"/>
                    <a:pt x="7573" y="8973"/>
                    <a:pt x="9040" y="9073"/>
                  </a:cubicBezTo>
                  <a:cubicBezTo>
                    <a:pt x="10508" y="9073"/>
                    <a:pt x="12176" y="8573"/>
                    <a:pt x="12543" y="7906"/>
                  </a:cubicBezTo>
                  <a:cubicBezTo>
                    <a:pt x="13010" y="7072"/>
                    <a:pt x="12643" y="6572"/>
                    <a:pt x="10475" y="5538"/>
                  </a:cubicBezTo>
                  <a:cubicBezTo>
                    <a:pt x="10041" y="5371"/>
                    <a:pt x="8607" y="4503"/>
                    <a:pt x="8106" y="4203"/>
                  </a:cubicBezTo>
                  <a:cubicBezTo>
                    <a:pt x="6772" y="3369"/>
                    <a:pt x="5438" y="2168"/>
                    <a:pt x="4837" y="701"/>
                  </a:cubicBezTo>
                  <a:cubicBezTo>
                    <a:pt x="4771" y="501"/>
                    <a:pt x="4670" y="367"/>
                    <a:pt x="4504" y="234"/>
                  </a:cubicBezTo>
                  <a:cubicBezTo>
                    <a:pt x="4409" y="210"/>
                    <a:pt x="4315" y="187"/>
                    <a:pt x="4221" y="187"/>
                  </a:cubicBezTo>
                  <a:cubicBezTo>
                    <a:pt x="4182" y="187"/>
                    <a:pt x="4142" y="191"/>
                    <a:pt x="4103" y="200"/>
                  </a:cubicBezTo>
                  <a:cubicBezTo>
                    <a:pt x="3736" y="267"/>
                    <a:pt x="3370" y="367"/>
                    <a:pt x="3036" y="534"/>
                  </a:cubicBezTo>
                  <a:cubicBezTo>
                    <a:pt x="2769" y="667"/>
                    <a:pt x="2335" y="834"/>
                    <a:pt x="2335" y="1201"/>
                  </a:cubicBezTo>
                  <a:cubicBezTo>
                    <a:pt x="2335" y="1335"/>
                    <a:pt x="2369" y="1468"/>
                    <a:pt x="2436" y="1568"/>
                  </a:cubicBezTo>
                  <a:cubicBezTo>
                    <a:pt x="2469" y="1635"/>
                    <a:pt x="2469" y="1768"/>
                    <a:pt x="2402" y="1802"/>
                  </a:cubicBezTo>
                  <a:cubicBezTo>
                    <a:pt x="2384" y="1810"/>
                    <a:pt x="2366" y="1815"/>
                    <a:pt x="2349" y="1815"/>
                  </a:cubicBezTo>
                  <a:cubicBezTo>
                    <a:pt x="2300" y="1815"/>
                    <a:pt x="2251" y="1784"/>
                    <a:pt x="2202" y="1735"/>
                  </a:cubicBezTo>
                  <a:cubicBezTo>
                    <a:pt x="2002" y="1535"/>
                    <a:pt x="1802" y="1301"/>
                    <a:pt x="1602" y="1034"/>
                  </a:cubicBezTo>
                  <a:cubicBezTo>
                    <a:pt x="1502" y="901"/>
                    <a:pt x="1401" y="801"/>
                    <a:pt x="1268" y="701"/>
                  </a:cubicBezTo>
                  <a:cubicBezTo>
                    <a:pt x="1135" y="601"/>
                    <a:pt x="1035" y="534"/>
                    <a:pt x="901" y="434"/>
                  </a:cubicBezTo>
                  <a:cubicBezTo>
                    <a:pt x="768" y="334"/>
                    <a:pt x="801" y="167"/>
                    <a:pt x="8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2886400" y="3936600"/>
              <a:ext cx="325250" cy="226850"/>
            </a:xfrm>
            <a:custGeom>
              <a:rect b="b" l="l" r="r" t="t"/>
              <a:pathLst>
                <a:path extrusionOk="0" h="9074" w="13010">
                  <a:moveTo>
                    <a:pt x="801" y="0"/>
                  </a:moveTo>
                  <a:cubicBezTo>
                    <a:pt x="634" y="0"/>
                    <a:pt x="534" y="100"/>
                    <a:pt x="501" y="234"/>
                  </a:cubicBezTo>
                  <a:cubicBezTo>
                    <a:pt x="434" y="534"/>
                    <a:pt x="401" y="1435"/>
                    <a:pt x="267" y="1902"/>
                  </a:cubicBezTo>
                  <a:cubicBezTo>
                    <a:pt x="67" y="2802"/>
                    <a:pt x="0" y="3703"/>
                    <a:pt x="67" y="4570"/>
                  </a:cubicBezTo>
                  <a:cubicBezTo>
                    <a:pt x="167" y="5137"/>
                    <a:pt x="1468" y="5538"/>
                    <a:pt x="2302" y="5871"/>
                  </a:cubicBezTo>
                  <a:cubicBezTo>
                    <a:pt x="3303" y="6305"/>
                    <a:pt x="4203" y="6872"/>
                    <a:pt x="5004" y="7572"/>
                  </a:cubicBezTo>
                  <a:cubicBezTo>
                    <a:pt x="6172" y="8440"/>
                    <a:pt x="7573" y="8973"/>
                    <a:pt x="9040" y="9073"/>
                  </a:cubicBezTo>
                  <a:cubicBezTo>
                    <a:pt x="10508" y="9073"/>
                    <a:pt x="12176" y="8573"/>
                    <a:pt x="12543" y="7906"/>
                  </a:cubicBezTo>
                  <a:cubicBezTo>
                    <a:pt x="13010" y="7072"/>
                    <a:pt x="12643" y="6572"/>
                    <a:pt x="10475" y="5538"/>
                  </a:cubicBezTo>
                  <a:cubicBezTo>
                    <a:pt x="10041" y="5371"/>
                    <a:pt x="8607" y="4503"/>
                    <a:pt x="8106" y="4203"/>
                  </a:cubicBezTo>
                  <a:cubicBezTo>
                    <a:pt x="6772" y="3369"/>
                    <a:pt x="5438" y="2168"/>
                    <a:pt x="4837" y="701"/>
                  </a:cubicBezTo>
                  <a:cubicBezTo>
                    <a:pt x="4771" y="501"/>
                    <a:pt x="4670" y="367"/>
                    <a:pt x="4504" y="234"/>
                  </a:cubicBezTo>
                  <a:cubicBezTo>
                    <a:pt x="4409" y="210"/>
                    <a:pt x="4315" y="187"/>
                    <a:pt x="4221" y="187"/>
                  </a:cubicBezTo>
                  <a:cubicBezTo>
                    <a:pt x="4182" y="187"/>
                    <a:pt x="4142" y="191"/>
                    <a:pt x="4103" y="200"/>
                  </a:cubicBezTo>
                  <a:cubicBezTo>
                    <a:pt x="3736" y="267"/>
                    <a:pt x="3370" y="367"/>
                    <a:pt x="3036" y="534"/>
                  </a:cubicBezTo>
                  <a:cubicBezTo>
                    <a:pt x="2769" y="667"/>
                    <a:pt x="2335" y="834"/>
                    <a:pt x="2335" y="1201"/>
                  </a:cubicBezTo>
                  <a:cubicBezTo>
                    <a:pt x="2335" y="1335"/>
                    <a:pt x="2369" y="1468"/>
                    <a:pt x="2436" y="1568"/>
                  </a:cubicBezTo>
                  <a:cubicBezTo>
                    <a:pt x="2469" y="1635"/>
                    <a:pt x="2469" y="1768"/>
                    <a:pt x="2402" y="1802"/>
                  </a:cubicBezTo>
                  <a:cubicBezTo>
                    <a:pt x="2384" y="1810"/>
                    <a:pt x="2366" y="1815"/>
                    <a:pt x="2349" y="1815"/>
                  </a:cubicBezTo>
                  <a:cubicBezTo>
                    <a:pt x="2300" y="1815"/>
                    <a:pt x="2251" y="1784"/>
                    <a:pt x="2202" y="1735"/>
                  </a:cubicBezTo>
                  <a:cubicBezTo>
                    <a:pt x="2002" y="1535"/>
                    <a:pt x="1802" y="1301"/>
                    <a:pt x="1602" y="1034"/>
                  </a:cubicBezTo>
                  <a:cubicBezTo>
                    <a:pt x="1502" y="901"/>
                    <a:pt x="1401" y="801"/>
                    <a:pt x="1268" y="701"/>
                  </a:cubicBezTo>
                  <a:cubicBezTo>
                    <a:pt x="1135" y="601"/>
                    <a:pt x="1035" y="534"/>
                    <a:pt x="901" y="434"/>
                  </a:cubicBezTo>
                  <a:cubicBezTo>
                    <a:pt x="768" y="334"/>
                    <a:pt x="801" y="167"/>
                    <a:pt x="8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9"/>
            <p:cNvSpPr/>
            <p:nvPr/>
          </p:nvSpPr>
          <p:spPr>
            <a:xfrm>
              <a:off x="2982300" y="4070025"/>
              <a:ext cx="229350" cy="94275"/>
            </a:xfrm>
            <a:custGeom>
              <a:rect b="b" l="l" r="r" t="t"/>
              <a:pathLst>
                <a:path extrusionOk="0" h="3771" w="9174">
                  <a:moveTo>
                    <a:pt x="6205" y="0"/>
                  </a:moveTo>
                  <a:cubicBezTo>
                    <a:pt x="5571" y="67"/>
                    <a:pt x="3937" y="834"/>
                    <a:pt x="3937" y="1001"/>
                  </a:cubicBezTo>
                  <a:cubicBezTo>
                    <a:pt x="4137" y="1435"/>
                    <a:pt x="4003" y="1935"/>
                    <a:pt x="3603" y="2202"/>
                  </a:cubicBezTo>
                  <a:cubicBezTo>
                    <a:pt x="3411" y="2332"/>
                    <a:pt x="3166" y="2385"/>
                    <a:pt x="2894" y="2385"/>
                  </a:cubicBezTo>
                  <a:cubicBezTo>
                    <a:pt x="1703" y="2385"/>
                    <a:pt x="1" y="1368"/>
                    <a:pt x="1" y="1368"/>
                  </a:cubicBezTo>
                  <a:lnTo>
                    <a:pt x="1" y="1368"/>
                  </a:lnTo>
                  <a:cubicBezTo>
                    <a:pt x="401" y="1635"/>
                    <a:pt x="801" y="1935"/>
                    <a:pt x="1168" y="2235"/>
                  </a:cubicBezTo>
                  <a:cubicBezTo>
                    <a:pt x="2051" y="2955"/>
                    <a:pt x="3929" y="3771"/>
                    <a:pt x="5165" y="3771"/>
                  </a:cubicBezTo>
                  <a:cubicBezTo>
                    <a:pt x="5189" y="3771"/>
                    <a:pt x="5214" y="3770"/>
                    <a:pt x="5238" y="3770"/>
                  </a:cubicBezTo>
                  <a:cubicBezTo>
                    <a:pt x="7139" y="3770"/>
                    <a:pt x="8340" y="3236"/>
                    <a:pt x="8707" y="2569"/>
                  </a:cubicBezTo>
                  <a:cubicBezTo>
                    <a:pt x="9174" y="1702"/>
                    <a:pt x="8807" y="1235"/>
                    <a:pt x="6605" y="234"/>
                  </a:cubicBezTo>
                  <a:cubicBezTo>
                    <a:pt x="6539" y="167"/>
                    <a:pt x="6372" y="100"/>
                    <a:pt x="62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9"/>
            <p:cNvSpPr/>
            <p:nvPr/>
          </p:nvSpPr>
          <p:spPr>
            <a:xfrm>
              <a:off x="2982300" y="4070025"/>
              <a:ext cx="229350" cy="94275"/>
            </a:xfrm>
            <a:custGeom>
              <a:rect b="b" l="l" r="r" t="t"/>
              <a:pathLst>
                <a:path extrusionOk="0" h="3771" w="9174">
                  <a:moveTo>
                    <a:pt x="6205" y="0"/>
                  </a:moveTo>
                  <a:cubicBezTo>
                    <a:pt x="5571" y="67"/>
                    <a:pt x="3937" y="834"/>
                    <a:pt x="3937" y="1001"/>
                  </a:cubicBezTo>
                  <a:cubicBezTo>
                    <a:pt x="4137" y="1435"/>
                    <a:pt x="4003" y="1935"/>
                    <a:pt x="3603" y="2202"/>
                  </a:cubicBezTo>
                  <a:cubicBezTo>
                    <a:pt x="3411" y="2332"/>
                    <a:pt x="3166" y="2385"/>
                    <a:pt x="2894" y="2385"/>
                  </a:cubicBezTo>
                  <a:cubicBezTo>
                    <a:pt x="1703" y="2385"/>
                    <a:pt x="1" y="1368"/>
                    <a:pt x="1" y="1368"/>
                  </a:cubicBezTo>
                  <a:lnTo>
                    <a:pt x="1" y="1368"/>
                  </a:lnTo>
                  <a:cubicBezTo>
                    <a:pt x="401" y="1635"/>
                    <a:pt x="801" y="1935"/>
                    <a:pt x="1168" y="2235"/>
                  </a:cubicBezTo>
                  <a:cubicBezTo>
                    <a:pt x="2051" y="2955"/>
                    <a:pt x="3929" y="3771"/>
                    <a:pt x="5165" y="3771"/>
                  </a:cubicBezTo>
                  <a:cubicBezTo>
                    <a:pt x="5189" y="3771"/>
                    <a:pt x="5214" y="3770"/>
                    <a:pt x="5238" y="3770"/>
                  </a:cubicBezTo>
                  <a:cubicBezTo>
                    <a:pt x="7139" y="3770"/>
                    <a:pt x="8340" y="3236"/>
                    <a:pt x="8707" y="2569"/>
                  </a:cubicBezTo>
                  <a:cubicBezTo>
                    <a:pt x="9174" y="1702"/>
                    <a:pt x="8807" y="1235"/>
                    <a:pt x="6605" y="234"/>
                  </a:cubicBezTo>
                  <a:cubicBezTo>
                    <a:pt x="6539" y="167"/>
                    <a:pt x="6372" y="100"/>
                    <a:pt x="6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2897250" y="3935750"/>
              <a:ext cx="212675" cy="167675"/>
            </a:xfrm>
            <a:custGeom>
              <a:rect b="b" l="l" r="r" t="t"/>
              <a:pathLst>
                <a:path extrusionOk="0" h="6707" w="8507">
                  <a:moveTo>
                    <a:pt x="367" y="1"/>
                  </a:moveTo>
                  <a:cubicBezTo>
                    <a:pt x="234" y="1"/>
                    <a:pt x="100" y="134"/>
                    <a:pt x="67" y="268"/>
                  </a:cubicBezTo>
                  <a:cubicBezTo>
                    <a:pt x="67" y="401"/>
                    <a:pt x="33" y="668"/>
                    <a:pt x="0" y="968"/>
                  </a:cubicBezTo>
                  <a:cubicBezTo>
                    <a:pt x="167" y="1168"/>
                    <a:pt x="400" y="1335"/>
                    <a:pt x="601" y="1502"/>
                  </a:cubicBezTo>
                  <a:cubicBezTo>
                    <a:pt x="1134" y="1936"/>
                    <a:pt x="2068" y="3170"/>
                    <a:pt x="3503" y="4337"/>
                  </a:cubicBezTo>
                  <a:cubicBezTo>
                    <a:pt x="4886" y="5424"/>
                    <a:pt x="7147" y="6706"/>
                    <a:pt x="7557" y="6706"/>
                  </a:cubicBezTo>
                  <a:cubicBezTo>
                    <a:pt x="7563" y="6706"/>
                    <a:pt x="7568" y="6706"/>
                    <a:pt x="7572" y="6706"/>
                  </a:cubicBezTo>
                  <a:cubicBezTo>
                    <a:pt x="7939" y="6672"/>
                    <a:pt x="8506" y="6405"/>
                    <a:pt x="7139" y="5872"/>
                  </a:cubicBezTo>
                  <a:cubicBezTo>
                    <a:pt x="5804" y="5338"/>
                    <a:pt x="2969" y="3303"/>
                    <a:pt x="1768" y="1769"/>
                  </a:cubicBezTo>
                  <a:cubicBezTo>
                    <a:pt x="1568" y="1569"/>
                    <a:pt x="1368" y="1335"/>
                    <a:pt x="1201" y="1068"/>
                  </a:cubicBezTo>
                  <a:cubicBezTo>
                    <a:pt x="1101" y="935"/>
                    <a:pt x="967" y="835"/>
                    <a:pt x="834" y="735"/>
                  </a:cubicBezTo>
                  <a:cubicBezTo>
                    <a:pt x="734" y="635"/>
                    <a:pt x="601" y="568"/>
                    <a:pt x="467" y="468"/>
                  </a:cubicBezTo>
                  <a:cubicBezTo>
                    <a:pt x="334" y="334"/>
                    <a:pt x="367" y="168"/>
                    <a:pt x="3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3079875" y="4069000"/>
              <a:ext cx="66725" cy="30225"/>
            </a:xfrm>
            <a:custGeom>
              <a:rect b="b" l="l" r="r" t="t"/>
              <a:pathLst>
                <a:path extrusionOk="0" h="1209" w="2669">
                  <a:moveTo>
                    <a:pt x="2318" y="0"/>
                  </a:moveTo>
                  <a:cubicBezTo>
                    <a:pt x="1463" y="0"/>
                    <a:pt x="649" y="360"/>
                    <a:pt x="34" y="975"/>
                  </a:cubicBezTo>
                  <a:cubicBezTo>
                    <a:pt x="34" y="1009"/>
                    <a:pt x="0" y="1009"/>
                    <a:pt x="0" y="1042"/>
                  </a:cubicBezTo>
                  <a:cubicBezTo>
                    <a:pt x="0" y="1142"/>
                    <a:pt x="67" y="1176"/>
                    <a:pt x="134" y="1209"/>
                  </a:cubicBezTo>
                  <a:cubicBezTo>
                    <a:pt x="200" y="1209"/>
                    <a:pt x="234" y="1176"/>
                    <a:pt x="267" y="1142"/>
                  </a:cubicBezTo>
                  <a:cubicBezTo>
                    <a:pt x="838" y="572"/>
                    <a:pt x="1588" y="272"/>
                    <a:pt x="2377" y="272"/>
                  </a:cubicBezTo>
                  <a:cubicBezTo>
                    <a:pt x="2419" y="272"/>
                    <a:pt x="2460" y="273"/>
                    <a:pt x="2502" y="275"/>
                  </a:cubicBezTo>
                  <a:cubicBezTo>
                    <a:pt x="2602" y="275"/>
                    <a:pt x="2636" y="208"/>
                    <a:pt x="2669" y="141"/>
                  </a:cubicBezTo>
                  <a:cubicBezTo>
                    <a:pt x="2669" y="75"/>
                    <a:pt x="2602" y="8"/>
                    <a:pt x="2535" y="8"/>
                  </a:cubicBezTo>
                  <a:cubicBezTo>
                    <a:pt x="2463" y="3"/>
                    <a:pt x="2390"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3050675" y="4050775"/>
              <a:ext cx="65925" cy="30125"/>
            </a:xfrm>
            <a:custGeom>
              <a:rect b="b" l="l" r="r" t="t"/>
              <a:pathLst>
                <a:path extrusionOk="0" h="1205" w="2637">
                  <a:moveTo>
                    <a:pt x="2409" y="1"/>
                  </a:moveTo>
                  <a:cubicBezTo>
                    <a:pt x="1520" y="1"/>
                    <a:pt x="671" y="334"/>
                    <a:pt x="34" y="971"/>
                  </a:cubicBezTo>
                  <a:cubicBezTo>
                    <a:pt x="1" y="1037"/>
                    <a:pt x="1" y="1104"/>
                    <a:pt x="34" y="1171"/>
                  </a:cubicBezTo>
                  <a:cubicBezTo>
                    <a:pt x="68" y="1204"/>
                    <a:pt x="101" y="1204"/>
                    <a:pt x="134" y="1204"/>
                  </a:cubicBezTo>
                  <a:cubicBezTo>
                    <a:pt x="168" y="1204"/>
                    <a:pt x="234" y="1171"/>
                    <a:pt x="234" y="1137"/>
                  </a:cubicBezTo>
                  <a:cubicBezTo>
                    <a:pt x="807" y="596"/>
                    <a:pt x="1593" y="268"/>
                    <a:pt x="2388" y="268"/>
                  </a:cubicBezTo>
                  <a:cubicBezTo>
                    <a:pt x="2426" y="268"/>
                    <a:pt x="2464" y="269"/>
                    <a:pt x="2503" y="270"/>
                  </a:cubicBezTo>
                  <a:cubicBezTo>
                    <a:pt x="2569" y="270"/>
                    <a:pt x="2636" y="237"/>
                    <a:pt x="2636" y="137"/>
                  </a:cubicBezTo>
                  <a:cubicBezTo>
                    <a:pt x="2636" y="70"/>
                    <a:pt x="2603" y="3"/>
                    <a:pt x="2536" y="3"/>
                  </a:cubicBezTo>
                  <a:cubicBezTo>
                    <a:pt x="2493" y="2"/>
                    <a:pt x="2451" y="1"/>
                    <a:pt x="2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3020650" y="4033275"/>
              <a:ext cx="67575" cy="30450"/>
            </a:xfrm>
            <a:custGeom>
              <a:rect b="b" l="l" r="r" t="t"/>
              <a:pathLst>
                <a:path extrusionOk="0" h="1218" w="2703">
                  <a:moveTo>
                    <a:pt x="2442" y="0"/>
                  </a:moveTo>
                  <a:cubicBezTo>
                    <a:pt x="1551" y="0"/>
                    <a:pt x="673" y="335"/>
                    <a:pt x="68" y="1003"/>
                  </a:cubicBezTo>
                  <a:cubicBezTo>
                    <a:pt x="1" y="1037"/>
                    <a:pt x="1" y="1137"/>
                    <a:pt x="68" y="1170"/>
                  </a:cubicBezTo>
                  <a:cubicBezTo>
                    <a:pt x="101" y="1204"/>
                    <a:pt x="134" y="1204"/>
                    <a:pt x="134" y="1204"/>
                  </a:cubicBezTo>
                  <a:cubicBezTo>
                    <a:pt x="154" y="1213"/>
                    <a:pt x="173" y="1217"/>
                    <a:pt x="192" y="1217"/>
                  </a:cubicBezTo>
                  <a:cubicBezTo>
                    <a:pt x="237" y="1217"/>
                    <a:pt x="278" y="1194"/>
                    <a:pt x="301" y="1170"/>
                  </a:cubicBezTo>
                  <a:cubicBezTo>
                    <a:pt x="842" y="597"/>
                    <a:pt x="1626" y="267"/>
                    <a:pt x="2422" y="267"/>
                  </a:cubicBezTo>
                  <a:cubicBezTo>
                    <a:pt x="2460" y="267"/>
                    <a:pt x="2498" y="268"/>
                    <a:pt x="2536" y="270"/>
                  </a:cubicBezTo>
                  <a:cubicBezTo>
                    <a:pt x="2548" y="276"/>
                    <a:pt x="2561" y="278"/>
                    <a:pt x="2572" y="278"/>
                  </a:cubicBezTo>
                  <a:cubicBezTo>
                    <a:pt x="2625" y="278"/>
                    <a:pt x="2670" y="224"/>
                    <a:pt x="2670" y="169"/>
                  </a:cubicBezTo>
                  <a:cubicBezTo>
                    <a:pt x="2703" y="103"/>
                    <a:pt x="2636" y="36"/>
                    <a:pt x="2569" y="3"/>
                  </a:cubicBezTo>
                  <a:cubicBezTo>
                    <a:pt x="2527" y="1"/>
                    <a:pt x="24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2993975" y="4013950"/>
              <a:ext cx="66750" cy="30250"/>
            </a:xfrm>
            <a:custGeom>
              <a:rect b="b" l="l" r="r" t="t"/>
              <a:pathLst>
                <a:path extrusionOk="0" h="1210" w="2670">
                  <a:moveTo>
                    <a:pt x="2318" y="1"/>
                  </a:moveTo>
                  <a:cubicBezTo>
                    <a:pt x="1463" y="1"/>
                    <a:pt x="649" y="361"/>
                    <a:pt x="34" y="976"/>
                  </a:cubicBezTo>
                  <a:cubicBezTo>
                    <a:pt x="1" y="1043"/>
                    <a:pt x="1" y="1109"/>
                    <a:pt x="34" y="1176"/>
                  </a:cubicBezTo>
                  <a:cubicBezTo>
                    <a:pt x="67" y="1176"/>
                    <a:pt x="101" y="1209"/>
                    <a:pt x="134" y="1209"/>
                  </a:cubicBezTo>
                  <a:cubicBezTo>
                    <a:pt x="167" y="1209"/>
                    <a:pt x="234" y="1176"/>
                    <a:pt x="267" y="1143"/>
                  </a:cubicBezTo>
                  <a:cubicBezTo>
                    <a:pt x="838" y="572"/>
                    <a:pt x="1589" y="273"/>
                    <a:pt x="2377" y="273"/>
                  </a:cubicBezTo>
                  <a:cubicBezTo>
                    <a:pt x="2419" y="273"/>
                    <a:pt x="2461" y="274"/>
                    <a:pt x="2502" y="275"/>
                  </a:cubicBezTo>
                  <a:cubicBezTo>
                    <a:pt x="2569" y="275"/>
                    <a:pt x="2636" y="209"/>
                    <a:pt x="2669" y="142"/>
                  </a:cubicBezTo>
                  <a:cubicBezTo>
                    <a:pt x="2669" y="75"/>
                    <a:pt x="2602" y="8"/>
                    <a:pt x="2536" y="8"/>
                  </a:cubicBezTo>
                  <a:cubicBezTo>
                    <a:pt x="2463" y="3"/>
                    <a:pt x="2390" y="1"/>
                    <a:pt x="2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2966450" y="3993725"/>
              <a:ext cx="71750" cy="30450"/>
            </a:xfrm>
            <a:custGeom>
              <a:rect b="b" l="l" r="r" t="t"/>
              <a:pathLst>
                <a:path extrusionOk="0" h="1218" w="2870">
                  <a:moveTo>
                    <a:pt x="2433" y="1"/>
                  </a:moveTo>
                  <a:cubicBezTo>
                    <a:pt x="1521" y="1"/>
                    <a:pt x="658" y="360"/>
                    <a:pt x="34" y="984"/>
                  </a:cubicBezTo>
                  <a:cubicBezTo>
                    <a:pt x="1" y="1051"/>
                    <a:pt x="1" y="1151"/>
                    <a:pt x="67" y="1184"/>
                  </a:cubicBezTo>
                  <a:cubicBezTo>
                    <a:pt x="101" y="1218"/>
                    <a:pt x="134" y="1218"/>
                    <a:pt x="134" y="1218"/>
                  </a:cubicBezTo>
                  <a:cubicBezTo>
                    <a:pt x="201" y="1218"/>
                    <a:pt x="234" y="1184"/>
                    <a:pt x="234" y="1151"/>
                  </a:cubicBezTo>
                  <a:cubicBezTo>
                    <a:pt x="823" y="592"/>
                    <a:pt x="1594" y="266"/>
                    <a:pt x="2408" y="266"/>
                  </a:cubicBezTo>
                  <a:cubicBezTo>
                    <a:pt x="2517" y="266"/>
                    <a:pt x="2626" y="272"/>
                    <a:pt x="2736" y="284"/>
                  </a:cubicBezTo>
                  <a:cubicBezTo>
                    <a:pt x="2769" y="284"/>
                    <a:pt x="2836" y="217"/>
                    <a:pt x="2836" y="184"/>
                  </a:cubicBezTo>
                  <a:cubicBezTo>
                    <a:pt x="2869" y="117"/>
                    <a:pt x="2836" y="17"/>
                    <a:pt x="2769" y="17"/>
                  </a:cubicBezTo>
                  <a:cubicBezTo>
                    <a:pt x="2657" y="6"/>
                    <a:pt x="2545" y="1"/>
                    <a:pt x="24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2552000" y="4186775"/>
              <a:ext cx="136775" cy="120550"/>
            </a:xfrm>
            <a:custGeom>
              <a:rect b="b" l="l" r="r" t="t"/>
              <a:pathLst>
                <a:path extrusionOk="0" h="4822" w="5471">
                  <a:moveTo>
                    <a:pt x="100" y="0"/>
                  </a:moveTo>
                  <a:lnTo>
                    <a:pt x="100" y="0"/>
                  </a:lnTo>
                  <a:cubicBezTo>
                    <a:pt x="0" y="1034"/>
                    <a:pt x="100" y="2102"/>
                    <a:pt x="434" y="3069"/>
                  </a:cubicBezTo>
                  <a:cubicBezTo>
                    <a:pt x="767" y="4170"/>
                    <a:pt x="1968" y="4637"/>
                    <a:pt x="2869" y="4770"/>
                  </a:cubicBezTo>
                  <a:cubicBezTo>
                    <a:pt x="3012" y="4805"/>
                    <a:pt x="3156" y="4821"/>
                    <a:pt x="3299" y="4821"/>
                  </a:cubicBezTo>
                  <a:cubicBezTo>
                    <a:pt x="3987" y="4821"/>
                    <a:pt x="4639" y="4433"/>
                    <a:pt x="4970" y="3770"/>
                  </a:cubicBezTo>
                  <a:cubicBezTo>
                    <a:pt x="5337" y="2969"/>
                    <a:pt x="5471" y="2102"/>
                    <a:pt x="5404" y="801"/>
                  </a:cubicBezTo>
                  <a:lnTo>
                    <a:pt x="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2553650" y="3982450"/>
              <a:ext cx="137625" cy="310850"/>
            </a:xfrm>
            <a:custGeom>
              <a:rect b="b" l="l" r="r" t="t"/>
              <a:pathLst>
                <a:path extrusionOk="0" h="12434" w="5505">
                  <a:moveTo>
                    <a:pt x="935" y="1"/>
                  </a:moveTo>
                  <a:cubicBezTo>
                    <a:pt x="568" y="68"/>
                    <a:pt x="635" y="1802"/>
                    <a:pt x="601" y="3570"/>
                  </a:cubicBezTo>
                  <a:cubicBezTo>
                    <a:pt x="568" y="5438"/>
                    <a:pt x="101" y="6272"/>
                    <a:pt x="34" y="7806"/>
                  </a:cubicBezTo>
                  <a:cubicBezTo>
                    <a:pt x="1" y="9574"/>
                    <a:pt x="168" y="10342"/>
                    <a:pt x="868" y="11309"/>
                  </a:cubicBezTo>
                  <a:cubicBezTo>
                    <a:pt x="1302" y="11900"/>
                    <a:pt x="2271" y="12433"/>
                    <a:pt x="3178" y="12433"/>
                  </a:cubicBezTo>
                  <a:cubicBezTo>
                    <a:pt x="3805" y="12433"/>
                    <a:pt x="4403" y="12178"/>
                    <a:pt x="4771" y="11509"/>
                  </a:cubicBezTo>
                  <a:cubicBezTo>
                    <a:pt x="5505" y="10208"/>
                    <a:pt x="5405" y="8841"/>
                    <a:pt x="5171" y="7106"/>
                  </a:cubicBezTo>
                  <a:cubicBezTo>
                    <a:pt x="4904" y="5638"/>
                    <a:pt x="4738" y="4171"/>
                    <a:pt x="4638" y="2703"/>
                  </a:cubicBezTo>
                  <a:cubicBezTo>
                    <a:pt x="4571" y="1402"/>
                    <a:pt x="4538" y="101"/>
                    <a:pt x="4204" y="1"/>
                  </a:cubicBezTo>
                  <a:lnTo>
                    <a:pt x="4204" y="635"/>
                  </a:lnTo>
                  <a:cubicBezTo>
                    <a:pt x="4204" y="835"/>
                    <a:pt x="4237" y="1469"/>
                    <a:pt x="4037" y="1502"/>
                  </a:cubicBezTo>
                  <a:cubicBezTo>
                    <a:pt x="4004" y="1369"/>
                    <a:pt x="4004" y="1202"/>
                    <a:pt x="4004" y="1035"/>
                  </a:cubicBezTo>
                  <a:cubicBezTo>
                    <a:pt x="4004" y="868"/>
                    <a:pt x="3937" y="735"/>
                    <a:pt x="3870" y="601"/>
                  </a:cubicBezTo>
                  <a:cubicBezTo>
                    <a:pt x="3737" y="501"/>
                    <a:pt x="3604" y="468"/>
                    <a:pt x="3437" y="468"/>
                  </a:cubicBezTo>
                  <a:cubicBezTo>
                    <a:pt x="3070" y="435"/>
                    <a:pt x="2703" y="401"/>
                    <a:pt x="2336" y="401"/>
                  </a:cubicBezTo>
                  <a:cubicBezTo>
                    <a:pt x="2169" y="401"/>
                    <a:pt x="1969" y="401"/>
                    <a:pt x="1802" y="435"/>
                  </a:cubicBezTo>
                  <a:cubicBezTo>
                    <a:pt x="1635" y="468"/>
                    <a:pt x="1502" y="501"/>
                    <a:pt x="1369" y="568"/>
                  </a:cubicBezTo>
                  <a:cubicBezTo>
                    <a:pt x="1269" y="601"/>
                    <a:pt x="1202" y="668"/>
                    <a:pt x="1168" y="735"/>
                  </a:cubicBezTo>
                  <a:cubicBezTo>
                    <a:pt x="1168" y="801"/>
                    <a:pt x="1168" y="868"/>
                    <a:pt x="1168" y="935"/>
                  </a:cubicBezTo>
                  <a:cubicBezTo>
                    <a:pt x="1202" y="1068"/>
                    <a:pt x="1202" y="1202"/>
                    <a:pt x="1168" y="1302"/>
                  </a:cubicBezTo>
                  <a:cubicBezTo>
                    <a:pt x="1168" y="1369"/>
                    <a:pt x="1135" y="1435"/>
                    <a:pt x="1102" y="1435"/>
                  </a:cubicBezTo>
                  <a:cubicBezTo>
                    <a:pt x="1035" y="1435"/>
                    <a:pt x="1035" y="1369"/>
                    <a:pt x="1035" y="1335"/>
                  </a:cubicBezTo>
                  <a:cubicBezTo>
                    <a:pt x="1002" y="1102"/>
                    <a:pt x="1035" y="968"/>
                    <a:pt x="1002" y="701"/>
                  </a:cubicBezTo>
                  <a:lnTo>
                    <a:pt x="1002" y="334"/>
                  </a:lnTo>
                  <a:cubicBezTo>
                    <a:pt x="1002" y="234"/>
                    <a:pt x="935" y="101"/>
                    <a:pt x="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2553650" y="3982450"/>
              <a:ext cx="137625" cy="310850"/>
            </a:xfrm>
            <a:custGeom>
              <a:rect b="b" l="l" r="r" t="t"/>
              <a:pathLst>
                <a:path extrusionOk="0" h="12434" w="5505">
                  <a:moveTo>
                    <a:pt x="935" y="1"/>
                  </a:moveTo>
                  <a:cubicBezTo>
                    <a:pt x="568" y="68"/>
                    <a:pt x="635" y="1802"/>
                    <a:pt x="601" y="3570"/>
                  </a:cubicBezTo>
                  <a:cubicBezTo>
                    <a:pt x="568" y="5438"/>
                    <a:pt x="101" y="6272"/>
                    <a:pt x="34" y="7806"/>
                  </a:cubicBezTo>
                  <a:cubicBezTo>
                    <a:pt x="1" y="9574"/>
                    <a:pt x="168" y="10342"/>
                    <a:pt x="868" y="11309"/>
                  </a:cubicBezTo>
                  <a:cubicBezTo>
                    <a:pt x="1302" y="11900"/>
                    <a:pt x="2271" y="12433"/>
                    <a:pt x="3178" y="12433"/>
                  </a:cubicBezTo>
                  <a:cubicBezTo>
                    <a:pt x="3805" y="12433"/>
                    <a:pt x="4403" y="12178"/>
                    <a:pt x="4771" y="11509"/>
                  </a:cubicBezTo>
                  <a:cubicBezTo>
                    <a:pt x="5505" y="10208"/>
                    <a:pt x="5405" y="8841"/>
                    <a:pt x="5171" y="7106"/>
                  </a:cubicBezTo>
                  <a:cubicBezTo>
                    <a:pt x="4904" y="5638"/>
                    <a:pt x="4738" y="4171"/>
                    <a:pt x="4638" y="2703"/>
                  </a:cubicBezTo>
                  <a:cubicBezTo>
                    <a:pt x="4571" y="1402"/>
                    <a:pt x="4538" y="101"/>
                    <a:pt x="4204" y="1"/>
                  </a:cubicBezTo>
                  <a:lnTo>
                    <a:pt x="4204" y="635"/>
                  </a:lnTo>
                  <a:cubicBezTo>
                    <a:pt x="4204" y="835"/>
                    <a:pt x="4237" y="1469"/>
                    <a:pt x="4037" y="1502"/>
                  </a:cubicBezTo>
                  <a:cubicBezTo>
                    <a:pt x="4004" y="1369"/>
                    <a:pt x="4004" y="1202"/>
                    <a:pt x="4004" y="1035"/>
                  </a:cubicBezTo>
                  <a:cubicBezTo>
                    <a:pt x="4004" y="868"/>
                    <a:pt x="3937" y="735"/>
                    <a:pt x="3870" y="601"/>
                  </a:cubicBezTo>
                  <a:cubicBezTo>
                    <a:pt x="3737" y="501"/>
                    <a:pt x="3604" y="468"/>
                    <a:pt x="3437" y="468"/>
                  </a:cubicBezTo>
                  <a:cubicBezTo>
                    <a:pt x="3070" y="435"/>
                    <a:pt x="2703" y="401"/>
                    <a:pt x="2336" y="401"/>
                  </a:cubicBezTo>
                  <a:cubicBezTo>
                    <a:pt x="2169" y="401"/>
                    <a:pt x="1969" y="401"/>
                    <a:pt x="1802" y="435"/>
                  </a:cubicBezTo>
                  <a:cubicBezTo>
                    <a:pt x="1635" y="468"/>
                    <a:pt x="1502" y="501"/>
                    <a:pt x="1369" y="568"/>
                  </a:cubicBezTo>
                  <a:cubicBezTo>
                    <a:pt x="1269" y="601"/>
                    <a:pt x="1202" y="668"/>
                    <a:pt x="1168" y="735"/>
                  </a:cubicBezTo>
                  <a:cubicBezTo>
                    <a:pt x="1168" y="801"/>
                    <a:pt x="1168" y="868"/>
                    <a:pt x="1168" y="935"/>
                  </a:cubicBezTo>
                  <a:cubicBezTo>
                    <a:pt x="1202" y="1068"/>
                    <a:pt x="1202" y="1202"/>
                    <a:pt x="1168" y="1302"/>
                  </a:cubicBezTo>
                  <a:cubicBezTo>
                    <a:pt x="1168" y="1369"/>
                    <a:pt x="1135" y="1435"/>
                    <a:pt x="1102" y="1435"/>
                  </a:cubicBezTo>
                  <a:cubicBezTo>
                    <a:pt x="1035" y="1435"/>
                    <a:pt x="1035" y="1369"/>
                    <a:pt x="1035" y="1335"/>
                  </a:cubicBezTo>
                  <a:cubicBezTo>
                    <a:pt x="1002" y="1102"/>
                    <a:pt x="1035" y="968"/>
                    <a:pt x="1002" y="701"/>
                  </a:cubicBezTo>
                  <a:lnTo>
                    <a:pt x="1002" y="334"/>
                  </a:lnTo>
                  <a:cubicBezTo>
                    <a:pt x="1002" y="234"/>
                    <a:pt x="935" y="101"/>
                    <a:pt x="9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9"/>
            <p:cNvSpPr/>
            <p:nvPr/>
          </p:nvSpPr>
          <p:spPr>
            <a:xfrm>
              <a:off x="2552825" y="4164250"/>
              <a:ext cx="137625" cy="129100"/>
            </a:xfrm>
            <a:custGeom>
              <a:rect b="b" l="l" r="r" t="t"/>
              <a:pathLst>
                <a:path extrusionOk="0" h="5164" w="5505">
                  <a:moveTo>
                    <a:pt x="101" y="34"/>
                  </a:moveTo>
                  <a:lnTo>
                    <a:pt x="101" y="34"/>
                  </a:lnTo>
                  <a:cubicBezTo>
                    <a:pt x="101" y="61"/>
                    <a:pt x="100" y="103"/>
                    <a:pt x="100" y="155"/>
                  </a:cubicBezTo>
                  <a:lnTo>
                    <a:pt x="100" y="155"/>
                  </a:lnTo>
                  <a:cubicBezTo>
                    <a:pt x="101" y="115"/>
                    <a:pt x="101" y="75"/>
                    <a:pt x="101" y="34"/>
                  </a:cubicBezTo>
                  <a:close/>
                  <a:moveTo>
                    <a:pt x="5204" y="1"/>
                  </a:moveTo>
                  <a:cubicBezTo>
                    <a:pt x="5204" y="1"/>
                    <a:pt x="5204" y="1936"/>
                    <a:pt x="4771" y="2169"/>
                  </a:cubicBezTo>
                  <a:cubicBezTo>
                    <a:pt x="4720" y="2196"/>
                    <a:pt x="4671" y="2208"/>
                    <a:pt x="4624" y="2208"/>
                  </a:cubicBezTo>
                  <a:cubicBezTo>
                    <a:pt x="4264" y="2208"/>
                    <a:pt x="4007" y="1504"/>
                    <a:pt x="4037" y="1268"/>
                  </a:cubicBezTo>
                  <a:cubicBezTo>
                    <a:pt x="3382" y="1054"/>
                    <a:pt x="2817" y="987"/>
                    <a:pt x="2367" y="987"/>
                  </a:cubicBezTo>
                  <a:cubicBezTo>
                    <a:pt x="1628" y="987"/>
                    <a:pt x="1201" y="1168"/>
                    <a:pt x="1201" y="1168"/>
                  </a:cubicBezTo>
                  <a:cubicBezTo>
                    <a:pt x="1201" y="1168"/>
                    <a:pt x="1033" y="2264"/>
                    <a:pt x="644" y="2264"/>
                  </a:cubicBezTo>
                  <a:cubicBezTo>
                    <a:pt x="609" y="2264"/>
                    <a:pt x="573" y="2255"/>
                    <a:pt x="534" y="2236"/>
                  </a:cubicBezTo>
                  <a:cubicBezTo>
                    <a:pt x="115" y="1996"/>
                    <a:pt x="99" y="624"/>
                    <a:pt x="100" y="155"/>
                  </a:cubicBezTo>
                  <a:lnTo>
                    <a:pt x="100" y="155"/>
                  </a:lnTo>
                  <a:cubicBezTo>
                    <a:pt x="99" y="282"/>
                    <a:pt x="93" y="408"/>
                    <a:pt x="67" y="534"/>
                  </a:cubicBezTo>
                  <a:cubicBezTo>
                    <a:pt x="1" y="2302"/>
                    <a:pt x="167" y="3070"/>
                    <a:pt x="901" y="4070"/>
                  </a:cubicBezTo>
                  <a:cubicBezTo>
                    <a:pt x="1314" y="4640"/>
                    <a:pt x="2270" y="5164"/>
                    <a:pt x="3171" y="5164"/>
                  </a:cubicBezTo>
                  <a:cubicBezTo>
                    <a:pt x="3799" y="5164"/>
                    <a:pt x="4401" y="4909"/>
                    <a:pt x="4771" y="4237"/>
                  </a:cubicBezTo>
                  <a:cubicBezTo>
                    <a:pt x="5505" y="2970"/>
                    <a:pt x="5438" y="1669"/>
                    <a:pt x="5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9"/>
            <p:cNvSpPr/>
            <p:nvPr/>
          </p:nvSpPr>
          <p:spPr>
            <a:xfrm>
              <a:off x="2552825" y="4164250"/>
              <a:ext cx="137625" cy="129100"/>
            </a:xfrm>
            <a:custGeom>
              <a:rect b="b" l="l" r="r" t="t"/>
              <a:pathLst>
                <a:path extrusionOk="0" h="5164" w="5505">
                  <a:moveTo>
                    <a:pt x="101" y="34"/>
                  </a:moveTo>
                  <a:lnTo>
                    <a:pt x="101" y="34"/>
                  </a:lnTo>
                  <a:cubicBezTo>
                    <a:pt x="101" y="61"/>
                    <a:pt x="100" y="103"/>
                    <a:pt x="100" y="155"/>
                  </a:cubicBezTo>
                  <a:lnTo>
                    <a:pt x="100" y="155"/>
                  </a:lnTo>
                  <a:cubicBezTo>
                    <a:pt x="101" y="115"/>
                    <a:pt x="101" y="75"/>
                    <a:pt x="101" y="34"/>
                  </a:cubicBezTo>
                  <a:close/>
                  <a:moveTo>
                    <a:pt x="5204" y="1"/>
                  </a:moveTo>
                  <a:cubicBezTo>
                    <a:pt x="5204" y="1"/>
                    <a:pt x="5204" y="1936"/>
                    <a:pt x="4771" y="2169"/>
                  </a:cubicBezTo>
                  <a:cubicBezTo>
                    <a:pt x="4720" y="2196"/>
                    <a:pt x="4671" y="2208"/>
                    <a:pt x="4624" y="2208"/>
                  </a:cubicBezTo>
                  <a:cubicBezTo>
                    <a:pt x="4264" y="2208"/>
                    <a:pt x="4007" y="1504"/>
                    <a:pt x="4037" y="1268"/>
                  </a:cubicBezTo>
                  <a:cubicBezTo>
                    <a:pt x="3382" y="1054"/>
                    <a:pt x="2817" y="987"/>
                    <a:pt x="2367" y="987"/>
                  </a:cubicBezTo>
                  <a:cubicBezTo>
                    <a:pt x="1628" y="987"/>
                    <a:pt x="1201" y="1168"/>
                    <a:pt x="1201" y="1168"/>
                  </a:cubicBezTo>
                  <a:cubicBezTo>
                    <a:pt x="1201" y="1168"/>
                    <a:pt x="1033" y="2264"/>
                    <a:pt x="644" y="2264"/>
                  </a:cubicBezTo>
                  <a:cubicBezTo>
                    <a:pt x="609" y="2264"/>
                    <a:pt x="573" y="2255"/>
                    <a:pt x="534" y="2236"/>
                  </a:cubicBezTo>
                  <a:cubicBezTo>
                    <a:pt x="115" y="1996"/>
                    <a:pt x="99" y="624"/>
                    <a:pt x="100" y="155"/>
                  </a:cubicBezTo>
                  <a:lnTo>
                    <a:pt x="100" y="155"/>
                  </a:lnTo>
                  <a:cubicBezTo>
                    <a:pt x="99" y="282"/>
                    <a:pt x="93" y="408"/>
                    <a:pt x="67" y="534"/>
                  </a:cubicBezTo>
                  <a:cubicBezTo>
                    <a:pt x="1" y="2302"/>
                    <a:pt x="167" y="3070"/>
                    <a:pt x="901" y="4070"/>
                  </a:cubicBezTo>
                  <a:cubicBezTo>
                    <a:pt x="1314" y="4640"/>
                    <a:pt x="2270" y="5164"/>
                    <a:pt x="3171" y="5164"/>
                  </a:cubicBezTo>
                  <a:cubicBezTo>
                    <a:pt x="3799" y="5164"/>
                    <a:pt x="4401" y="4909"/>
                    <a:pt x="4771" y="4237"/>
                  </a:cubicBezTo>
                  <a:cubicBezTo>
                    <a:pt x="5505" y="2970"/>
                    <a:pt x="5438" y="1669"/>
                    <a:pt x="5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9"/>
            <p:cNvSpPr/>
            <p:nvPr/>
          </p:nvSpPr>
          <p:spPr>
            <a:xfrm>
              <a:off x="2566175" y="3982450"/>
              <a:ext cx="20700" cy="223025"/>
            </a:xfrm>
            <a:custGeom>
              <a:rect b="b" l="l" r="r" t="t"/>
              <a:pathLst>
                <a:path extrusionOk="0" h="8921" w="828">
                  <a:moveTo>
                    <a:pt x="434" y="1"/>
                  </a:moveTo>
                  <a:cubicBezTo>
                    <a:pt x="67" y="68"/>
                    <a:pt x="134" y="1802"/>
                    <a:pt x="100" y="3537"/>
                  </a:cubicBezTo>
                  <a:cubicBezTo>
                    <a:pt x="267" y="5071"/>
                    <a:pt x="0" y="7206"/>
                    <a:pt x="100" y="8107"/>
                  </a:cubicBezTo>
                  <a:cubicBezTo>
                    <a:pt x="180" y="8645"/>
                    <a:pt x="438" y="8921"/>
                    <a:pt x="619" y="8921"/>
                  </a:cubicBezTo>
                  <a:cubicBezTo>
                    <a:pt x="741" y="8921"/>
                    <a:pt x="828" y="8795"/>
                    <a:pt x="801" y="8540"/>
                  </a:cubicBezTo>
                  <a:cubicBezTo>
                    <a:pt x="734" y="7773"/>
                    <a:pt x="667" y="7039"/>
                    <a:pt x="667" y="6272"/>
                  </a:cubicBezTo>
                  <a:cubicBezTo>
                    <a:pt x="667" y="5105"/>
                    <a:pt x="601" y="2603"/>
                    <a:pt x="467" y="1335"/>
                  </a:cubicBezTo>
                  <a:cubicBezTo>
                    <a:pt x="467" y="1202"/>
                    <a:pt x="467" y="1068"/>
                    <a:pt x="467" y="935"/>
                  </a:cubicBezTo>
                  <a:lnTo>
                    <a:pt x="434" y="68"/>
                  </a:lnTo>
                  <a:cubicBezTo>
                    <a:pt x="434" y="34"/>
                    <a:pt x="434" y="1"/>
                    <a:pt x="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9"/>
            <p:cNvSpPr/>
            <p:nvPr/>
          </p:nvSpPr>
          <p:spPr>
            <a:xfrm>
              <a:off x="2648875" y="3982450"/>
              <a:ext cx="20725" cy="223400"/>
            </a:xfrm>
            <a:custGeom>
              <a:rect b="b" l="l" r="r" t="t"/>
              <a:pathLst>
                <a:path extrusionOk="0" h="8936" w="829">
                  <a:moveTo>
                    <a:pt x="395" y="1"/>
                  </a:moveTo>
                  <a:lnTo>
                    <a:pt x="395" y="34"/>
                  </a:lnTo>
                  <a:lnTo>
                    <a:pt x="395" y="635"/>
                  </a:lnTo>
                  <a:cubicBezTo>
                    <a:pt x="395" y="868"/>
                    <a:pt x="362" y="1135"/>
                    <a:pt x="328" y="1369"/>
                  </a:cubicBezTo>
                  <a:cubicBezTo>
                    <a:pt x="228" y="2669"/>
                    <a:pt x="128" y="5105"/>
                    <a:pt x="128" y="6305"/>
                  </a:cubicBezTo>
                  <a:cubicBezTo>
                    <a:pt x="128" y="7039"/>
                    <a:pt x="95" y="7806"/>
                    <a:pt x="28" y="8540"/>
                  </a:cubicBezTo>
                  <a:cubicBezTo>
                    <a:pt x="0" y="8805"/>
                    <a:pt x="94" y="8935"/>
                    <a:pt x="220" y="8935"/>
                  </a:cubicBezTo>
                  <a:cubicBezTo>
                    <a:pt x="397" y="8935"/>
                    <a:pt x="637" y="8679"/>
                    <a:pt x="695" y="8173"/>
                  </a:cubicBezTo>
                  <a:cubicBezTo>
                    <a:pt x="829" y="7273"/>
                    <a:pt x="562" y="5105"/>
                    <a:pt x="695" y="3570"/>
                  </a:cubicBezTo>
                  <a:cubicBezTo>
                    <a:pt x="762" y="2803"/>
                    <a:pt x="762" y="2169"/>
                    <a:pt x="762" y="1669"/>
                  </a:cubicBezTo>
                  <a:cubicBezTo>
                    <a:pt x="695" y="801"/>
                    <a:pt x="628" y="101"/>
                    <a:pt x="3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9"/>
            <p:cNvSpPr/>
            <p:nvPr/>
          </p:nvSpPr>
          <p:spPr>
            <a:xfrm>
              <a:off x="2578675" y="4184050"/>
              <a:ext cx="80075" cy="13075"/>
            </a:xfrm>
            <a:custGeom>
              <a:rect b="b" l="l" r="r" t="t"/>
              <a:pathLst>
                <a:path extrusionOk="0" h="523" w="3203">
                  <a:moveTo>
                    <a:pt x="1602" y="1"/>
                  </a:moveTo>
                  <a:cubicBezTo>
                    <a:pt x="1093" y="1"/>
                    <a:pt x="584" y="93"/>
                    <a:pt x="101" y="276"/>
                  </a:cubicBezTo>
                  <a:cubicBezTo>
                    <a:pt x="34" y="310"/>
                    <a:pt x="1" y="376"/>
                    <a:pt x="34" y="443"/>
                  </a:cubicBezTo>
                  <a:cubicBezTo>
                    <a:pt x="58" y="492"/>
                    <a:pt x="101" y="523"/>
                    <a:pt x="148" y="523"/>
                  </a:cubicBezTo>
                  <a:cubicBezTo>
                    <a:pt x="165" y="523"/>
                    <a:pt x="183" y="519"/>
                    <a:pt x="201" y="510"/>
                  </a:cubicBezTo>
                  <a:cubicBezTo>
                    <a:pt x="651" y="360"/>
                    <a:pt x="1126" y="285"/>
                    <a:pt x="1602" y="285"/>
                  </a:cubicBezTo>
                  <a:cubicBezTo>
                    <a:pt x="2077" y="285"/>
                    <a:pt x="2552" y="360"/>
                    <a:pt x="3003" y="510"/>
                  </a:cubicBezTo>
                  <a:lnTo>
                    <a:pt x="3070" y="510"/>
                  </a:lnTo>
                  <a:cubicBezTo>
                    <a:pt x="3103" y="510"/>
                    <a:pt x="3170" y="476"/>
                    <a:pt x="3170" y="443"/>
                  </a:cubicBezTo>
                  <a:cubicBezTo>
                    <a:pt x="3203" y="376"/>
                    <a:pt x="3170" y="276"/>
                    <a:pt x="3103" y="276"/>
                  </a:cubicBezTo>
                  <a:cubicBezTo>
                    <a:pt x="2619" y="93"/>
                    <a:pt x="2111" y="1"/>
                    <a:pt x="16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p:nvPr/>
          </p:nvSpPr>
          <p:spPr>
            <a:xfrm>
              <a:off x="2574500" y="4149675"/>
              <a:ext cx="88425" cy="12425"/>
            </a:xfrm>
            <a:custGeom>
              <a:rect b="b" l="l" r="r" t="t"/>
              <a:pathLst>
                <a:path extrusionOk="0" h="497" w="3537">
                  <a:moveTo>
                    <a:pt x="1785" y="0"/>
                  </a:moveTo>
                  <a:cubicBezTo>
                    <a:pt x="1227" y="0"/>
                    <a:pt x="668" y="83"/>
                    <a:pt x="134" y="250"/>
                  </a:cubicBezTo>
                  <a:cubicBezTo>
                    <a:pt x="68" y="284"/>
                    <a:pt x="1" y="350"/>
                    <a:pt x="34" y="417"/>
                  </a:cubicBezTo>
                  <a:cubicBezTo>
                    <a:pt x="59" y="466"/>
                    <a:pt x="101" y="497"/>
                    <a:pt x="148" y="497"/>
                  </a:cubicBezTo>
                  <a:cubicBezTo>
                    <a:pt x="165" y="497"/>
                    <a:pt x="183" y="493"/>
                    <a:pt x="201" y="484"/>
                  </a:cubicBezTo>
                  <a:cubicBezTo>
                    <a:pt x="718" y="334"/>
                    <a:pt x="1252" y="259"/>
                    <a:pt x="1781" y="259"/>
                  </a:cubicBezTo>
                  <a:cubicBezTo>
                    <a:pt x="2311" y="259"/>
                    <a:pt x="2836" y="334"/>
                    <a:pt x="3337" y="484"/>
                  </a:cubicBezTo>
                  <a:lnTo>
                    <a:pt x="3403" y="484"/>
                  </a:lnTo>
                  <a:cubicBezTo>
                    <a:pt x="3437" y="484"/>
                    <a:pt x="3503" y="450"/>
                    <a:pt x="3503" y="417"/>
                  </a:cubicBezTo>
                  <a:cubicBezTo>
                    <a:pt x="3537" y="350"/>
                    <a:pt x="3503" y="284"/>
                    <a:pt x="3437" y="250"/>
                  </a:cubicBezTo>
                  <a:cubicBezTo>
                    <a:pt x="2903" y="83"/>
                    <a:pt x="2344" y="0"/>
                    <a:pt x="1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9"/>
            <p:cNvSpPr/>
            <p:nvPr/>
          </p:nvSpPr>
          <p:spPr>
            <a:xfrm>
              <a:off x="2575350" y="4115050"/>
              <a:ext cx="87575" cy="14200"/>
            </a:xfrm>
            <a:custGeom>
              <a:rect b="b" l="l" r="r" t="t"/>
              <a:pathLst>
                <a:path extrusionOk="0" h="568" w="3503">
                  <a:moveTo>
                    <a:pt x="1735" y="1"/>
                  </a:moveTo>
                  <a:cubicBezTo>
                    <a:pt x="1168" y="1"/>
                    <a:pt x="601" y="101"/>
                    <a:pt x="67" y="301"/>
                  </a:cubicBezTo>
                  <a:cubicBezTo>
                    <a:pt x="0" y="334"/>
                    <a:pt x="0" y="401"/>
                    <a:pt x="0" y="468"/>
                  </a:cubicBezTo>
                  <a:cubicBezTo>
                    <a:pt x="34" y="534"/>
                    <a:pt x="100" y="568"/>
                    <a:pt x="134" y="568"/>
                  </a:cubicBezTo>
                  <a:cubicBezTo>
                    <a:pt x="167" y="568"/>
                    <a:pt x="167" y="568"/>
                    <a:pt x="200" y="534"/>
                  </a:cubicBezTo>
                  <a:cubicBezTo>
                    <a:pt x="678" y="323"/>
                    <a:pt x="1183" y="253"/>
                    <a:pt x="1642" y="253"/>
                  </a:cubicBezTo>
                  <a:cubicBezTo>
                    <a:pt x="2561" y="253"/>
                    <a:pt x="3303" y="534"/>
                    <a:pt x="3303" y="534"/>
                  </a:cubicBezTo>
                  <a:cubicBezTo>
                    <a:pt x="3320" y="543"/>
                    <a:pt x="3338" y="547"/>
                    <a:pt x="3356" y="547"/>
                  </a:cubicBezTo>
                  <a:cubicBezTo>
                    <a:pt x="3403" y="547"/>
                    <a:pt x="3445" y="517"/>
                    <a:pt x="3469" y="468"/>
                  </a:cubicBezTo>
                  <a:cubicBezTo>
                    <a:pt x="3503" y="401"/>
                    <a:pt x="3469" y="334"/>
                    <a:pt x="3403" y="301"/>
                  </a:cubicBezTo>
                  <a:cubicBezTo>
                    <a:pt x="2869" y="101"/>
                    <a:pt x="2302" y="1"/>
                    <a:pt x="17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9"/>
            <p:cNvSpPr/>
            <p:nvPr/>
          </p:nvSpPr>
          <p:spPr>
            <a:xfrm>
              <a:off x="2574500" y="4083050"/>
              <a:ext cx="88425" cy="16175"/>
            </a:xfrm>
            <a:custGeom>
              <a:rect b="b" l="l" r="r" t="t"/>
              <a:pathLst>
                <a:path extrusionOk="0" h="647" w="3537">
                  <a:moveTo>
                    <a:pt x="1799" y="0"/>
                  </a:moveTo>
                  <a:cubicBezTo>
                    <a:pt x="1213" y="0"/>
                    <a:pt x="627" y="126"/>
                    <a:pt x="68" y="380"/>
                  </a:cubicBezTo>
                  <a:cubicBezTo>
                    <a:pt x="1" y="413"/>
                    <a:pt x="1" y="480"/>
                    <a:pt x="34" y="547"/>
                  </a:cubicBezTo>
                  <a:cubicBezTo>
                    <a:pt x="34" y="614"/>
                    <a:pt x="101" y="647"/>
                    <a:pt x="134" y="647"/>
                  </a:cubicBezTo>
                  <a:cubicBezTo>
                    <a:pt x="168" y="647"/>
                    <a:pt x="168" y="614"/>
                    <a:pt x="201" y="614"/>
                  </a:cubicBezTo>
                  <a:cubicBezTo>
                    <a:pt x="721" y="388"/>
                    <a:pt x="1276" y="271"/>
                    <a:pt x="1830" y="271"/>
                  </a:cubicBezTo>
                  <a:cubicBezTo>
                    <a:pt x="2343" y="271"/>
                    <a:pt x="2855" y="372"/>
                    <a:pt x="3337" y="580"/>
                  </a:cubicBezTo>
                  <a:cubicBezTo>
                    <a:pt x="3354" y="589"/>
                    <a:pt x="3372" y="593"/>
                    <a:pt x="3390" y="593"/>
                  </a:cubicBezTo>
                  <a:cubicBezTo>
                    <a:pt x="3437" y="593"/>
                    <a:pt x="3479" y="562"/>
                    <a:pt x="3503" y="513"/>
                  </a:cubicBezTo>
                  <a:cubicBezTo>
                    <a:pt x="3537" y="447"/>
                    <a:pt x="3537" y="380"/>
                    <a:pt x="3470" y="347"/>
                  </a:cubicBezTo>
                  <a:cubicBezTo>
                    <a:pt x="2929" y="117"/>
                    <a:pt x="2364" y="0"/>
                    <a:pt x="1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9"/>
            <p:cNvSpPr/>
            <p:nvPr/>
          </p:nvSpPr>
          <p:spPr>
            <a:xfrm>
              <a:off x="2573675" y="4048425"/>
              <a:ext cx="89250" cy="15275"/>
            </a:xfrm>
            <a:custGeom>
              <a:rect b="b" l="l" r="r" t="t"/>
              <a:pathLst>
                <a:path extrusionOk="0" h="611" w="3570">
                  <a:moveTo>
                    <a:pt x="1709" y="1"/>
                  </a:moveTo>
                  <a:cubicBezTo>
                    <a:pt x="1206" y="1"/>
                    <a:pt x="646" y="92"/>
                    <a:pt x="101" y="364"/>
                  </a:cubicBezTo>
                  <a:lnTo>
                    <a:pt x="67" y="364"/>
                  </a:lnTo>
                  <a:cubicBezTo>
                    <a:pt x="1" y="397"/>
                    <a:pt x="1" y="464"/>
                    <a:pt x="34" y="531"/>
                  </a:cubicBezTo>
                  <a:cubicBezTo>
                    <a:pt x="34" y="598"/>
                    <a:pt x="101" y="598"/>
                    <a:pt x="134" y="598"/>
                  </a:cubicBezTo>
                  <a:lnTo>
                    <a:pt x="201" y="598"/>
                  </a:lnTo>
                  <a:cubicBezTo>
                    <a:pt x="701" y="353"/>
                    <a:pt x="1220" y="271"/>
                    <a:pt x="1689" y="271"/>
                  </a:cubicBezTo>
                  <a:cubicBezTo>
                    <a:pt x="2628" y="271"/>
                    <a:pt x="3370" y="598"/>
                    <a:pt x="3370" y="598"/>
                  </a:cubicBezTo>
                  <a:cubicBezTo>
                    <a:pt x="3387" y="606"/>
                    <a:pt x="3408" y="611"/>
                    <a:pt x="3428" y="611"/>
                  </a:cubicBezTo>
                  <a:cubicBezTo>
                    <a:pt x="3483" y="611"/>
                    <a:pt x="3536" y="580"/>
                    <a:pt x="3536" y="531"/>
                  </a:cubicBezTo>
                  <a:cubicBezTo>
                    <a:pt x="3570" y="464"/>
                    <a:pt x="3536" y="397"/>
                    <a:pt x="3470" y="364"/>
                  </a:cubicBezTo>
                  <a:cubicBezTo>
                    <a:pt x="3448" y="342"/>
                    <a:pt x="2685" y="1"/>
                    <a:pt x="1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2538650" y="2644825"/>
              <a:ext cx="500375" cy="1452050"/>
            </a:xfrm>
            <a:custGeom>
              <a:rect b="b" l="l" r="r" t="t"/>
              <a:pathLst>
                <a:path extrusionOk="0" h="58082" w="20015">
                  <a:moveTo>
                    <a:pt x="3737" y="1"/>
                  </a:moveTo>
                  <a:cubicBezTo>
                    <a:pt x="2769" y="2269"/>
                    <a:pt x="2102" y="4671"/>
                    <a:pt x="1835" y="7106"/>
                  </a:cubicBezTo>
                  <a:cubicBezTo>
                    <a:pt x="1168" y="16046"/>
                    <a:pt x="1535" y="28888"/>
                    <a:pt x="1535" y="28888"/>
                  </a:cubicBezTo>
                  <a:cubicBezTo>
                    <a:pt x="1435" y="29822"/>
                    <a:pt x="868" y="31924"/>
                    <a:pt x="468" y="36060"/>
                  </a:cubicBezTo>
                  <a:cubicBezTo>
                    <a:pt x="1" y="40930"/>
                    <a:pt x="568" y="57375"/>
                    <a:pt x="568" y="57375"/>
                  </a:cubicBezTo>
                  <a:cubicBezTo>
                    <a:pt x="568" y="57375"/>
                    <a:pt x="1763" y="58081"/>
                    <a:pt x="3208" y="58081"/>
                  </a:cubicBezTo>
                  <a:cubicBezTo>
                    <a:pt x="4028" y="58081"/>
                    <a:pt x="4929" y="57854"/>
                    <a:pt x="5738" y="57142"/>
                  </a:cubicBezTo>
                  <a:cubicBezTo>
                    <a:pt x="5738" y="57142"/>
                    <a:pt x="8373" y="34492"/>
                    <a:pt x="8974" y="29655"/>
                  </a:cubicBezTo>
                  <a:cubicBezTo>
                    <a:pt x="9507" y="25452"/>
                    <a:pt x="11008" y="16313"/>
                    <a:pt x="11008" y="16313"/>
                  </a:cubicBezTo>
                  <a:lnTo>
                    <a:pt x="12743" y="29822"/>
                  </a:lnTo>
                  <a:cubicBezTo>
                    <a:pt x="12743" y="29822"/>
                    <a:pt x="12576" y="33625"/>
                    <a:pt x="12676" y="36060"/>
                  </a:cubicBezTo>
                  <a:cubicBezTo>
                    <a:pt x="12810" y="38929"/>
                    <a:pt x="13610" y="53439"/>
                    <a:pt x="13610" y="53439"/>
                  </a:cubicBezTo>
                  <a:cubicBezTo>
                    <a:pt x="13610" y="53439"/>
                    <a:pt x="14983" y="53908"/>
                    <a:pt x="16477" y="53908"/>
                  </a:cubicBezTo>
                  <a:cubicBezTo>
                    <a:pt x="17533" y="53908"/>
                    <a:pt x="18649" y="53674"/>
                    <a:pt x="19381" y="52872"/>
                  </a:cubicBezTo>
                  <a:cubicBezTo>
                    <a:pt x="19381" y="52872"/>
                    <a:pt x="19815" y="32724"/>
                    <a:pt x="19881" y="29289"/>
                  </a:cubicBezTo>
                  <a:cubicBezTo>
                    <a:pt x="20015" y="22584"/>
                    <a:pt x="19881" y="10308"/>
                    <a:pt x="18781" y="3237"/>
                  </a:cubicBezTo>
                  <a:lnTo>
                    <a:pt x="37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9"/>
            <p:cNvSpPr/>
            <p:nvPr/>
          </p:nvSpPr>
          <p:spPr>
            <a:xfrm>
              <a:off x="2813850" y="2895025"/>
              <a:ext cx="146800" cy="455350"/>
            </a:xfrm>
            <a:custGeom>
              <a:rect b="b" l="l" r="r" t="t"/>
              <a:pathLst>
                <a:path extrusionOk="0" h="18214" w="5872">
                  <a:moveTo>
                    <a:pt x="5871" y="0"/>
                  </a:moveTo>
                  <a:cubicBezTo>
                    <a:pt x="4237" y="1535"/>
                    <a:pt x="601" y="2035"/>
                    <a:pt x="601" y="2035"/>
                  </a:cubicBezTo>
                  <a:lnTo>
                    <a:pt x="0" y="6338"/>
                  </a:lnTo>
                  <a:lnTo>
                    <a:pt x="1535" y="18213"/>
                  </a:lnTo>
                  <a:lnTo>
                    <a:pt x="968" y="6571"/>
                  </a:lnTo>
                  <a:lnTo>
                    <a:pt x="1602" y="2702"/>
                  </a:lnTo>
                  <a:cubicBezTo>
                    <a:pt x="3369" y="2469"/>
                    <a:pt x="4937" y="1501"/>
                    <a:pt x="58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2929775" y="2202025"/>
              <a:ext cx="170125" cy="349425"/>
            </a:xfrm>
            <a:custGeom>
              <a:rect b="b" l="l" r="r" t="t"/>
              <a:pathLst>
                <a:path extrusionOk="0" h="13977" w="6805">
                  <a:moveTo>
                    <a:pt x="0" y="0"/>
                  </a:moveTo>
                  <a:lnTo>
                    <a:pt x="1201" y="13977"/>
                  </a:lnTo>
                  <a:lnTo>
                    <a:pt x="6805" y="11842"/>
                  </a:lnTo>
                  <a:cubicBezTo>
                    <a:pt x="6805" y="11842"/>
                    <a:pt x="4603" y="4170"/>
                    <a:pt x="3769" y="2469"/>
                  </a:cubicBezTo>
                  <a:cubicBezTo>
                    <a:pt x="2935" y="767"/>
                    <a:pt x="2202" y="20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2929775" y="2202025"/>
              <a:ext cx="170125" cy="349425"/>
            </a:xfrm>
            <a:custGeom>
              <a:rect b="b" l="l" r="r" t="t"/>
              <a:pathLst>
                <a:path extrusionOk="0" h="13977" w="6805">
                  <a:moveTo>
                    <a:pt x="0" y="0"/>
                  </a:moveTo>
                  <a:lnTo>
                    <a:pt x="1201" y="13977"/>
                  </a:lnTo>
                  <a:lnTo>
                    <a:pt x="6805" y="11842"/>
                  </a:lnTo>
                  <a:cubicBezTo>
                    <a:pt x="6805" y="11842"/>
                    <a:pt x="4603" y="4170"/>
                    <a:pt x="3769" y="2469"/>
                  </a:cubicBezTo>
                  <a:cubicBezTo>
                    <a:pt x="2935" y="767"/>
                    <a:pt x="2202" y="20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2571175" y="2194525"/>
              <a:ext cx="481200" cy="684625"/>
            </a:xfrm>
            <a:custGeom>
              <a:rect b="b" l="l" r="r" t="t"/>
              <a:pathLst>
                <a:path extrusionOk="0" h="27385" w="19248">
                  <a:moveTo>
                    <a:pt x="7873" y="0"/>
                  </a:moveTo>
                  <a:lnTo>
                    <a:pt x="3870" y="400"/>
                  </a:lnTo>
                  <a:cubicBezTo>
                    <a:pt x="4170" y="5304"/>
                    <a:pt x="1235" y="7706"/>
                    <a:pt x="1235" y="7706"/>
                  </a:cubicBezTo>
                  <a:lnTo>
                    <a:pt x="2903" y="15211"/>
                  </a:lnTo>
                  <a:cubicBezTo>
                    <a:pt x="2035" y="17713"/>
                    <a:pt x="634" y="20448"/>
                    <a:pt x="0" y="24885"/>
                  </a:cubicBezTo>
                  <a:cubicBezTo>
                    <a:pt x="821" y="25834"/>
                    <a:pt x="5370" y="27384"/>
                    <a:pt x="10304" y="27384"/>
                  </a:cubicBezTo>
                  <a:cubicBezTo>
                    <a:pt x="12996" y="27384"/>
                    <a:pt x="15802" y="26923"/>
                    <a:pt x="18180" y="25652"/>
                  </a:cubicBezTo>
                  <a:cubicBezTo>
                    <a:pt x="18180" y="25652"/>
                    <a:pt x="17646" y="21249"/>
                    <a:pt x="17013" y="16745"/>
                  </a:cubicBezTo>
                  <a:cubicBezTo>
                    <a:pt x="17013" y="16745"/>
                    <a:pt x="17046" y="13310"/>
                    <a:pt x="17213" y="11542"/>
                  </a:cubicBezTo>
                  <a:cubicBezTo>
                    <a:pt x="19248" y="9407"/>
                    <a:pt x="19214" y="6772"/>
                    <a:pt x="17880" y="4670"/>
                  </a:cubicBezTo>
                  <a:cubicBezTo>
                    <a:pt x="16913" y="3069"/>
                    <a:pt x="15712" y="1601"/>
                    <a:pt x="14344" y="267"/>
                  </a:cubicBezTo>
                  <a:lnTo>
                    <a:pt x="11675" y="100"/>
                  </a:lnTo>
                  <a:lnTo>
                    <a:pt x="78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2727950" y="2193675"/>
              <a:ext cx="206850" cy="146800"/>
            </a:xfrm>
            <a:custGeom>
              <a:rect b="b" l="l" r="r" t="t"/>
              <a:pathLst>
                <a:path extrusionOk="0" h="5872" w="8274">
                  <a:moveTo>
                    <a:pt x="1602" y="1"/>
                  </a:moveTo>
                  <a:lnTo>
                    <a:pt x="101" y="167"/>
                  </a:lnTo>
                  <a:cubicBezTo>
                    <a:pt x="1" y="668"/>
                    <a:pt x="1368" y="2302"/>
                    <a:pt x="2569" y="3236"/>
                  </a:cubicBezTo>
                  <a:cubicBezTo>
                    <a:pt x="3737" y="4204"/>
                    <a:pt x="6338" y="5571"/>
                    <a:pt x="7739" y="5872"/>
                  </a:cubicBezTo>
                  <a:cubicBezTo>
                    <a:pt x="8206" y="5038"/>
                    <a:pt x="8273" y="4037"/>
                    <a:pt x="8006" y="3136"/>
                  </a:cubicBezTo>
                  <a:cubicBezTo>
                    <a:pt x="7673" y="2102"/>
                    <a:pt x="7139" y="1101"/>
                    <a:pt x="6505" y="201"/>
                  </a:cubicBezTo>
                  <a:lnTo>
                    <a:pt x="5371" y="101"/>
                  </a:lnTo>
                  <a:lnTo>
                    <a:pt x="1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2723775" y="2418850"/>
              <a:ext cx="114275" cy="25875"/>
            </a:xfrm>
            <a:custGeom>
              <a:rect b="b" l="l" r="r" t="t"/>
              <a:pathLst>
                <a:path extrusionOk="0" h="1035" w="4571">
                  <a:moveTo>
                    <a:pt x="4504" y="0"/>
                  </a:moveTo>
                  <a:lnTo>
                    <a:pt x="1" y="167"/>
                  </a:lnTo>
                  <a:lnTo>
                    <a:pt x="1" y="1034"/>
                  </a:lnTo>
                  <a:lnTo>
                    <a:pt x="4571" y="834"/>
                  </a:lnTo>
                  <a:lnTo>
                    <a:pt x="45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2723775" y="2387975"/>
              <a:ext cx="76750" cy="35050"/>
            </a:xfrm>
            <a:custGeom>
              <a:rect b="b" l="l" r="r" t="t"/>
              <a:pathLst>
                <a:path extrusionOk="0" h="1402" w="3070">
                  <a:moveTo>
                    <a:pt x="1" y="1"/>
                  </a:moveTo>
                  <a:lnTo>
                    <a:pt x="134" y="1402"/>
                  </a:lnTo>
                  <a:lnTo>
                    <a:pt x="3070" y="1268"/>
                  </a:lnTo>
                  <a:lnTo>
                    <a:pt x="29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2808850" y="2360250"/>
              <a:ext cx="22525" cy="59450"/>
            </a:xfrm>
            <a:custGeom>
              <a:rect b="b" l="l" r="r" t="t"/>
              <a:pathLst>
                <a:path extrusionOk="0" h="2378" w="901">
                  <a:moveTo>
                    <a:pt x="371" y="1"/>
                  </a:moveTo>
                  <a:cubicBezTo>
                    <a:pt x="309" y="1"/>
                    <a:pt x="250" y="26"/>
                    <a:pt x="200" y="76"/>
                  </a:cubicBezTo>
                  <a:cubicBezTo>
                    <a:pt x="100" y="209"/>
                    <a:pt x="0" y="943"/>
                    <a:pt x="34" y="2377"/>
                  </a:cubicBezTo>
                  <a:lnTo>
                    <a:pt x="901" y="2344"/>
                  </a:lnTo>
                  <a:cubicBezTo>
                    <a:pt x="834" y="876"/>
                    <a:pt x="667" y="143"/>
                    <a:pt x="567" y="76"/>
                  </a:cubicBezTo>
                  <a:cubicBezTo>
                    <a:pt x="501" y="26"/>
                    <a:pt x="434" y="1"/>
                    <a:pt x="3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2813875" y="2415500"/>
              <a:ext cx="10000" cy="40900"/>
            </a:xfrm>
            <a:custGeom>
              <a:rect b="b" l="l" r="r" t="t"/>
              <a:pathLst>
                <a:path extrusionOk="0" h="1636" w="400">
                  <a:moveTo>
                    <a:pt x="33" y="1"/>
                  </a:moveTo>
                  <a:cubicBezTo>
                    <a:pt x="33" y="592"/>
                    <a:pt x="0" y="1636"/>
                    <a:pt x="190" y="1636"/>
                  </a:cubicBezTo>
                  <a:cubicBezTo>
                    <a:pt x="193" y="1636"/>
                    <a:pt x="196" y="1636"/>
                    <a:pt x="200" y="1635"/>
                  </a:cubicBezTo>
                  <a:cubicBezTo>
                    <a:pt x="400" y="1635"/>
                    <a:pt x="366" y="568"/>
                    <a:pt x="3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2657075" y="1804350"/>
              <a:ext cx="327750" cy="330150"/>
            </a:xfrm>
            <a:custGeom>
              <a:rect b="b" l="l" r="r" t="t"/>
              <a:pathLst>
                <a:path extrusionOk="0" h="13206" w="13110">
                  <a:moveTo>
                    <a:pt x="8092" y="1"/>
                  </a:moveTo>
                  <a:cubicBezTo>
                    <a:pt x="5838" y="1"/>
                    <a:pt x="3172" y="1262"/>
                    <a:pt x="1802" y="3065"/>
                  </a:cubicBezTo>
                  <a:cubicBezTo>
                    <a:pt x="0" y="5433"/>
                    <a:pt x="934" y="7968"/>
                    <a:pt x="1802" y="9536"/>
                  </a:cubicBezTo>
                  <a:cubicBezTo>
                    <a:pt x="2635" y="11104"/>
                    <a:pt x="3603" y="12505"/>
                    <a:pt x="3603" y="13205"/>
                  </a:cubicBezTo>
                  <a:lnTo>
                    <a:pt x="13110" y="4266"/>
                  </a:lnTo>
                  <a:cubicBezTo>
                    <a:pt x="13110" y="4266"/>
                    <a:pt x="12442" y="1530"/>
                    <a:pt x="10041" y="396"/>
                  </a:cubicBezTo>
                  <a:cubicBezTo>
                    <a:pt x="9467" y="125"/>
                    <a:pt x="8800" y="1"/>
                    <a:pt x="8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2632875" y="2042450"/>
              <a:ext cx="140125" cy="122525"/>
            </a:xfrm>
            <a:custGeom>
              <a:rect b="b" l="l" r="r" t="t"/>
              <a:pathLst>
                <a:path extrusionOk="0" h="4901" w="5605">
                  <a:moveTo>
                    <a:pt x="2076" y="0"/>
                  </a:moveTo>
                  <a:cubicBezTo>
                    <a:pt x="1720" y="0"/>
                    <a:pt x="1361" y="143"/>
                    <a:pt x="1002" y="479"/>
                  </a:cubicBezTo>
                  <a:cubicBezTo>
                    <a:pt x="68" y="1446"/>
                    <a:pt x="1" y="2981"/>
                    <a:pt x="902" y="4015"/>
                  </a:cubicBezTo>
                  <a:cubicBezTo>
                    <a:pt x="1410" y="4597"/>
                    <a:pt x="2127" y="4901"/>
                    <a:pt x="2847" y="4901"/>
                  </a:cubicBezTo>
                  <a:cubicBezTo>
                    <a:pt x="3448" y="4901"/>
                    <a:pt x="4052" y="4689"/>
                    <a:pt x="4537" y="4248"/>
                  </a:cubicBezTo>
                  <a:cubicBezTo>
                    <a:pt x="5605" y="3281"/>
                    <a:pt x="5004" y="2247"/>
                    <a:pt x="4037" y="1180"/>
                  </a:cubicBezTo>
                  <a:cubicBezTo>
                    <a:pt x="3406" y="505"/>
                    <a:pt x="2746" y="0"/>
                    <a:pt x="20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2642900" y="1984375"/>
              <a:ext cx="44900" cy="70175"/>
            </a:xfrm>
            <a:custGeom>
              <a:rect b="b" l="l" r="r" t="t"/>
              <a:pathLst>
                <a:path extrusionOk="0" h="2807" w="1796">
                  <a:moveTo>
                    <a:pt x="794" y="244"/>
                  </a:moveTo>
                  <a:cubicBezTo>
                    <a:pt x="896" y="244"/>
                    <a:pt x="1001" y="263"/>
                    <a:pt x="1101" y="300"/>
                  </a:cubicBezTo>
                  <a:cubicBezTo>
                    <a:pt x="1168" y="300"/>
                    <a:pt x="1234" y="334"/>
                    <a:pt x="1301" y="367"/>
                  </a:cubicBezTo>
                  <a:lnTo>
                    <a:pt x="1401" y="400"/>
                  </a:lnTo>
                  <a:lnTo>
                    <a:pt x="1435" y="434"/>
                  </a:lnTo>
                  <a:lnTo>
                    <a:pt x="1468" y="434"/>
                  </a:lnTo>
                  <a:cubicBezTo>
                    <a:pt x="1301" y="500"/>
                    <a:pt x="1101" y="567"/>
                    <a:pt x="867" y="567"/>
                  </a:cubicBezTo>
                  <a:cubicBezTo>
                    <a:pt x="801" y="567"/>
                    <a:pt x="719" y="582"/>
                    <a:pt x="633" y="582"/>
                  </a:cubicBezTo>
                  <a:cubicBezTo>
                    <a:pt x="589" y="582"/>
                    <a:pt x="545" y="578"/>
                    <a:pt x="501" y="567"/>
                  </a:cubicBezTo>
                  <a:lnTo>
                    <a:pt x="467" y="567"/>
                  </a:lnTo>
                  <a:cubicBezTo>
                    <a:pt x="434" y="567"/>
                    <a:pt x="300" y="534"/>
                    <a:pt x="300" y="500"/>
                  </a:cubicBezTo>
                  <a:cubicBezTo>
                    <a:pt x="267" y="467"/>
                    <a:pt x="300" y="434"/>
                    <a:pt x="334" y="400"/>
                  </a:cubicBezTo>
                  <a:cubicBezTo>
                    <a:pt x="459" y="296"/>
                    <a:pt x="623" y="244"/>
                    <a:pt x="794" y="244"/>
                  </a:cubicBezTo>
                  <a:close/>
                  <a:moveTo>
                    <a:pt x="667" y="0"/>
                  </a:moveTo>
                  <a:cubicBezTo>
                    <a:pt x="434" y="0"/>
                    <a:pt x="0" y="167"/>
                    <a:pt x="0" y="467"/>
                  </a:cubicBezTo>
                  <a:cubicBezTo>
                    <a:pt x="29" y="731"/>
                    <a:pt x="471" y="840"/>
                    <a:pt x="736" y="840"/>
                  </a:cubicBezTo>
                  <a:cubicBezTo>
                    <a:pt x="773" y="840"/>
                    <a:pt x="806" y="838"/>
                    <a:pt x="834" y="834"/>
                  </a:cubicBezTo>
                  <a:cubicBezTo>
                    <a:pt x="1068" y="834"/>
                    <a:pt x="1268" y="801"/>
                    <a:pt x="1468" y="734"/>
                  </a:cubicBezTo>
                  <a:lnTo>
                    <a:pt x="1468" y="734"/>
                  </a:lnTo>
                  <a:cubicBezTo>
                    <a:pt x="1468" y="1168"/>
                    <a:pt x="1435" y="1568"/>
                    <a:pt x="1301" y="1968"/>
                  </a:cubicBezTo>
                  <a:cubicBezTo>
                    <a:pt x="1234" y="2135"/>
                    <a:pt x="1101" y="2302"/>
                    <a:pt x="968" y="2435"/>
                  </a:cubicBezTo>
                  <a:cubicBezTo>
                    <a:pt x="821" y="2533"/>
                    <a:pt x="639" y="2595"/>
                    <a:pt x="460" y="2595"/>
                  </a:cubicBezTo>
                  <a:cubicBezTo>
                    <a:pt x="395" y="2595"/>
                    <a:pt x="330" y="2586"/>
                    <a:pt x="267" y="2569"/>
                  </a:cubicBezTo>
                  <a:cubicBezTo>
                    <a:pt x="257" y="2566"/>
                    <a:pt x="248" y="2565"/>
                    <a:pt x="239" y="2565"/>
                  </a:cubicBezTo>
                  <a:cubicBezTo>
                    <a:pt x="139" y="2565"/>
                    <a:pt x="175" y="2738"/>
                    <a:pt x="267" y="2769"/>
                  </a:cubicBezTo>
                  <a:cubicBezTo>
                    <a:pt x="356" y="2794"/>
                    <a:pt x="446" y="2806"/>
                    <a:pt x="535" y="2806"/>
                  </a:cubicBezTo>
                  <a:cubicBezTo>
                    <a:pt x="913" y="2806"/>
                    <a:pt x="1272" y="2586"/>
                    <a:pt x="1435" y="2235"/>
                  </a:cubicBezTo>
                  <a:cubicBezTo>
                    <a:pt x="1735" y="1735"/>
                    <a:pt x="1635" y="1134"/>
                    <a:pt x="1768" y="567"/>
                  </a:cubicBezTo>
                  <a:cubicBezTo>
                    <a:pt x="1796" y="457"/>
                    <a:pt x="1709" y="392"/>
                    <a:pt x="1640" y="392"/>
                  </a:cubicBezTo>
                  <a:cubicBezTo>
                    <a:pt x="1626" y="392"/>
                    <a:pt x="1613" y="395"/>
                    <a:pt x="1601" y="400"/>
                  </a:cubicBezTo>
                  <a:cubicBezTo>
                    <a:pt x="1501" y="234"/>
                    <a:pt x="1368" y="133"/>
                    <a:pt x="1201" y="100"/>
                  </a:cubicBezTo>
                  <a:cubicBezTo>
                    <a:pt x="1034" y="33"/>
                    <a:pt x="834" y="0"/>
                    <a:pt x="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2659575" y="1854725"/>
              <a:ext cx="338600" cy="466575"/>
            </a:xfrm>
            <a:custGeom>
              <a:rect b="b" l="l" r="r" t="t"/>
              <a:pathLst>
                <a:path extrusionOk="0" h="18663" w="13544">
                  <a:moveTo>
                    <a:pt x="9928" y="0"/>
                  </a:moveTo>
                  <a:cubicBezTo>
                    <a:pt x="9575" y="0"/>
                    <a:pt x="9221" y="27"/>
                    <a:pt x="8873" y="82"/>
                  </a:cubicBezTo>
                  <a:cubicBezTo>
                    <a:pt x="7472" y="282"/>
                    <a:pt x="6171" y="1050"/>
                    <a:pt x="5304" y="2184"/>
                  </a:cubicBezTo>
                  <a:cubicBezTo>
                    <a:pt x="4937" y="2651"/>
                    <a:pt x="4670" y="3218"/>
                    <a:pt x="4537" y="3852"/>
                  </a:cubicBezTo>
                  <a:cubicBezTo>
                    <a:pt x="4337" y="4619"/>
                    <a:pt x="4470" y="5420"/>
                    <a:pt x="4203" y="6153"/>
                  </a:cubicBezTo>
                  <a:cubicBezTo>
                    <a:pt x="4203" y="6253"/>
                    <a:pt x="4137" y="6354"/>
                    <a:pt x="4103" y="6420"/>
                  </a:cubicBezTo>
                  <a:cubicBezTo>
                    <a:pt x="4037" y="6487"/>
                    <a:pt x="3936" y="6520"/>
                    <a:pt x="3870" y="6520"/>
                  </a:cubicBezTo>
                  <a:cubicBezTo>
                    <a:pt x="3736" y="6487"/>
                    <a:pt x="3636" y="6387"/>
                    <a:pt x="3603" y="6287"/>
                  </a:cubicBezTo>
                  <a:cubicBezTo>
                    <a:pt x="3336" y="5720"/>
                    <a:pt x="2836" y="5319"/>
                    <a:pt x="2202" y="5186"/>
                  </a:cubicBezTo>
                  <a:cubicBezTo>
                    <a:pt x="2102" y="5167"/>
                    <a:pt x="2001" y="5158"/>
                    <a:pt x="1899" y="5158"/>
                  </a:cubicBezTo>
                  <a:cubicBezTo>
                    <a:pt x="1461" y="5158"/>
                    <a:pt x="1026" y="5334"/>
                    <a:pt x="701" y="5686"/>
                  </a:cubicBezTo>
                  <a:cubicBezTo>
                    <a:pt x="0" y="6520"/>
                    <a:pt x="401" y="7921"/>
                    <a:pt x="1435" y="8722"/>
                  </a:cubicBezTo>
                  <a:cubicBezTo>
                    <a:pt x="1992" y="9144"/>
                    <a:pt x="2461" y="9259"/>
                    <a:pt x="2808" y="9259"/>
                  </a:cubicBezTo>
                  <a:cubicBezTo>
                    <a:pt x="3229" y="9259"/>
                    <a:pt x="3469" y="9089"/>
                    <a:pt x="3469" y="9089"/>
                  </a:cubicBezTo>
                  <a:lnTo>
                    <a:pt x="3536" y="13992"/>
                  </a:lnTo>
                  <a:cubicBezTo>
                    <a:pt x="3536" y="13992"/>
                    <a:pt x="3836" y="14993"/>
                    <a:pt x="6438" y="16861"/>
                  </a:cubicBezTo>
                  <a:cubicBezTo>
                    <a:pt x="7739" y="17795"/>
                    <a:pt x="10174" y="18662"/>
                    <a:pt x="10174" y="18662"/>
                  </a:cubicBezTo>
                  <a:cubicBezTo>
                    <a:pt x="11008" y="16828"/>
                    <a:pt x="8707" y="13992"/>
                    <a:pt x="8707" y="13992"/>
                  </a:cubicBezTo>
                  <a:lnTo>
                    <a:pt x="8707" y="11958"/>
                  </a:lnTo>
                  <a:cubicBezTo>
                    <a:pt x="9087" y="12000"/>
                    <a:pt x="9420" y="12022"/>
                    <a:pt x="9718" y="12022"/>
                  </a:cubicBezTo>
                  <a:cubicBezTo>
                    <a:pt x="10362" y="12022"/>
                    <a:pt x="10842" y="11919"/>
                    <a:pt x="11275" y="11691"/>
                  </a:cubicBezTo>
                  <a:cubicBezTo>
                    <a:pt x="11909" y="11390"/>
                    <a:pt x="13210" y="9756"/>
                    <a:pt x="13343" y="6153"/>
                  </a:cubicBezTo>
                  <a:cubicBezTo>
                    <a:pt x="13543" y="1583"/>
                    <a:pt x="12276" y="616"/>
                    <a:pt x="11375" y="149"/>
                  </a:cubicBezTo>
                  <a:cubicBezTo>
                    <a:pt x="10909" y="52"/>
                    <a:pt x="10420" y="0"/>
                    <a:pt x="99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2723775" y="1949600"/>
              <a:ext cx="296900" cy="79825"/>
            </a:xfrm>
            <a:custGeom>
              <a:rect b="b" l="l" r="r" t="t"/>
              <a:pathLst>
                <a:path extrusionOk="0" h="3193" w="11876">
                  <a:moveTo>
                    <a:pt x="10809" y="424"/>
                  </a:moveTo>
                  <a:lnTo>
                    <a:pt x="10909" y="457"/>
                  </a:lnTo>
                  <a:cubicBezTo>
                    <a:pt x="10975" y="490"/>
                    <a:pt x="11042" y="524"/>
                    <a:pt x="11109" y="590"/>
                  </a:cubicBezTo>
                  <a:cubicBezTo>
                    <a:pt x="11242" y="757"/>
                    <a:pt x="11142" y="1391"/>
                    <a:pt x="11042" y="1758"/>
                  </a:cubicBezTo>
                  <a:lnTo>
                    <a:pt x="11042" y="1725"/>
                  </a:lnTo>
                  <a:cubicBezTo>
                    <a:pt x="10975" y="2192"/>
                    <a:pt x="10675" y="2592"/>
                    <a:pt x="10241" y="2792"/>
                  </a:cubicBezTo>
                  <a:cubicBezTo>
                    <a:pt x="10041" y="2859"/>
                    <a:pt x="9841" y="2892"/>
                    <a:pt x="9641" y="2892"/>
                  </a:cubicBezTo>
                  <a:cubicBezTo>
                    <a:pt x="9585" y="2901"/>
                    <a:pt x="9528" y="2905"/>
                    <a:pt x="9472" y="2905"/>
                  </a:cubicBezTo>
                  <a:cubicBezTo>
                    <a:pt x="9090" y="2905"/>
                    <a:pt x="8706" y="2716"/>
                    <a:pt x="8474" y="2425"/>
                  </a:cubicBezTo>
                  <a:lnTo>
                    <a:pt x="8440" y="2392"/>
                  </a:lnTo>
                  <a:lnTo>
                    <a:pt x="8407" y="2358"/>
                  </a:lnTo>
                  <a:cubicBezTo>
                    <a:pt x="8407" y="2325"/>
                    <a:pt x="8407" y="2325"/>
                    <a:pt x="8373" y="2292"/>
                  </a:cubicBezTo>
                  <a:cubicBezTo>
                    <a:pt x="8373" y="2292"/>
                    <a:pt x="8373" y="2258"/>
                    <a:pt x="8340" y="2225"/>
                  </a:cubicBezTo>
                  <a:lnTo>
                    <a:pt x="8340" y="2192"/>
                  </a:lnTo>
                  <a:cubicBezTo>
                    <a:pt x="8340" y="2092"/>
                    <a:pt x="8307" y="2025"/>
                    <a:pt x="8273" y="1925"/>
                  </a:cubicBezTo>
                  <a:cubicBezTo>
                    <a:pt x="8173" y="1591"/>
                    <a:pt x="8207" y="1258"/>
                    <a:pt x="8340" y="924"/>
                  </a:cubicBezTo>
                  <a:cubicBezTo>
                    <a:pt x="8740" y="624"/>
                    <a:pt x="9207" y="457"/>
                    <a:pt x="9674" y="424"/>
                  </a:cubicBezTo>
                  <a:close/>
                  <a:moveTo>
                    <a:pt x="4513" y="352"/>
                  </a:moveTo>
                  <a:cubicBezTo>
                    <a:pt x="4643" y="352"/>
                    <a:pt x="4774" y="364"/>
                    <a:pt x="4904" y="390"/>
                  </a:cubicBezTo>
                  <a:lnTo>
                    <a:pt x="5004" y="390"/>
                  </a:lnTo>
                  <a:cubicBezTo>
                    <a:pt x="5138" y="390"/>
                    <a:pt x="5238" y="424"/>
                    <a:pt x="5371" y="424"/>
                  </a:cubicBezTo>
                  <a:lnTo>
                    <a:pt x="5505" y="457"/>
                  </a:lnTo>
                  <a:cubicBezTo>
                    <a:pt x="5638" y="490"/>
                    <a:pt x="5738" y="524"/>
                    <a:pt x="5872" y="557"/>
                  </a:cubicBezTo>
                  <a:lnTo>
                    <a:pt x="5972" y="624"/>
                  </a:lnTo>
                  <a:cubicBezTo>
                    <a:pt x="6005" y="624"/>
                    <a:pt x="6038" y="624"/>
                    <a:pt x="6072" y="657"/>
                  </a:cubicBezTo>
                  <a:lnTo>
                    <a:pt x="6105" y="657"/>
                  </a:lnTo>
                  <a:lnTo>
                    <a:pt x="6139" y="691"/>
                  </a:lnTo>
                  <a:cubicBezTo>
                    <a:pt x="6239" y="724"/>
                    <a:pt x="6305" y="791"/>
                    <a:pt x="6372" y="857"/>
                  </a:cubicBezTo>
                  <a:cubicBezTo>
                    <a:pt x="6505" y="1191"/>
                    <a:pt x="6505" y="1558"/>
                    <a:pt x="6372" y="1891"/>
                  </a:cubicBezTo>
                  <a:cubicBezTo>
                    <a:pt x="6305" y="2125"/>
                    <a:pt x="6139" y="2358"/>
                    <a:pt x="5938" y="2525"/>
                  </a:cubicBezTo>
                  <a:cubicBezTo>
                    <a:pt x="5668" y="2795"/>
                    <a:pt x="5290" y="2930"/>
                    <a:pt x="4901" y="2930"/>
                  </a:cubicBezTo>
                  <a:cubicBezTo>
                    <a:pt x="4858" y="2930"/>
                    <a:pt x="4814" y="2929"/>
                    <a:pt x="4771" y="2925"/>
                  </a:cubicBezTo>
                  <a:cubicBezTo>
                    <a:pt x="4739" y="2928"/>
                    <a:pt x="4708" y="2929"/>
                    <a:pt x="4677" y="2929"/>
                  </a:cubicBezTo>
                  <a:cubicBezTo>
                    <a:pt x="4280" y="2929"/>
                    <a:pt x="3918" y="2734"/>
                    <a:pt x="3670" y="2425"/>
                  </a:cubicBezTo>
                  <a:lnTo>
                    <a:pt x="3603" y="2392"/>
                  </a:lnTo>
                  <a:lnTo>
                    <a:pt x="3603" y="2358"/>
                  </a:lnTo>
                  <a:lnTo>
                    <a:pt x="3570" y="2292"/>
                  </a:lnTo>
                  <a:cubicBezTo>
                    <a:pt x="3570" y="2292"/>
                    <a:pt x="3537" y="2258"/>
                    <a:pt x="3537" y="2258"/>
                  </a:cubicBezTo>
                  <a:lnTo>
                    <a:pt x="3537" y="2225"/>
                  </a:lnTo>
                  <a:cubicBezTo>
                    <a:pt x="3537" y="2225"/>
                    <a:pt x="3537" y="2192"/>
                    <a:pt x="3537" y="2192"/>
                  </a:cubicBezTo>
                  <a:lnTo>
                    <a:pt x="3503" y="2158"/>
                  </a:lnTo>
                  <a:cubicBezTo>
                    <a:pt x="3470" y="2125"/>
                    <a:pt x="3470" y="2058"/>
                    <a:pt x="3437" y="2025"/>
                  </a:cubicBezTo>
                  <a:lnTo>
                    <a:pt x="3437" y="1925"/>
                  </a:lnTo>
                  <a:cubicBezTo>
                    <a:pt x="3437" y="1891"/>
                    <a:pt x="3403" y="1858"/>
                    <a:pt x="3403" y="1791"/>
                  </a:cubicBezTo>
                  <a:lnTo>
                    <a:pt x="3403" y="1725"/>
                  </a:lnTo>
                  <a:cubicBezTo>
                    <a:pt x="3337" y="1424"/>
                    <a:pt x="3236" y="757"/>
                    <a:pt x="3437" y="624"/>
                  </a:cubicBezTo>
                  <a:cubicBezTo>
                    <a:pt x="3782" y="451"/>
                    <a:pt x="4145" y="352"/>
                    <a:pt x="4513" y="352"/>
                  </a:cubicBezTo>
                  <a:close/>
                  <a:moveTo>
                    <a:pt x="10431" y="0"/>
                  </a:moveTo>
                  <a:cubicBezTo>
                    <a:pt x="9921" y="0"/>
                    <a:pt x="9408" y="53"/>
                    <a:pt x="8907" y="157"/>
                  </a:cubicBezTo>
                  <a:cubicBezTo>
                    <a:pt x="8107" y="357"/>
                    <a:pt x="7806" y="590"/>
                    <a:pt x="7373" y="590"/>
                  </a:cubicBezTo>
                  <a:cubicBezTo>
                    <a:pt x="7350" y="592"/>
                    <a:pt x="7327" y="593"/>
                    <a:pt x="7304" y="593"/>
                  </a:cubicBezTo>
                  <a:cubicBezTo>
                    <a:pt x="6932" y="593"/>
                    <a:pt x="6591" y="345"/>
                    <a:pt x="5805" y="157"/>
                  </a:cubicBezTo>
                  <a:cubicBezTo>
                    <a:pt x="5280" y="76"/>
                    <a:pt x="4755" y="32"/>
                    <a:pt x="4229" y="32"/>
                  </a:cubicBezTo>
                  <a:cubicBezTo>
                    <a:pt x="3887" y="32"/>
                    <a:pt x="3545" y="51"/>
                    <a:pt x="3203" y="90"/>
                  </a:cubicBezTo>
                  <a:lnTo>
                    <a:pt x="2936" y="123"/>
                  </a:lnTo>
                  <a:lnTo>
                    <a:pt x="334" y="991"/>
                  </a:lnTo>
                  <a:cubicBezTo>
                    <a:pt x="234" y="1158"/>
                    <a:pt x="101" y="1324"/>
                    <a:pt x="1" y="1491"/>
                  </a:cubicBezTo>
                  <a:cubicBezTo>
                    <a:pt x="101" y="1524"/>
                    <a:pt x="168" y="1591"/>
                    <a:pt x="268" y="1625"/>
                  </a:cubicBezTo>
                  <a:lnTo>
                    <a:pt x="2769" y="824"/>
                  </a:lnTo>
                  <a:lnTo>
                    <a:pt x="2870" y="957"/>
                  </a:lnTo>
                  <a:cubicBezTo>
                    <a:pt x="2903" y="1024"/>
                    <a:pt x="2936" y="1091"/>
                    <a:pt x="2936" y="1158"/>
                  </a:cubicBezTo>
                  <a:cubicBezTo>
                    <a:pt x="3003" y="1558"/>
                    <a:pt x="3070" y="1991"/>
                    <a:pt x="3203" y="2392"/>
                  </a:cubicBezTo>
                  <a:cubicBezTo>
                    <a:pt x="3270" y="2559"/>
                    <a:pt x="3403" y="2725"/>
                    <a:pt x="3537" y="2859"/>
                  </a:cubicBezTo>
                  <a:cubicBezTo>
                    <a:pt x="3570" y="2892"/>
                    <a:pt x="3637" y="2925"/>
                    <a:pt x="3703" y="2992"/>
                  </a:cubicBezTo>
                  <a:lnTo>
                    <a:pt x="3804" y="3026"/>
                  </a:lnTo>
                  <a:cubicBezTo>
                    <a:pt x="3870" y="3092"/>
                    <a:pt x="3970" y="3126"/>
                    <a:pt x="4070" y="3159"/>
                  </a:cubicBezTo>
                  <a:lnTo>
                    <a:pt x="4304" y="3159"/>
                  </a:lnTo>
                  <a:lnTo>
                    <a:pt x="4537" y="3192"/>
                  </a:lnTo>
                  <a:lnTo>
                    <a:pt x="4804" y="3192"/>
                  </a:lnTo>
                  <a:cubicBezTo>
                    <a:pt x="5872" y="3192"/>
                    <a:pt x="6339" y="2725"/>
                    <a:pt x="6606" y="2258"/>
                  </a:cubicBezTo>
                  <a:cubicBezTo>
                    <a:pt x="6906" y="1791"/>
                    <a:pt x="6872" y="1124"/>
                    <a:pt x="7373" y="1124"/>
                  </a:cubicBezTo>
                  <a:lnTo>
                    <a:pt x="7439" y="1124"/>
                  </a:lnTo>
                  <a:cubicBezTo>
                    <a:pt x="7806" y="1191"/>
                    <a:pt x="7740" y="1791"/>
                    <a:pt x="7973" y="2258"/>
                  </a:cubicBezTo>
                  <a:cubicBezTo>
                    <a:pt x="8040" y="2425"/>
                    <a:pt x="8140" y="2592"/>
                    <a:pt x="8307" y="2725"/>
                  </a:cubicBezTo>
                  <a:cubicBezTo>
                    <a:pt x="8307" y="2759"/>
                    <a:pt x="8340" y="2792"/>
                    <a:pt x="8373" y="2792"/>
                  </a:cubicBezTo>
                  <a:lnTo>
                    <a:pt x="8407" y="2825"/>
                  </a:lnTo>
                  <a:lnTo>
                    <a:pt x="8474" y="2859"/>
                  </a:lnTo>
                  <a:lnTo>
                    <a:pt x="8507" y="2892"/>
                  </a:lnTo>
                  <a:lnTo>
                    <a:pt x="8540" y="2925"/>
                  </a:lnTo>
                  <a:lnTo>
                    <a:pt x="8607" y="2925"/>
                  </a:lnTo>
                  <a:cubicBezTo>
                    <a:pt x="8740" y="2992"/>
                    <a:pt x="8874" y="3059"/>
                    <a:pt x="9041" y="3092"/>
                  </a:cubicBezTo>
                  <a:lnTo>
                    <a:pt x="9074" y="3092"/>
                  </a:lnTo>
                  <a:cubicBezTo>
                    <a:pt x="9241" y="3126"/>
                    <a:pt x="9408" y="3126"/>
                    <a:pt x="9574" y="3126"/>
                  </a:cubicBezTo>
                  <a:cubicBezTo>
                    <a:pt x="9627" y="3131"/>
                    <a:pt x="9679" y="3133"/>
                    <a:pt x="9730" y="3133"/>
                  </a:cubicBezTo>
                  <a:cubicBezTo>
                    <a:pt x="10334" y="3133"/>
                    <a:pt x="10865" y="2781"/>
                    <a:pt x="11142" y="2258"/>
                  </a:cubicBezTo>
                  <a:cubicBezTo>
                    <a:pt x="11309" y="1858"/>
                    <a:pt x="11409" y="1424"/>
                    <a:pt x="11476" y="991"/>
                  </a:cubicBezTo>
                  <a:cubicBezTo>
                    <a:pt x="11509" y="924"/>
                    <a:pt x="11542" y="891"/>
                    <a:pt x="11609" y="824"/>
                  </a:cubicBezTo>
                  <a:cubicBezTo>
                    <a:pt x="11709" y="757"/>
                    <a:pt x="11776" y="624"/>
                    <a:pt x="11843" y="490"/>
                  </a:cubicBezTo>
                  <a:cubicBezTo>
                    <a:pt x="11876" y="324"/>
                    <a:pt x="11776" y="157"/>
                    <a:pt x="11609" y="90"/>
                  </a:cubicBezTo>
                  <a:lnTo>
                    <a:pt x="11342" y="57"/>
                  </a:lnTo>
                  <a:cubicBezTo>
                    <a:pt x="11042" y="19"/>
                    <a:pt x="10737" y="0"/>
                    <a:pt x="10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2835525" y="1971775"/>
              <a:ext cx="26725" cy="26050"/>
            </a:xfrm>
            <a:custGeom>
              <a:rect b="b" l="l" r="r" t="t"/>
              <a:pathLst>
                <a:path extrusionOk="0" h="1042" w="1069">
                  <a:moveTo>
                    <a:pt x="559" y="0"/>
                  </a:moveTo>
                  <a:cubicBezTo>
                    <a:pt x="540" y="0"/>
                    <a:pt x="521" y="1"/>
                    <a:pt x="501" y="4"/>
                  </a:cubicBezTo>
                  <a:cubicBezTo>
                    <a:pt x="201" y="70"/>
                    <a:pt x="1" y="304"/>
                    <a:pt x="34" y="604"/>
                  </a:cubicBezTo>
                  <a:cubicBezTo>
                    <a:pt x="65" y="851"/>
                    <a:pt x="268" y="1041"/>
                    <a:pt x="510" y="1041"/>
                  </a:cubicBezTo>
                  <a:cubicBezTo>
                    <a:pt x="529" y="1041"/>
                    <a:pt x="548" y="1040"/>
                    <a:pt x="568" y="1038"/>
                  </a:cubicBezTo>
                  <a:cubicBezTo>
                    <a:pt x="868" y="1004"/>
                    <a:pt x="1068" y="738"/>
                    <a:pt x="1035" y="471"/>
                  </a:cubicBezTo>
                  <a:lnTo>
                    <a:pt x="1035" y="437"/>
                  </a:lnTo>
                  <a:cubicBezTo>
                    <a:pt x="1004" y="190"/>
                    <a:pt x="801"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2857200" y="2068600"/>
              <a:ext cx="47575" cy="29675"/>
            </a:xfrm>
            <a:custGeom>
              <a:rect b="b" l="l" r="r" t="t"/>
              <a:pathLst>
                <a:path extrusionOk="0" h="1187" w="1903">
                  <a:moveTo>
                    <a:pt x="101" y="0"/>
                  </a:moveTo>
                  <a:lnTo>
                    <a:pt x="101" y="0"/>
                  </a:lnTo>
                  <a:cubicBezTo>
                    <a:pt x="1" y="500"/>
                    <a:pt x="301" y="1034"/>
                    <a:pt x="802" y="1168"/>
                  </a:cubicBezTo>
                  <a:lnTo>
                    <a:pt x="835" y="1168"/>
                  </a:lnTo>
                  <a:cubicBezTo>
                    <a:pt x="900" y="1181"/>
                    <a:pt x="964" y="1187"/>
                    <a:pt x="1026" y="1187"/>
                  </a:cubicBezTo>
                  <a:cubicBezTo>
                    <a:pt x="1450" y="1187"/>
                    <a:pt x="1815" y="903"/>
                    <a:pt x="1902" y="467"/>
                  </a:cubicBezTo>
                  <a:lnTo>
                    <a:pt x="1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2946450" y="1925625"/>
              <a:ext cx="30050" cy="17900"/>
            </a:xfrm>
            <a:custGeom>
              <a:rect b="b" l="l" r="r" t="t"/>
              <a:pathLst>
                <a:path extrusionOk="0" h="716" w="1202">
                  <a:moveTo>
                    <a:pt x="535" y="0"/>
                  </a:moveTo>
                  <a:cubicBezTo>
                    <a:pt x="284" y="0"/>
                    <a:pt x="57" y="159"/>
                    <a:pt x="0" y="415"/>
                  </a:cubicBezTo>
                  <a:lnTo>
                    <a:pt x="1134" y="716"/>
                  </a:lnTo>
                  <a:cubicBezTo>
                    <a:pt x="1201" y="382"/>
                    <a:pt x="1001" y="82"/>
                    <a:pt x="667" y="15"/>
                  </a:cubicBezTo>
                  <a:cubicBezTo>
                    <a:pt x="623" y="5"/>
                    <a:pt x="579" y="0"/>
                    <a:pt x="5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2814675" y="1927050"/>
              <a:ext cx="30050" cy="20650"/>
            </a:xfrm>
            <a:custGeom>
              <a:rect b="b" l="l" r="r" t="t"/>
              <a:pathLst>
                <a:path extrusionOk="0" h="826" w="1202">
                  <a:moveTo>
                    <a:pt x="685" y="0"/>
                  </a:moveTo>
                  <a:cubicBezTo>
                    <a:pt x="599" y="0"/>
                    <a:pt x="512" y="19"/>
                    <a:pt x="434" y="58"/>
                  </a:cubicBezTo>
                  <a:lnTo>
                    <a:pt x="401" y="58"/>
                  </a:lnTo>
                  <a:cubicBezTo>
                    <a:pt x="134" y="191"/>
                    <a:pt x="1" y="558"/>
                    <a:pt x="168" y="825"/>
                  </a:cubicBezTo>
                  <a:lnTo>
                    <a:pt x="1202" y="325"/>
                  </a:lnTo>
                  <a:cubicBezTo>
                    <a:pt x="1107" y="112"/>
                    <a:pt x="895" y="0"/>
                    <a:pt x="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2940600" y="1971750"/>
              <a:ext cx="26725" cy="25225"/>
            </a:xfrm>
            <a:custGeom>
              <a:rect b="b" l="l" r="r" t="t"/>
              <a:pathLst>
                <a:path extrusionOk="0" h="1009" w="1069">
                  <a:moveTo>
                    <a:pt x="568" y="0"/>
                  </a:moveTo>
                  <a:cubicBezTo>
                    <a:pt x="546" y="0"/>
                    <a:pt x="524" y="2"/>
                    <a:pt x="501" y="5"/>
                  </a:cubicBezTo>
                  <a:cubicBezTo>
                    <a:pt x="201" y="38"/>
                    <a:pt x="1" y="272"/>
                    <a:pt x="34" y="572"/>
                  </a:cubicBezTo>
                  <a:cubicBezTo>
                    <a:pt x="65" y="819"/>
                    <a:pt x="296" y="1009"/>
                    <a:pt x="542" y="1009"/>
                  </a:cubicBezTo>
                  <a:cubicBezTo>
                    <a:pt x="562" y="1009"/>
                    <a:pt x="582" y="1008"/>
                    <a:pt x="601" y="1005"/>
                  </a:cubicBezTo>
                  <a:cubicBezTo>
                    <a:pt x="868" y="972"/>
                    <a:pt x="1068" y="739"/>
                    <a:pt x="1068" y="438"/>
                  </a:cubicBezTo>
                  <a:cubicBezTo>
                    <a:pt x="1068" y="438"/>
                    <a:pt x="1068" y="438"/>
                    <a:pt x="1035" y="405"/>
                  </a:cubicBezTo>
                  <a:cubicBezTo>
                    <a:pt x="1004" y="161"/>
                    <a:pt x="806" y="0"/>
                    <a:pt x="5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2903900" y="1980200"/>
              <a:ext cx="42575" cy="70900"/>
            </a:xfrm>
            <a:custGeom>
              <a:rect b="b" l="l" r="r" t="t"/>
              <a:pathLst>
                <a:path extrusionOk="0" h="2836" w="1703">
                  <a:moveTo>
                    <a:pt x="1" y="0"/>
                  </a:moveTo>
                  <a:lnTo>
                    <a:pt x="201" y="2836"/>
                  </a:lnTo>
                  <a:lnTo>
                    <a:pt x="1702" y="226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2767975" y="2107775"/>
              <a:ext cx="109275" cy="64250"/>
            </a:xfrm>
            <a:custGeom>
              <a:rect b="b" l="l" r="r" t="t"/>
              <a:pathLst>
                <a:path extrusionOk="0" h="2570" w="4371">
                  <a:moveTo>
                    <a:pt x="1" y="1"/>
                  </a:moveTo>
                  <a:lnTo>
                    <a:pt x="1" y="1"/>
                  </a:lnTo>
                  <a:cubicBezTo>
                    <a:pt x="168" y="568"/>
                    <a:pt x="534" y="1068"/>
                    <a:pt x="1035" y="1402"/>
                  </a:cubicBezTo>
                  <a:cubicBezTo>
                    <a:pt x="1835" y="2002"/>
                    <a:pt x="4371" y="2569"/>
                    <a:pt x="4371" y="2569"/>
                  </a:cubicBezTo>
                  <a:lnTo>
                    <a:pt x="4371" y="1836"/>
                  </a:lnTo>
                  <a:cubicBezTo>
                    <a:pt x="3136" y="1669"/>
                    <a:pt x="468" y="968"/>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2653725" y="1779000"/>
              <a:ext cx="331925" cy="217900"/>
            </a:xfrm>
            <a:custGeom>
              <a:rect b="b" l="l" r="r" t="t"/>
              <a:pathLst>
                <a:path extrusionOk="0" h="8716" w="13277">
                  <a:moveTo>
                    <a:pt x="8415" y="0"/>
                  </a:moveTo>
                  <a:cubicBezTo>
                    <a:pt x="7297" y="0"/>
                    <a:pt x="6058" y="230"/>
                    <a:pt x="4871" y="743"/>
                  </a:cubicBezTo>
                  <a:cubicBezTo>
                    <a:pt x="2569" y="1710"/>
                    <a:pt x="535" y="3145"/>
                    <a:pt x="201" y="5246"/>
                  </a:cubicBezTo>
                  <a:cubicBezTo>
                    <a:pt x="1" y="6447"/>
                    <a:pt x="268" y="7681"/>
                    <a:pt x="935" y="8715"/>
                  </a:cubicBezTo>
                  <a:cubicBezTo>
                    <a:pt x="1260" y="8363"/>
                    <a:pt x="1695" y="8187"/>
                    <a:pt x="2133" y="8187"/>
                  </a:cubicBezTo>
                  <a:cubicBezTo>
                    <a:pt x="2235" y="8187"/>
                    <a:pt x="2336" y="8196"/>
                    <a:pt x="2436" y="8215"/>
                  </a:cubicBezTo>
                  <a:cubicBezTo>
                    <a:pt x="2569" y="8248"/>
                    <a:pt x="2703" y="8282"/>
                    <a:pt x="2803" y="8315"/>
                  </a:cubicBezTo>
                  <a:cubicBezTo>
                    <a:pt x="3370" y="7448"/>
                    <a:pt x="4104" y="6714"/>
                    <a:pt x="5004" y="6180"/>
                  </a:cubicBezTo>
                  <a:cubicBezTo>
                    <a:pt x="6405" y="5313"/>
                    <a:pt x="8007" y="4779"/>
                    <a:pt x="9641" y="4612"/>
                  </a:cubicBezTo>
                  <a:cubicBezTo>
                    <a:pt x="10007" y="4575"/>
                    <a:pt x="10338" y="4559"/>
                    <a:pt x="10637" y="4559"/>
                  </a:cubicBezTo>
                  <a:cubicBezTo>
                    <a:pt x="12764" y="4559"/>
                    <a:pt x="13277" y="5380"/>
                    <a:pt x="13277" y="5380"/>
                  </a:cubicBezTo>
                  <a:cubicBezTo>
                    <a:pt x="13244" y="5280"/>
                    <a:pt x="12943" y="2111"/>
                    <a:pt x="11743" y="1010"/>
                  </a:cubicBezTo>
                  <a:cubicBezTo>
                    <a:pt x="11069" y="374"/>
                    <a:pt x="9841" y="0"/>
                    <a:pt x="8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2807175" y="2400500"/>
              <a:ext cx="351950" cy="517050"/>
            </a:xfrm>
            <a:custGeom>
              <a:rect b="b" l="l" r="r" t="t"/>
              <a:pathLst>
                <a:path extrusionOk="0" h="20682" w="14078">
                  <a:moveTo>
                    <a:pt x="13810" y="0"/>
                  </a:moveTo>
                  <a:lnTo>
                    <a:pt x="1768" y="4237"/>
                  </a:lnTo>
                  <a:lnTo>
                    <a:pt x="1" y="20382"/>
                  </a:lnTo>
                  <a:lnTo>
                    <a:pt x="267" y="20682"/>
                  </a:lnTo>
                  <a:lnTo>
                    <a:pt x="11709" y="16412"/>
                  </a:lnTo>
                  <a:lnTo>
                    <a:pt x="14077" y="267"/>
                  </a:lnTo>
                  <a:lnTo>
                    <a:pt x="1381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2807175" y="2506400"/>
              <a:ext cx="50900" cy="411150"/>
            </a:xfrm>
            <a:custGeom>
              <a:rect b="b" l="l" r="r" t="t"/>
              <a:pathLst>
                <a:path extrusionOk="0" h="16446" w="2036">
                  <a:moveTo>
                    <a:pt x="1768" y="1"/>
                  </a:moveTo>
                  <a:lnTo>
                    <a:pt x="1" y="16146"/>
                  </a:lnTo>
                  <a:lnTo>
                    <a:pt x="267" y="16446"/>
                  </a:lnTo>
                  <a:lnTo>
                    <a:pt x="2035" y="301"/>
                  </a:lnTo>
                  <a:lnTo>
                    <a:pt x="17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2928100" y="2465450"/>
              <a:ext cx="143200" cy="66000"/>
            </a:xfrm>
            <a:custGeom>
              <a:rect b="b" l="l" r="r" t="t"/>
              <a:pathLst>
                <a:path extrusionOk="0" h="2640" w="5728">
                  <a:moveTo>
                    <a:pt x="5517" y="0"/>
                  </a:moveTo>
                  <a:cubicBezTo>
                    <a:pt x="5254" y="0"/>
                    <a:pt x="4745" y="155"/>
                    <a:pt x="4137" y="438"/>
                  </a:cubicBezTo>
                  <a:lnTo>
                    <a:pt x="1968" y="1138"/>
                  </a:lnTo>
                  <a:cubicBezTo>
                    <a:pt x="1034" y="1572"/>
                    <a:pt x="167" y="1872"/>
                    <a:pt x="100" y="2139"/>
                  </a:cubicBezTo>
                  <a:lnTo>
                    <a:pt x="0" y="2639"/>
                  </a:lnTo>
                  <a:lnTo>
                    <a:pt x="5604" y="605"/>
                  </a:lnTo>
                  <a:lnTo>
                    <a:pt x="5704" y="138"/>
                  </a:lnTo>
                  <a:cubicBezTo>
                    <a:pt x="5728" y="45"/>
                    <a:pt x="5658" y="0"/>
                    <a:pt x="55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2931425" y="2421500"/>
              <a:ext cx="155550" cy="65750"/>
            </a:xfrm>
            <a:custGeom>
              <a:rect b="b" l="l" r="r" t="t"/>
              <a:pathLst>
                <a:path extrusionOk="0" h="2630" w="6222">
                  <a:moveTo>
                    <a:pt x="4435" y="0"/>
                  </a:moveTo>
                  <a:cubicBezTo>
                    <a:pt x="4233" y="0"/>
                    <a:pt x="3945" y="44"/>
                    <a:pt x="3537" y="161"/>
                  </a:cubicBezTo>
                  <a:cubicBezTo>
                    <a:pt x="1702" y="628"/>
                    <a:pt x="1669" y="1529"/>
                    <a:pt x="1669" y="1529"/>
                  </a:cubicBezTo>
                  <a:cubicBezTo>
                    <a:pt x="1402" y="1662"/>
                    <a:pt x="1102" y="1762"/>
                    <a:pt x="801" y="1862"/>
                  </a:cubicBezTo>
                  <a:cubicBezTo>
                    <a:pt x="201" y="2062"/>
                    <a:pt x="134" y="2162"/>
                    <a:pt x="101" y="2329"/>
                  </a:cubicBezTo>
                  <a:lnTo>
                    <a:pt x="1" y="2629"/>
                  </a:lnTo>
                  <a:lnTo>
                    <a:pt x="6138" y="495"/>
                  </a:lnTo>
                  <a:cubicBezTo>
                    <a:pt x="6138" y="495"/>
                    <a:pt x="6172" y="394"/>
                    <a:pt x="6205" y="194"/>
                  </a:cubicBezTo>
                  <a:cubicBezTo>
                    <a:pt x="6222" y="111"/>
                    <a:pt x="6163" y="78"/>
                    <a:pt x="6051" y="78"/>
                  </a:cubicBezTo>
                  <a:cubicBezTo>
                    <a:pt x="5938" y="78"/>
                    <a:pt x="5772" y="111"/>
                    <a:pt x="5571" y="161"/>
                  </a:cubicBezTo>
                  <a:lnTo>
                    <a:pt x="4871" y="394"/>
                  </a:lnTo>
                  <a:cubicBezTo>
                    <a:pt x="4871" y="394"/>
                    <a:pt x="5040" y="0"/>
                    <a:pt x="4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2947275" y="2434675"/>
              <a:ext cx="127625" cy="82600"/>
            </a:xfrm>
            <a:custGeom>
              <a:rect b="b" l="l" r="r" t="t"/>
              <a:pathLst>
                <a:path extrusionOk="0" h="3304" w="5105">
                  <a:moveTo>
                    <a:pt x="5104" y="1"/>
                  </a:moveTo>
                  <a:lnTo>
                    <a:pt x="134" y="1836"/>
                  </a:lnTo>
                  <a:lnTo>
                    <a:pt x="1" y="2403"/>
                  </a:lnTo>
                  <a:cubicBezTo>
                    <a:pt x="278" y="2281"/>
                    <a:pt x="528" y="2223"/>
                    <a:pt x="700" y="2223"/>
                  </a:cubicBezTo>
                  <a:cubicBezTo>
                    <a:pt x="859" y="2223"/>
                    <a:pt x="951" y="2273"/>
                    <a:pt x="935" y="2369"/>
                  </a:cubicBezTo>
                  <a:cubicBezTo>
                    <a:pt x="901" y="2603"/>
                    <a:pt x="701" y="3303"/>
                    <a:pt x="701" y="3303"/>
                  </a:cubicBezTo>
                  <a:lnTo>
                    <a:pt x="3903" y="2036"/>
                  </a:lnTo>
                  <a:cubicBezTo>
                    <a:pt x="3937" y="1836"/>
                    <a:pt x="3970" y="1602"/>
                    <a:pt x="4037" y="1402"/>
                  </a:cubicBezTo>
                  <a:cubicBezTo>
                    <a:pt x="4103" y="968"/>
                    <a:pt x="4337" y="868"/>
                    <a:pt x="4904" y="601"/>
                  </a:cubicBezTo>
                  <a:lnTo>
                    <a:pt x="51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2932275" y="2465450"/>
              <a:ext cx="143200" cy="66000"/>
            </a:xfrm>
            <a:custGeom>
              <a:rect b="b" l="l" r="r" t="t"/>
              <a:pathLst>
                <a:path extrusionOk="0" h="2640" w="5728">
                  <a:moveTo>
                    <a:pt x="5517" y="0"/>
                  </a:moveTo>
                  <a:cubicBezTo>
                    <a:pt x="5254" y="0"/>
                    <a:pt x="4745" y="155"/>
                    <a:pt x="4136" y="438"/>
                  </a:cubicBezTo>
                  <a:lnTo>
                    <a:pt x="1968" y="1138"/>
                  </a:lnTo>
                  <a:cubicBezTo>
                    <a:pt x="1034" y="1572"/>
                    <a:pt x="167" y="1872"/>
                    <a:pt x="100" y="2139"/>
                  </a:cubicBezTo>
                  <a:lnTo>
                    <a:pt x="0" y="2639"/>
                  </a:lnTo>
                  <a:lnTo>
                    <a:pt x="0" y="2639"/>
                  </a:lnTo>
                  <a:lnTo>
                    <a:pt x="5604" y="638"/>
                  </a:lnTo>
                  <a:lnTo>
                    <a:pt x="5704" y="138"/>
                  </a:lnTo>
                  <a:cubicBezTo>
                    <a:pt x="5727" y="45"/>
                    <a:pt x="5657" y="0"/>
                    <a:pt x="55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2420225" y="2203675"/>
              <a:ext cx="576275" cy="598825"/>
            </a:xfrm>
            <a:custGeom>
              <a:rect b="b" l="l" r="r" t="t"/>
              <a:pathLst>
                <a:path extrusionOk="0" h="23953" w="23051">
                  <a:moveTo>
                    <a:pt x="9941" y="1"/>
                  </a:moveTo>
                  <a:cubicBezTo>
                    <a:pt x="7239" y="1"/>
                    <a:pt x="5772" y="668"/>
                    <a:pt x="4604" y="3804"/>
                  </a:cubicBezTo>
                  <a:cubicBezTo>
                    <a:pt x="3770" y="5939"/>
                    <a:pt x="268" y="16112"/>
                    <a:pt x="134" y="17647"/>
                  </a:cubicBezTo>
                  <a:cubicBezTo>
                    <a:pt x="1" y="19181"/>
                    <a:pt x="701" y="19815"/>
                    <a:pt x="2236" y="20482"/>
                  </a:cubicBezTo>
                  <a:cubicBezTo>
                    <a:pt x="3737" y="21149"/>
                    <a:pt x="7306" y="22017"/>
                    <a:pt x="10575" y="22884"/>
                  </a:cubicBezTo>
                  <a:cubicBezTo>
                    <a:pt x="12176" y="23351"/>
                    <a:pt x="13811" y="23685"/>
                    <a:pt x="15479" y="23851"/>
                  </a:cubicBezTo>
                  <a:cubicBezTo>
                    <a:pt x="16327" y="23917"/>
                    <a:pt x="17072" y="23953"/>
                    <a:pt x="17728" y="23953"/>
                  </a:cubicBezTo>
                  <a:cubicBezTo>
                    <a:pt x="20065" y="23953"/>
                    <a:pt x="21265" y="23504"/>
                    <a:pt x="21916" y="22384"/>
                  </a:cubicBezTo>
                  <a:cubicBezTo>
                    <a:pt x="23051" y="20406"/>
                    <a:pt x="22511" y="19417"/>
                    <a:pt x="21006" y="19417"/>
                  </a:cubicBezTo>
                  <a:cubicBezTo>
                    <a:pt x="20785" y="19417"/>
                    <a:pt x="20543" y="19439"/>
                    <a:pt x="20282" y="19482"/>
                  </a:cubicBezTo>
                  <a:cubicBezTo>
                    <a:pt x="19777" y="19562"/>
                    <a:pt x="19260" y="19606"/>
                    <a:pt x="18738" y="19606"/>
                  </a:cubicBezTo>
                  <a:cubicBezTo>
                    <a:pt x="18398" y="19606"/>
                    <a:pt x="18056" y="19588"/>
                    <a:pt x="17713" y="19548"/>
                  </a:cubicBezTo>
                  <a:cubicBezTo>
                    <a:pt x="18080" y="19381"/>
                    <a:pt x="18481" y="19148"/>
                    <a:pt x="18814" y="18881"/>
                  </a:cubicBezTo>
                  <a:cubicBezTo>
                    <a:pt x="19181" y="18581"/>
                    <a:pt x="19281" y="18081"/>
                    <a:pt x="19048" y="17680"/>
                  </a:cubicBezTo>
                  <a:cubicBezTo>
                    <a:pt x="19022" y="17648"/>
                    <a:pt x="18988" y="17635"/>
                    <a:pt x="18945" y="17635"/>
                  </a:cubicBezTo>
                  <a:cubicBezTo>
                    <a:pt x="18760" y="17635"/>
                    <a:pt x="18401" y="17879"/>
                    <a:pt x="17780" y="18014"/>
                  </a:cubicBezTo>
                  <a:cubicBezTo>
                    <a:pt x="16813" y="18247"/>
                    <a:pt x="16179" y="18081"/>
                    <a:pt x="15212" y="18581"/>
                  </a:cubicBezTo>
                  <a:cubicBezTo>
                    <a:pt x="14848" y="18749"/>
                    <a:pt x="14485" y="18823"/>
                    <a:pt x="14122" y="18823"/>
                  </a:cubicBezTo>
                  <a:cubicBezTo>
                    <a:pt x="14051" y="18823"/>
                    <a:pt x="13981" y="18820"/>
                    <a:pt x="13911" y="18814"/>
                  </a:cubicBezTo>
                  <a:cubicBezTo>
                    <a:pt x="13177" y="18814"/>
                    <a:pt x="12176" y="18514"/>
                    <a:pt x="10241" y="17947"/>
                  </a:cubicBezTo>
                  <a:cubicBezTo>
                    <a:pt x="8907" y="17480"/>
                    <a:pt x="7573" y="16980"/>
                    <a:pt x="6305" y="16346"/>
                  </a:cubicBezTo>
                  <a:lnTo>
                    <a:pt x="9207" y="9341"/>
                  </a:lnTo>
                  <a:lnTo>
                    <a:pt x="9207" y="9341"/>
                  </a:lnTo>
                  <a:cubicBezTo>
                    <a:pt x="9183" y="9390"/>
                    <a:pt x="9169" y="9414"/>
                    <a:pt x="9165" y="9414"/>
                  </a:cubicBezTo>
                  <a:cubicBezTo>
                    <a:pt x="9091" y="9414"/>
                    <a:pt x="12090" y="1865"/>
                    <a:pt x="99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2459425" y="2201300"/>
              <a:ext cx="249375" cy="350150"/>
            </a:xfrm>
            <a:custGeom>
              <a:rect b="b" l="l" r="r" t="t"/>
              <a:pathLst>
                <a:path extrusionOk="0" h="14006" w="9975">
                  <a:moveTo>
                    <a:pt x="8166" y="0"/>
                  </a:moveTo>
                  <a:cubicBezTo>
                    <a:pt x="6462" y="0"/>
                    <a:pt x="4375" y="424"/>
                    <a:pt x="3103" y="3365"/>
                  </a:cubicBezTo>
                  <a:cubicBezTo>
                    <a:pt x="1568" y="6867"/>
                    <a:pt x="1" y="11938"/>
                    <a:pt x="1" y="11938"/>
                  </a:cubicBezTo>
                  <a:cubicBezTo>
                    <a:pt x="1735" y="13205"/>
                    <a:pt x="3837" y="13939"/>
                    <a:pt x="5972" y="14006"/>
                  </a:cubicBezTo>
                  <a:lnTo>
                    <a:pt x="8640" y="7001"/>
                  </a:lnTo>
                  <a:cubicBezTo>
                    <a:pt x="8673" y="7001"/>
                    <a:pt x="9974" y="2097"/>
                    <a:pt x="9040" y="29"/>
                  </a:cubicBezTo>
                  <a:cubicBezTo>
                    <a:pt x="8766" y="14"/>
                    <a:pt x="8472" y="0"/>
                    <a:pt x="8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a:off x="2459425" y="2201300"/>
              <a:ext cx="249375" cy="350150"/>
            </a:xfrm>
            <a:custGeom>
              <a:rect b="b" l="l" r="r" t="t"/>
              <a:pathLst>
                <a:path extrusionOk="0" h="14006" w="9975">
                  <a:moveTo>
                    <a:pt x="8166" y="0"/>
                  </a:moveTo>
                  <a:cubicBezTo>
                    <a:pt x="6462" y="0"/>
                    <a:pt x="4375" y="424"/>
                    <a:pt x="3103" y="3365"/>
                  </a:cubicBezTo>
                  <a:cubicBezTo>
                    <a:pt x="1568" y="6867"/>
                    <a:pt x="1" y="11938"/>
                    <a:pt x="1" y="11938"/>
                  </a:cubicBezTo>
                  <a:cubicBezTo>
                    <a:pt x="1735" y="13205"/>
                    <a:pt x="3837" y="13939"/>
                    <a:pt x="5972" y="14006"/>
                  </a:cubicBezTo>
                  <a:lnTo>
                    <a:pt x="8640" y="7001"/>
                  </a:lnTo>
                  <a:cubicBezTo>
                    <a:pt x="8673" y="7001"/>
                    <a:pt x="9974" y="2097"/>
                    <a:pt x="9040" y="29"/>
                  </a:cubicBezTo>
                  <a:cubicBezTo>
                    <a:pt x="8766" y="14"/>
                    <a:pt x="8472" y="0"/>
                    <a:pt x="8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2051625" y="1444800"/>
              <a:ext cx="415325" cy="458700"/>
            </a:xfrm>
            <a:custGeom>
              <a:rect b="b" l="l" r="r" t="t"/>
              <a:pathLst>
                <a:path extrusionOk="0" h="18348" w="16613">
                  <a:moveTo>
                    <a:pt x="1" y="1"/>
                  </a:moveTo>
                  <a:lnTo>
                    <a:pt x="1769" y="9241"/>
                  </a:lnTo>
                  <a:cubicBezTo>
                    <a:pt x="1769" y="9241"/>
                    <a:pt x="5371" y="14912"/>
                    <a:pt x="5738" y="15479"/>
                  </a:cubicBezTo>
                  <a:cubicBezTo>
                    <a:pt x="6105" y="16112"/>
                    <a:pt x="6739" y="16546"/>
                    <a:pt x="7473" y="16679"/>
                  </a:cubicBezTo>
                  <a:cubicBezTo>
                    <a:pt x="10275" y="17247"/>
                    <a:pt x="15779" y="18347"/>
                    <a:pt x="15779" y="18347"/>
                  </a:cubicBezTo>
                  <a:lnTo>
                    <a:pt x="16613" y="14545"/>
                  </a:lnTo>
                  <a:lnTo>
                    <a:pt x="10142" y="12043"/>
                  </a:lnTo>
                  <a:cubicBezTo>
                    <a:pt x="10142" y="12043"/>
                    <a:pt x="5572" y="4804"/>
                    <a:pt x="4204" y="2870"/>
                  </a:cubicBezTo>
                  <a:cubicBezTo>
                    <a:pt x="2870" y="968"/>
                    <a:pt x="2236" y="6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1904875" y="1443175"/>
              <a:ext cx="314400" cy="1104125"/>
            </a:xfrm>
            <a:custGeom>
              <a:rect b="b" l="l" r="r" t="t"/>
              <a:pathLst>
                <a:path extrusionOk="0" h="44165" w="12576">
                  <a:moveTo>
                    <a:pt x="5146" y="0"/>
                  </a:moveTo>
                  <a:cubicBezTo>
                    <a:pt x="4851" y="0"/>
                    <a:pt x="4527" y="42"/>
                    <a:pt x="4170" y="133"/>
                  </a:cubicBezTo>
                  <a:lnTo>
                    <a:pt x="0" y="43397"/>
                  </a:lnTo>
                  <a:cubicBezTo>
                    <a:pt x="234" y="43395"/>
                    <a:pt x="469" y="43394"/>
                    <a:pt x="703" y="43394"/>
                  </a:cubicBezTo>
                  <a:cubicBezTo>
                    <a:pt x="4671" y="43394"/>
                    <a:pt x="8638" y="43660"/>
                    <a:pt x="12576" y="44164"/>
                  </a:cubicBezTo>
                  <a:cubicBezTo>
                    <a:pt x="12576" y="44164"/>
                    <a:pt x="12376" y="38694"/>
                    <a:pt x="11909" y="31622"/>
                  </a:cubicBezTo>
                  <a:cubicBezTo>
                    <a:pt x="11608" y="26952"/>
                    <a:pt x="9874" y="20981"/>
                    <a:pt x="9807" y="16011"/>
                  </a:cubicBezTo>
                  <a:cubicBezTo>
                    <a:pt x="9740" y="8338"/>
                    <a:pt x="9040" y="4135"/>
                    <a:pt x="7939" y="2067"/>
                  </a:cubicBezTo>
                  <a:cubicBezTo>
                    <a:pt x="7330" y="988"/>
                    <a:pt x="6583" y="0"/>
                    <a:pt x="51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1673025" y="3237750"/>
              <a:ext cx="144300" cy="356975"/>
            </a:xfrm>
            <a:custGeom>
              <a:rect b="b" l="l" r="r" t="t"/>
              <a:pathLst>
                <a:path extrusionOk="0" h="14279" w="5772">
                  <a:moveTo>
                    <a:pt x="1235" y="1"/>
                  </a:moveTo>
                  <a:cubicBezTo>
                    <a:pt x="568" y="34"/>
                    <a:pt x="1068" y="2636"/>
                    <a:pt x="968" y="4304"/>
                  </a:cubicBezTo>
                  <a:cubicBezTo>
                    <a:pt x="835" y="6139"/>
                    <a:pt x="301" y="7440"/>
                    <a:pt x="168" y="8941"/>
                  </a:cubicBezTo>
                  <a:cubicBezTo>
                    <a:pt x="1" y="10208"/>
                    <a:pt x="234" y="11542"/>
                    <a:pt x="868" y="12677"/>
                  </a:cubicBezTo>
                  <a:cubicBezTo>
                    <a:pt x="1208" y="13401"/>
                    <a:pt x="2422" y="14279"/>
                    <a:pt x="3429" y="14279"/>
                  </a:cubicBezTo>
                  <a:cubicBezTo>
                    <a:pt x="3906" y="14279"/>
                    <a:pt x="4336" y="14081"/>
                    <a:pt x="4604" y="13577"/>
                  </a:cubicBezTo>
                  <a:cubicBezTo>
                    <a:pt x="5371" y="12009"/>
                    <a:pt x="5672" y="10275"/>
                    <a:pt x="5438" y="8574"/>
                  </a:cubicBezTo>
                  <a:cubicBezTo>
                    <a:pt x="5271" y="6839"/>
                    <a:pt x="5138" y="5572"/>
                    <a:pt x="5038" y="4271"/>
                  </a:cubicBezTo>
                  <a:cubicBezTo>
                    <a:pt x="4971" y="3103"/>
                    <a:pt x="5772" y="334"/>
                    <a:pt x="4904" y="201"/>
                  </a:cubicBezTo>
                  <a:lnTo>
                    <a:pt x="4904" y="668"/>
                  </a:lnTo>
                  <a:cubicBezTo>
                    <a:pt x="4735" y="1026"/>
                    <a:pt x="3715" y="1352"/>
                    <a:pt x="2787" y="1352"/>
                  </a:cubicBezTo>
                  <a:cubicBezTo>
                    <a:pt x="2071" y="1352"/>
                    <a:pt x="1409" y="1158"/>
                    <a:pt x="1235" y="635"/>
                  </a:cubicBezTo>
                  <a:lnTo>
                    <a:pt x="12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2068325" y="3251925"/>
              <a:ext cx="61725" cy="110125"/>
            </a:xfrm>
            <a:custGeom>
              <a:rect b="b" l="l" r="r" t="t"/>
              <a:pathLst>
                <a:path extrusionOk="0" h="4405" w="2469">
                  <a:moveTo>
                    <a:pt x="167" y="1"/>
                  </a:moveTo>
                  <a:lnTo>
                    <a:pt x="167" y="1"/>
                  </a:lnTo>
                  <a:cubicBezTo>
                    <a:pt x="0" y="835"/>
                    <a:pt x="300" y="3137"/>
                    <a:pt x="300" y="3137"/>
                  </a:cubicBezTo>
                  <a:cubicBezTo>
                    <a:pt x="300" y="3137"/>
                    <a:pt x="667" y="3904"/>
                    <a:pt x="2002" y="4404"/>
                  </a:cubicBezTo>
                  <a:lnTo>
                    <a:pt x="2469" y="1168"/>
                  </a:lnTo>
                  <a:lnTo>
                    <a:pt x="1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2118350" y="3271950"/>
              <a:ext cx="85925" cy="90100"/>
            </a:xfrm>
            <a:custGeom>
              <a:rect b="b" l="l" r="r" t="t"/>
              <a:pathLst>
                <a:path extrusionOk="0" h="3604" w="3437">
                  <a:moveTo>
                    <a:pt x="3436" y="1"/>
                  </a:moveTo>
                  <a:lnTo>
                    <a:pt x="267" y="1735"/>
                  </a:lnTo>
                  <a:lnTo>
                    <a:pt x="1" y="3603"/>
                  </a:lnTo>
                  <a:lnTo>
                    <a:pt x="2803" y="2569"/>
                  </a:lnTo>
                  <a:lnTo>
                    <a:pt x="34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2067475" y="3158450"/>
              <a:ext cx="302125" cy="285250"/>
            </a:xfrm>
            <a:custGeom>
              <a:rect b="b" l="l" r="r" t="t"/>
              <a:pathLst>
                <a:path extrusionOk="0" h="11410" w="12085">
                  <a:moveTo>
                    <a:pt x="743" y="0"/>
                  </a:moveTo>
                  <a:cubicBezTo>
                    <a:pt x="522" y="0"/>
                    <a:pt x="360" y="831"/>
                    <a:pt x="168" y="1538"/>
                  </a:cubicBezTo>
                  <a:cubicBezTo>
                    <a:pt x="1" y="2239"/>
                    <a:pt x="1" y="3006"/>
                    <a:pt x="234" y="3707"/>
                  </a:cubicBezTo>
                  <a:cubicBezTo>
                    <a:pt x="501" y="4507"/>
                    <a:pt x="1635" y="5274"/>
                    <a:pt x="2136" y="5942"/>
                  </a:cubicBezTo>
                  <a:cubicBezTo>
                    <a:pt x="2636" y="6642"/>
                    <a:pt x="2869" y="8343"/>
                    <a:pt x="3470" y="9277"/>
                  </a:cubicBezTo>
                  <a:cubicBezTo>
                    <a:pt x="4070" y="10211"/>
                    <a:pt x="6239" y="11045"/>
                    <a:pt x="7640" y="11312"/>
                  </a:cubicBezTo>
                  <a:cubicBezTo>
                    <a:pt x="8023" y="11379"/>
                    <a:pt x="8386" y="11410"/>
                    <a:pt x="8725" y="11410"/>
                  </a:cubicBezTo>
                  <a:cubicBezTo>
                    <a:pt x="10916" y="11410"/>
                    <a:pt x="12084" y="10131"/>
                    <a:pt x="11275" y="9177"/>
                  </a:cubicBezTo>
                  <a:cubicBezTo>
                    <a:pt x="10575" y="8377"/>
                    <a:pt x="8440" y="7343"/>
                    <a:pt x="7339" y="5408"/>
                  </a:cubicBezTo>
                  <a:cubicBezTo>
                    <a:pt x="6105" y="3340"/>
                    <a:pt x="5138" y="237"/>
                    <a:pt x="4737" y="37"/>
                  </a:cubicBezTo>
                  <a:lnTo>
                    <a:pt x="4737" y="638"/>
                  </a:lnTo>
                  <a:cubicBezTo>
                    <a:pt x="4495" y="1213"/>
                    <a:pt x="3922" y="1376"/>
                    <a:pt x="3319" y="1376"/>
                  </a:cubicBezTo>
                  <a:cubicBezTo>
                    <a:pt x="3259" y="1376"/>
                    <a:pt x="3197" y="1375"/>
                    <a:pt x="3136" y="1372"/>
                  </a:cubicBezTo>
                  <a:cubicBezTo>
                    <a:pt x="1702" y="1338"/>
                    <a:pt x="1001" y="938"/>
                    <a:pt x="801" y="538"/>
                  </a:cubicBezTo>
                  <a:lnTo>
                    <a:pt x="768" y="4"/>
                  </a:lnTo>
                  <a:cubicBezTo>
                    <a:pt x="759" y="2"/>
                    <a:pt x="751" y="0"/>
                    <a:pt x="7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1663850" y="1903475"/>
              <a:ext cx="555425" cy="1464175"/>
            </a:xfrm>
            <a:custGeom>
              <a:rect b="b" l="l" r="r" t="t"/>
              <a:pathLst>
                <a:path extrusionOk="0" h="58567" w="22217">
                  <a:moveTo>
                    <a:pt x="5805" y="0"/>
                  </a:moveTo>
                  <a:cubicBezTo>
                    <a:pt x="4804" y="1435"/>
                    <a:pt x="3937" y="2969"/>
                    <a:pt x="3237" y="4570"/>
                  </a:cubicBezTo>
                  <a:cubicBezTo>
                    <a:pt x="2303" y="6772"/>
                    <a:pt x="1936" y="10041"/>
                    <a:pt x="1936" y="14944"/>
                  </a:cubicBezTo>
                  <a:cubicBezTo>
                    <a:pt x="1936" y="19815"/>
                    <a:pt x="1735" y="32690"/>
                    <a:pt x="1735" y="32690"/>
                  </a:cubicBezTo>
                  <a:cubicBezTo>
                    <a:pt x="1268" y="34325"/>
                    <a:pt x="868" y="35993"/>
                    <a:pt x="601" y="37661"/>
                  </a:cubicBezTo>
                  <a:cubicBezTo>
                    <a:pt x="268" y="40096"/>
                    <a:pt x="1" y="48935"/>
                    <a:pt x="1" y="57775"/>
                  </a:cubicBezTo>
                  <a:cubicBezTo>
                    <a:pt x="880" y="58251"/>
                    <a:pt x="2020" y="58566"/>
                    <a:pt x="3190" y="58566"/>
                  </a:cubicBezTo>
                  <a:cubicBezTo>
                    <a:pt x="4151" y="58566"/>
                    <a:pt x="5132" y="58353"/>
                    <a:pt x="6005" y="57842"/>
                  </a:cubicBezTo>
                  <a:cubicBezTo>
                    <a:pt x="6005" y="57842"/>
                    <a:pt x="9741" y="35993"/>
                    <a:pt x="10008" y="33991"/>
                  </a:cubicBezTo>
                  <a:cubicBezTo>
                    <a:pt x="10242" y="31957"/>
                    <a:pt x="11643" y="18914"/>
                    <a:pt x="11643" y="18914"/>
                  </a:cubicBezTo>
                  <a:lnTo>
                    <a:pt x="13711" y="32624"/>
                  </a:lnTo>
                  <a:cubicBezTo>
                    <a:pt x="13377" y="34792"/>
                    <a:pt x="13310" y="37027"/>
                    <a:pt x="13477" y="39195"/>
                  </a:cubicBezTo>
                  <a:cubicBezTo>
                    <a:pt x="13744" y="42731"/>
                    <a:pt x="14878" y="52938"/>
                    <a:pt x="14878" y="52938"/>
                  </a:cubicBezTo>
                  <a:cubicBezTo>
                    <a:pt x="16534" y="53543"/>
                    <a:pt x="17953" y="53735"/>
                    <a:pt x="19090" y="53735"/>
                  </a:cubicBezTo>
                  <a:cubicBezTo>
                    <a:pt x="21091" y="53735"/>
                    <a:pt x="22217" y="53138"/>
                    <a:pt x="22217" y="53138"/>
                  </a:cubicBezTo>
                  <a:cubicBezTo>
                    <a:pt x="22217" y="53138"/>
                    <a:pt x="21650" y="44165"/>
                    <a:pt x="21583" y="40096"/>
                  </a:cubicBezTo>
                  <a:cubicBezTo>
                    <a:pt x="21516" y="34692"/>
                    <a:pt x="21450" y="31590"/>
                    <a:pt x="21349" y="28921"/>
                  </a:cubicBezTo>
                  <a:cubicBezTo>
                    <a:pt x="21216" y="25752"/>
                    <a:pt x="21116" y="22550"/>
                    <a:pt x="20649" y="15511"/>
                  </a:cubicBezTo>
                  <a:cubicBezTo>
                    <a:pt x="20115" y="6772"/>
                    <a:pt x="18447" y="968"/>
                    <a:pt x="18447" y="968"/>
                  </a:cubicBezTo>
                  <a:cubicBezTo>
                    <a:pt x="18447" y="968"/>
                    <a:pt x="17814" y="2402"/>
                    <a:pt x="12176" y="2402"/>
                  </a:cubicBezTo>
                  <a:cubicBezTo>
                    <a:pt x="6506" y="2402"/>
                    <a:pt x="5805" y="0"/>
                    <a:pt x="58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1954900" y="2116950"/>
              <a:ext cx="135950" cy="552100"/>
            </a:xfrm>
            <a:custGeom>
              <a:rect b="b" l="l" r="r" t="t"/>
              <a:pathLst>
                <a:path extrusionOk="0" h="22084" w="5438">
                  <a:moveTo>
                    <a:pt x="5438" y="1"/>
                  </a:moveTo>
                  <a:lnTo>
                    <a:pt x="5438" y="1"/>
                  </a:lnTo>
                  <a:cubicBezTo>
                    <a:pt x="4304" y="1168"/>
                    <a:pt x="2769" y="1902"/>
                    <a:pt x="1135" y="2069"/>
                  </a:cubicBezTo>
                  <a:lnTo>
                    <a:pt x="1" y="10375"/>
                  </a:lnTo>
                  <a:lnTo>
                    <a:pt x="1768" y="22083"/>
                  </a:lnTo>
                  <a:lnTo>
                    <a:pt x="668" y="10408"/>
                  </a:lnTo>
                  <a:lnTo>
                    <a:pt x="2169" y="3136"/>
                  </a:lnTo>
                  <a:cubicBezTo>
                    <a:pt x="4804" y="2002"/>
                    <a:pt x="5438" y="1"/>
                    <a:pt x="54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1735575" y="1460650"/>
              <a:ext cx="445350" cy="640750"/>
            </a:xfrm>
            <a:custGeom>
              <a:rect b="b" l="l" r="r" t="t"/>
              <a:pathLst>
                <a:path extrusionOk="0" h="25630" w="17814">
                  <a:moveTo>
                    <a:pt x="6138" y="1"/>
                  </a:moveTo>
                  <a:lnTo>
                    <a:pt x="3470" y="301"/>
                  </a:lnTo>
                  <a:cubicBezTo>
                    <a:pt x="1702" y="701"/>
                    <a:pt x="901" y="1502"/>
                    <a:pt x="734" y="3070"/>
                  </a:cubicBezTo>
                  <a:cubicBezTo>
                    <a:pt x="401" y="4771"/>
                    <a:pt x="434" y="6505"/>
                    <a:pt x="801" y="8173"/>
                  </a:cubicBezTo>
                  <a:cubicBezTo>
                    <a:pt x="1368" y="10375"/>
                    <a:pt x="2869" y="15812"/>
                    <a:pt x="2869" y="15812"/>
                  </a:cubicBezTo>
                  <a:cubicBezTo>
                    <a:pt x="2869" y="15812"/>
                    <a:pt x="935" y="20649"/>
                    <a:pt x="1" y="23117"/>
                  </a:cubicBezTo>
                  <a:cubicBezTo>
                    <a:pt x="2786" y="24930"/>
                    <a:pt x="5858" y="25629"/>
                    <a:pt x="8645" y="25629"/>
                  </a:cubicBezTo>
                  <a:cubicBezTo>
                    <a:pt x="12164" y="25629"/>
                    <a:pt x="15227" y="24514"/>
                    <a:pt x="16679" y="23117"/>
                  </a:cubicBezTo>
                  <a:cubicBezTo>
                    <a:pt x="16479" y="20782"/>
                    <a:pt x="15645" y="18581"/>
                    <a:pt x="15445" y="16479"/>
                  </a:cubicBezTo>
                  <a:cubicBezTo>
                    <a:pt x="15445" y="16479"/>
                    <a:pt x="15578" y="13210"/>
                    <a:pt x="15845" y="11809"/>
                  </a:cubicBezTo>
                  <a:cubicBezTo>
                    <a:pt x="17813" y="9608"/>
                    <a:pt x="17580" y="7539"/>
                    <a:pt x="16679" y="5872"/>
                  </a:cubicBezTo>
                  <a:cubicBezTo>
                    <a:pt x="15011" y="2769"/>
                    <a:pt x="12543" y="67"/>
                    <a:pt x="11742" y="67"/>
                  </a:cubicBezTo>
                  <a:lnTo>
                    <a:pt x="61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9"/>
            <p:cNvSpPr/>
            <p:nvPr/>
          </p:nvSpPr>
          <p:spPr>
            <a:xfrm>
              <a:off x="1735575" y="1460650"/>
              <a:ext cx="445350" cy="640750"/>
            </a:xfrm>
            <a:custGeom>
              <a:rect b="b" l="l" r="r" t="t"/>
              <a:pathLst>
                <a:path extrusionOk="0" h="25630" w="17814">
                  <a:moveTo>
                    <a:pt x="6138" y="1"/>
                  </a:moveTo>
                  <a:lnTo>
                    <a:pt x="3470" y="301"/>
                  </a:lnTo>
                  <a:cubicBezTo>
                    <a:pt x="1702" y="701"/>
                    <a:pt x="901" y="1502"/>
                    <a:pt x="734" y="3070"/>
                  </a:cubicBezTo>
                  <a:cubicBezTo>
                    <a:pt x="401" y="4771"/>
                    <a:pt x="434" y="6505"/>
                    <a:pt x="801" y="8173"/>
                  </a:cubicBezTo>
                  <a:cubicBezTo>
                    <a:pt x="1368" y="10375"/>
                    <a:pt x="2869" y="15812"/>
                    <a:pt x="2869" y="15812"/>
                  </a:cubicBezTo>
                  <a:cubicBezTo>
                    <a:pt x="2869" y="15812"/>
                    <a:pt x="935" y="20649"/>
                    <a:pt x="1" y="23117"/>
                  </a:cubicBezTo>
                  <a:cubicBezTo>
                    <a:pt x="2786" y="24930"/>
                    <a:pt x="5858" y="25629"/>
                    <a:pt x="8645" y="25629"/>
                  </a:cubicBezTo>
                  <a:cubicBezTo>
                    <a:pt x="12164" y="25629"/>
                    <a:pt x="15227" y="24514"/>
                    <a:pt x="16679" y="23117"/>
                  </a:cubicBezTo>
                  <a:cubicBezTo>
                    <a:pt x="16479" y="20782"/>
                    <a:pt x="15645" y="18581"/>
                    <a:pt x="15445" y="16479"/>
                  </a:cubicBezTo>
                  <a:cubicBezTo>
                    <a:pt x="15445" y="16479"/>
                    <a:pt x="15578" y="13210"/>
                    <a:pt x="15845" y="11809"/>
                  </a:cubicBezTo>
                  <a:cubicBezTo>
                    <a:pt x="17813" y="9608"/>
                    <a:pt x="17580" y="7539"/>
                    <a:pt x="16679" y="5872"/>
                  </a:cubicBezTo>
                  <a:cubicBezTo>
                    <a:pt x="15011" y="2769"/>
                    <a:pt x="12543" y="67"/>
                    <a:pt x="11742" y="67"/>
                  </a:cubicBezTo>
                  <a:lnTo>
                    <a:pt x="61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1660525" y="1460600"/>
              <a:ext cx="304400" cy="1126125"/>
            </a:xfrm>
            <a:custGeom>
              <a:rect b="b" l="l" r="r" t="t"/>
              <a:pathLst>
                <a:path extrusionOk="0" h="45045" w="12176">
                  <a:moveTo>
                    <a:pt x="8678" y="0"/>
                  </a:moveTo>
                  <a:cubicBezTo>
                    <a:pt x="7881" y="0"/>
                    <a:pt x="5643" y="44"/>
                    <a:pt x="4103" y="503"/>
                  </a:cubicBezTo>
                  <a:cubicBezTo>
                    <a:pt x="2135" y="1103"/>
                    <a:pt x="1969" y="3238"/>
                    <a:pt x="1969" y="3238"/>
                  </a:cubicBezTo>
                  <a:lnTo>
                    <a:pt x="5004" y="15781"/>
                  </a:lnTo>
                  <a:cubicBezTo>
                    <a:pt x="5004" y="15781"/>
                    <a:pt x="2469" y="20417"/>
                    <a:pt x="1902" y="25087"/>
                  </a:cubicBezTo>
                  <a:cubicBezTo>
                    <a:pt x="1268" y="30091"/>
                    <a:pt x="0" y="42933"/>
                    <a:pt x="0" y="42933"/>
                  </a:cubicBezTo>
                  <a:cubicBezTo>
                    <a:pt x="1468" y="43901"/>
                    <a:pt x="2269" y="44301"/>
                    <a:pt x="4837" y="44801"/>
                  </a:cubicBezTo>
                  <a:cubicBezTo>
                    <a:pt x="5800" y="44969"/>
                    <a:pt x="6790" y="45044"/>
                    <a:pt x="7773" y="45044"/>
                  </a:cubicBezTo>
                  <a:cubicBezTo>
                    <a:pt x="8356" y="45044"/>
                    <a:pt x="8936" y="45018"/>
                    <a:pt x="9507" y="44968"/>
                  </a:cubicBezTo>
                  <a:cubicBezTo>
                    <a:pt x="9507" y="44968"/>
                    <a:pt x="10008" y="37596"/>
                    <a:pt x="10208" y="32493"/>
                  </a:cubicBezTo>
                  <a:cubicBezTo>
                    <a:pt x="10475" y="25488"/>
                    <a:pt x="12176" y="13612"/>
                    <a:pt x="11675" y="9710"/>
                  </a:cubicBezTo>
                  <a:cubicBezTo>
                    <a:pt x="11175" y="5773"/>
                    <a:pt x="8974" y="3"/>
                    <a:pt x="8974" y="3"/>
                  </a:cubicBezTo>
                  <a:cubicBezTo>
                    <a:pt x="8974" y="3"/>
                    <a:pt x="8866" y="0"/>
                    <a:pt x="8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p>
          </p:txBody>
        </p:sp>
        <p:sp>
          <p:nvSpPr>
            <p:cNvPr id="852" name="Google Shape;852;p39"/>
            <p:cNvSpPr/>
            <p:nvPr/>
          </p:nvSpPr>
          <p:spPr>
            <a:xfrm>
              <a:off x="1713050" y="1524875"/>
              <a:ext cx="113450" cy="531225"/>
            </a:xfrm>
            <a:custGeom>
              <a:rect b="b" l="l" r="r" t="t"/>
              <a:pathLst>
                <a:path extrusionOk="0" h="21249" w="4538">
                  <a:moveTo>
                    <a:pt x="4271" y="0"/>
                  </a:moveTo>
                  <a:lnTo>
                    <a:pt x="968" y="4804"/>
                  </a:lnTo>
                  <a:lnTo>
                    <a:pt x="2903" y="13210"/>
                  </a:lnTo>
                  <a:cubicBezTo>
                    <a:pt x="1569" y="15745"/>
                    <a:pt x="601" y="18447"/>
                    <a:pt x="1" y="21249"/>
                  </a:cubicBezTo>
                  <a:cubicBezTo>
                    <a:pt x="1969" y="15611"/>
                    <a:pt x="4171" y="13943"/>
                    <a:pt x="4171" y="13943"/>
                  </a:cubicBezTo>
                  <a:lnTo>
                    <a:pt x="3003" y="9173"/>
                  </a:lnTo>
                  <a:cubicBezTo>
                    <a:pt x="3003" y="9173"/>
                    <a:pt x="3403" y="7672"/>
                    <a:pt x="3970" y="5137"/>
                  </a:cubicBezTo>
                  <a:cubicBezTo>
                    <a:pt x="4538" y="2569"/>
                    <a:pt x="4471" y="1101"/>
                    <a:pt x="42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1833150" y="1414375"/>
              <a:ext cx="128450" cy="471600"/>
            </a:xfrm>
            <a:custGeom>
              <a:rect b="b" l="l" r="r" t="t"/>
              <a:pathLst>
                <a:path extrusionOk="0" h="18864" w="5138">
                  <a:moveTo>
                    <a:pt x="1844" y="1"/>
                  </a:moveTo>
                  <a:cubicBezTo>
                    <a:pt x="1574" y="1"/>
                    <a:pt x="1331" y="153"/>
                    <a:pt x="1135" y="517"/>
                  </a:cubicBezTo>
                  <a:cubicBezTo>
                    <a:pt x="868" y="951"/>
                    <a:pt x="301" y="1918"/>
                    <a:pt x="301" y="1918"/>
                  </a:cubicBezTo>
                  <a:cubicBezTo>
                    <a:pt x="301" y="1918"/>
                    <a:pt x="0" y="5021"/>
                    <a:pt x="301" y="5788"/>
                  </a:cubicBezTo>
                  <a:cubicBezTo>
                    <a:pt x="534" y="6455"/>
                    <a:pt x="3403" y="8957"/>
                    <a:pt x="3403" y="8957"/>
                  </a:cubicBezTo>
                  <a:cubicBezTo>
                    <a:pt x="3403" y="8957"/>
                    <a:pt x="2636" y="11759"/>
                    <a:pt x="2602" y="12693"/>
                  </a:cubicBezTo>
                  <a:cubicBezTo>
                    <a:pt x="2602" y="13593"/>
                    <a:pt x="4370" y="17096"/>
                    <a:pt x="4570" y="18864"/>
                  </a:cubicBezTo>
                  <a:cubicBezTo>
                    <a:pt x="4570" y="18864"/>
                    <a:pt x="5137" y="13260"/>
                    <a:pt x="4871" y="11258"/>
                  </a:cubicBezTo>
                  <a:cubicBezTo>
                    <a:pt x="4370" y="7989"/>
                    <a:pt x="3403" y="4820"/>
                    <a:pt x="2002" y="1818"/>
                  </a:cubicBezTo>
                  <a:lnTo>
                    <a:pt x="2002" y="17"/>
                  </a:lnTo>
                  <a:cubicBezTo>
                    <a:pt x="1948" y="6"/>
                    <a:pt x="1896" y="1"/>
                    <a:pt x="18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1569625" y="2165325"/>
              <a:ext cx="162650" cy="246750"/>
            </a:xfrm>
            <a:custGeom>
              <a:rect b="b" l="l" r="r" t="t"/>
              <a:pathLst>
                <a:path extrusionOk="0" h="9870" w="6506">
                  <a:moveTo>
                    <a:pt x="3970" y="1"/>
                  </a:moveTo>
                  <a:lnTo>
                    <a:pt x="201" y="67"/>
                  </a:lnTo>
                  <a:cubicBezTo>
                    <a:pt x="167" y="1301"/>
                    <a:pt x="1" y="3136"/>
                    <a:pt x="234" y="4470"/>
                  </a:cubicBezTo>
                  <a:cubicBezTo>
                    <a:pt x="834" y="7839"/>
                    <a:pt x="1535" y="9307"/>
                    <a:pt x="2936" y="9674"/>
                  </a:cubicBezTo>
                  <a:cubicBezTo>
                    <a:pt x="3412" y="9807"/>
                    <a:pt x="3816" y="9870"/>
                    <a:pt x="4150" y="9870"/>
                  </a:cubicBezTo>
                  <a:cubicBezTo>
                    <a:pt x="5410" y="9870"/>
                    <a:pt x="5684" y="8984"/>
                    <a:pt x="5104" y="7639"/>
                  </a:cubicBezTo>
                  <a:cubicBezTo>
                    <a:pt x="4771" y="6939"/>
                    <a:pt x="4570" y="6205"/>
                    <a:pt x="4470" y="5438"/>
                  </a:cubicBezTo>
                  <a:lnTo>
                    <a:pt x="4470" y="5438"/>
                  </a:lnTo>
                  <a:cubicBezTo>
                    <a:pt x="4704" y="5738"/>
                    <a:pt x="5004" y="6005"/>
                    <a:pt x="5304" y="6238"/>
                  </a:cubicBezTo>
                  <a:cubicBezTo>
                    <a:pt x="5456" y="6360"/>
                    <a:pt x="5636" y="6419"/>
                    <a:pt x="5815" y="6419"/>
                  </a:cubicBezTo>
                  <a:cubicBezTo>
                    <a:pt x="6029" y="6419"/>
                    <a:pt x="6242" y="6335"/>
                    <a:pt x="6405" y="6172"/>
                  </a:cubicBezTo>
                  <a:cubicBezTo>
                    <a:pt x="6505" y="6038"/>
                    <a:pt x="6105" y="5805"/>
                    <a:pt x="5805" y="5171"/>
                  </a:cubicBezTo>
                  <a:cubicBezTo>
                    <a:pt x="5371" y="4370"/>
                    <a:pt x="5371" y="3770"/>
                    <a:pt x="4704" y="3036"/>
                  </a:cubicBezTo>
                  <a:cubicBezTo>
                    <a:pt x="4437" y="2736"/>
                    <a:pt x="4237" y="2369"/>
                    <a:pt x="4137" y="1969"/>
                  </a:cubicBezTo>
                  <a:cubicBezTo>
                    <a:pt x="4003" y="1335"/>
                    <a:pt x="3937" y="668"/>
                    <a:pt x="39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1560450" y="1464700"/>
              <a:ext cx="265225" cy="739850"/>
            </a:xfrm>
            <a:custGeom>
              <a:rect b="b" l="l" r="r" t="t"/>
              <a:pathLst>
                <a:path extrusionOk="0" h="29594" w="10609">
                  <a:moveTo>
                    <a:pt x="9610" y="1"/>
                  </a:moveTo>
                  <a:cubicBezTo>
                    <a:pt x="8970" y="1"/>
                    <a:pt x="7139" y="89"/>
                    <a:pt x="5972" y="1040"/>
                  </a:cubicBezTo>
                  <a:cubicBezTo>
                    <a:pt x="4537" y="2207"/>
                    <a:pt x="3670" y="5476"/>
                    <a:pt x="2602" y="8745"/>
                  </a:cubicBezTo>
                  <a:cubicBezTo>
                    <a:pt x="1568" y="12014"/>
                    <a:pt x="634" y="15183"/>
                    <a:pt x="267" y="17518"/>
                  </a:cubicBezTo>
                  <a:cubicBezTo>
                    <a:pt x="1" y="19419"/>
                    <a:pt x="368" y="29560"/>
                    <a:pt x="368" y="29560"/>
                  </a:cubicBezTo>
                  <a:cubicBezTo>
                    <a:pt x="619" y="29582"/>
                    <a:pt x="871" y="29593"/>
                    <a:pt x="1123" y="29593"/>
                  </a:cubicBezTo>
                  <a:cubicBezTo>
                    <a:pt x="2369" y="29593"/>
                    <a:pt x="3599" y="29320"/>
                    <a:pt x="4737" y="28793"/>
                  </a:cubicBezTo>
                  <a:lnTo>
                    <a:pt x="5738" y="17952"/>
                  </a:lnTo>
                  <a:lnTo>
                    <a:pt x="9841" y="6844"/>
                  </a:lnTo>
                  <a:cubicBezTo>
                    <a:pt x="10608" y="4642"/>
                    <a:pt x="10608" y="2240"/>
                    <a:pt x="9841" y="5"/>
                  </a:cubicBezTo>
                  <a:cubicBezTo>
                    <a:pt x="9841" y="5"/>
                    <a:pt x="9757" y="1"/>
                    <a:pt x="96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1854825" y="1442300"/>
              <a:ext cx="30050" cy="196000"/>
            </a:xfrm>
            <a:custGeom>
              <a:rect b="b" l="l" r="r" t="t"/>
              <a:pathLst>
                <a:path extrusionOk="0" h="7840" w="1202">
                  <a:moveTo>
                    <a:pt x="1101" y="1"/>
                  </a:moveTo>
                  <a:cubicBezTo>
                    <a:pt x="1" y="234"/>
                    <a:pt x="101" y="3170"/>
                    <a:pt x="334" y="6405"/>
                  </a:cubicBezTo>
                  <a:cubicBezTo>
                    <a:pt x="368" y="7073"/>
                    <a:pt x="368" y="7606"/>
                    <a:pt x="368" y="7840"/>
                  </a:cubicBezTo>
                  <a:lnTo>
                    <a:pt x="868" y="7840"/>
                  </a:lnTo>
                  <a:cubicBezTo>
                    <a:pt x="868" y="7573"/>
                    <a:pt x="835" y="7039"/>
                    <a:pt x="801" y="6372"/>
                  </a:cubicBezTo>
                  <a:cubicBezTo>
                    <a:pt x="668" y="4804"/>
                    <a:pt x="401" y="635"/>
                    <a:pt x="1202" y="468"/>
                  </a:cubicBezTo>
                  <a:lnTo>
                    <a:pt x="11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1810625" y="1633275"/>
              <a:ext cx="125950" cy="275225"/>
            </a:xfrm>
            <a:custGeom>
              <a:rect b="b" l="l" r="r" t="t"/>
              <a:pathLst>
                <a:path extrusionOk="0" h="11009" w="5038">
                  <a:moveTo>
                    <a:pt x="2402" y="301"/>
                  </a:moveTo>
                  <a:cubicBezTo>
                    <a:pt x="2869" y="301"/>
                    <a:pt x="3837" y="1735"/>
                    <a:pt x="4337" y="2969"/>
                  </a:cubicBezTo>
                  <a:cubicBezTo>
                    <a:pt x="4771" y="3937"/>
                    <a:pt x="4070" y="8607"/>
                    <a:pt x="3637" y="9274"/>
                  </a:cubicBezTo>
                  <a:cubicBezTo>
                    <a:pt x="3437" y="9607"/>
                    <a:pt x="3136" y="9908"/>
                    <a:pt x="2803" y="10141"/>
                  </a:cubicBezTo>
                  <a:cubicBezTo>
                    <a:pt x="2469" y="9908"/>
                    <a:pt x="2169" y="9641"/>
                    <a:pt x="1902" y="9341"/>
                  </a:cubicBezTo>
                  <a:cubicBezTo>
                    <a:pt x="1435" y="8707"/>
                    <a:pt x="334" y="4104"/>
                    <a:pt x="668" y="3103"/>
                  </a:cubicBezTo>
                  <a:cubicBezTo>
                    <a:pt x="1068" y="1835"/>
                    <a:pt x="1902" y="301"/>
                    <a:pt x="2402" y="301"/>
                  </a:cubicBezTo>
                  <a:close/>
                  <a:moveTo>
                    <a:pt x="2369" y="1"/>
                  </a:moveTo>
                  <a:cubicBezTo>
                    <a:pt x="1569" y="34"/>
                    <a:pt x="635" y="2069"/>
                    <a:pt x="368" y="3003"/>
                  </a:cubicBezTo>
                  <a:cubicBezTo>
                    <a:pt x="1" y="4104"/>
                    <a:pt x="1135" y="8874"/>
                    <a:pt x="1635" y="9541"/>
                  </a:cubicBezTo>
                  <a:cubicBezTo>
                    <a:pt x="1902" y="9841"/>
                    <a:pt x="2202" y="10108"/>
                    <a:pt x="2503" y="10308"/>
                  </a:cubicBezTo>
                  <a:cubicBezTo>
                    <a:pt x="2202" y="10541"/>
                    <a:pt x="1835" y="10675"/>
                    <a:pt x="1468" y="10708"/>
                  </a:cubicBezTo>
                  <a:lnTo>
                    <a:pt x="1468" y="11008"/>
                  </a:lnTo>
                  <a:lnTo>
                    <a:pt x="1502" y="11008"/>
                  </a:lnTo>
                  <a:cubicBezTo>
                    <a:pt x="1969" y="10975"/>
                    <a:pt x="2402" y="10808"/>
                    <a:pt x="2803" y="10508"/>
                  </a:cubicBezTo>
                  <a:cubicBezTo>
                    <a:pt x="3203" y="10775"/>
                    <a:pt x="3703" y="10908"/>
                    <a:pt x="4204" y="10908"/>
                  </a:cubicBezTo>
                  <a:lnTo>
                    <a:pt x="4137" y="10608"/>
                  </a:lnTo>
                  <a:cubicBezTo>
                    <a:pt x="3770" y="10608"/>
                    <a:pt x="3403" y="10508"/>
                    <a:pt x="3070" y="10308"/>
                  </a:cubicBezTo>
                  <a:cubicBezTo>
                    <a:pt x="3370" y="10041"/>
                    <a:pt x="3670" y="9774"/>
                    <a:pt x="3870" y="9441"/>
                  </a:cubicBezTo>
                  <a:cubicBezTo>
                    <a:pt x="4337" y="8740"/>
                    <a:pt x="5038" y="3903"/>
                    <a:pt x="4604" y="2836"/>
                  </a:cubicBezTo>
                  <a:cubicBezTo>
                    <a:pt x="4237" y="1935"/>
                    <a:pt x="3170" y="1"/>
                    <a:pt x="2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1903200" y="1890125"/>
              <a:ext cx="24200" cy="22550"/>
            </a:xfrm>
            <a:custGeom>
              <a:rect b="b" l="l" r="r" t="t"/>
              <a:pathLst>
                <a:path extrusionOk="0" h="902" w="968">
                  <a:moveTo>
                    <a:pt x="467" y="1"/>
                  </a:moveTo>
                  <a:cubicBezTo>
                    <a:pt x="201" y="1"/>
                    <a:pt x="0" y="234"/>
                    <a:pt x="34" y="501"/>
                  </a:cubicBezTo>
                  <a:cubicBezTo>
                    <a:pt x="34" y="734"/>
                    <a:pt x="234" y="901"/>
                    <a:pt x="467" y="901"/>
                  </a:cubicBezTo>
                  <a:cubicBezTo>
                    <a:pt x="734" y="901"/>
                    <a:pt x="934" y="701"/>
                    <a:pt x="968" y="434"/>
                  </a:cubicBezTo>
                  <a:cubicBezTo>
                    <a:pt x="934" y="201"/>
                    <a:pt x="734" y="1"/>
                    <a:pt x="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1835650" y="1894200"/>
              <a:ext cx="24200" cy="23575"/>
            </a:xfrm>
            <a:custGeom>
              <a:rect b="b" l="l" r="r" t="t"/>
              <a:pathLst>
                <a:path extrusionOk="0" h="943" w="968">
                  <a:moveTo>
                    <a:pt x="443" y="1"/>
                  </a:moveTo>
                  <a:cubicBezTo>
                    <a:pt x="201" y="1"/>
                    <a:pt x="0" y="191"/>
                    <a:pt x="0" y="438"/>
                  </a:cubicBezTo>
                  <a:cubicBezTo>
                    <a:pt x="0" y="471"/>
                    <a:pt x="0" y="505"/>
                    <a:pt x="0" y="505"/>
                  </a:cubicBezTo>
                  <a:cubicBezTo>
                    <a:pt x="31" y="752"/>
                    <a:pt x="234" y="942"/>
                    <a:pt x="476" y="942"/>
                  </a:cubicBezTo>
                  <a:cubicBezTo>
                    <a:pt x="495" y="942"/>
                    <a:pt x="515" y="941"/>
                    <a:pt x="534" y="938"/>
                  </a:cubicBezTo>
                  <a:cubicBezTo>
                    <a:pt x="768" y="905"/>
                    <a:pt x="968" y="672"/>
                    <a:pt x="934" y="405"/>
                  </a:cubicBezTo>
                  <a:cubicBezTo>
                    <a:pt x="901" y="171"/>
                    <a:pt x="701" y="4"/>
                    <a:pt x="501" y="4"/>
                  </a:cubicBezTo>
                  <a:cubicBezTo>
                    <a:pt x="481" y="2"/>
                    <a:pt x="462" y="1"/>
                    <a:pt x="4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1814800" y="1630775"/>
              <a:ext cx="118450" cy="130125"/>
            </a:xfrm>
            <a:custGeom>
              <a:rect b="b" l="l" r="r" t="t"/>
              <a:pathLst>
                <a:path extrusionOk="0" h="5205" w="4738">
                  <a:moveTo>
                    <a:pt x="2190" y="0"/>
                  </a:moveTo>
                  <a:cubicBezTo>
                    <a:pt x="2183" y="0"/>
                    <a:pt x="2176" y="0"/>
                    <a:pt x="2169" y="1"/>
                  </a:cubicBezTo>
                  <a:cubicBezTo>
                    <a:pt x="1235" y="34"/>
                    <a:pt x="301" y="2436"/>
                    <a:pt x="101" y="3069"/>
                  </a:cubicBezTo>
                  <a:cubicBezTo>
                    <a:pt x="1" y="3737"/>
                    <a:pt x="1" y="4437"/>
                    <a:pt x="134" y="5104"/>
                  </a:cubicBezTo>
                  <a:cubicBezTo>
                    <a:pt x="167" y="5138"/>
                    <a:pt x="201" y="5204"/>
                    <a:pt x="267" y="5204"/>
                  </a:cubicBezTo>
                  <a:lnTo>
                    <a:pt x="534" y="5138"/>
                  </a:lnTo>
                  <a:cubicBezTo>
                    <a:pt x="601" y="5138"/>
                    <a:pt x="634" y="5071"/>
                    <a:pt x="634" y="5037"/>
                  </a:cubicBezTo>
                  <a:cubicBezTo>
                    <a:pt x="501" y="4437"/>
                    <a:pt x="468" y="3837"/>
                    <a:pt x="568" y="3203"/>
                  </a:cubicBezTo>
                  <a:cubicBezTo>
                    <a:pt x="935" y="2035"/>
                    <a:pt x="1802" y="501"/>
                    <a:pt x="2235" y="501"/>
                  </a:cubicBezTo>
                  <a:cubicBezTo>
                    <a:pt x="2240" y="501"/>
                    <a:pt x="2245" y="500"/>
                    <a:pt x="2249" y="500"/>
                  </a:cubicBezTo>
                  <a:cubicBezTo>
                    <a:pt x="2659" y="500"/>
                    <a:pt x="3642" y="1915"/>
                    <a:pt x="4103" y="3069"/>
                  </a:cubicBezTo>
                  <a:cubicBezTo>
                    <a:pt x="4237" y="3670"/>
                    <a:pt x="4237" y="4270"/>
                    <a:pt x="4170" y="4871"/>
                  </a:cubicBezTo>
                  <a:cubicBezTo>
                    <a:pt x="4170" y="4937"/>
                    <a:pt x="4204" y="4971"/>
                    <a:pt x="4270" y="5004"/>
                  </a:cubicBezTo>
                  <a:lnTo>
                    <a:pt x="4537" y="5004"/>
                  </a:lnTo>
                  <a:cubicBezTo>
                    <a:pt x="4604" y="5004"/>
                    <a:pt x="4637" y="4971"/>
                    <a:pt x="4637" y="4904"/>
                  </a:cubicBezTo>
                  <a:cubicBezTo>
                    <a:pt x="4737" y="4237"/>
                    <a:pt x="4671" y="3536"/>
                    <a:pt x="4504" y="2869"/>
                  </a:cubicBezTo>
                  <a:cubicBezTo>
                    <a:pt x="4272" y="2273"/>
                    <a:pt x="3152"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2178400" y="1660800"/>
              <a:ext cx="393625" cy="474525"/>
            </a:xfrm>
            <a:custGeom>
              <a:rect b="b" l="l" r="r" t="t"/>
              <a:pathLst>
                <a:path extrusionOk="0" h="18981" w="15745">
                  <a:moveTo>
                    <a:pt x="15445" y="0"/>
                  </a:moveTo>
                  <a:lnTo>
                    <a:pt x="3336" y="4270"/>
                  </a:lnTo>
                  <a:lnTo>
                    <a:pt x="0" y="18680"/>
                  </a:lnTo>
                  <a:lnTo>
                    <a:pt x="267" y="18981"/>
                  </a:lnTo>
                  <a:lnTo>
                    <a:pt x="11809" y="14678"/>
                  </a:lnTo>
                  <a:lnTo>
                    <a:pt x="15745" y="267"/>
                  </a:lnTo>
                  <a:lnTo>
                    <a:pt x="154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2178400" y="1767550"/>
              <a:ext cx="90075" cy="367775"/>
            </a:xfrm>
            <a:custGeom>
              <a:rect b="b" l="l" r="r" t="t"/>
              <a:pathLst>
                <a:path extrusionOk="0" h="14711" w="3603">
                  <a:moveTo>
                    <a:pt x="3336" y="0"/>
                  </a:moveTo>
                  <a:lnTo>
                    <a:pt x="0" y="14410"/>
                  </a:lnTo>
                  <a:lnTo>
                    <a:pt x="267" y="14711"/>
                  </a:lnTo>
                  <a:lnTo>
                    <a:pt x="3603" y="300"/>
                  </a:lnTo>
                  <a:lnTo>
                    <a:pt x="33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a:off x="2428575" y="1953500"/>
              <a:ext cx="65075" cy="21150"/>
            </a:xfrm>
            <a:custGeom>
              <a:rect b="b" l="l" r="r" t="t"/>
              <a:pathLst>
                <a:path extrusionOk="0" h="846" w="2603">
                  <a:moveTo>
                    <a:pt x="2602" y="1"/>
                  </a:moveTo>
                  <a:lnTo>
                    <a:pt x="0" y="34"/>
                  </a:lnTo>
                  <a:cubicBezTo>
                    <a:pt x="93" y="282"/>
                    <a:pt x="904" y="845"/>
                    <a:pt x="2087" y="845"/>
                  </a:cubicBezTo>
                  <a:cubicBezTo>
                    <a:pt x="2178" y="845"/>
                    <a:pt x="2273" y="842"/>
                    <a:pt x="2369" y="835"/>
                  </a:cubicBezTo>
                  <a:lnTo>
                    <a:pt x="2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p:nvPr/>
          </p:nvSpPr>
          <p:spPr>
            <a:xfrm>
              <a:off x="2339350" y="1725975"/>
              <a:ext cx="144000" cy="65775"/>
            </a:xfrm>
            <a:custGeom>
              <a:rect b="b" l="l" r="r" t="t"/>
              <a:pathLst>
                <a:path extrusionOk="0" h="2631" w="5760">
                  <a:moveTo>
                    <a:pt x="5566" y="0"/>
                  </a:moveTo>
                  <a:cubicBezTo>
                    <a:pt x="5301" y="0"/>
                    <a:pt x="4764" y="171"/>
                    <a:pt x="4136" y="462"/>
                  </a:cubicBezTo>
                  <a:lnTo>
                    <a:pt x="1968" y="1129"/>
                  </a:lnTo>
                  <a:cubicBezTo>
                    <a:pt x="1034" y="1563"/>
                    <a:pt x="167" y="1897"/>
                    <a:pt x="100" y="2163"/>
                  </a:cubicBezTo>
                  <a:lnTo>
                    <a:pt x="0" y="2630"/>
                  </a:lnTo>
                  <a:lnTo>
                    <a:pt x="0" y="2630"/>
                  </a:lnTo>
                  <a:lnTo>
                    <a:pt x="5638" y="629"/>
                  </a:lnTo>
                  <a:cubicBezTo>
                    <a:pt x="5638" y="629"/>
                    <a:pt x="5671" y="396"/>
                    <a:pt x="5738" y="129"/>
                  </a:cubicBezTo>
                  <a:cubicBezTo>
                    <a:pt x="5760" y="41"/>
                    <a:pt x="5695" y="0"/>
                    <a:pt x="55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2342675" y="1681800"/>
              <a:ext cx="156400" cy="66575"/>
            </a:xfrm>
            <a:custGeom>
              <a:rect b="b" l="l" r="r" t="t"/>
              <a:pathLst>
                <a:path extrusionOk="0" h="2663" w="6256">
                  <a:moveTo>
                    <a:pt x="4440" y="1"/>
                  </a:moveTo>
                  <a:cubicBezTo>
                    <a:pt x="4235" y="1"/>
                    <a:pt x="3945" y="44"/>
                    <a:pt x="3536" y="161"/>
                  </a:cubicBezTo>
                  <a:cubicBezTo>
                    <a:pt x="1735" y="661"/>
                    <a:pt x="1668" y="1562"/>
                    <a:pt x="1668" y="1562"/>
                  </a:cubicBezTo>
                  <a:cubicBezTo>
                    <a:pt x="1402" y="1696"/>
                    <a:pt x="1101" y="1796"/>
                    <a:pt x="801" y="1862"/>
                  </a:cubicBezTo>
                  <a:cubicBezTo>
                    <a:pt x="201" y="2062"/>
                    <a:pt x="134" y="2196"/>
                    <a:pt x="101" y="2363"/>
                  </a:cubicBezTo>
                  <a:lnTo>
                    <a:pt x="1" y="2663"/>
                  </a:lnTo>
                  <a:lnTo>
                    <a:pt x="6172" y="495"/>
                  </a:lnTo>
                  <a:cubicBezTo>
                    <a:pt x="6172" y="495"/>
                    <a:pt x="6205" y="361"/>
                    <a:pt x="6238" y="194"/>
                  </a:cubicBezTo>
                  <a:cubicBezTo>
                    <a:pt x="6255" y="111"/>
                    <a:pt x="6188" y="78"/>
                    <a:pt x="6072" y="78"/>
                  </a:cubicBezTo>
                  <a:cubicBezTo>
                    <a:pt x="5955" y="78"/>
                    <a:pt x="5788" y="111"/>
                    <a:pt x="5605" y="161"/>
                  </a:cubicBezTo>
                  <a:lnTo>
                    <a:pt x="4904" y="395"/>
                  </a:lnTo>
                  <a:cubicBezTo>
                    <a:pt x="4904" y="395"/>
                    <a:pt x="5054" y="1"/>
                    <a:pt x="4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2358525" y="1695000"/>
              <a:ext cx="128450" cy="83400"/>
            </a:xfrm>
            <a:custGeom>
              <a:rect b="b" l="l" r="r" t="t"/>
              <a:pathLst>
                <a:path extrusionOk="0" h="3336" w="5138">
                  <a:moveTo>
                    <a:pt x="5137" y="0"/>
                  </a:moveTo>
                  <a:lnTo>
                    <a:pt x="134" y="1835"/>
                  </a:lnTo>
                  <a:lnTo>
                    <a:pt x="0" y="2435"/>
                  </a:lnTo>
                  <a:cubicBezTo>
                    <a:pt x="293" y="2297"/>
                    <a:pt x="542" y="2231"/>
                    <a:pt x="709" y="2231"/>
                  </a:cubicBezTo>
                  <a:cubicBezTo>
                    <a:pt x="865" y="2231"/>
                    <a:pt x="950" y="2289"/>
                    <a:pt x="934" y="2402"/>
                  </a:cubicBezTo>
                  <a:cubicBezTo>
                    <a:pt x="901" y="2635"/>
                    <a:pt x="701" y="3336"/>
                    <a:pt x="701" y="3336"/>
                  </a:cubicBezTo>
                  <a:lnTo>
                    <a:pt x="3937" y="2068"/>
                  </a:lnTo>
                  <a:cubicBezTo>
                    <a:pt x="3937" y="2068"/>
                    <a:pt x="3970" y="1801"/>
                    <a:pt x="4037" y="1401"/>
                  </a:cubicBezTo>
                  <a:cubicBezTo>
                    <a:pt x="4103" y="1001"/>
                    <a:pt x="4370" y="867"/>
                    <a:pt x="4937" y="600"/>
                  </a:cubicBezTo>
                  <a:lnTo>
                    <a:pt x="5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9"/>
            <p:cNvSpPr/>
            <p:nvPr/>
          </p:nvSpPr>
          <p:spPr>
            <a:xfrm>
              <a:off x="2343500" y="1726575"/>
              <a:ext cx="144050" cy="65175"/>
            </a:xfrm>
            <a:custGeom>
              <a:rect b="b" l="l" r="r" t="t"/>
              <a:pathLst>
                <a:path extrusionOk="0" h="2607" w="5762">
                  <a:moveTo>
                    <a:pt x="5543" y="1"/>
                  </a:moveTo>
                  <a:cubicBezTo>
                    <a:pt x="5273" y="1"/>
                    <a:pt x="4757" y="156"/>
                    <a:pt x="4171" y="438"/>
                  </a:cubicBezTo>
                  <a:lnTo>
                    <a:pt x="1969" y="1105"/>
                  </a:lnTo>
                  <a:cubicBezTo>
                    <a:pt x="1035" y="1539"/>
                    <a:pt x="168" y="1873"/>
                    <a:pt x="101" y="2139"/>
                  </a:cubicBezTo>
                  <a:lnTo>
                    <a:pt x="1" y="2606"/>
                  </a:lnTo>
                  <a:lnTo>
                    <a:pt x="1" y="2606"/>
                  </a:lnTo>
                  <a:lnTo>
                    <a:pt x="5638" y="605"/>
                  </a:lnTo>
                  <a:cubicBezTo>
                    <a:pt x="5638" y="605"/>
                    <a:pt x="5672" y="405"/>
                    <a:pt x="5738" y="138"/>
                  </a:cubicBezTo>
                  <a:cubicBezTo>
                    <a:pt x="5762" y="45"/>
                    <a:pt x="5688" y="1"/>
                    <a:pt x="55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9"/>
            <p:cNvSpPr/>
            <p:nvPr/>
          </p:nvSpPr>
          <p:spPr>
            <a:xfrm>
              <a:off x="2394375" y="1784100"/>
              <a:ext cx="169825" cy="181400"/>
            </a:xfrm>
            <a:custGeom>
              <a:rect b="b" l="l" r="r" t="t"/>
              <a:pathLst>
                <a:path extrusionOk="0" h="7256" w="6793">
                  <a:moveTo>
                    <a:pt x="6260" y="0"/>
                  </a:moveTo>
                  <a:cubicBezTo>
                    <a:pt x="6097" y="0"/>
                    <a:pt x="5910" y="89"/>
                    <a:pt x="5738" y="272"/>
                  </a:cubicBezTo>
                  <a:cubicBezTo>
                    <a:pt x="5738" y="272"/>
                    <a:pt x="5338" y="1873"/>
                    <a:pt x="5204" y="2274"/>
                  </a:cubicBezTo>
                  <a:cubicBezTo>
                    <a:pt x="5071" y="2674"/>
                    <a:pt x="3103" y="3574"/>
                    <a:pt x="2102" y="3708"/>
                  </a:cubicBezTo>
                  <a:cubicBezTo>
                    <a:pt x="201" y="3941"/>
                    <a:pt x="1" y="4342"/>
                    <a:pt x="434" y="5709"/>
                  </a:cubicBezTo>
                  <a:cubicBezTo>
                    <a:pt x="804" y="6760"/>
                    <a:pt x="1754" y="7255"/>
                    <a:pt x="3078" y="7255"/>
                  </a:cubicBezTo>
                  <a:cubicBezTo>
                    <a:pt x="3309" y="7255"/>
                    <a:pt x="3551" y="7240"/>
                    <a:pt x="3803" y="7210"/>
                  </a:cubicBezTo>
                  <a:cubicBezTo>
                    <a:pt x="4904" y="7010"/>
                    <a:pt x="5805" y="6210"/>
                    <a:pt x="6172" y="5142"/>
                  </a:cubicBezTo>
                  <a:cubicBezTo>
                    <a:pt x="6739" y="3574"/>
                    <a:pt x="6439" y="1873"/>
                    <a:pt x="6639" y="939"/>
                  </a:cubicBezTo>
                  <a:cubicBezTo>
                    <a:pt x="6792" y="326"/>
                    <a:pt x="6571" y="0"/>
                    <a:pt x="62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9"/>
            <p:cNvSpPr/>
            <p:nvPr/>
          </p:nvSpPr>
          <p:spPr>
            <a:xfrm>
              <a:off x="1768925" y="1025350"/>
              <a:ext cx="372800" cy="478700"/>
            </a:xfrm>
            <a:custGeom>
              <a:rect b="b" l="l" r="r" t="t"/>
              <a:pathLst>
                <a:path extrusionOk="0" h="19148" w="14912">
                  <a:moveTo>
                    <a:pt x="7106" y="0"/>
                  </a:moveTo>
                  <a:cubicBezTo>
                    <a:pt x="3170" y="0"/>
                    <a:pt x="1" y="3203"/>
                    <a:pt x="1" y="7139"/>
                  </a:cubicBezTo>
                  <a:lnTo>
                    <a:pt x="1" y="19147"/>
                  </a:lnTo>
                  <a:lnTo>
                    <a:pt x="10208" y="19147"/>
                  </a:lnTo>
                  <a:cubicBezTo>
                    <a:pt x="12810" y="19147"/>
                    <a:pt x="14912" y="17012"/>
                    <a:pt x="14912" y="14444"/>
                  </a:cubicBezTo>
                  <a:lnTo>
                    <a:pt x="14912" y="7139"/>
                  </a:lnTo>
                  <a:cubicBezTo>
                    <a:pt x="14912" y="3203"/>
                    <a:pt x="11743" y="0"/>
                    <a:pt x="78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a:off x="1768925" y="1025350"/>
              <a:ext cx="372800" cy="478700"/>
            </a:xfrm>
            <a:custGeom>
              <a:rect b="b" l="l" r="r" t="t"/>
              <a:pathLst>
                <a:path extrusionOk="0" h="19148" w="14912">
                  <a:moveTo>
                    <a:pt x="7106" y="0"/>
                  </a:moveTo>
                  <a:cubicBezTo>
                    <a:pt x="3170" y="0"/>
                    <a:pt x="1" y="3203"/>
                    <a:pt x="1" y="7139"/>
                  </a:cubicBezTo>
                  <a:lnTo>
                    <a:pt x="1" y="19147"/>
                  </a:lnTo>
                  <a:lnTo>
                    <a:pt x="10208" y="19147"/>
                  </a:lnTo>
                  <a:cubicBezTo>
                    <a:pt x="12810" y="19147"/>
                    <a:pt x="14912" y="17012"/>
                    <a:pt x="14912" y="14444"/>
                  </a:cubicBezTo>
                  <a:lnTo>
                    <a:pt x="14912" y="7139"/>
                  </a:lnTo>
                  <a:cubicBezTo>
                    <a:pt x="14912" y="3203"/>
                    <a:pt x="11743" y="0"/>
                    <a:pt x="78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a:off x="1835650" y="1441475"/>
              <a:ext cx="110925" cy="241875"/>
            </a:xfrm>
            <a:custGeom>
              <a:rect b="b" l="l" r="r" t="t"/>
              <a:pathLst>
                <a:path extrusionOk="0" h="9675" w="4437">
                  <a:moveTo>
                    <a:pt x="0" y="0"/>
                  </a:moveTo>
                  <a:lnTo>
                    <a:pt x="0" y="9674"/>
                  </a:lnTo>
                  <a:lnTo>
                    <a:pt x="201" y="9674"/>
                  </a:lnTo>
                  <a:cubicBezTo>
                    <a:pt x="2536" y="9674"/>
                    <a:pt x="4437" y="7773"/>
                    <a:pt x="4437" y="5404"/>
                  </a:cubicBezTo>
                  <a:lnTo>
                    <a:pt x="44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a:off x="1835650" y="1441475"/>
              <a:ext cx="110925" cy="241875"/>
            </a:xfrm>
            <a:custGeom>
              <a:rect b="b" l="l" r="r" t="t"/>
              <a:pathLst>
                <a:path extrusionOk="0" h="9675" w="4437">
                  <a:moveTo>
                    <a:pt x="0" y="0"/>
                  </a:moveTo>
                  <a:lnTo>
                    <a:pt x="0" y="9674"/>
                  </a:lnTo>
                  <a:lnTo>
                    <a:pt x="201" y="9674"/>
                  </a:lnTo>
                  <a:cubicBezTo>
                    <a:pt x="2536" y="9674"/>
                    <a:pt x="4437" y="7773"/>
                    <a:pt x="4437" y="5404"/>
                  </a:cubicBezTo>
                  <a:lnTo>
                    <a:pt x="44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9"/>
            <p:cNvSpPr/>
            <p:nvPr/>
          </p:nvSpPr>
          <p:spPr>
            <a:xfrm>
              <a:off x="1864825" y="1109675"/>
              <a:ext cx="249375" cy="406900"/>
            </a:xfrm>
            <a:custGeom>
              <a:rect b="b" l="l" r="r" t="t"/>
              <a:pathLst>
                <a:path extrusionOk="0" h="16276" w="9975">
                  <a:moveTo>
                    <a:pt x="6121" y="0"/>
                  </a:moveTo>
                  <a:cubicBezTo>
                    <a:pt x="4867" y="0"/>
                    <a:pt x="3614" y="329"/>
                    <a:pt x="2503" y="964"/>
                  </a:cubicBezTo>
                  <a:cubicBezTo>
                    <a:pt x="1" y="2365"/>
                    <a:pt x="1" y="5867"/>
                    <a:pt x="1" y="5867"/>
                  </a:cubicBezTo>
                  <a:lnTo>
                    <a:pt x="1" y="14573"/>
                  </a:lnTo>
                  <a:cubicBezTo>
                    <a:pt x="468" y="15474"/>
                    <a:pt x="1402" y="16074"/>
                    <a:pt x="2403" y="16175"/>
                  </a:cubicBezTo>
                  <a:cubicBezTo>
                    <a:pt x="2966" y="16246"/>
                    <a:pt x="3451" y="16276"/>
                    <a:pt x="3860" y="16276"/>
                  </a:cubicBezTo>
                  <a:cubicBezTo>
                    <a:pt x="5171" y="16276"/>
                    <a:pt x="5715" y="15970"/>
                    <a:pt x="5638" y="15741"/>
                  </a:cubicBezTo>
                  <a:cubicBezTo>
                    <a:pt x="5538" y="15207"/>
                    <a:pt x="5271" y="14740"/>
                    <a:pt x="4871" y="14373"/>
                  </a:cubicBezTo>
                  <a:lnTo>
                    <a:pt x="4871" y="11638"/>
                  </a:lnTo>
                  <a:cubicBezTo>
                    <a:pt x="5580" y="11759"/>
                    <a:pt x="6312" y="11869"/>
                    <a:pt x="6921" y="11869"/>
                  </a:cubicBezTo>
                  <a:cubicBezTo>
                    <a:pt x="7315" y="11869"/>
                    <a:pt x="7657" y="11823"/>
                    <a:pt x="7907" y="11705"/>
                  </a:cubicBezTo>
                  <a:cubicBezTo>
                    <a:pt x="8540" y="11438"/>
                    <a:pt x="9775" y="10470"/>
                    <a:pt x="9875" y="6601"/>
                  </a:cubicBezTo>
                  <a:cubicBezTo>
                    <a:pt x="9975" y="1998"/>
                    <a:pt x="9641" y="1197"/>
                    <a:pt x="8640" y="463"/>
                  </a:cubicBezTo>
                  <a:cubicBezTo>
                    <a:pt x="7830" y="153"/>
                    <a:pt x="6975" y="0"/>
                    <a:pt x="61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9"/>
            <p:cNvSpPr/>
            <p:nvPr/>
          </p:nvSpPr>
          <p:spPr>
            <a:xfrm>
              <a:off x="1864825" y="1077825"/>
              <a:ext cx="243550" cy="178550"/>
            </a:xfrm>
            <a:custGeom>
              <a:rect b="b" l="l" r="r" t="t"/>
              <a:pathLst>
                <a:path extrusionOk="0" h="7142" w="9742">
                  <a:moveTo>
                    <a:pt x="5781" y="1"/>
                  </a:moveTo>
                  <a:cubicBezTo>
                    <a:pt x="5734" y="1"/>
                    <a:pt x="5686" y="1"/>
                    <a:pt x="5638" y="3"/>
                  </a:cubicBezTo>
                  <a:cubicBezTo>
                    <a:pt x="601" y="136"/>
                    <a:pt x="1" y="4006"/>
                    <a:pt x="1" y="7141"/>
                  </a:cubicBezTo>
                  <a:cubicBezTo>
                    <a:pt x="1" y="7141"/>
                    <a:pt x="2303" y="3038"/>
                    <a:pt x="5638" y="2538"/>
                  </a:cubicBezTo>
                  <a:cubicBezTo>
                    <a:pt x="6078" y="2473"/>
                    <a:pt x="6472" y="2444"/>
                    <a:pt x="6826" y="2444"/>
                  </a:cubicBezTo>
                  <a:cubicBezTo>
                    <a:pt x="9186" y="2444"/>
                    <a:pt x="9741" y="3705"/>
                    <a:pt x="9741" y="3705"/>
                  </a:cubicBezTo>
                  <a:cubicBezTo>
                    <a:pt x="9741" y="3705"/>
                    <a:pt x="9351" y="1"/>
                    <a:pt x="57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9"/>
            <p:cNvSpPr/>
            <p:nvPr/>
          </p:nvSpPr>
          <p:spPr>
            <a:xfrm>
              <a:off x="1864825" y="1077825"/>
              <a:ext cx="243550" cy="178550"/>
            </a:xfrm>
            <a:custGeom>
              <a:rect b="b" l="l" r="r" t="t"/>
              <a:pathLst>
                <a:path extrusionOk="0" h="7142" w="9742">
                  <a:moveTo>
                    <a:pt x="5781" y="1"/>
                  </a:moveTo>
                  <a:cubicBezTo>
                    <a:pt x="5734" y="1"/>
                    <a:pt x="5686" y="1"/>
                    <a:pt x="5638" y="3"/>
                  </a:cubicBezTo>
                  <a:cubicBezTo>
                    <a:pt x="601" y="136"/>
                    <a:pt x="1" y="4006"/>
                    <a:pt x="1" y="7141"/>
                  </a:cubicBezTo>
                  <a:cubicBezTo>
                    <a:pt x="1" y="7141"/>
                    <a:pt x="2303" y="3038"/>
                    <a:pt x="5638" y="2538"/>
                  </a:cubicBezTo>
                  <a:cubicBezTo>
                    <a:pt x="6078" y="2473"/>
                    <a:pt x="6472" y="2444"/>
                    <a:pt x="6826" y="2444"/>
                  </a:cubicBezTo>
                  <a:cubicBezTo>
                    <a:pt x="9186" y="2444"/>
                    <a:pt x="9741" y="3705"/>
                    <a:pt x="9741" y="3705"/>
                  </a:cubicBezTo>
                  <a:cubicBezTo>
                    <a:pt x="9741" y="3705"/>
                    <a:pt x="9351" y="1"/>
                    <a:pt x="57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9"/>
            <p:cNvSpPr/>
            <p:nvPr/>
          </p:nvSpPr>
          <p:spPr>
            <a:xfrm>
              <a:off x="1962400" y="1237150"/>
              <a:ext cx="25050" cy="25125"/>
            </a:xfrm>
            <a:custGeom>
              <a:rect b="b" l="l" r="r" t="t"/>
              <a:pathLst>
                <a:path extrusionOk="0" h="1005" w="1002">
                  <a:moveTo>
                    <a:pt x="468" y="1"/>
                  </a:moveTo>
                  <a:cubicBezTo>
                    <a:pt x="201" y="34"/>
                    <a:pt x="1" y="268"/>
                    <a:pt x="34" y="535"/>
                  </a:cubicBezTo>
                  <a:cubicBezTo>
                    <a:pt x="34" y="784"/>
                    <a:pt x="239" y="1005"/>
                    <a:pt x="483" y="1005"/>
                  </a:cubicBezTo>
                  <a:cubicBezTo>
                    <a:pt x="500" y="1005"/>
                    <a:pt x="517" y="1004"/>
                    <a:pt x="534" y="1002"/>
                  </a:cubicBezTo>
                  <a:cubicBezTo>
                    <a:pt x="801" y="1002"/>
                    <a:pt x="1001" y="768"/>
                    <a:pt x="1001" y="501"/>
                  </a:cubicBezTo>
                  <a:cubicBezTo>
                    <a:pt x="968" y="234"/>
                    <a:pt x="735" y="1"/>
                    <a:pt x="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9"/>
            <p:cNvSpPr/>
            <p:nvPr/>
          </p:nvSpPr>
          <p:spPr>
            <a:xfrm>
              <a:off x="1973250" y="1323900"/>
              <a:ext cx="49225" cy="31675"/>
            </a:xfrm>
            <a:custGeom>
              <a:rect b="b" l="l" r="r" t="t"/>
              <a:pathLst>
                <a:path extrusionOk="0" h="1267" w="1969">
                  <a:moveTo>
                    <a:pt x="167" y="0"/>
                  </a:moveTo>
                  <a:lnTo>
                    <a:pt x="167" y="0"/>
                  </a:lnTo>
                  <a:cubicBezTo>
                    <a:pt x="0" y="500"/>
                    <a:pt x="301" y="1068"/>
                    <a:pt x="801" y="1234"/>
                  </a:cubicBezTo>
                  <a:lnTo>
                    <a:pt x="834" y="1234"/>
                  </a:lnTo>
                  <a:cubicBezTo>
                    <a:pt x="909" y="1256"/>
                    <a:pt x="986" y="1266"/>
                    <a:pt x="1063" y="1266"/>
                  </a:cubicBezTo>
                  <a:cubicBezTo>
                    <a:pt x="1463" y="1266"/>
                    <a:pt x="1856" y="987"/>
                    <a:pt x="1968" y="567"/>
                  </a:cubicBezTo>
                  <a:lnTo>
                    <a:pt x="1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9"/>
            <p:cNvSpPr/>
            <p:nvPr/>
          </p:nvSpPr>
          <p:spPr>
            <a:xfrm>
              <a:off x="2068325" y="1189250"/>
              <a:ext cx="29200" cy="24575"/>
            </a:xfrm>
            <a:custGeom>
              <a:rect b="b" l="l" r="r" t="t"/>
              <a:pathLst>
                <a:path extrusionOk="0" h="983" w="1168">
                  <a:moveTo>
                    <a:pt x="487" y="1"/>
                  </a:moveTo>
                  <a:cubicBezTo>
                    <a:pt x="297" y="1"/>
                    <a:pt x="111" y="105"/>
                    <a:pt x="0" y="282"/>
                  </a:cubicBezTo>
                  <a:lnTo>
                    <a:pt x="967" y="983"/>
                  </a:lnTo>
                  <a:cubicBezTo>
                    <a:pt x="1168" y="683"/>
                    <a:pt x="1101" y="316"/>
                    <a:pt x="834" y="116"/>
                  </a:cubicBezTo>
                  <a:cubicBezTo>
                    <a:pt x="801" y="116"/>
                    <a:pt x="801" y="82"/>
                    <a:pt x="767" y="82"/>
                  </a:cubicBezTo>
                  <a:cubicBezTo>
                    <a:pt x="678" y="27"/>
                    <a:pt x="582" y="1"/>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9"/>
            <p:cNvSpPr/>
            <p:nvPr/>
          </p:nvSpPr>
          <p:spPr>
            <a:xfrm>
              <a:off x="1946550" y="1187950"/>
              <a:ext cx="30050" cy="24225"/>
            </a:xfrm>
            <a:custGeom>
              <a:rect b="b" l="l" r="r" t="t"/>
              <a:pathLst>
                <a:path extrusionOk="0" h="969" w="1202">
                  <a:moveTo>
                    <a:pt x="690" y="1"/>
                  </a:moveTo>
                  <a:cubicBezTo>
                    <a:pt x="590" y="1"/>
                    <a:pt x="490" y="23"/>
                    <a:pt x="401" y="68"/>
                  </a:cubicBezTo>
                  <a:cubicBezTo>
                    <a:pt x="401" y="101"/>
                    <a:pt x="368" y="101"/>
                    <a:pt x="368" y="101"/>
                  </a:cubicBezTo>
                  <a:cubicBezTo>
                    <a:pt x="101" y="301"/>
                    <a:pt x="1" y="701"/>
                    <a:pt x="201" y="968"/>
                  </a:cubicBezTo>
                  <a:lnTo>
                    <a:pt x="1202" y="268"/>
                  </a:lnTo>
                  <a:cubicBezTo>
                    <a:pt x="1091" y="90"/>
                    <a:pt x="890" y="1"/>
                    <a:pt x="6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9"/>
            <p:cNvSpPr/>
            <p:nvPr/>
          </p:nvSpPr>
          <p:spPr>
            <a:xfrm>
              <a:off x="2062475" y="1234650"/>
              <a:ext cx="25050" cy="25050"/>
            </a:xfrm>
            <a:custGeom>
              <a:rect b="b" l="l" r="r" t="t"/>
              <a:pathLst>
                <a:path extrusionOk="0" h="1002" w="1002">
                  <a:moveTo>
                    <a:pt x="468" y="1"/>
                  </a:moveTo>
                  <a:cubicBezTo>
                    <a:pt x="201" y="34"/>
                    <a:pt x="1" y="234"/>
                    <a:pt x="1" y="501"/>
                  </a:cubicBezTo>
                  <a:cubicBezTo>
                    <a:pt x="1" y="768"/>
                    <a:pt x="234" y="1002"/>
                    <a:pt x="501" y="1002"/>
                  </a:cubicBezTo>
                  <a:cubicBezTo>
                    <a:pt x="768" y="1002"/>
                    <a:pt x="1001" y="768"/>
                    <a:pt x="1001" y="501"/>
                  </a:cubicBezTo>
                  <a:cubicBezTo>
                    <a:pt x="968" y="234"/>
                    <a:pt x="734" y="1"/>
                    <a:pt x="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9"/>
            <p:cNvSpPr/>
            <p:nvPr/>
          </p:nvSpPr>
          <p:spPr>
            <a:xfrm>
              <a:off x="2027450" y="1241325"/>
              <a:ext cx="40900" cy="74250"/>
            </a:xfrm>
            <a:custGeom>
              <a:rect b="b" l="l" r="r" t="t"/>
              <a:pathLst>
                <a:path extrusionOk="0" h="2970" w="1636">
                  <a:moveTo>
                    <a:pt x="1" y="1"/>
                  </a:moveTo>
                  <a:lnTo>
                    <a:pt x="67" y="2970"/>
                  </a:lnTo>
                  <a:lnTo>
                    <a:pt x="1635" y="2469"/>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9"/>
            <p:cNvSpPr/>
            <p:nvPr/>
          </p:nvSpPr>
          <p:spPr>
            <a:xfrm>
              <a:off x="1880675" y="1352250"/>
              <a:ext cx="105950" cy="67575"/>
            </a:xfrm>
            <a:custGeom>
              <a:rect b="b" l="l" r="r" t="t"/>
              <a:pathLst>
                <a:path extrusionOk="0" h="2703" w="4238">
                  <a:moveTo>
                    <a:pt x="1" y="0"/>
                  </a:moveTo>
                  <a:cubicBezTo>
                    <a:pt x="168" y="501"/>
                    <a:pt x="501" y="968"/>
                    <a:pt x="901" y="1301"/>
                  </a:cubicBezTo>
                  <a:cubicBezTo>
                    <a:pt x="1669" y="1935"/>
                    <a:pt x="4237" y="2702"/>
                    <a:pt x="4237" y="2702"/>
                  </a:cubicBezTo>
                  <a:lnTo>
                    <a:pt x="4237" y="1902"/>
                  </a:lnTo>
                  <a:cubicBezTo>
                    <a:pt x="2970" y="1735"/>
                    <a:pt x="401" y="1001"/>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9"/>
            <p:cNvSpPr/>
            <p:nvPr/>
          </p:nvSpPr>
          <p:spPr>
            <a:xfrm>
              <a:off x="1768100" y="1365575"/>
              <a:ext cx="329425" cy="168500"/>
            </a:xfrm>
            <a:custGeom>
              <a:rect b="b" l="l" r="r" t="t"/>
              <a:pathLst>
                <a:path extrusionOk="0" h="6740" w="13177">
                  <a:moveTo>
                    <a:pt x="3837" y="1"/>
                  </a:moveTo>
                  <a:lnTo>
                    <a:pt x="2269" y="1902"/>
                  </a:lnTo>
                  <a:lnTo>
                    <a:pt x="1" y="1902"/>
                  </a:lnTo>
                  <a:lnTo>
                    <a:pt x="1" y="4904"/>
                  </a:lnTo>
                  <a:cubicBezTo>
                    <a:pt x="1" y="5905"/>
                    <a:pt x="834" y="6739"/>
                    <a:pt x="1869" y="6739"/>
                  </a:cubicBezTo>
                  <a:lnTo>
                    <a:pt x="8673" y="6739"/>
                  </a:lnTo>
                  <a:cubicBezTo>
                    <a:pt x="11175" y="6739"/>
                    <a:pt x="13177" y="4704"/>
                    <a:pt x="13177" y="2236"/>
                  </a:cubicBezTo>
                  <a:lnTo>
                    <a:pt x="13177" y="1902"/>
                  </a:lnTo>
                  <a:lnTo>
                    <a:pt x="10308" y="1902"/>
                  </a:lnTo>
                  <a:lnTo>
                    <a:pt x="8740" y="1369"/>
                  </a:lnTo>
                  <a:cubicBezTo>
                    <a:pt x="8740" y="1669"/>
                    <a:pt x="8507" y="1902"/>
                    <a:pt x="8206" y="1902"/>
                  </a:cubicBezTo>
                  <a:lnTo>
                    <a:pt x="5738" y="1902"/>
                  </a:lnTo>
                  <a:cubicBezTo>
                    <a:pt x="4704" y="1902"/>
                    <a:pt x="3837" y="1035"/>
                    <a:pt x="3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9"/>
            <p:cNvSpPr/>
            <p:nvPr/>
          </p:nvSpPr>
          <p:spPr>
            <a:xfrm>
              <a:off x="1768100" y="1365575"/>
              <a:ext cx="329425" cy="168500"/>
            </a:xfrm>
            <a:custGeom>
              <a:rect b="b" l="l" r="r" t="t"/>
              <a:pathLst>
                <a:path extrusionOk="0" h="6740" w="13177">
                  <a:moveTo>
                    <a:pt x="3837" y="1"/>
                  </a:moveTo>
                  <a:lnTo>
                    <a:pt x="2269" y="1902"/>
                  </a:lnTo>
                  <a:lnTo>
                    <a:pt x="1" y="1902"/>
                  </a:lnTo>
                  <a:lnTo>
                    <a:pt x="1" y="4904"/>
                  </a:lnTo>
                  <a:cubicBezTo>
                    <a:pt x="1" y="5905"/>
                    <a:pt x="834" y="6739"/>
                    <a:pt x="1869" y="6739"/>
                  </a:cubicBezTo>
                  <a:lnTo>
                    <a:pt x="8673" y="6739"/>
                  </a:lnTo>
                  <a:cubicBezTo>
                    <a:pt x="11175" y="6739"/>
                    <a:pt x="13177" y="4704"/>
                    <a:pt x="13177" y="2236"/>
                  </a:cubicBezTo>
                  <a:lnTo>
                    <a:pt x="13177" y="1902"/>
                  </a:lnTo>
                  <a:lnTo>
                    <a:pt x="10308" y="1902"/>
                  </a:lnTo>
                  <a:lnTo>
                    <a:pt x="8740" y="1369"/>
                  </a:lnTo>
                  <a:cubicBezTo>
                    <a:pt x="8740" y="1669"/>
                    <a:pt x="8507" y="1902"/>
                    <a:pt x="8206" y="1902"/>
                  </a:cubicBezTo>
                  <a:lnTo>
                    <a:pt x="5738" y="1902"/>
                  </a:lnTo>
                  <a:cubicBezTo>
                    <a:pt x="4704" y="1902"/>
                    <a:pt x="3837" y="1035"/>
                    <a:pt x="3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40"/>
          <p:cNvSpPr/>
          <p:nvPr/>
        </p:nvSpPr>
        <p:spPr>
          <a:xfrm>
            <a:off x="0" y="0"/>
            <a:ext cx="9144000" cy="5143500"/>
          </a:xfrm>
          <a:prstGeom prst="rect">
            <a:avLst/>
          </a:prstGeom>
          <a:solidFill>
            <a:srgbClr val="0C2E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p:nvPr/>
        </p:nvSpPr>
        <p:spPr>
          <a:xfrm>
            <a:off x="426280" y="706369"/>
            <a:ext cx="24105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0"/>
          <p:cNvSpPr txBox="1"/>
          <p:nvPr>
            <p:ph type="title"/>
          </p:nvPr>
        </p:nvSpPr>
        <p:spPr>
          <a:xfrm>
            <a:off x="320275" y="301332"/>
            <a:ext cx="3278700" cy="38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C3B1"/>
                </a:solidFill>
              </a:rPr>
              <a:t>Solution - VR</a:t>
            </a:r>
            <a:endParaRPr>
              <a:solidFill>
                <a:srgbClr val="00C3B1"/>
              </a:solidFill>
            </a:endParaRPr>
          </a:p>
        </p:txBody>
      </p:sp>
      <p:sp>
        <p:nvSpPr>
          <p:cNvPr id="892" name="Google Shape;892;p40"/>
          <p:cNvSpPr txBox="1"/>
          <p:nvPr>
            <p:ph idx="1" type="subTitle"/>
          </p:nvPr>
        </p:nvSpPr>
        <p:spPr>
          <a:xfrm>
            <a:off x="320275" y="967900"/>
            <a:ext cx="4350000" cy="362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50">
                <a:solidFill>
                  <a:srgbClr val="FFFFFF"/>
                </a:solidFill>
              </a:rPr>
              <a:t>Virtual reality (VR) is a simulated experience that can be similar to or completely different from the real world</a:t>
            </a:r>
            <a:endParaRPr sz="1350">
              <a:solidFill>
                <a:srgbClr val="FFFFFF"/>
              </a:solidFill>
            </a:endParaRPr>
          </a:p>
          <a:p>
            <a:pPr indent="0" lvl="0" marL="457200" rtl="0" algn="just">
              <a:spcBef>
                <a:spcPts val="0"/>
              </a:spcBef>
              <a:spcAft>
                <a:spcPts val="0"/>
              </a:spcAft>
              <a:buNone/>
            </a:pPr>
            <a:r>
              <a:t/>
            </a:r>
            <a:endParaRPr sz="1350">
              <a:solidFill>
                <a:srgbClr val="FFFFFF"/>
              </a:solidFill>
            </a:endParaRPr>
          </a:p>
          <a:p>
            <a:pPr indent="0" lvl="0" marL="0" rtl="0" algn="just">
              <a:spcBef>
                <a:spcPts val="0"/>
              </a:spcBef>
              <a:spcAft>
                <a:spcPts val="0"/>
              </a:spcAft>
              <a:buNone/>
            </a:pPr>
            <a:r>
              <a:rPr lang="en" sz="1350">
                <a:solidFill>
                  <a:srgbClr val="FFFFFF"/>
                </a:solidFill>
              </a:rPr>
              <a:t>Virtual reality therapy (VRT) uses specially programmed computers, visual immersion devices and artificially created environments to give the patient a simulated experience that can be used to diagnose and treat psychological conditions that cause difficulties for patients.</a:t>
            </a:r>
            <a:endParaRPr sz="1350">
              <a:solidFill>
                <a:srgbClr val="FFFFFF"/>
              </a:solidFill>
            </a:endParaRPr>
          </a:p>
          <a:p>
            <a:pPr indent="0" lvl="0" marL="457200" rtl="0" algn="just">
              <a:spcBef>
                <a:spcPts val="0"/>
              </a:spcBef>
              <a:spcAft>
                <a:spcPts val="0"/>
              </a:spcAft>
              <a:buNone/>
            </a:pPr>
            <a:r>
              <a:t/>
            </a:r>
            <a:endParaRPr sz="1350">
              <a:solidFill>
                <a:srgbClr val="FFFFFF"/>
              </a:solidFill>
            </a:endParaRPr>
          </a:p>
          <a:p>
            <a:pPr indent="0" lvl="0" marL="0" rtl="0" algn="just">
              <a:spcBef>
                <a:spcPts val="0"/>
              </a:spcBef>
              <a:spcAft>
                <a:spcPts val="0"/>
              </a:spcAft>
              <a:buNone/>
            </a:pPr>
            <a:r>
              <a:rPr lang="en" sz="1350">
                <a:solidFill>
                  <a:srgbClr val="FFFFFF"/>
                </a:solidFill>
              </a:rPr>
              <a:t>In VR-based therapies, the virtual world is a means of providing artificial, controlled stimuli in the context of treatment, and with a therapist able to monitor the patient's reaction.</a:t>
            </a:r>
            <a:endParaRPr sz="1350">
              <a:solidFill>
                <a:srgbClr val="FFFFFF"/>
              </a:solidFill>
            </a:endParaRPr>
          </a:p>
          <a:p>
            <a:pPr indent="0" lvl="0" marL="0" rtl="0" algn="just">
              <a:spcBef>
                <a:spcPts val="0"/>
              </a:spcBef>
              <a:spcAft>
                <a:spcPts val="0"/>
              </a:spcAft>
              <a:buNone/>
            </a:pPr>
            <a:r>
              <a:t/>
            </a:r>
            <a:endParaRPr sz="1250">
              <a:solidFill>
                <a:srgbClr val="FFFFFF"/>
              </a:solidFill>
            </a:endParaRPr>
          </a:p>
          <a:p>
            <a:pPr indent="0" lvl="0" marL="0" rtl="0" algn="just">
              <a:spcBef>
                <a:spcPts val="0"/>
              </a:spcBef>
              <a:spcAft>
                <a:spcPts val="0"/>
              </a:spcAft>
              <a:buNone/>
            </a:pPr>
            <a:r>
              <a:t/>
            </a:r>
            <a:endParaRPr sz="1250">
              <a:solidFill>
                <a:srgbClr val="FFFFFF"/>
              </a:solidFill>
            </a:endParaRPr>
          </a:p>
          <a:p>
            <a:pPr indent="0" lvl="0" marL="0" rtl="0" algn="l">
              <a:spcBef>
                <a:spcPts val="0"/>
              </a:spcBef>
              <a:spcAft>
                <a:spcPts val="0"/>
              </a:spcAft>
              <a:buNone/>
            </a:pPr>
            <a:r>
              <a:t/>
            </a:r>
            <a:endParaRPr>
              <a:solidFill>
                <a:srgbClr val="FFFFFF"/>
              </a:solidFill>
            </a:endParaRPr>
          </a:p>
        </p:txBody>
      </p:sp>
      <p:pic>
        <p:nvPicPr>
          <p:cNvPr id="893" name="Google Shape;893;p40"/>
          <p:cNvPicPr preferRelativeResize="0"/>
          <p:nvPr/>
        </p:nvPicPr>
        <p:blipFill>
          <a:blip r:embed="rId3">
            <a:alphaModFix/>
          </a:blip>
          <a:stretch>
            <a:fillRect/>
          </a:stretch>
        </p:blipFill>
        <p:spPr>
          <a:xfrm>
            <a:off x="5428675" y="919375"/>
            <a:ext cx="3556850" cy="355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41"/>
          <p:cNvSpPr/>
          <p:nvPr/>
        </p:nvSpPr>
        <p:spPr>
          <a:xfrm>
            <a:off x="0" y="0"/>
            <a:ext cx="9144000" cy="5143500"/>
          </a:xfrm>
          <a:prstGeom prst="rect">
            <a:avLst/>
          </a:prstGeom>
          <a:solidFill>
            <a:srgbClr val="0C2E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txBox="1"/>
          <p:nvPr>
            <p:ph type="title"/>
          </p:nvPr>
        </p:nvSpPr>
        <p:spPr>
          <a:xfrm>
            <a:off x="180350" y="135948"/>
            <a:ext cx="4229700" cy="5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C3B1"/>
                </a:solidFill>
              </a:rPr>
              <a:t>WORKFLOW</a:t>
            </a:r>
            <a:endParaRPr>
              <a:solidFill>
                <a:srgbClr val="00C3B1"/>
              </a:solidFill>
            </a:endParaRPr>
          </a:p>
        </p:txBody>
      </p:sp>
      <p:sp>
        <p:nvSpPr>
          <p:cNvPr id="900" name="Google Shape;900;p41"/>
          <p:cNvSpPr/>
          <p:nvPr/>
        </p:nvSpPr>
        <p:spPr>
          <a:xfrm>
            <a:off x="358931" y="638420"/>
            <a:ext cx="1572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1"/>
          <p:cNvSpPr txBox="1"/>
          <p:nvPr/>
        </p:nvSpPr>
        <p:spPr>
          <a:xfrm>
            <a:off x="375050" y="825100"/>
            <a:ext cx="48591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The person undergoing therapy are given an </a:t>
            </a:r>
            <a:r>
              <a:rPr lang="en">
                <a:solidFill>
                  <a:srgbClr val="FFFFFF"/>
                </a:solidFill>
                <a:latin typeface="Montserrat"/>
                <a:ea typeface="Montserrat"/>
                <a:cs typeface="Montserrat"/>
                <a:sym typeface="Montserrat"/>
              </a:rPr>
              <a:t>overview</a:t>
            </a:r>
            <a:r>
              <a:rPr lang="en">
                <a:solidFill>
                  <a:srgbClr val="FFFFFF"/>
                </a:solidFill>
                <a:latin typeface="Montserrat"/>
                <a:ea typeface="Montserrat"/>
                <a:cs typeface="Montserrat"/>
                <a:sym typeface="Montserrat"/>
              </a:rPr>
              <a:t> of the treatment and their consent for the same is received</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The biometrics of the person is recorded before the therapy begins</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The person is then subjected to the simulation and  bio-feedback is collected</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The </a:t>
            </a:r>
            <a:r>
              <a:rPr lang="en">
                <a:solidFill>
                  <a:srgbClr val="FFFFFF"/>
                </a:solidFill>
                <a:latin typeface="Montserrat"/>
                <a:ea typeface="Montserrat"/>
                <a:cs typeface="Montserrat"/>
                <a:sym typeface="Montserrat"/>
              </a:rPr>
              <a:t>collected</a:t>
            </a:r>
            <a:r>
              <a:rPr lang="en">
                <a:solidFill>
                  <a:srgbClr val="FFFFFF"/>
                </a:solidFill>
                <a:latin typeface="Montserrat"/>
                <a:ea typeface="Montserrat"/>
                <a:cs typeface="Montserrat"/>
                <a:sym typeface="Montserrat"/>
              </a:rPr>
              <a:t> data is then analyzed using various scale</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The necessary modules needed for this project are the VR simulation designs for phobias with varying levels of intensity, The UI for the therapist, The bio-feedback collection and the analysis of the same.</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pic>
        <p:nvPicPr>
          <p:cNvPr id="902" name="Google Shape;902;p41"/>
          <p:cNvPicPr preferRelativeResize="0"/>
          <p:nvPr/>
        </p:nvPicPr>
        <p:blipFill>
          <a:blip r:embed="rId3">
            <a:alphaModFix/>
          </a:blip>
          <a:stretch>
            <a:fillRect/>
          </a:stretch>
        </p:blipFill>
        <p:spPr>
          <a:xfrm>
            <a:off x="6277550" y="227050"/>
            <a:ext cx="2178125" cy="4689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42"/>
          <p:cNvSpPr/>
          <p:nvPr/>
        </p:nvSpPr>
        <p:spPr>
          <a:xfrm>
            <a:off x="0" y="0"/>
            <a:ext cx="9144000" cy="5143500"/>
          </a:xfrm>
          <a:prstGeom prst="rect">
            <a:avLst/>
          </a:prstGeom>
          <a:solidFill>
            <a:srgbClr val="0C2E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2"/>
          <p:cNvSpPr txBox="1"/>
          <p:nvPr>
            <p:ph type="title"/>
          </p:nvPr>
        </p:nvSpPr>
        <p:spPr>
          <a:xfrm>
            <a:off x="180350" y="135950"/>
            <a:ext cx="6755100" cy="5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C3B1"/>
                </a:solidFill>
              </a:rPr>
              <a:t>EXAMPLE - ARACHNOPHOBIA</a:t>
            </a:r>
            <a:endParaRPr>
              <a:solidFill>
                <a:srgbClr val="00C3B1"/>
              </a:solidFill>
            </a:endParaRPr>
          </a:p>
        </p:txBody>
      </p:sp>
      <p:sp>
        <p:nvSpPr>
          <p:cNvPr id="909" name="Google Shape;909;p42"/>
          <p:cNvSpPr/>
          <p:nvPr/>
        </p:nvSpPr>
        <p:spPr>
          <a:xfrm>
            <a:off x="358931" y="638420"/>
            <a:ext cx="1572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2"/>
          <p:cNvSpPr txBox="1"/>
          <p:nvPr/>
        </p:nvSpPr>
        <p:spPr>
          <a:xfrm>
            <a:off x="424950" y="1103050"/>
            <a:ext cx="4983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Arachnophobia is the fear of spiders</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The intensity of the simulation can be increased after each round. For arachnophobia the levels can be designed as follows:</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Level 1 : Exposure to a spider in an open world at day</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Level 2 : Exposure to a spider in an open world at night</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Level 3: Exposure to multiple spiders in an open world at day</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Level 4: Exposure to multiple spiders in an open world at night</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Level 5: Exposure to multiple spiders in a closed room</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pic>
        <p:nvPicPr>
          <p:cNvPr id="911" name="Google Shape;911;p42"/>
          <p:cNvPicPr preferRelativeResize="0"/>
          <p:nvPr/>
        </p:nvPicPr>
        <p:blipFill>
          <a:blip r:embed="rId3">
            <a:alphaModFix/>
          </a:blip>
          <a:stretch>
            <a:fillRect/>
          </a:stretch>
        </p:blipFill>
        <p:spPr>
          <a:xfrm>
            <a:off x="5875123" y="718236"/>
            <a:ext cx="3003775" cy="3894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43"/>
          <p:cNvSpPr/>
          <p:nvPr/>
        </p:nvSpPr>
        <p:spPr>
          <a:xfrm>
            <a:off x="0" y="0"/>
            <a:ext cx="9144000" cy="5143500"/>
          </a:xfrm>
          <a:prstGeom prst="rect">
            <a:avLst/>
          </a:prstGeom>
          <a:solidFill>
            <a:srgbClr val="0C2E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3"/>
          <p:cNvSpPr txBox="1"/>
          <p:nvPr>
            <p:ph type="title"/>
          </p:nvPr>
        </p:nvSpPr>
        <p:spPr>
          <a:xfrm>
            <a:off x="248500" y="190825"/>
            <a:ext cx="7748400" cy="5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C3B1"/>
                </a:solidFill>
              </a:rPr>
              <a:t>USER INTERFACE - THERAPIST’S APP</a:t>
            </a:r>
            <a:endParaRPr>
              <a:solidFill>
                <a:srgbClr val="00C3B1"/>
              </a:solidFill>
            </a:endParaRPr>
          </a:p>
        </p:txBody>
      </p:sp>
      <p:sp>
        <p:nvSpPr>
          <p:cNvPr id="918" name="Google Shape;918;p43"/>
          <p:cNvSpPr/>
          <p:nvPr/>
        </p:nvSpPr>
        <p:spPr>
          <a:xfrm>
            <a:off x="358917" y="714625"/>
            <a:ext cx="36858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3"/>
          <p:cNvSpPr txBox="1"/>
          <p:nvPr/>
        </p:nvSpPr>
        <p:spPr>
          <a:xfrm>
            <a:off x="424950" y="1103050"/>
            <a:ext cx="32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pic>
        <p:nvPicPr>
          <p:cNvPr id="920" name="Google Shape;920;p43"/>
          <p:cNvPicPr preferRelativeResize="0"/>
          <p:nvPr/>
        </p:nvPicPr>
        <p:blipFill>
          <a:blip r:embed="rId3">
            <a:alphaModFix/>
          </a:blip>
          <a:stretch>
            <a:fillRect/>
          </a:stretch>
        </p:blipFill>
        <p:spPr>
          <a:xfrm>
            <a:off x="656600" y="1232327"/>
            <a:ext cx="7830789" cy="352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ssistant Health App Pitch Deck by Slidesgo">
  <a:themeElements>
    <a:clrScheme name="Simple Light">
      <a:dk1>
        <a:srgbClr val="F2F6F8"/>
      </a:dk1>
      <a:lt1>
        <a:srgbClr val="FFFFFF"/>
      </a:lt1>
      <a:dk2>
        <a:srgbClr val="4D4D4D"/>
      </a:dk2>
      <a:lt2>
        <a:srgbClr val="30394B"/>
      </a:lt2>
      <a:accent1>
        <a:srgbClr val="005E7D"/>
      </a:accent1>
      <a:accent2>
        <a:srgbClr val="337E92"/>
      </a:accent2>
      <a:accent3>
        <a:srgbClr val="E4ECF1"/>
      </a:accent3>
      <a:accent4>
        <a:srgbClr val="FC6D78"/>
      </a:accent4>
      <a:accent5>
        <a:srgbClr val="FECACE"/>
      </a:accent5>
      <a:accent6>
        <a:srgbClr val="FDA2A9"/>
      </a:accent6>
      <a:hlink>
        <a:srgbClr val="3039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