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829fbad7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829fbad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65cd453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65cd453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8445593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8445593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5d32b42a5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5d32b42a5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76e7976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76e7976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5f12af0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5f12af0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829fbad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829fbad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829fbad7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829fbad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829fbad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829fbad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829fbad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829fbad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829fbad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829fbad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 rot="948817">
            <a:off x="-4597937" y="2049564"/>
            <a:ext cx="7490916" cy="4079606"/>
            <a:chOff x="841175" y="1036025"/>
            <a:chExt cx="5753500" cy="3133100"/>
          </a:xfrm>
        </p:grpSpPr>
        <p:sp>
          <p:nvSpPr>
            <p:cNvPr id="67" name="Google Shape;67;p11"/>
            <p:cNvSpPr/>
            <p:nvPr/>
          </p:nvSpPr>
          <p:spPr>
            <a:xfrm>
              <a:off x="841175" y="1036025"/>
              <a:ext cx="5753500" cy="3133100"/>
            </a:xfrm>
            <a:custGeom>
              <a:rect b="b" l="l" r="r" t="t"/>
              <a:pathLst>
                <a:path extrusionOk="0" h="125324" w="23014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4751925" y="1176225"/>
              <a:ext cx="712150" cy="591475"/>
            </a:xfrm>
            <a:custGeom>
              <a:rect b="b" l="l" r="r" t="t"/>
              <a:pathLst>
                <a:path extrusionOk="0" h="23659" w="28486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311700" y="12701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807500" y="3316250"/>
            <a:ext cx="55290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" name="Google Shape;71;p11"/>
          <p:cNvSpPr/>
          <p:nvPr/>
        </p:nvSpPr>
        <p:spPr>
          <a:xfrm rot="5400000">
            <a:off x="5852317" y="1316647"/>
            <a:ext cx="4119681" cy="2463735"/>
          </a:xfrm>
          <a:custGeom>
            <a:rect b="b" l="l" r="r" t="t"/>
            <a:pathLst>
              <a:path extrusionOk="0" h="32531" w="54396">
                <a:moveTo>
                  <a:pt x="524" y="0"/>
                </a:moveTo>
                <a:cubicBezTo>
                  <a:pt x="1" y="3164"/>
                  <a:pt x="981" y="6876"/>
                  <a:pt x="3114" y="9263"/>
                </a:cubicBezTo>
                <a:cubicBezTo>
                  <a:pt x="5181" y="11579"/>
                  <a:pt x="8228" y="12980"/>
                  <a:pt x="9904" y="15606"/>
                </a:cubicBezTo>
                <a:cubicBezTo>
                  <a:pt x="12001" y="18886"/>
                  <a:pt x="11463" y="23315"/>
                  <a:pt x="13453" y="26656"/>
                </a:cubicBezTo>
                <a:cubicBezTo>
                  <a:pt x="14845" y="28987"/>
                  <a:pt x="17313" y="30496"/>
                  <a:pt x="19877" y="31389"/>
                </a:cubicBezTo>
                <a:cubicBezTo>
                  <a:pt x="22030" y="32145"/>
                  <a:pt x="24310" y="32530"/>
                  <a:pt x="26591" y="32530"/>
                </a:cubicBezTo>
                <a:cubicBezTo>
                  <a:pt x="27727" y="32530"/>
                  <a:pt x="28863" y="32435"/>
                  <a:pt x="29983" y="32242"/>
                </a:cubicBezTo>
                <a:cubicBezTo>
                  <a:pt x="31360" y="32009"/>
                  <a:pt x="32756" y="31608"/>
                  <a:pt x="33833" y="30719"/>
                </a:cubicBezTo>
                <a:cubicBezTo>
                  <a:pt x="35443" y="29378"/>
                  <a:pt x="36032" y="27174"/>
                  <a:pt x="36296" y="25102"/>
                </a:cubicBezTo>
                <a:cubicBezTo>
                  <a:pt x="36555" y="23020"/>
                  <a:pt x="36585" y="20862"/>
                  <a:pt x="37423" y="18942"/>
                </a:cubicBezTo>
                <a:cubicBezTo>
                  <a:pt x="38541" y="16383"/>
                  <a:pt x="40968" y="14605"/>
                  <a:pt x="43543" y="13529"/>
                </a:cubicBezTo>
                <a:cubicBezTo>
                  <a:pt x="45213" y="12828"/>
                  <a:pt x="46986" y="12371"/>
                  <a:pt x="48555" y="11472"/>
                </a:cubicBezTo>
                <a:cubicBezTo>
                  <a:pt x="52399" y="9258"/>
                  <a:pt x="54395" y="4261"/>
                  <a:pt x="531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4353834" cy="679175"/>
          </a:xfrm>
          <a:custGeom>
            <a:rect b="b" l="l" r="r" t="t"/>
            <a:pathLst>
              <a:path extrusionOk="0" h="6417" w="41136">
                <a:moveTo>
                  <a:pt x="1" y="0"/>
                </a:moveTo>
                <a:cubicBezTo>
                  <a:pt x="976" y="1843"/>
                  <a:pt x="2408" y="3443"/>
                  <a:pt x="4165" y="4560"/>
                </a:cubicBezTo>
                <a:cubicBezTo>
                  <a:pt x="6086" y="5777"/>
                  <a:pt x="8361" y="6417"/>
                  <a:pt x="10634" y="6417"/>
                </a:cubicBezTo>
                <a:cubicBezTo>
                  <a:pt x="11719" y="6417"/>
                  <a:pt x="12804" y="6271"/>
                  <a:pt x="13849" y="5972"/>
                </a:cubicBezTo>
                <a:cubicBezTo>
                  <a:pt x="16069" y="5348"/>
                  <a:pt x="18105" y="4068"/>
                  <a:pt x="20401" y="3738"/>
                </a:cubicBezTo>
                <a:cubicBezTo>
                  <a:pt x="20838" y="3675"/>
                  <a:pt x="21274" y="3647"/>
                  <a:pt x="21710" y="3647"/>
                </a:cubicBezTo>
                <a:cubicBezTo>
                  <a:pt x="24674" y="3647"/>
                  <a:pt x="27608" y="4932"/>
                  <a:pt x="30618" y="5109"/>
                </a:cubicBezTo>
                <a:cubicBezTo>
                  <a:pt x="30832" y="5122"/>
                  <a:pt x="31045" y="5128"/>
                  <a:pt x="31258" y="5128"/>
                </a:cubicBezTo>
                <a:cubicBezTo>
                  <a:pt x="35103" y="5128"/>
                  <a:pt x="38826" y="3070"/>
                  <a:pt x="41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573975" y="3889475"/>
            <a:ext cx="1143000" cy="114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-4865444">
            <a:off x="-3485036" y="703416"/>
            <a:ext cx="5233868" cy="4453602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2" type="title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3" type="subTitle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4" type="title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5" type="subTitle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6" type="subTitle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7" type="title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8" type="subTitle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9" type="subTitle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3" type="title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4" type="subTitle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5" type="subTitle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394275" y="-335266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94" name="Google Shape;94;p1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98" name="Google Shape;98;p1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2" type="subTitle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3" name="Google Shape;103;p14"/>
          <p:cNvSpPr txBox="1"/>
          <p:nvPr>
            <p:ph idx="3" type="subTitle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4" type="subTitle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5" name="Google Shape;105;p14"/>
          <p:cNvSpPr txBox="1"/>
          <p:nvPr>
            <p:ph idx="5" type="subTitle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flipH="1" rot="10800000">
            <a:off x="-639331" y="-14428"/>
            <a:ext cx="5609625" cy="5233000"/>
          </a:xfrm>
          <a:custGeom>
            <a:rect b="b" l="l" r="r" t="t"/>
            <a:pathLst>
              <a:path extrusionOk="0" h="209320" w="224385">
                <a:moveTo>
                  <a:pt x="0" y="0"/>
                </a:moveTo>
                <a:lnTo>
                  <a:pt x="0" y="209320"/>
                </a:lnTo>
                <a:lnTo>
                  <a:pt x="176134" y="209320"/>
                </a:lnTo>
                <a:cubicBezTo>
                  <a:pt x="185257" y="204863"/>
                  <a:pt x="224384" y="146863"/>
                  <a:pt x="179608" y="93403"/>
                </a:cubicBezTo>
                <a:cubicBezTo>
                  <a:pt x="134831" y="39943"/>
                  <a:pt x="151361" y="0"/>
                  <a:pt x="151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 flipH="1" rot="10800000">
            <a:off x="448747" y="-8003"/>
            <a:ext cx="4517425" cy="3497775"/>
          </a:xfrm>
          <a:custGeom>
            <a:rect b="b" l="l" r="r" t="t"/>
            <a:pathLst>
              <a:path extrusionOk="0" h="139911" w="180697">
                <a:moveTo>
                  <a:pt x="93120" y="0"/>
                </a:moveTo>
                <a:cubicBezTo>
                  <a:pt x="81858" y="0"/>
                  <a:pt x="71002" y="3419"/>
                  <a:pt x="65491" y="10666"/>
                </a:cubicBezTo>
                <a:cubicBezTo>
                  <a:pt x="47581" y="34247"/>
                  <a:pt x="94617" y="87204"/>
                  <a:pt x="80807" y="100721"/>
                </a:cubicBezTo>
                <a:cubicBezTo>
                  <a:pt x="78965" y="102524"/>
                  <a:pt x="76399" y="103271"/>
                  <a:pt x="73319" y="103271"/>
                </a:cubicBezTo>
                <a:cubicBezTo>
                  <a:pt x="58419" y="103271"/>
                  <a:pt x="31467" y="85792"/>
                  <a:pt x="15972" y="85792"/>
                </a:cubicBezTo>
                <a:cubicBezTo>
                  <a:pt x="12700" y="85792"/>
                  <a:pt x="9938" y="86571"/>
                  <a:pt x="7910" y="88460"/>
                </a:cubicBezTo>
                <a:cubicBezTo>
                  <a:pt x="0" y="95825"/>
                  <a:pt x="6822" y="116937"/>
                  <a:pt x="17827" y="139911"/>
                </a:cubicBezTo>
                <a:lnTo>
                  <a:pt x="132446" y="139911"/>
                </a:lnTo>
                <a:cubicBezTo>
                  <a:pt x="141569" y="135454"/>
                  <a:pt x="180696" y="77454"/>
                  <a:pt x="135920" y="23994"/>
                </a:cubicBezTo>
                <a:cubicBezTo>
                  <a:pt x="129664" y="16503"/>
                  <a:pt x="124475" y="8636"/>
                  <a:pt x="113950" y="4096"/>
                </a:cubicBezTo>
                <a:cubicBezTo>
                  <a:pt x="107703" y="1401"/>
                  <a:pt x="100328" y="0"/>
                  <a:pt x="9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-602281" y="-14425"/>
            <a:ext cx="2729500" cy="2519100"/>
          </a:xfrm>
          <a:custGeom>
            <a:rect b="b" l="l" r="r" t="t"/>
            <a:pathLst>
              <a:path extrusionOk="0" h="100764" w="10918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/>
        </p:txBody>
      </p:sp>
      <p:sp>
        <p:nvSpPr>
          <p:cNvPr id="114" name="Google Shape;114;p16"/>
          <p:cNvSpPr txBox="1"/>
          <p:nvPr/>
        </p:nvSpPr>
        <p:spPr>
          <a:xfrm>
            <a:off x="619275" y="3521700"/>
            <a:ext cx="36549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including icons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Freepik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7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6"/>
          <p:cNvSpPr/>
          <p:nvPr/>
        </p:nvSpPr>
        <p:spPr>
          <a:xfrm rot="519298">
            <a:off x="5303945" y="2112100"/>
            <a:ext cx="4806720" cy="4225984"/>
          </a:xfrm>
          <a:custGeom>
            <a:rect b="b" l="l" r="r" t="t"/>
            <a:pathLst>
              <a:path extrusionOk="0" h="138720" w="151325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912763" y="-294525"/>
            <a:ext cx="3589075" cy="3021975"/>
          </a:xfrm>
          <a:custGeom>
            <a:rect b="b" l="l" r="r" t="t"/>
            <a:pathLst>
              <a:path extrusionOk="0" h="120879" w="143563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809863" y="-18525"/>
            <a:ext cx="913575" cy="1793000"/>
          </a:xfrm>
          <a:custGeom>
            <a:rect b="b" l="l" r="r" t="t"/>
            <a:pathLst>
              <a:path extrusionOk="0" h="71720" w="36543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809863" y="-18525"/>
            <a:ext cx="913575" cy="1793000"/>
          </a:xfrm>
          <a:custGeom>
            <a:rect b="b" l="l" r="r" t="t"/>
            <a:pathLst>
              <a:path extrusionOk="0" h="71720" w="36543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065913" y="156475"/>
            <a:ext cx="487575" cy="1500325"/>
          </a:xfrm>
          <a:custGeom>
            <a:rect b="b" l="l" r="r" t="t"/>
            <a:pathLst>
              <a:path extrusionOk="0" h="60013" w="19503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284038" y="-54650"/>
            <a:ext cx="1152225" cy="1532475"/>
          </a:xfrm>
          <a:custGeom>
            <a:rect b="b" l="l" r="r" t="t"/>
            <a:pathLst>
              <a:path extrusionOk="0" h="61299" w="46089">
                <a:moveTo>
                  <a:pt x="41244" y="0"/>
                </a:moveTo>
                <a:cubicBezTo>
                  <a:pt x="41241" y="0"/>
                  <a:pt x="41238" y="0"/>
                  <a:pt x="41235" y="0"/>
                </a:cubicBezTo>
                <a:cubicBezTo>
                  <a:pt x="41021" y="0"/>
                  <a:pt x="17183" y="1499"/>
                  <a:pt x="17183" y="1517"/>
                </a:cubicBezTo>
                <a:cubicBezTo>
                  <a:pt x="14899" y="2677"/>
                  <a:pt x="12705" y="3979"/>
                  <a:pt x="10581" y="5407"/>
                </a:cubicBezTo>
                <a:cubicBezTo>
                  <a:pt x="8601" y="6852"/>
                  <a:pt x="6906" y="8636"/>
                  <a:pt x="5568" y="10688"/>
                </a:cubicBezTo>
                <a:cubicBezTo>
                  <a:pt x="4711" y="11866"/>
                  <a:pt x="4247" y="13275"/>
                  <a:pt x="4229" y="14721"/>
                </a:cubicBezTo>
                <a:cubicBezTo>
                  <a:pt x="4372" y="18093"/>
                  <a:pt x="6442" y="20662"/>
                  <a:pt x="5800" y="23963"/>
                </a:cubicBezTo>
                <a:cubicBezTo>
                  <a:pt x="5068" y="27692"/>
                  <a:pt x="268" y="29780"/>
                  <a:pt x="90" y="33580"/>
                </a:cubicBezTo>
                <a:cubicBezTo>
                  <a:pt x="1" y="35507"/>
                  <a:pt x="1178" y="37274"/>
                  <a:pt x="2570" y="38612"/>
                </a:cubicBezTo>
                <a:cubicBezTo>
                  <a:pt x="4051" y="39825"/>
                  <a:pt x="5461" y="41146"/>
                  <a:pt x="6781" y="42555"/>
                </a:cubicBezTo>
                <a:cubicBezTo>
                  <a:pt x="9886" y="46445"/>
                  <a:pt x="9529" y="52172"/>
                  <a:pt x="12152" y="56419"/>
                </a:cubicBezTo>
                <a:cubicBezTo>
                  <a:pt x="12901" y="57793"/>
                  <a:pt x="13954" y="59006"/>
                  <a:pt x="15220" y="59934"/>
                </a:cubicBezTo>
                <a:cubicBezTo>
                  <a:pt x="16378" y="60652"/>
                  <a:pt x="17717" y="61298"/>
                  <a:pt x="19058" y="61298"/>
                </a:cubicBezTo>
                <a:cubicBezTo>
                  <a:pt x="19350" y="61298"/>
                  <a:pt x="19641" y="61268"/>
                  <a:pt x="19931" y="61201"/>
                </a:cubicBezTo>
                <a:cubicBezTo>
                  <a:pt x="21911" y="60737"/>
                  <a:pt x="23160" y="58703"/>
                  <a:pt x="23517" y="56686"/>
                </a:cubicBezTo>
                <a:cubicBezTo>
                  <a:pt x="23892" y="54688"/>
                  <a:pt x="23571" y="52618"/>
                  <a:pt x="23607" y="50602"/>
                </a:cubicBezTo>
                <a:cubicBezTo>
                  <a:pt x="23589" y="49639"/>
                  <a:pt x="23749" y="48693"/>
                  <a:pt x="24106" y="47819"/>
                </a:cubicBezTo>
                <a:cubicBezTo>
                  <a:pt x="24820" y="46445"/>
                  <a:pt x="25997" y="45374"/>
                  <a:pt x="27407" y="44768"/>
                </a:cubicBezTo>
                <a:cubicBezTo>
                  <a:pt x="29316" y="43822"/>
                  <a:pt x="31386" y="43304"/>
                  <a:pt x="33349" y="42484"/>
                </a:cubicBezTo>
                <a:cubicBezTo>
                  <a:pt x="35365" y="41806"/>
                  <a:pt x="37113" y="40450"/>
                  <a:pt x="38273" y="38665"/>
                </a:cubicBezTo>
                <a:cubicBezTo>
                  <a:pt x="39629" y="36274"/>
                  <a:pt x="38773" y="33491"/>
                  <a:pt x="37756" y="31154"/>
                </a:cubicBezTo>
                <a:cubicBezTo>
                  <a:pt x="36810" y="29048"/>
                  <a:pt x="35829" y="26657"/>
                  <a:pt x="36703" y="24534"/>
                </a:cubicBezTo>
                <a:cubicBezTo>
                  <a:pt x="37203" y="23499"/>
                  <a:pt x="37898" y="22571"/>
                  <a:pt x="38773" y="21822"/>
                </a:cubicBezTo>
                <a:cubicBezTo>
                  <a:pt x="39594" y="21019"/>
                  <a:pt x="40414" y="20198"/>
                  <a:pt x="41253" y="19395"/>
                </a:cubicBezTo>
                <a:cubicBezTo>
                  <a:pt x="42109" y="18575"/>
                  <a:pt x="42912" y="17700"/>
                  <a:pt x="43644" y="16790"/>
                </a:cubicBezTo>
                <a:cubicBezTo>
                  <a:pt x="45036" y="15042"/>
                  <a:pt x="45856" y="12918"/>
                  <a:pt x="45981" y="10688"/>
                </a:cubicBezTo>
                <a:cubicBezTo>
                  <a:pt x="46088" y="8725"/>
                  <a:pt x="45678" y="6763"/>
                  <a:pt x="44821" y="4996"/>
                </a:cubicBezTo>
                <a:cubicBezTo>
                  <a:pt x="44305" y="3982"/>
                  <a:pt x="42634" y="0"/>
                  <a:pt x="412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598963" y="-50650"/>
            <a:ext cx="386325" cy="1382900"/>
          </a:xfrm>
          <a:custGeom>
            <a:rect b="b" l="l" r="r" t="t"/>
            <a:pathLst>
              <a:path extrusionOk="0" h="55316" w="15453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707813" y="566425"/>
            <a:ext cx="343050" cy="275900"/>
          </a:xfrm>
          <a:custGeom>
            <a:rect b="b" l="l" r="r" t="t"/>
            <a:pathLst>
              <a:path extrusionOk="0" h="11036" w="13722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981538" y="-190700"/>
            <a:ext cx="1509950" cy="1449625"/>
          </a:xfrm>
          <a:custGeom>
            <a:rect b="b" l="l" r="r" t="t"/>
            <a:pathLst>
              <a:path extrusionOk="0" h="57985" w="60398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981538" y="-190700"/>
            <a:ext cx="1509950" cy="1449625"/>
          </a:xfrm>
          <a:custGeom>
            <a:rect b="b" l="l" r="r" t="t"/>
            <a:pathLst>
              <a:path extrusionOk="0" h="57985" w="60398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378088" y="-108975"/>
            <a:ext cx="1044700" cy="1217575"/>
          </a:xfrm>
          <a:custGeom>
            <a:rect b="b" l="l" r="r" t="t"/>
            <a:pathLst>
              <a:path extrusionOk="0" h="48703" w="41788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170663" y="-300875"/>
            <a:ext cx="1180325" cy="921400"/>
          </a:xfrm>
          <a:custGeom>
            <a:rect b="b" l="l" r="r" t="t"/>
            <a:pathLst>
              <a:path extrusionOk="0" h="36856" w="47213">
                <a:moveTo>
                  <a:pt x="43429" y="0"/>
                </a:moveTo>
                <a:cubicBezTo>
                  <a:pt x="31118" y="18467"/>
                  <a:pt x="10635" y="21287"/>
                  <a:pt x="6210" y="24213"/>
                </a:cubicBezTo>
                <a:cubicBezTo>
                  <a:pt x="1785" y="27121"/>
                  <a:pt x="0" y="30975"/>
                  <a:pt x="4675" y="35222"/>
                </a:cubicBezTo>
                <a:cubicBezTo>
                  <a:pt x="5905" y="36335"/>
                  <a:pt x="7829" y="36856"/>
                  <a:pt x="10161" y="36856"/>
                </a:cubicBezTo>
                <a:cubicBezTo>
                  <a:pt x="16723" y="36856"/>
                  <a:pt x="26523" y="32730"/>
                  <a:pt x="33223" y="26068"/>
                </a:cubicBezTo>
                <a:cubicBezTo>
                  <a:pt x="43626" y="15702"/>
                  <a:pt x="47212" y="5032"/>
                  <a:pt x="47212" y="5032"/>
                </a:cubicBezTo>
                <a:lnTo>
                  <a:pt x="434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329013" y="-246175"/>
            <a:ext cx="989400" cy="764525"/>
          </a:xfrm>
          <a:custGeom>
            <a:rect b="b" l="l" r="r" t="t"/>
            <a:pathLst>
              <a:path extrusionOk="0" h="30581" w="39576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833842" y="1608670"/>
            <a:ext cx="1749700" cy="1623825"/>
          </a:xfrm>
          <a:custGeom>
            <a:rect b="b" l="l" r="r" t="t"/>
            <a:pathLst>
              <a:path extrusionOk="0" h="64953" w="69988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855020" y="1616001"/>
            <a:ext cx="5433960" cy="2368697"/>
          </a:xfrm>
          <a:custGeom>
            <a:rect b="b" l="l" r="r" t="t"/>
            <a:pathLst>
              <a:path extrusionOk="0" h="84619" w="194122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134" name="Google Shape;134;p17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138" name="Google Shape;138;p17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 flipH="1" rot="10800000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141" name="Google Shape;141;p17"/>
            <p:cNvSpPr/>
            <p:nvPr/>
          </p:nvSpPr>
          <p:spPr>
            <a:xfrm>
              <a:off x="7809863" y="-1852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065913" y="156475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8284038" y="-54650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8598963" y="-5065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981538" y="-190700"/>
              <a:ext cx="1509950" cy="1449625"/>
            </a:xfrm>
            <a:custGeom>
              <a:rect b="b" l="l" r="r" t="t"/>
              <a:pathLst>
                <a:path extrusionOk="0" h="57985" w="60398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7378088" y="-108975"/>
              <a:ext cx="1044700" cy="1217575"/>
            </a:xfrm>
            <a:custGeom>
              <a:rect b="b" l="l" r="r" t="t"/>
              <a:pathLst>
                <a:path extrusionOk="0" h="48703" w="41788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170663" y="-300875"/>
              <a:ext cx="1180325" cy="921400"/>
            </a:xfrm>
            <a:custGeom>
              <a:rect b="b" l="l" r="r" t="t"/>
              <a:pathLst>
                <a:path extrusionOk="0" h="36856" w="47213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29013" y="-246175"/>
              <a:ext cx="989400" cy="764525"/>
            </a:xfrm>
            <a:custGeom>
              <a:rect b="b" l="l" r="r" t="t"/>
              <a:pathLst>
                <a:path extrusionOk="0" h="30581" w="39576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 rot="10800000">
            <a:off x="5114776" y="-394445"/>
            <a:ext cx="5118875" cy="3738922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" type="subTitle"/>
          </p:nvPr>
        </p:nvSpPr>
        <p:spPr>
          <a:xfrm>
            <a:off x="2554024" y="2214950"/>
            <a:ext cx="189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2" type="subTitle"/>
          </p:nvPr>
        </p:nvSpPr>
        <p:spPr>
          <a:xfrm>
            <a:off x="2554039" y="2538626"/>
            <a:ext cx="1770300" cy="9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3" type="subTitle"/>
          </p:nvPr>
        </p:nvSpPr>
        <p:spPr>
          <a:xfrm>
            <a:off x="4690974" y="2214950"/>
            <a:ext cx="189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idx="4" type="subTitle"/>
          </p:nvPr>
        </p:nvSpPr>
        <p:spPr>
          <a:xfrm>
            <a:off x="4819665" y="2538626"/>
            <a:ext cx="1770300" cy="9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18"/>
          <p:cNvSpPr/>
          <p:nvPr/>
        </p:nvSpPr>
        <p:spPr>
          <a:xfrm rot="-7126212">
            <a:off x="-3438667" y="2453900"/>
            <a:ext cx="5119108" cy="3739092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 rot="-5400000">
            <a:off x="-1863306" y="2265115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18400" y="35772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19"/>
          <p:cNvSpPr/>
          <p:nvPr/>
        </p:nvSpPr>
        <p:spPr>
          <a:xfrm rot="-1213025">
            <a:off x="7174966" y="433548"/>
            <a:ext cx="5459327" cy="5145149"/>
          </a:xfrm>
          <a:custGeom>
            <a:rect b="b" l="l" r="r" t="t"/>
            <a:pathLst>
              <a:path extrusionOk="0" h="166173" w="176320">
                <a:moveTo>
                  <a:pt x="111116" y="1"/>
                </a:moveTo>
                <a:cubicBezTo>
                  <a:pt x="108722" y="1"/>
                  <a:pt x="106376" y="333"/>
                  <a:pt x="104144" y="1200"/>
                </a:cubicBezTo>
                <a:cubicBezTo>
                  <a:pt x="97500" y="3795"/>
                  <a:pt x="99358" y="8213"/>
                  <a:pt x="92238" y="13987"/>
                </a:cubicBezTo>
                <a:cubicBezTo>
                  <a:pt x="82748" y="21690"/>
                  <a:pt x="73414" y="18750"/>
                  <a:pt x="69806" y="24429"/>
                </a:cubicBezTo>
                <a:cubicBezTo>
                  <a:pt x="65222" y="31620"/>
                  <a:pt x="78653" y="38835"/>
                  <a:pt x="74378" y="45991"/>
                </a:cubicBezTo>
                <a:cubicBezTo>
                  <a:pt x="70128" y="53135"/>
                  <a:pt x="54709" y="49456"/>
                  <a:pt x="48411" y="57028"/>
                </a:cubicBezTo>
                <a:cubicBezTo>
                  <a:pt x="42243" y="64422"/>
                  <a:pt x="54150" y="71316"/>
                  <a:pt x="51518" y="83412"/>
                </a:cubicBezTo>
                <a:cubicBezTo>
                  <a:pt x="48589" y="96807"/>
                  <a:pt x="32052" y="97009"/>
                  <a:pt x="18348" y="114214"/>
                </a:cubicBezTo>
                <a:cubicBezTo>
                  <a:pt x="15597" y="117678"/>
                  <a:pt x="0" y="137264"/>
                  <a:pt x="9204" y="151194"/>
                </a:cubicBezTo>
                <a:cubicBezTo>
                  <a:pt x="18800" y="165708"/>
                  <a:pt x="49947" y="165970"/>
                  <a:pt x="73235" y="166161"/>
                </a:cubicBezTo>
                <a:cubicBezTo>
                  <a:pt x="73902" y="166161"/>
                  <a:pt x="74950" y="166172"/>
                  <a:pt x="76319" y="166172"/>
                </a:cubicBezTo>
                <a:cubicBezTo>
                  <a:pt x="81320" y="166161"/>
                  <a:pt x="126325" y="165732"/>
                  <a:pt x="128659" y="154647"/>
                </a:cubicBezTo>
                <a:cubicBezTo>
                  <a:pt x="129885" y="148849"/>
                  <a:pt x="118372" y="145265"/>
                  <a:pt x="119658" y="137919"/>
                </a:cubicBezTo>
                <a:cubicBezTo>
                  <a:pt x="120706" y="131918"/>
                  <a:pt x="128790" y="131942"/>
                  <a:pt x="134279" y="122905"/>
                </a:cubicBezTo>
                <a:cubicBezTo>
                  <a:pt x="138624" y="115785"/>
                  <a:pt x="134826" y="113737"/>
                  <a:pt x="138422" y="107177"/>
                </a:cubicBezTo>
                <a:cubicBezTo>
                  <a:pt x="145328" y="94568"/>
                  <a:pt x="162116" y="97081"/>
                  <a:pt x="166437" y="84293"/>
                </a:cubicBezTo>
                <a:cubicBezTo>
                  <a:pt x="167069" y="82412"/>
                  <a:pt x="167378" y="80971"/>
                  <a:pt x="167307" y="79245"/>
                </a:cubicBezTo>
                <a:cubicBezTo>
                  <a:pt x="166926" y="71065"/>
                  <a:pt x="157567" y="66160"/>
                  <a:pt x="157853" y="52599"/>
                </a:cubicBezTo>
                <a:cubicBezTo>
                  <a:pt x="158246" y="33942"/>
                  <a:pt x="176320" y="24762"/>
                  <a:pt x="169866" y="17380"/>
                </a:cubicBezTo>
                <a:cubicBezTo>
                  <a:pt x="166152" y="13142"/>
                  <a:pt x="160330" y="16344"/>
                  <a:pt x="143566" y="9903"/>
                </a:cubicBezTo>
                <a:cubicBezTo>
                  <a:pt x="134314" y="6343"/>
                  <a:pt x="132505" y="4010"/>
                  <a:pt x="123551" y="1926"/>
                </a:cubicBezTo>
                <a:cubicBezTo>
                  <a:pt x="119493" y="985"/>
                  <a:pt x="115234" y="1"/>
                  <a:pt x="111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4421795" y="150260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" type="subTitle"/>
          </p:nvPr>
        </p:nvSpPr>
        <p:spPr>
          <a:xfrm>
            <a:off x="4421795" y="259355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3" type="subTitle"/>
          </p:nvPr>
        </p:nvSpPr>
        <p:spPr>
          <a:xfrm>
            <a:off x="4421795" y="368450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4" type="subTitle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5" type="subTitle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6" type="subTitle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0" name="Google Shape;170;p20"/>
          <p:cNvSpPr/>
          <p:nvPr/>
        </p:nvSpPr>
        <p:spPr>
          <a:xfrm flipH="1" rot="10800000">
            <a:off x="-2536724" y="3650250"/>
            <a:ext cx="6718109" cy="2956828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612900" y="1169725"/>
            <a:ext cx="3933000" cy="3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72" name="Google Shape;172;p20"/>
          <p:cNvSpPr txBox="1"/>
          <p:nvPr>
            <p:ph idx="2" type="subTitle"/>
          </p:nvPr>
        </p:nvSpPr>
        <p:spPr>
          <a:xfrm>
            <a:off x="4589425" y="1169725"/>
            <a:ext cx="3839700" cy="3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rect b="b" l="l" r="r" t="t"/>
              <a:pathLst>
                <a:path extrusionOk="0" h="125324" w="23014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rect b="b" l="l" r="r" t="t"/>
              <a:pathLst>
                <a:path extrusionOk="0" h="23659" w="28486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586825" y="0"/>
            <a:ext cx="6039251" cy="1257950"/>
          </a:xfrm>
          <a:custGeom>
            <a:rect b="b" l="l" r="r" t="t"/>
            <a:pathLst>
              <a:path extrusionOk="0" h="14086" w="67625">
                <a:moveTo>
                  <a:pt x="0" y="0"/>
                </a:moveTo>
                <a:cubicBezTo>
                  <a:pt x="402" y="4113"/>
                  <a:pt x="2448" y="8075"/>
                  <a:pt x="5668" y="10680"/>
                </a:cubicBezTo>
                <a:cubicBezTo>
                  <a:pt x="8424" y="12907"/>
                  <a:pt x="11971" y="14085"/>
                  <a:pt x="15507" y="14085"/>
                </a:cubicBezTo>
                <a:cubicBezTo>
                  <a:pt x="17301" y="14085"/>
                  <a:pt x="19092" y="13782"/>
                  <a:pt x="20776" y="13158"/>
                </a:cubicBezTo>
                <a:cubicBezTo>
                  <a:pt x="24326" y="11848"/>
                  <a:pt x="27347" y="9253"/>
                  <a:pt x="31004" y="8278"/>
                </a:cubicBezTo>
                <a:cubicBezTo>
                  <a:pt x="32201" y="7958"/>
                  <a:pt x="33406" y="7822"/>
                  <a:pt x="34617" y="7822"/>
                </a:cubicBezTo>
                <a:cubicBezTo>
                  <a:pt x="41471" y="7822"/>
                  <a:pt x="48519" y="12169"/>
                  <a:pt x="55292" y="12169"/>
                </a:cubicBezTo>
                <a:cubicBezTo>
                  <a:pt x="56756" y="12169"/>
                  <a:pt x="58207" y="11966"/>
                  <a:pt x="59641" y="11472"/>
                </a:cubicBezTo>
                <a:cubicBezTo>
                  <a:pt x="64328" y="9852"/>
                  <a:pt x="67624" y="4931"/>
                  <a:pt x="67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-152400" y="0"/>
            <a:ext cx="2499379" cy="4426045"/>
          </a:xfrm>
          <a:custGeom>
            <a:rect b="b" l="l" r="r" t="t"/>
            <a:pathLst>
              <a:path extrusionOk="0" h="49561" w="27987">
                <a:moveTo>
                  <a:pt x="0" y="0"/>
                </a:moveTo>
                <a:lnTo>
                  <a:pt x="0" y="47737"/>
                </a:lnTo>
                <a:cubicBezTo>
                  <a:pt x="1387" y="48842"/>
                  <a:pt x="3097" y="49560"/>
                  <a:pt x="4802" y="49560"/>
                </a:cubicBezTo>
                <a:cubicBezTo>
                  <a:pt x="5401" y="49560"/>
                  <a:pt x="5998" y="49472"/>
                  <a:pt x="6582" y="49280"/>
                </a:cubicBezTo>
                <a:cubicBezTo>
                  <a:pt x="10792" y="47899"/>
                  <a:pt x="11863" y="42419"/>
                  <a:pt x="11416" y="38011"/>
                </a:cubicBezTo>
                <a:cubicBezTo>
                  <a:pt x="10964" y="33609"/>
                  <a:pt x="9791" y="28815"/>
                  <a:pt x="12031" y="24996"/>
                </a:cubicBezTo>
                <a:cubicBezTo>
                  <a:pt x="14468" y="20852"/>
                  <a:pt x="19922" y="19648"/>
                  <a:pt x="23361" y="16286"/>
                </a:cubicBezTo>
                <a:cubicBezTo>
                  <a:pt x="27286" y="12467"/>
                  <a:pt x="27987" y="6013"/>
                  <a:pt x="25646" y="1066"/>
                </a:cubicBezTo>
                <a:cubicBezTo>
                  <a:pt x="25473" y="696"/>
                  <a:pt x="25285" y="340"/>
                  <a:pt x="25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718500" y="35772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4629151" y="-8276"/>
            <a:ext cx="4094287" cy="1647149"/>
          </a:xfrm>
          <a:custGeom>
            <a:rect b="b" l="l" r="r" t="t"/>
            <a:pathLst>
              <a:path extrusionOk="0" h="28076" w="69788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561274" y="2136"/>
            <a:ext cx="1582738" cy="1405167"/>
          </a:xfrm>
          <a:custGeom>
            <a:rect b="b" l="l" r="r" t="t"/>
            <a:pathLst>
              <a:path extrusionOk="0" h="21714" w="24458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4207250" y="-8283"/>
            <a:ext cx="4516156" cy="1816868"/>
          </a:xfrm>
          <a:custGeom>
            <a:rect b="b" l="l" r="r" t="t"/>
            <a:pathLst>
              <a:path extrusionOk="0" h="28076" w="69788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561274" y="2136"/>
            <a:ext cx="1582738" cy="1405167"/>
          </a:xfrm>
          <a:custGeom>
            <a:rect b="b" l="l" r="r" t="t"/>
            <a:pathLst>
              <a:path extrusionOk="0" h="21714" w="24458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6178825" y="1739225"/>
            <a:ext cx="22464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86" name="Google Shape;186;p23"/>
          <p:cNvSpPr txBox="1"/>
          <p:nvPr>
            <p:ph idx="2" type="subTitle"/>
          </p:nvPr>
        </p:nvSpPr>
        <p:spPr>
          <a:xfrm>
            <a:off x="6178825" y="2177450"/>
            <a:ext cx="22464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3" type="subTitle"/>
          </p:nvPr>
        </p:nvSpPr>
        <p:spPr>
          <a:xfrm>
            <a:off x="6493575" y="3624475"/>
            <a:ext cx="193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4" type="subTitle"/>
          </p:nvPr>
        </p:nvSpPr>
        <p:spPr>
          <a:xfrm>
            <a:off x="6493575" y="4005475"/>
            <a:ext cx="19629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7184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1" name="Google Shape;191;p24"/>
          <p:cNvSpPr/>
          <p:nvPr/>
        </p:nvSpPr>
        <p:spPr>
          <a:xfrm>
            <a:off x="2524035" y="3756232"/>
            <a:ext cx="6908208" cy="1700729"/>
          </a:xfrm>
          <a:custGeom>
            <a:rect b="b" l="l" r="r" t="t"/>
            <a:pathLst>
              <a:path extrusionOk="0" h="21887" w="88903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7844296" y="3435620"/>
            <a:ext cx="1149179" cy="1102012"/>
          </a:xfrm>
          <a:custGeom>
            <a:rect b="b" l="l" r="r" t="t"/>
            <a:pathLst>
              <a:path extrusionOk="0" h="14182" w="14789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5" name="Google Shape;195;p25"/>
          <p:cNvSpPr/>
          <p:nvPr/>
        </p:nvSpPr>
        <p:spPr>
          <a:xfrm rot="-5033328">
            <a:off x="5726121" y="-1510411"/>
            <a:ext cx="5233712" cy="4453469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rot="5875358">
            <a:off x="-2005558" y="1369695"/>
            <a:ext cx="5233775" cy="445352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4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-2042500" y="-2466975"/>
            <a:ext cx="3914100" cy="391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0" name="Google Shape;200;p26"/>
          <p:cNvSpPr/>
          <p:nvPr/>
        </p:nvSpPr>
        <p:spPr>
          <a:xfrm>
            <a:off x="2496700" y="884775"/>
            <a:ext cx="4187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95033" y="-205427"/>
            <a:ext cx="1715694" cy="934604"/>
            <a:chOff x="841175" y="1036025"/>
            <a:chExt cx="5753500" cy="3133100"/>
          </a:xfrm>
        </p:grpSpPr>
        <p:sp>
          <p:nvSpPr>
            <p:cNvPr id="202" name="Google Shape;202;p26"/>
            <p:cNvSpPr/>
            <p:nvPr/>
          </p:nvSpPr>
          <p:spPr>
            <a:xfrm>
              <a:off x="841175" y="1036025"/>
              <a:ext cx="5753500" cy="3133100"/>
            </a:xfrm>
            <a:custGeom>
              <a:rect b="b" l="l" r="r" t="t"/>
              <a:pathLst>
                <a:path extrusionOk="0" h="125324" w="23014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751925" y="1176225"/>
              <a:ext cx="712150" cy="591475"/>
            </a:xfrm>
            <a:custGeom>
              <a:rect b="b" l="l" r="r" t="t"/>
              <a:pathLst>
                <a:path extrusionOk="0" h="23659" w="28486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5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rot="9129524">
            <a:off x="-257809" y="3284194"/>
            <a:ext cx="3588893" cy="3021822"/>
          </a:xfrm>
          <a:custGeom>
            <a:rect b="b" l="l" r="r" t="t"/>
            <a:pathLst>
              <a:path extrusionOk="0" h="120879" w="143563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7"/>
          <p:cNvSpPr txBox="1"/>
          <p:nvPr>
            <p:ph idx="1" type="subTitle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16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718400" y="346028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627884" y="1057869"/>
            <a:ext cx="79014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15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5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5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5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5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5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5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5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5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 rot="5766672">
            <a:off x="-2016830" y="1916162"/>
            <a:ext cx="5233712" cy="4453469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2" type="subTitle"/>
          </p:nvPr>
        </p:nvSpPr>
        <p:spPr>
          <a:xfrm>
            <a:off x="886631" y="1956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7" name="Google Shape;217;p29"/>
          <p:cNvSpPr txBox="1"/>
          <p:nvPr>
            <p:ph idx="3" type="subTitle"/>
          </p:nvPr>
        </p:nvSpPr>
        <p:spPr>
          <a:xfrm>
            <a:off x="1082850" y="3237400"/>
            <a:ext cx="22299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4" type="subTitle"/>
          </p:nvPr>
        </p:nvSpPr>
        <p:spPr>
          <a:xfrm>
            <a:off x="886631" y="3480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5" type="subTitle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6" type="subTitle"/>
          </p:nvPr>
        </p:nvSpPr>
        <p:spPr>
          <a:xfrm>
            <a:off x="5649769" y="3480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7" type="subTitle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8" type="subTitle"/>
          </p:nvPr>
        </p:nvSpPr>
        <p:spPr>
          <a:xfrm>
            <a:off x="5649769" y="1956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3" name="Google Shape;223;p29"/>
          <p:cNvSpPr/>
          <p:nvPr/>
        </p:nvSpPr>
        <p:spPr>
          <a:xfrm rot="-6776231">
            <a:off x="5379710" y="-1534247"/>
            <a:ext cx="5233928" cy="445365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6" name="Google Shape;226;p30"/>
          <p:cNvSpPr/>
          <p:nvPr/>
        </p:nvSpPr>
        <p:spPr>
          <a:xfrm>
            <a:off x="3354425" y="880700"/>
            <a:ext cx="2404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 flipH="1" rot="10800000">
            <a:off x="-2421723" y="-2457095"/>
            <a:ext cx="8278950" cy="6047100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29" name="Google Shape;229;p31"/>
          <p:cNvSpPr/>
          <p:nvPr/>
        </p:nvSpPr>
        <p:spPr>
          <a:xfrm flipH="1" rot="-10083919">
            <a:off x="-1271890" y="-873657"/>
            <a:ext cx="2729545" cy="2519141"/>
          </a:xfrm>
          <a:custGeom>
            <a:rect b="b" l="l" r="r" t="t"/>
            <a:pathLst>
              <a:path extrusionOk="0" h="100764" w="10918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 flipH="1" rot="10800000">
            <a:off x="-313100" y="644219"/>
            <a:ext cx="866700" cy="80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 flipH="1" rot="-5320285">
            <a:off x="-2213136" y="-1585"/>
            <a:ext cx="4443570" cy="1955535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718400" y="346331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1" type="subTitle"/>
          </p:nvPr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36" name="Google Shape;236;p32"/>
          <p:cNvSpPr/>
          <p:nvPr/>
        </p:nvSpPr>
        <p:spPr>
          <a:xfrm flipH="1" rot="-3755545">
            <a:off x="4997871" y="2946773"/>
            <a:ext cx="6474385" cy="2849132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-394275" y="-335266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41" name="Google Shape;241;p33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33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45" name="Google Shape;245;p33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33"/>
          <p:cNvSpPr txBox="1"/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4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250" name="Google Shape;250;p34"/>
            <p:cNvSpPr/>
            <p:nvPr/>
          </p:nvSpPr>
          <p:spPr>
            <a:xfrm>
              <a:off x="-1376573" y="-336035"/>
              <a:ext cx="8278950" cy="6047100"/>
            </a:xfrm>
            <a:custGeom>
              <a:rect b="b" l="l" r="r" t="t"/>
              <a:pathLst>
                <a:path extrusionOk="0" h="241884" w="331158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1" name="Google Shape;251;p34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rect b="b" l="l" r="r" t="t"/>
              <a:pathLst>
                <a:path extrusionOk="0" h="100764" w="10918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34"/>
          <p:cNvSpPr txBox="1"/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34"/>
          <p:cNvSpPr txBox="1"/>
          <p:nvPr>
            <p:ph idx="1" type="subTitle"/>
          </p:nvPr>
        </p:nvSpPr>
        <p:spPr>
          <a:xfrm>
            <a:off x="5346675" y="1758400"/>
            <a:ext cx="31551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2" type="subTitle"/>
          </p:nvPr>
        </p:nvSpPr>
        <p:spPr>
          <a:xfrm>
            <a:off x="5347856" y="1444050"/>
            <a:ext cx="1515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6" name="Google Shape;256;p34"/>
          <p:cNvSpPr txBox="1"/>
          <p:nvPr>
            <p:ph idx="3" type="subTitle"/>
          </p:nvPr>
        </p:nvSpPr>
        <p:spPr>
          <a:xfrm>
            <a:off x="5357525" y="3340389"/>
            <a:ext cx="31551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4" type="subTitle"/>
          </p:nvPr>
        </p:nvSpPr>
        <p:spPr>
          <a:xfrm>
            <a:off x="5351399" y="3033050"/>
            <a:ext cx="1515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636236">
            <a:off x="-1392045" y="-1087245"/>
            <a:ext cx="4443276" cy="3780872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rect b="b" l="l" r="r" t="t"/>
              <a:pathLst>
                <a:path extrusionOk="0" h="241884" w="331158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rect b="b" l="l" r="r" t="t"/>
              <a:pathLst>
                <a:path extrusionOk="0" h="100764" w="10918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7"/>
          <p:cNvSpPr txBox="1"/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 rot="10800000">
            <a:off x="2573326" y="4078061"/>
            <a:ext cx="2304531" cy="1066296"/>
          </a:xfrm>
          <a:custGeom>
            <a:rect b="b" l="l" r="r" t="t"/>
            <a:pathLst>
              <a:path extrusionOk="0" h="11853" w="25618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rect b="b" l="l" r="r" t="t"/>
            <a:pathLst>
              <a:path extrusionOk="0" h="21564" w="31668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 rot="10800000">
            <a:off x="-3974" y="3964620"/>
            <a:ext cx="1128724" cy="1178906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2285512">
            <a:off x="5414385" y="3797548"/>
            <a:ext cx="433495" cy="1226243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2285512">
            <a:off x="5538300" y="3860652"/>
            <a:ext cx="137074" cy="1153883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2903787">
            <a:off x="5633597" y="4007606"/>
            <a:ext cx="433471" cy="1226195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flipH="1" rot="2903787">
            <a:off x="5753073" y="4065925"/>
            <a:ext cx="137066" cy="1153837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-2777791">
            <a:off x="3671448" y="4007595"/>
            <a:ext cx="433478" cy="1226168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-2777791">
            <a:off x="3844072" y="4070592"/>
            <a:ext cx="137068" cy="1153812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rect b="b" l="l" r="r" t="t"/>
            <a:pathLst>
              <a:path extrusionOk="0" h="7008" w="32818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 flipH="1">
            <a:off x="5218575" y="1123250"/>
            <a:ext cx="3276300" cy="21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 flipH="1">
            <a:off x="5218575" y="3544025"/>
            <a:ext cx="30381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flipH="1">
            <a:off x="7255073" y="0"/>
            <a:ext cx="1888952" cy="1278717"/>
          </a:xfrm>
          <a:custGeom>
            <a:rect b="b" l="l" r="r" t="t"/>
            <a:pathLst>
              <a:path extrusionOk="0" h="6947" w="10262">
                <a:moveTo>
                  <a:pt x="1" y="1"/>
                </a:moveTo>
                <a:lnTo>
                  <a:pt x="1" y="6417"/>
                </a:lnTo>
                <a:cubicBezTo>
                  <a:pt x="628" y="6763"/>
                  <a:pt x="1349" y="6947"/>
                  <a:pt x="1998" y="6947"/>
                </a:cubicBezTo>
                <a:cubicBezTo>
                  <a:pt x="3145" y="6947"/>
                  <a:pt x="4065" y="6373"/>
                  <a:pt x="3837" y="5101"/>
                </a:cubicBezTo>
                <a:cubicBezTo>
                  <a:pt x="3505" y="3239"/>
                  <a:pt x="3374" y="2151"/>
                  <a:pt x="4767" y="2151"/>
                </a:cubicBezTo>
                <a:cubicBezTo>
                  <a:pt x="4864" y="2151"/>
                  <a:pt x="4968" y="2156"/>
                  <a:pt x="5080" y="2167"/>
                </a:cubicBezTo>
                <a:cubicBezTo>
                  <a:pt x="6145" y="2267"/>
                  <a:pt x="7113" y="3315"/>
                  <a:pt x="8049" y="3315"/>
                </a:cubicBezTo>
                <a:cubicBezTo>
                  <a:pt x="8375" y="3315"/>
                  <a:pt x="8697" y="3188"/>
                  <a:pt x="9018" y="2850"/>
                </a:cubicBezTo>
                <a:cubicBezTo>
                  <a:pt x="10262" y="1540"/>
                  <a:pt x="9373" y="1"/>
                  <a:pt x="9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flipH="1" rot="-5400000">
            <a:off x="2386913" y="2399386"/>
            <a:ext cx="5154649" cy="344725"/>
          </a:xfrm>
          <a:custGeom>
            <a:rect b="b" l="l" r="r" t="t"/>
            <a:pathLst>
              <a:path extrusionOk="0" h="13789" w="285774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5325025" y="33827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5125240" y="1193000"/>
            <a:ext cx="4018760" cy="3950507"/>
          </a:xfrm>
          <a:custGeom>
            <a:rect b="b" l="l" r="r" t="t"/>
            <a:pathLst>
              <a:path extrusionOk="0" h="14043" w="14848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 flipH="1">
            <a:off x="4210836" y="3612350"/>
            <a:ext cx="4609314" cy="1531177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 rot="5400000">
            <a:off x="5787994" y="1787559"/>
            <a:ext cx="3636242" cy="3075770"/>
          </a:xfrm>
          <a:custGeom>
            <a:rect b="b" l="l" r="r" t="t"/>
            <a:pathLst>
              <a:path extrusionOk="0" h="23758" w="30446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6773075" y="46781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822575" y="2869400"/>
            <a:ext cx="26241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800">
                <a:solidFill>
                  <a:schemeClr val="accen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>
            <p:ph type="title"/>
          </p:nvPr>
        </p:nvSpPr>
        <p:spPr>
          <a:xfrm>
            <a:off x="3291631" y="266319"/>
            <a:ext cx="56553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VIRTUAL REALITY</a:t>
            </a:r>
            <a:endParaRPr>
              <a:solidFill>
                <a:srgbClr val="00C3B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IN THERAPY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4776700" y="1930650"/>
            <a:ext cx="39810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Track: Social Welfare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name: Crewmates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65" name="Google Shape;265;p35"/>
          <p:cNvGrpSpPr/>
          <p:nvPr/>
        </p:nvGrpSpPr>
        <p:grpSpPr>
          <a:xfrm>
            <a:off x="279055" y="1421840"/>
            <a:ext cx="3644433" cy="3392799"/>
            <a:chOff x="-3142275" y="-3574825"/>
            <a:chExt cx="13789000" cy="12836925"/>
          </a:xfrm>
        </p:grpSpPr>
        <p:sp>
          <p:nvSpPr>
            <p:cNvPr id="266" name="Google Shape;266;p35"/>
            <p:cNvSpPr/>
            <p:nvPr/>
          </p:nvSpPr>
          <p:spPr>
            <a:xfrm>
              <a:off x="-3142275" y="2204675"/>
              <a:ext cx="13789000" cy="7057425"/>
            </a:xfrm>
            <a:custGeom>
              <a:rect b="b" l="l" r="r" t="t"/>
              <a:pathLst>
                <a:path extrusionOk="0" h="282297" w="55156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5805425" y="5691775"/>
              <a:ext cx="3757500" cy="2320150"/>
            </a:xfrm>
            <a:custGeom>
              <a:rect b="b" l="l" r="r" t="t"/>
              <a:pathLst>
                <a:path extrusionOk="0" h="92806" w="15030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-2127800" y="4062600"/>
              <a:ext cx="5379725" cy="3098925"/>
            </a:xfrm>
            <a:custGeom>
              <a:rect b="b" l="l" r="r" t="t"/>
              <a:pathLst>
                <a:path extrusionOk="0" h="123957" w="215189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8449075" y="3427125"/>
              <a:ext cx="1649975" cy="2992600"/>
            </a:xfrm>
            <a:custGeom>
              <a:rect b="b" l="l" r="r" t="t"/>
              <a:pathLst>
                <a:path extrusionOk="0" h="119704" w="65999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8449075" y="3427125"/>
              <a:ext cx="1649975" cy="2992600"/>
            </a:xfrm>
            <a:custGeom>
              <a:rect b="b" l="l" r="r" t="t"/>
              <a:pathLst>
                <a:path extrusionOk="0" h="119704" w="65999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8592350" y="3605050"/>
              <a:ext cx="1199350" cy="2599750"/>
            </a:xfrm>
            <a:custGeom>
              <a:rect b="b" l="l" r="r" t="t"/>
              <a:pathLst>
                <a:path extrusionOk="0" h="103990" w="47974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8553050" y="4545575"/>
              <a:ext cx="1714700" cy="1918050"/>
            </a:xfrm>
            <a:custGeom>
              <a:rect b="b" l="l" r="r" t="t"/>
              <a:pathLst>
                <a:path extrusionOk="0" h="76722" w="68588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8636250" y="4707350"/>
              <a:ext cx="1411975" cy="1615325"/>
            </a:xfrm>
            <a:custGeom>
              <a:rect b="b" l="l" r="r" t="t"/>
              <a:pathLst>
                <a:path extrusionOk="0" h="64613" w="56479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-2395875" y="3722900"/>
              <a:ext cx="1619950" cy="1968900"/>
            </a:xfrm>
            <a:custGeom>
              <a:rect b="b" l="l" r="r" t="t"/>
              <a:pathLst>
                <a:path extrusionOk="0" h="78756" w="64798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-2395875" y="3722900"/>
              <a:ext cx="1619950" cy="1968900"/>
            </a:xfrm>
            <a:custGeom>
              <a:rect b="b" l="l" r="r" t="t"/>
              <a:pathLst>
                <a:path extrusionOk="0" h="78756" w="64798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-2118550" y="3889300"/>
              <a:ext cx="1210925" cy="1640725"/>
            </a:xfrm>
            <a:custGeom>
              <a:rect b="b" l="l" r="r" t="t"/>
              <a:pathLst>
                <a:path extrusionOk="0" h="65629" w="48437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-2386625" y="4654200"/>
              <a:ext cx="1807125" cy="2017400"/>
            </a:xfrm>
            <a:custGeom>
              <a:rect b="b" l="l" r="r" t="t"/>
              <a:pathLst>
                <a:path extrusionOk="0" h="80696" w="72285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-1956800" y="5497650"/>
              <a:ext cx="746450" cy="138700"/>
            </a:xfrm>
            <a:custGeom>
              <a:rect b="b" l="l" r="r" t="t"/>
              <a:pathLst>
                <a:path extrusionOk="0" h="5548" w="29858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-2081575" y="4839050"/>
              <a:ext cx="1160075" cy="1573750"/>
            </a:xfrm>
            <a:custGeom>
              <a:rect b="b" l="l" r="r" t="t"/>
              <a:pathLst>
                <a:path extrusionOk="0" h="62950" w="46403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-699675" y="-2934725"/>
              <a:ext cx="3491750" cy="9872075"/>
            </a:xfrm>
            <a:custGeom>
              <a:rect b="b" l="l" r="r" t="t"/>
              <a:pathLst>
                <a:path extrusionOk="0" h="394883" w="13967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-551775" y="-2227600"/>
              <a:ext cx="3184400" cy="8372325"/>
            </a:xfrm>
            <a:custGeom>
              <a:rect b="b" l="l" r="r" t="t"/>
              <a:pathLst>
                <a:path extrusionOk="0" h="334893" w="127376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-551775" y="2590575"/>
              <a:ext cx="3147425" cy="3554150"/>
            </a:xfrm>
            <a:custGeom>
              <a:rect b="b" l="l" r="r" t="t"/>
              <a:pathLst>
                <a:path extrusionOk="0" h="142166" w="125897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-551775" y="-2132850"/>
              <a:ext cx="2941750" cy="8067300"/>
            </a:xfrm>
            <a:custGeom>
              <a:rect b="b" l="l" r="r" t="t"/>
              <a:pathLst>
                <a:path extrusionOk="0" h="322692" w="11767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-1046325" y="-1150725"/>
              <a:ext cx="443725" cy="8101950"/>
            </a:xfrm>
            <a:custGeom>
              <a:rect b="b" l="l" r="r" t="t"/>
              <a:pathLst>
                <a:path extrusionOk="0" h="324078" w="17749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869400" y="5379800"/>
              <a:ext cx="353600" cy="480700"/>
            </a:xfrm>
            <a:custGeom>
              <a:rect b="b" l="l" r="r" t="t"/>
              <a:pathLst>
                <a:path extrusionOk="0" h="19228" w="14144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989575" y="-1857850"/>
              <a:ext cx="108625" cy="136375"/>
            </a:xfrm>
            <a:custGeom>
              <a:rect b="b" l="l" r="r" t="t"/>
              <a:pathLst>
                <a:path extrusionOk="0" h="5455" w="4345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45250" y="-1402600"/>
              <a:ext cx="97075" cy="124800"/>
            </a:xfrm>
            <a:custGeom>
              <a:rect b="b" l="l" r="r" t="t"/>
              <a:pathLst>
                <a:path extrusionOk="0" h="4992" w="3883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802375" y="-1809325"/>
              <a:ext cx="642450" cy="441400"/>
            </a:xfrm>
            <a:custGeom>
              <a:rect b="b" l="l" r="r" t="t"/>
              <a:pathLst>
                <a:path extrusionOk="0" h="17656" w="25698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-1013950" y="-3145000"/>
              <a:ext cx="3803700" cy="2195350"/>
            </a:xfrm>
            <a:custGeom>
              <a:rect b="b" l="l" r="r" t="t"/>
              <a:pathLst>
                <a:path extrusionOk="0" h="87814" w="152148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800675" y="-2960125"/>
              <a:ext cx="508425" cy="332775"/>
            </a:xfrm>
            <a:custGeom>
              <a:rect b="b" l="l" r="r" t="t"/>
              <a:pathLst>
                <a:path extrusionOk="0" h="13311" w="20337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1800675" y="-2960125"/>
              <a:ext cx="508425" cy="332775"/>
            </a:xfrm>
            <a:custGeom>
              <a:rect b="b" l="l" r="r" t="t"/>
              <a:pathLst>
                <a:path extrusionOk="0" h="13311" w="20337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1803000" y="-2962450"/>
              <a:ext cx="506100" cy="291200"/>
            </a:xfrm>
            <a:custGeom>
              <a:rect b="b" l="l" r="r" t="t"/>
              <a:pathLst>
                <a:path extrusionOk="0" h="11648" w="20244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1803000" y="-2962450"/>
              <a:ext cx="506100" cy="291200"/>
            </a:xfrm>
            <a:custGeom>
              <a:rect b="b" l="l" r="r" t="t"/>
              <a:pathLst>
                <a:path extrusionOk="0" h="11648" w="20244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-976975" y="16275"/>
              <a:ext cx="150225" cy="1026050"/>
            </a:xfrm>
            <a:custGeom>
              <a:rect b="b" l="l" r="r" t="t"/>
              <a:pathLst>
                <a:path extrusionOk="0" h="41042" w="6009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-976975" y="16275"/>
              <a:ext cx="150225" cy="1026050"/>
            </a:xfrm>
            <a:custGeom>
              <a:rect b="b" l="l" r="r" t="t"/>
              <a:pathLst>
                <a:path extrusionOk="0" h="41042" w="6009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-974675" y="39375"/>
              <a:ext cx="106325" cy="1005250"/>
            </a:xfrm>
            <a:custGeom>
              <a:rect b="b" l="l" r="r" t="t"/>
              <a:pathLst>
                <a:path extrusionOk="0" h="40210" w="4253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-974675" y="39375"/>
              <a:ext cx="106325" cy="1005250"/>
            </a:xfrm>
            <a:custGeom>
              <a:rect b="b" l="l" r="r" t="t"/>
              <a:pathLst>
                <a:path extrusionOk="0" h="40210" w="4253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-976975" y="1167075"/>
              <a:ext cx="147900" cy="573125"/>
            </a:xfrm>
            <a:custGeom>
              <a:rect b="b" l="l" r="r" t="t"/>
              <a:pathLst>
                <a:path extrusionOk="0" h="22925" w="5916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-976975" y="1167075"/>
              <a:ext cx="147900" cy="573125"/>
            </a:xfrm>
            <a:custGeom>
              <a:rect b="b" l="l" r="r" t="t"/>
              <a:pathLst>
                <a:path extrusionOk="0" h="22925" w="5916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-974675" y="1187875"/>
              <a:ext cx="106325" cy="550025"/>
            </a:xfrm>
            <a:custGeom>
              <a:rect b="b" l="l" r="r" t="t"/>
              <a:pathLst>
                <a:path extrusionOk="0" h="22001" w="4253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-974675" y="1187875"/>
              <a:ext cx="106325" cy="550025"/>
            </a:xfrm>
            <a:custGeom>
              <a:rect b="b" l="l" r="r" t="t"/>
              <a:pathLst>
                <a:path extrusionOk="0" h="22001" w="4253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25" y="-122375"/>
              <a:ext cx="2061300" cy="2195350"/>
            </a:xfrm>
            <a:custGeom>
              <a:rect b="b" l="l" r="r" t="t"/>
              <a:pathLst>
                <a:path extrusionOk="0" h="87814" w="82452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733675" y="1014575"/>
              <a:ext cx="2130650" cy="1751650"/>
            </a:xfrm>
            <a:custGeom>
              <a:rect b="b" l="l" r="r" t="t"/>
              <a:pathLst>
                <a:path extrusionOk="0" h="70066" w="85226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914525" y="1347325"/>
              <a:ext cx="1830225" cy="2206925"/>
            </a:xfrm>
            <a:custGeom>
              <a:rect b="b" l="l" r="r" t="t"/>
              <a:pathLst>
                <a:path extrusionOk="0" h="88277" w="73209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914525" y="1844175"/>
              <a:ext cx="420600" cy="1710075"/>
            </a:xfrm>
            <a:custGeom>
              <a:rect b="b" l="l" r="r" t="t"/>
              <a:pathLst>
                <a:path extrusionOk="0" h="68403" w="16824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949175" y="1382000"/>
              <a:ext cx="1795575" cy="2172250"/>
            </a:xfrm>
            <a:custGeom>
              <a:rect b="b" l="l" r="r" t="t"/>
              <a:pathLst>
                <a:path extrusionOk="0" h="86890" w="71823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4076900" y="2708425"/>
              <a:ext cx="302750" cy="99400"/>
            </a:xfrm>
            <a:custGeom>
              <a:rect b="b" l="l" r="r" t="t"/>
              <a:pathLst>
                <a:path extrusionOk="0" h="3976" w="1211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663250" y="1652375"/>
              <a:ext cx="667875" cy="305050"/>
            </a:xfrm>
            <a:custGeom>
              <a:rect b="b" l="l" r="r" t="t"/>
              <a:pathLst>
                <a:path extrusionOk="0" h="12202" w="26715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679425" y="1449000"/>
              <a:ext cx="725625" cy="307375"/>
            </a:xfrm>
            <a:custGeom>
              <a:rect b="b" l="l" r="r" t="t"/>
              <a:pathLst>
                <a:path extrusionOk="0" h="12295" w="29025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753375" y="1509100"/>
              <a:ext cx="596225" cy="385925"/>
            </a:xfrm>
            <a:custGeom>
              <a:rect b="b" l="l" r="r" t="t"/>
              <a:pathLst>
                <a:path extrusionOk="0" h="15437" w="23849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3684050" y="1652375"/>
              <a:ext cx="665550" cy="309675"/>
            </a:xfrm>
            <a:custGeom>
              <a:rect b="b" l="l" r="r" t="t"/>
              <a:pathLst>
                <a:path extrusionOk="0" h="12387" w="26622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947475" y="1920425"/>
              <a:ext cx="753375" cy="845800"/>
            </a:xfrm>
            <a:custGeom>
              <a:rect b="b" l="l" r="r" t="t"/>
              <a:pathLst>
                <a:path extrusionOk="0" h="33832" w="30135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068125" y="989150"/>
              <a:ext cx="1338025" cy="4261275"/>
            </a:xfrm>
            <a:custGeom>
              <a:rect b="b" l="l" r="r" t="t"/>
              <a:pathLst>
                <a:path extrusionOk="0" h="170451" w="53521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148400" y="3172925"/>
              <a:ext cx="2045150" cy="2609000"/>
            </a:xfrm>
            <a:custGeom>
              <a:rect b="b" l="l" r="r" t="t"/>
              <a:pathLst>
                <a:path extrusionOk="0" h="104360" w="81806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62900" y="3168300"/>
              <a:ext cx="2193050" cy="2664450"/>
            </a:xfrm>
            <a:custGeom>
              <a:rect b="b" l="l" r="r" t="t"/>
              <a:pathLst>
                <a:path extrusionOk="0" h="106578" w="87722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62900" y="3168300"/>
              <a:ext cx="2193050" cy="2664450"/>
            </a:xfrm>
            <a:custGeom>
              <a:rect b="b" l="l" r="r" t="t"/>
              <a:pathLst>
                <a:path extrusionOk="0" h="106578" w="87722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259950" y="4182775"/>
              <a:ext cx="610075" cy="959025"/>
            </a:xfrm>
            <a:custGeom>
              <a:rect b="b" l="l" r="r" t="t"/>
              <a:pathLst>
                <a:path extrusionOk="0" h="38361" w="24403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35175" y="1070025"/>
              <a:ext cx="2206900" cy="3591125"/>
            </a:xfrm>
            <a:custGeom>
              <a:rect b="b" l="l" r="r" t="t"/>
              <a:pathLst>
                <a:path extrusionOk="0" h="143645" w="88276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35175" y="1070025"/>
              <a:ext cx="2206900" cy="3591125"/>
            </a:xfrm>
            <a:custGeom>
              <a:rect b="b" l="l" r="r" t="t"/>
              <a:pathLst>
                <a:path extrusionOk="0" h="143645" w="88276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-154325" y="1067725"/>
              <a:ext cx="1377325" cy="4892125"/>
            </a:xfrm>
            <a:custGeom>
              <a:rect b="b" l="l" r="r" t="t"/>
              <a:pathLst>
                <a:path extrusionOk="0" h="195685" w="55093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9850" y="1372750"/>
              <a:ext cx="496850" cy="2523500"/>
            </a:xfrm>
            <a:custGeom>
              <a:rect b="b" l="l" r="r" t="t"/>
              <a:pathLst>
                <a:path extrusionOk="0" h="100940" w="19874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484100" y="848175"/>
              <a:ext cx="536150" cy="688675"/>
            </a:xfrm>
            <a:custGeom>
              <a:rect b="b" l="l" r="r" t="t"/>
              <a:pathLst>
                <a:path extrusionOk="0" h="27547" w="21446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770025" y="982225"/>
              <a:ext cx="120200" cy="931300"/>
            </a:xfrm>
            <a:custGeom>
              <a:rect b="b" l="l" r="r" t="t"/>
              <a:pathLst>
                <a:path extrusionOk="0" h="37252" w="4808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58700" y="-653875"/>
              <a:ext cx="231100" cy="208000"/>
            </a:xfrm>
            <a:custGeom>
              <a:rect b="b" l="l" r="r" t="t"/>
              <a:pathLst>
                <a:path extrusionOk="0" h="8320" w="9244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61000" y="-993575"/>
              <a:ext cx="1853350" cy="1867200"/>
            </a:xfrm>
            <a:custGeom>
              <a:rect b="b" l="l" r="r" t="t"/>
              <a:pathLst>
                <a:path extrusionOk="0" h="74688" w="74134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541250" y="-623850"/>
              <a:ext cx="1515975" cy="1950400"/>
            </a:xfrm>
            <a:custGeom>
              <a:rect b="b" l="l" r="r" t="t"/>
              <a:pathLst>
                <a:path extrusionOk="0" h="78016" w="60639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887900" y="-11450"/>
              <a:ext cx="127100" cy="261150"/>
            </a:xfrm>
            <a:custGeom>
              <a:rect b="b" l="l" r="r" t="t"/>
              <a:pathLst>
                <a:path extrusionOk="0" h="10446" w="5084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819175" y="-36875"/>
              <a:ext cx="124800" cy="124800"/>
            </a:xfrm>
            <a:custGeom>
              <a:rect b="b" l="l" r="r" t="t"/>
              <a:pathLst>
                <a:path extrusionOk="0" h="4992" w="4992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320025" y="-11450"/>
              <a:ext cx="134050" cy="136350"/>
            </a:xfrm>
            <a:custGeom>
              <a:rect b="b" l="l" r="r" t="t"/>
              <a:pathLst>
                <a:path extrusionOk="0" h="5454" w="5362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823800" y="-210200"/>
              <a:ext cx="164100" cy="120200"/>
            </a:xfrm>
            <a:custGeom>
              <a:rect b="b" l="l" r="r" t="t"/>
              <a:pathLst>
                <a:path extrusionOk="0" h="4808" w="6564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659725" y="-25325"/>
              <a:ext cx="205675" cy="385950"/>
            </a:xfrm>
            <a:custGeom>
              <a:rect b="b" l="l" r="r" t="t"/>
              <a:pathLst>
                <a:path extrusionOk="0" h="15438" w="8227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417075" y="439150"/>
              <a:ext cx="208000" cy="145625"/>
            </a:xfrm>
            <a:custGeom>
              <a:rect b="b" l="l" r="r" t="t"/>
              <a:pathLst>
                <a:path extrusionOk="0" h="5825" w="832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417075" y="476125"/>
              <a:ext cx="117875" cy="106325"/>
            </a:xfrm>
            <a:custGeom>
              <a:rect b="b" l="l" r="r" t="t"/>
              <a:pathLst>
                <a:path extrusionOk="0" h="4253" w="4715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989575" y="584750"/>
              <a:ext cx="494550" cy="316600"/>
            </a:xfrm>
            <a:custGeom>
              <a:rect b="b" l="l" r="r" t="t"/>
              <a:pathLst>
                <a:path extrusionOk="0" h="12664" w="19782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61425" y="845875"/>
              <a:ext cx="570800" cy="2246200"/>
            </a:xfrm>
            <a:custGeom>
              <a:rect b="b" l="l" r="r" t="t"/>
              <a:pathLst>
                <a:path extrusionOk="0" h="89848" w="22832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978000" y="3108225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54500" y="3124400"/>
              <a:ext cx="110925" cy="110950"/>
            </a:xfrm>
            <a:custGeom>
              <a:rect b="b" l="l" r="r" t="t"/>
              <a:pathLst>
                <a:path extrusionOk="0" h="4438" w="4437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-2705525" y="1123175"/>
              <a:ext cx="3170550" cy="2098300"/>
            </a:xfrm>
            <a:custGeom>
              <a:rect b="b" l="l" r="r" t="t"/>
              <a:pathLst>
                <a:path extrusionOk="0" h="83932" w="126822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-1508500" y="1102375"/>
              <a:ext cx="2038225" cy="2130650"/>
            </a:xfrm>
            <a:custGeom>
              <a:rect b="b" l="l" r="r" t="t"/>
              <a:pathLst>
                <a:path extrusionOk="0" h="85226" w="81529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-699675" y="2405700"/>
              <a:ext cx="217250" cy="413675"/>
            </a:xfrm>
            <a:custGeom>
              <a:rect b="b" l="l" r="r" t="t"/>
              <a:pathLst>
                <a:path extrusionOk="0" h="16547" w="869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378525" y="7272400"/>
              <a:ext cx="1437375" cy="293525"/>
            </a:xfrm>
            <a:custGeom>
              <a:rect b="b" l="l" r="r" t="t"/>
              <a:pathLst>
                <a:path extrusionOk="0" h="11741" w="57495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383150" y="6916525"/>
              <a:ext cx="1416575" cy="584675"/>
            </a:xfrm>
            <a:custGeom>
              <a:rect b="b" l="l" r="r" t="t"/>
              <a:pathLst>
                <a:path extrusionOk="0" h="23387" w="56663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366975" y="7029775"/>
              <a:ext cx="415975" cy="429850"/>
            </a:xfrm>
            <a:custGeom>
              <a:rect b="b" l="l" r="r" t="t"/>
              <a:pathLst>
                <a:path extrusionOk="0" h="17194" w="16639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965475" y="7015900"/>
              <a:ext cx="152550" cy="198775"/>
            </a:xfrm>
            <a:custGeom>
              <a:rect b="b" l="l" r="r" t="t"/>
              <a:pathLst>
                <a:path extrusionOk="0" h="7951" w="6102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817600" y="7029775"/>
              <a:ext cx="145600" cy="189500"/>
            </a:xfrm>
            <a:custGeom>
              <a:rect b="b" l="l" r="r" t="t"/>
              <a:pathLst>
                <a:path extrusionOk="0" h="7580" w="5824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7268200" y="6643850"/>
              <a:ext cx="439100" cy="413675"/>
            </a:xfrm>
            <a:custGeom>
              <a:rect b="b" l="l" r="r" t="t"/>
              <a:pathLst>
                <a:path extrusionOk="0" h="16547" w="17564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7945300" y="6070750"/>
              <a:ext cx="790350" cy="764925"/>
            </a:xfrm>
            <a:custGeom>
              <a:rect b="b" l="l" r="r" t="t"/>
              <a:pathLst>
                <a:path extrusionOk="0" h="30597" w="31614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7961475" y="5959825"/>
              <a:ext cx="776475" cy="813450"/>
            </a:xfrm>
            <a:custGeom>
              <a:rect b="b" l="l" r="r" t="t"/>
              <a:pathLst>
                <a:path extrusionOk="0" h="32538" w="31059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8155575" y="6086925"/>
              <a:ext cx="298125" cy="184900"/>
            </a:xfrm>
            <a:custGeom>
              <a:rect b="b" l="l" r="r" t="t"/>
              <a:pathLst>
                <a:path extrusionOk="0" h="7396" w="11925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8257275" y="6142400"/>
              <a:ext cx="258825" cy="184900"/>
            </a:xfrm>
            <a:custGeom>
              <a:rect b="b" l="l" r="r" t="t"/>
              <a:pathLst>
                <a:path extrusionOk="0" h="7396" w="10353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8372800" y="6225575"/>
              <a:ext cx="335100" cy="238050"/>
            </a:xfrm>
            <a:custGeom>
              <a:rect b="b" l="l" r="r" t="t"/>
              <a:pathLst>
                <a:path extrusionOk="0" h="9522" w="13404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7947600" y="5945975"/>
              <a:ext cx="392875" cy="342025"/>
            </a:xfrm>
            <a:custGeom>
              <a:rect b="b" l="l" r="r" t="t"/>
              <a:pathLst>
                <a:path extrusionOk="0" h="13681" w="15715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150350" y="2137650"/>
              <a:ext cx="1656925" cy="4961475"/>
            </a:xfrm>
            <a:custGeom>
              <a:rect b="b" l="l" r="r" t="t"/>
              <a:pathLst>
                <a:path extrusionOk="0" h="198459" w="66277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8023875" y="2988050"/>
              <a:ext cx="566175" cy="1178575"/>
            </a:xfrm>
            <a:custGeom>
              <a:rect b="b" l="l" r="r" t="t"/>
              <a:pathLst>
                <a:path extrusionOk="0" h="47143" w="22647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583100" y="254300"/>
              <a:ext cx="919750" cy="2116775"/>
            </a:xfrm>
            <a:custGeom>
              <a:rect b="b" l="l" r="r" t="t"/>
              <a:pathLst>
                <a:path extrusionOk="0" h="84671" w="3679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497600" y="215000"/>
              <a:ext cx="903575" cy="1356500"/>
            </a:xfrm>
            <a:custGeom>
              <a:rect b="b" l="l" r="r" t="t"/>
              <a:pathLst>
                <a:path extrusionOk="0" h="54260" w="36143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808950" y="-103900"/>
              <a:ext cx="524600" cy="617025"/>
            </a:xfrm>
            <a:custGeom>
              <a:rect b="b" l="l" r="r" t="t"/>
              <a:pathLst>
                <a:path extrusionOk="0" h="24681" w="20984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185025" y="219625"/>
              <a:ext cx="1682325" cy="2551225"/>
            </a:xfrm>
            <a:custGeom>
              <a:rect b="b" l="l" r="r" t="t"/>
              <a:pathLst>
                <a:path extrusionOk="0" h="102049" w="67293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434600" y="101775"/>
              <a:ext cx="295800" cy="281950"/>
            </a:xfrm>
            <a:custGeom>
              <a:rect b="b" l="l" r="r" t="t"/>
              <a:pathLst>
                <a:path extrusionOk="0" h="11278" w="11832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7434600" y="101775"/>
              <a:ext cx="295800" cy="281950"/>
            </a:xfrm>
            <a:custGeom>
              <a:rect b="b" l="l" r="r" t="t"/>
              <a:pathLst>
                <a:path extrusionOk="0" h="11278" w="11832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7529350" y="39375"/>
              <a:ext cx="1076875" cy="591600"/>
            </a:xfrm>
            <a:custGeom>
              <a:rect b="b" l="l" r="r" t="t"/>
              <a:pathLst>
                <a:path extrusionOk="0" h="23664" w="43075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529350" y="39375"/>
              <a:ext cx="1076875" cy="591600"/>
            </a:xfrm>
            <a:custGeom>
              <a:rect b="b" l="l" r="r" t="t"/>
              <a:pathLst>
                <a:path extrusionOk="0" h="23664" w="43075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7365275" y="-614600"/>
              <a:ext cx="106325" cy="233425"/>
            </a:xfrm>
            <a:custGeom>
              <a:rect b="b" l="l" r="r" t="t"/>
              <a:pathLst>
                <a:path extrusionOk="0" h="9337" w="4253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448450" y="-1139175"/>
              <a:ext cx="1100000" cy="1178575"/>
            </a:xfrm>
            <a:custGeom>
              <a:rect b="b" l="l" r="r" t="t"/>
              <a:pathLst>
                <a:path extrusionOk="0" h="47143" w="4400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7538575" y="-25325"/>
              <a:ext cx="272725" cy="64725"/>
            </a:xfrm>
            <a:custGeom>
              <a:rect b="b" l="l" r="r" t="t"/>
              <a:pathLst>
                <a:path extrusionOk="0" h="2589" w="10909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351400" y="-1354075"/>
              <a:ext cx="1354200" cy="1363425"/>
            </a:xfrm>
            <a:custGeom>
              <a:rect b="b" l="l" r="r" t="t"/>
              <a:pathLst>
                <a:path extrusionOk="0" h="54537" w="54168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8573850" y="-1162275"/>
              <a:ext cx="157175" cy="127125"/>
            </a:xfrm>
            <a:custGeom>
              <a:rect b="b" l="l" r="r" t="t"/>
              <a:pathLst>
                <a:path extrusionOk="0" h="5085" w="6287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138200" y="-346550"/>
              <a:ext cx="843475" cy="2211550"/>
            </a:xfrm>
            <a:custGeom>
              <a:rect b="b" l="l" r="r" t="t"/>
              <a:pathLst>
                <a:path extrusionOk="0" h="88462" w="33739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387775" y="1060775"/>
              <a:ext cx="256525" cy="434475"/>
            </a:xfrm>
            <a:custGeom>
              <a:rect b="b" l="l" r="r" t="t"/>
              <a:pathLst>
                <a:path extrusionOk="0" h="17379" w="10261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498700" y="388325"/>
              <a:ext cx="986750" cy="1247900"/>
            </a:xfrm>
            <a:custGeom>
              <a:rect b="b" l="l" r="r" t="t"/>
              <a:pathLst>
                <a:path extrusionOk="0" h="49916" w="3947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803725" y="-757875"/>
              <a:ext cx="476075" cy="462200"/>
            </a:xfrm>
            <a:custGeom>
              <a:rect b="b" l="l" r="r" t="t"/>
              <a:pathLst>
                <a:path extrusionOk="0" h="18488" w="19043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7233550" y="-785600"/>
              <a:ext cx="122500" cy="325850"/>
            </a:xfrm>
            <a:custGeom>
              <a:rect b="b" l="l" r="r" t="t"/>
              <a:pathLst>
                <a:path extrusionOk="0" h="13034" w="490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692800" y="-231000"/>
              <a:ext cx="603175" cy="175650"/>
            </a:xfrm>
            <a:custGeom>
              <a:rect b="b" l="l" r="r" t="t"/>
              <a:pathLst>
                <a:path extrusionOk="0" h="7026" w="24127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228325" y="1950475"/>
              <a:ext cx="311975" cy="129425"/>
            </a:xfrm>
            <a:custGeom>
              <a:rect b="b" l="l" r="r" t="t"/>
              <a:pathLst>
                <a:path extrusionOk="0" h="5177" w="12479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251425" y="2102975"/>
              <a:ext cx="226500" cy="87850"/>
            </a:xfrm>
            <a:custGeom>
              <a:rect b="b" l="l" r="r" t="t"/>
              <a:pathLst>
                <a:path extrusionOk="0" h="3514" w="906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8821125" y="178025"/>
              <a:ext cx="284250" cy="182600"/>
            </a:xfrm>
            <a:custGeom>
              <a:rect b="b" l="l" r="r" t="t"/>
              <a:pathLst>
                <a:path extrusionOk="0" h="7304" w="1137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8904300" y="80975"/>
              <a:ext cx="214950" cy="124800"/>
            </a:xfrm>
            <a:custGeom>
              <a:rect b="b" l="l" r="r" t="t"/>
              <a:pathLst>
                <a:path extrusionOk="0" h="4992" w="8598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9507450" y="1589975"/>
              <a:ext cx="173325" cy="291200"/>
            </a:xfrm>
            <a:custGeom>
              <a:rect b="b" l="l" r="r" t="t"/>
              <a:pathLst>
                <a:path extrusionOk="0" h="11648" w="6933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9659975" y="1670850"/>
              <a:ext cx="117875" cy="214950"/>
            </a:xfrm>
            <a:custGeom>
              <a:rect b="b" l="l" r="r" t="t"/>
              <a:pathLst>
                <a:path extrusionOk="0" h="8598" w="4715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949300" y="4617225"/>
              <a:ext cx="108650" cy="318925"/>
            </a:xfrm>
            <a:custGeom>
              <a:rect b="b" l="l" r="r" t="t"/>
              <a:pathLst>
                <a:path extrusionOk="0" h="12757" w="4346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838375" y="4700400"/>
              <a:ext cx="90150" cy="228800"/>
            </a:xfrm>
            <a:custGeom>
              <a:rect b="b" l="l" r="r" t="t"/>
              <a:pathLst>
                <a:path extrusionOk="0" h="9152" w="3606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473750" y="-3498575"/>
              <a:ext cx="1834875" cy="1943475"/>
            </a:xfrm>
            <a:custGeom>
              <a:rect b="b" l="l" r="r" t="t"/>
              <a:pathLst>
                <a:path extrusionOk="0" h="77739" w="73395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473750" y="-3498575"/>
              <a:ext cx="1834875" cy="1943475"/>
            </a:xfrm>
            <a:custGeom>
              <a:rect b="b" l="l" r="r" t="t"/>
              <a:pathLst>
                <a:path extrusionOk="0" h="77739" w="73395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473750" y="-2576525"/>
              <a:ext cx="281950" cy="1021425"/>
            </a:xfrm>
            <a:custGeom>
              <a:rect b="b" l="l" r="r" t="t"/>
              <a:pathLst>
                <a:path extrusionOk="0" h="40857" w="11278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496875" y="-3498575"/>
              <a:ext cx="1809425" cy="1046850"/>
            </a:xfrm>
            <a:custGeom>
              <a:rect b="b" l="l" r="r" t="t"/>
              <a:pathLst>
                <a:path extrusionOk="0" h="41874" w="72377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201075" y="-2255325"/>
              <a:ext cx="489925" cy="441400"/>
            </a:xfrm>
            <a:custGeom>
              <a:rect b="b" l="l" r="r" t="t"/>
              <a:pathLst>
                <a:path extrusionOk="0" h="17656" w="19597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3201075" y="-2255325"/>
              <a:ext cx="489925" cy="441400"/>
            </a:xfrm>
            <a:custGeom>
              <a:rect b="b" l="l" r="r" t="t"/>
              <a:pathLst>
                <a:path extrusionOk="0" h="17656" w="19597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3198750" y="-2255325"/>
              <a:ext cx="492250" cy="434475"/>
            </a:xfrm>
            <a:custGeom>
              <a:rect b="b" l="l" r="r" t="t"/>
              <a:pathLst>
                <a:path extrusionOk="0" h="17379" w="1969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4014500" y="-2377800"/>
              <a:ext cx="208000" cy="268100"/>
            </a:xfrm>
            <a:custGeom>
              <a:rect b="b" l="l" r="r" t="t"/>
              <a:pathLst>
                <a:path extrusionOk="0" h="10724" w="832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4398100" y="-2597325"/>
              <a:ext cx="205700" cy="265775"/>
            </a:xfrm>
            <a:custGeom>
              <a:rect b="b" l="l" r="r" t="t"/>
              <a:pathLst>
                <a:path extrusionOk="0" h="10631" w="8228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4779400" y="-2816850"/>
              <a:ext cx="205700" cy="265775"/>
            </a:xfrm>
            <a:custGeom>
              <a:rect b="b" l="l" r="r" t="t"/>
              <a:pathLst>
                <a:path extrusionOk="0" h="10631" w="8228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7845925" y="-2414775"/>
              <a:ext cx="279650" cy="589300"/>
            </a:xfrm>
            <a:custGeom>
              <a:rect b="b" l="l" r="r" t="t"/>
              <a:pathLst>
                <a:path extrusionOk="0" h="23572" w="11186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7845925" y="-2414775"/>
              <a:ext cx="279650" cy="589300"/>
            </a:xfrm>
            <a:custGeom>
              <a:rect b="b" l="l" r="r" t="t"/>
              <a:pathLst>
                <a:path extrusionOk="0" h="23572" w="11186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7076400" y="-3574825"/>
              <a:ext cx="1832550" cy="1936525"/>
            </a:xfrm>
            <a:custGeom>
              <a:rect b="b" l="l" r="r" t="t"/>
              <a:pathLst>
                <a:path extrusionOk="0" h="77461" w="73302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7453075" y="-3114975"/>
              <a:ext cx="1291800" cy="825025"/>
            </a:xfrm>
            <a:custGeom>
              <a:rect b="b" l="l" r="r" t="t"/>
              <a:pathLst>
                <a:path extrusionOk="0" h="33001" w="51672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7453075" y="-2816850"/>
              <a:ext cx="1291800" cy="827300"/>
            </a:xfrm>
            <a:custGeom>
              <a:rect b="b" l="l" r="r" t="t"/>
              <a:pathLst>
                <a:path extrusionOk="0" h="33092" w="51672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7076400" y="-2657400"/>
              <a:ext cx="281950" cy="1019100"/>
            </a:xfrm>
            <a:custGeom>
              <a:rect b="b" l="l" r="r" t="t"/>
              <a:pathLst>
                <a:path extrusionOk="0" h="40764" w="11278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7099525" y="-3574825"/>
              <a:ext cx="1807125" cy="1044525"/>
            </a:xfrm>
            <a:custGeom>
              <a:rect b="b" l="l" r="r" t="t"/>
              <a:pathLst>
                <a:path extrusionOk="0" h="41781" w="72285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62050" y="1878825"/>
              <a:ext cx="552325" cy="614725"/>
            </a:xfrm>
            <a:custGeom>
              <a:rect b="b" l="l" r="r" t="t"/>
              <a:pathLst>
                <a:path extrusionOk="0" h="24589" w="22093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5"/>
          <p:cNvSpPr/>
          <p:nvPr/>
        </p:nvSpPr>
        <p:spPr>
          <a:xfrm>
            <a:off x="5687725" y="1788488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 txBox="1"/>
          <p:nvPr>
            <p:ph type="title"/>
          </p:nvPr>
        </p:nvSpPr>
        <p:spPr>
          <a:xfrm>
            <a:off x="5687725" y="4001050"/>
            <a:ext cx="32592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ROUND 2</a:t>
            </a:r>
            <a:endParaRPr>
              <a:solidFill>
                <a:srgbClr val="00C3B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 txBox="1"/>
          <p:nvPr>
            <p:ph type="title"/>
          </p:nvPr>
        </p:nvSpPr>
        <p:spPr>
          <a:xfrm>
            <a:off x="248500" y="190825"/>
            <a:ext cx="7748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ANALYSIS 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85" name="Google Shape;485;p44"/>
          <p:cNvSpPr/>
          <p:nvPr/>
        </p:nvSpPr>
        <p:spPr>
          <a:xfrm>
            <a:off x="358917" y="714625"/>
            <a:ext cx="3685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 txBox="1"/>
          <p:nvPr/>
        </p:nvSpPr>
        <p:spPr>
          <a:xfrm>
            <a:off x="424950" y="1103050"/>
            <a:ext cx="3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7" name="Google Shape;4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63" y="967775"/>
            <a:ext cx="6991882" cy="39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5"/>
          <p:cNvSpPr txBox="1"/>
          <p:nvPr>
            <p:ph type="title"/>
          </p:nvPr>
        </p:nvSpPr>
        <p:spPr>
          <a:xfrm>
            <a:off x="248500" y="190825"/>
            <a:ext cx="7748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ANALYSIS IN PYTHON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94" name="Google Shape;494;p45"/>
          <p:cNvSpPr/>
          <p:nvPr/>
        </p:nvSpPr>
        <p:spPr>
          <a:xfrm>
            <a:off x="358917" y="714625"/>
            <a:ext cx="3685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5"/>
          <p:cNvSpPr txBox="1"/>
          <p:nvPr/>
        </p:nvSpPr>
        <p:spPr>
          <a:xfrm>
            <a:off x="424950" y="1103050"/>
            <a:ext cx="3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6" name="Google Shape;4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58" y="1103050"/>
            <a:ext cx="5006267" cy="37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 txBox="1"/>
          <p:nvPr>
            <p:ph type="title"/>
          </p:nvPr>
        </p:nvSpPr>
        <p:spPr>
          <a:xfrm>
            <a:off x="248500" y="190825"/>
            <a:ext cx="7748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ANALYSIS IN PYTHON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503" name="Google Shape;503;p46"/>
          <p:cNvSpPr/>
          <p:nvPr/>
        </p:nvSpPr>
        <p:spPr>
          <a:xfrm>
            <a:off x="358917" y="714625"/>
            <a:ext cx="3685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"/>
          <p:cNvSpPr txBox="1"/>
          <p:nvPr/>
        </p:nvSpPr>
        <p:spPr>
          <a:xfrm>
            <a:off x="424950" y="1103050"/>
            <a:ext cx="3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5" name="Google Shape;505;p46"/>
          <p:cNvPicPr preferRelativeResize="0"/>
          <p:nvPr/>
        </p:nvPicPr>
        <p:blipFill rotWithShape="1">
          <a:blip r:embed="rId3">
            <a:alphaModFix/>
          </a:blip>
          <a:srcRect b="52116" l="0" r="0" t="-4129"/>
          <a:stretch/>
        </p:blipFill>
        <p:spPr>
          <a:xfrm>
            <a:off x="3756300" y="600625"/>
            <a:ext cx="4352925" cy="43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 txBox="1"/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TABLE OF CONTENTS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11" name="Google Shape;411;p36"/>
          <p:cNvSpPr txBox="1"/>
          <p:nvPr>
            <p:ph idx="2" type="title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01.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2" name="Google Shape;412;p36"/>
          <p:cNvSpPr txBox="1"/>
          <p:nvPr>
            <p:ph idx="1" type="subTitle"/>
          </p:nvPr>
        </p:nvSpPr>
        <p:spPr>
          <a:xfrm>
            <a:off x="1388200" y="1978100"/>
            <a:ext cx="2946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PROBLEM STATEMENT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13" name="Google Shape;413;p36"/>
          <p:cNvSpPr txBox="1"/>
          <p:nvPr>
            <p:ph idx="3" type="subTitle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Prevalence, Impact, Risk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36"/>
          <p:cNvSpPr txBox="1"/>
          <p:nvPr>
            <p:ph idx="4" type="title"/>
          </p:nvPr>
        </p:nvSpPr>
        <p:spPr>
          <a:xfrm>
            <a:off x="2379700" y="3145192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5" name="Google Shape;415;p36"/>
          <p:cNvSpPr txBox="1"/>
          <p:nvPr>
            <p:ph idx="5" type="subTitle"/>
          </p:nvPr>
        </p:nvSpPr>
        <p:spPr>
          <a:xfrm>
            <a:off x="1850950" y="3589176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OUR APP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16" name="Google Shape;416;p36"/>
          <p:cNvSpPr txBox="1"/>
          <p:nvPr>
            <p:ph idx="6" type="subTitle"/>
          </p:nvPr>
        </p:nvSpPr>
        <p:spPr>
          <a:xfrm>
            <a:off x="1517950" y="4080288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Behavioral &amp; Physiological Response, Assessment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36"/>
          <p:cNvSpPr txBox="1"/>
          <p:nvPr>
            <p:ph idx="7" type="title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8" name="Google Shape;418;p36"/>
          <p:cNvSpPr txBox="1"/>
          <p:nvPr>
            <p:ph idx="8" type="subTitle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OUTCOME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19" name="Google Shape;419;p36"/>
          <p:cNvSpPr txBox="1"/>
          <p:nvPr>
            <p:ph idx="9" type="subTitle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Impact on Society</a:t>
            </a:r>
            <a:r>
              <a:rPr lang="en">
                <a:solidFill>
                  <a:srgbClr val="FFFFFF"/>
                </a:solidFill>
              </a:rPr>
              <a:t> &amp; Future Enhancements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36"/>
          <p:cNvSpPr txBox="1"/>
          <p:nvPr>
            <p:ph idx="13" type="title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02.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1" name="Google Shape;421;p36"/>
          <p:cNvSpPr txBox="1"/>
          <p:nvPr>
            <p:ph idx="14" type="subTitle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SOLUTION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22" name="Google Shape;422;p36"/>
          <p:cNvSpPr txBox="1"/>
          <p:nvPr>
            <p:ph idx="15" type="subTitle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VR, Exposure Therapy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"/>
          <p:cNvSpPr txBox="1"/>
          <p:nvPr>
            <p:ph idx="4294967295" type="title"/>
          </p:nvPr>
        </p:nvSpPr>
        <p:spPr>
          <a:xfrm>
            <a:off x="256775" y="78550"/>
            <a:ext cx="6527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C3B1"/>
                </a:solidFill>
              </a:rPr>
              <a:t>RECAP</a:t>
            </a:r>
            <a:endParaRPr sz="2500">
              <a:solidFill>
                <a:srgbClr val="00C3B1"/>
              </a:solidFill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353600" y="1010325"/>
            <a:ext cx="4907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Phobias and anxiety disorders need to be addressed efficiently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Primitive means of exposure is not feasible as it is not controllable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Exposure therapy can be carried out in a safe and controlled way using virtual reality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unity scene was developed which showed the simulation for level 1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arachnophobia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App login screen developed using Adobe XD was shown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100" y="793325"/>
            <a:ext cx="3556850" cy="35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 txBox="1"/>
          <p:nvPr>
            <p:ph idx="4294967295" type="title"/>
          </p:nvPr>
        </p:nvSpPr>
        <p:spPr>
          <a:xfrm>
            <a:off x="354475" y="139775"/>
            <a:ext cx="6527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C3B1"/>
                </a:solidFill>
              </a:rPr>
              <a:t>IMPLEMENTATION</a:t>
            </a:r>
            <a:endParaRPr sz="2500">
              <a:solidFill>
                <a:srgbClr val="00C3B1"/>
              </a:solidFill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1988350" y="2357450"/>
            <a:ext cx="52863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 rotWithShape="1">
          <a:blip r:embed="rId3">
            <a:alphaModFix/>
          </a:blip>
          <a:srcRect b="0" l="9649" r="0" t="0"/>
          <a:stretch/>
        </p:blipFill>
        <p:spPr>
          <a:xfrm>
            <a:off x="5293525" y="1160575"/>
            <a:ext cx="3763550" cy="32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8"/>
          <p:cNvSpPr txBox="1"/>
          <p:nvPr/>
        </p:nvSpPr>
        <p:spPr>
          <a:xfrm>
            <a:off x="235750" y="878675"/>
            <a:ext cx="4714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modules for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which include the VR environments, The UI for the therapist and the data analysis module. All the 3 modules should be integrated for a smooth experience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Tools Used: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Unity : Helps in gamification of the VR environment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Adobe XD : Helps in designing UI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 : The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 code generated in Adobe XD is compiled on flutter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 : Helps in analyzing the collected data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 txBox="1"/>
          <p:nvPr>
            <p:ph idx="4294967295" type="title"/>
          </p:nvPr>
        </p:nvSpPr>
        <p:spPr>
          <a:xfrm>
            <a:off x="256775" y="78550"/>
            <a:ext cx="6527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C3B1"/>
                </a:solidFill>
              </a:rPr>
              <a:t>Unity : Levels of Simulations</a:t>
            </a:r>
            <a:endParaRPr sz="2500">
              <a:solidFill>
                <a:srgbClr val="00C3B1"/>
              </a:solidFill>
            </a:endParaRPr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23" y="817461"/>
            <a:ext cx="3003775" cy="38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 txBox="1"/>
          <p:nvPr>
            <p:ph idx="4294967295" type="title"/>
          </p:nvPr>
        </p:nvSpPr>
        <p:spPr>
          <a:xfrm>
            <a:off x="0" y="0"/>
            <a:ext cx="6527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C3B1"/>
                </a:solidFill>
              </a:rPr>
              <a:t>Unity : Level 1</a:t>
            </a:r>
            <a:endParaRPr sz="2500">
              <a:solidFill>
                <a:srgbClr val="00C3B1"/>
              </a:solidFill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7500"/>
            <a:ext cx="9144000" cy="4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1"/>
          <p:cNvSpPr txBox="1"/>
          <p:nvPr>
            <p:ph idx="4294967295" type="title"/>
          </p:nvPr>
        </p:nvSpPr>
        <p:spPr>
          <a:xfrm>
            <a:off x="0" y="99950"/>
            <a:ext cx="6527700" cy="6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C3B1"/>
                </a:solidFill>
              </a:rPr>
              <a:t>Unity : Level 2</a:t>
            </a:r>
            <a:endParaRPr sz="2500">
              <a:solidFill>
                <a:srgbClr val="00C3B1"/>
              </a:solidFill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7451"/>
            <a:ext cx="9144000" cy="438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"/>
          <p:cNvSpPr txBox="1"/>
          <p:nvPr>
            <p:ph idx="4294967295" type="title"/>
          </p:nvPr>
        </p:nvSpPr>
        <p:spPr>
          <a:xfrm>
            <a:off x="0" y="0"/>
            <a:ext cx="6527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C3B1"/>
                </a:solidFill>
              </a:rPr>
              <a:t>Unity : Level 5</a:t>
            </a:r>
            <a:endParaRPr sz="2500">
              <a:solidFill>
                <a:srgbClr val="00C3B1"/>
              </a:solidFill>
            </a:endParaRPr>
          </a:p>
        </p:txBody>
      </p:sp>
      <p:pic>
        <p:nvPicPr>
          <p:cNvPr id="468" name="Google Shape;4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5010"/>
            <a:ext cx="9144002" cy="441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E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 txBox="1"/>
          <p:nvPr>
            <p:ph type="title"/>
          </p:nvPr>
        </p:nvSpPr>
        <p:spPr>
          <a:xfrm>
            <a:off x="280625" y="62225"/>
            <a:ext cx="7748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The Application</a:t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358917" y="714625"/>
            <a:ext cx="3685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"/>
          <p:cNvSpPr txBox="1"/>
          <p:nvPr/>
        </p:nvSpPr>
        <p:spPr>
          <a:xfrm>
            <a:off x="424950" y="1103050"/>
            <a:ext cx="3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7" name="Google Shape;477;p43"/>
          <p:cNvPicPr preferRelativeResize="0"/>
          <p:nvPr/>
        </p:nvPicPr>
        <p:blipFill rotWithShape="1">
          <a:blip r:embed="rId3">
            <a:alphaModFix/>
          </a:blip>
          <a:srcRect b="0" l="73212" r="0" t="2104"/>
          <a:stretch/>
        </p:blipFill>
        <p:spPr>
          <a:xfrm>
            <a:off x="6648925" y="189975"/>
            <a:ext cx="2320374" cy="476354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 txBox="1"/>
          <p:nvPr/>
        </p:nvSpPr>
        <p:spPr>
          <a:xfrm>
            <a:off x="358925" y="846525"/>
            <a:ext cx="59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 &amp; FIREBASE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