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bce6fe6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0bce6fe6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bce6fe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bce6fe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0bce6fe6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0bce6fe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0bce6fe6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0bce6fe6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bce6fe6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bce6fe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0bce6fe6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0bce6fe6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0bce6fe6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0bce6fe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c1f2af5e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c1f2af5e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1f2af5e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1f2af5e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0be9618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0be9618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0bce6fe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0bce6fe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bce6fe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bce6fe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0bce6fe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0bce6fe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bce6fe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bce6fe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0bce6fe6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0bce6fe6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80550" y="1348050"/>
            <a:ext cx="7365600" cy="24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ar" sz="4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Applied Data Science Capstone Project</a:t>
            </a:r>
            <a:endParaRPr b="1" sz="4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187025" y="3222250"/>
            <a:ext cx="44355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Severity of Car Accidents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Light with The 2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severity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code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count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13079" r="25165" t="16043"/>
          <a:stretch/>
        </p:blipFill>
        <p:spPr>
          <a:xfrm>
            <a:off x="0" y="1047442"/>
            <a:ext cx="5085125" cy="409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525" y="1170200"/>
            <a:ext cx="3594775" cy="37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Road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1059825" y="0"/>
            <a:ext cx="84123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 frame has the total number of accidents occured in every light condition.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pie chart shows the percentages of top conditions.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8150" y="957800"/>
            <a:ext cx="5130150" cy="43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425" y="1291650"/>
            <a:ext cx="2864375" cy="3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Road with </a:t>
            </a:r>
            <a:r>
              <a:rPr lang="ar"/>
              <a:t>The 1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severity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code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count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032150" cy="36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875" y="1090050"/>
            <a:ext cx="4640525" cy="38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Road with The 1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severity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code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count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071500" cy="37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10370" r="8612" t="0"/>
          <a:stretch/>
        </p:blipFill>
        <p:spPr>
          <a:xfrm>
            <a:off x="3135825" y="466050"/>
            <a:ext cx="4252100" cy="44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229875"/>
            <a:ext cx="380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probability of 2 is higher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Clear: 4.9%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Raining:8.3%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Overcast :3.1%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Fog/Smog/Smoke:10.9%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4756075" y="1530025"/>
            <a:ext cx="3700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/>
              <a:t>The probability of 1 is higher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/>
              <a:t>in: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ar" sz="2000"/>
              <a:t>Snowing: 32.4%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ar" sz="2000"/>
              <a:t>Sleet/Hail/Freezing Rain:21.1%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2.Light: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probability of 2 is higher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Dawn:5.4%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Daylight:7%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Dusk: 4.4%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5009900" y="1335975"/>
            <a:ext cx="39546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/>
              <a:t>The probability of 1 is higher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/>
              <a:t>in: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ar" sz="2000"/>
              <a:t>Streets-Lights on:0.8%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ar" sz="2000"/>
              <a:t>Streets-Lights off:7.4%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ar" sz="2000"/>
              <a:t>No Streets Lights: 20.3%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3.Road: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probability of 2 is higher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Dry:4.8%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Oil:11.6%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Wet:6.9%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Sand/Mud/Dirt:12.2%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4572000" y="1710000"/>
            <a:ext cx="39279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/>
              <a:t>The probability of 1 is higher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/>
              <a:t>in: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ar" sz="2000"/>
              <a:t>Ice: 18.5%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ar" sz="2000"/>
              <a:t>Snow/Slush:38.3%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ar" sz="2000"/>
              <a:t>Standing Water: 10.4%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1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WHO (World Health Organization):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0000" lvl="0" marL="971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“Every year the lives of approximately 1.35 million people are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0000" lvl="0" marL="971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 short as a result of a road traffic crash. Between 20 and 50 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0000" lvl="0" marL="971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million more people suffer non-fatal injuries, with many 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0000" lvl="0" marL="971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incurring a disability as a result of their injury.”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0000" lvl="0" marL="971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1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This project aims to predict how severity of accidents can be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1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based on some factors.This project will be based on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1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Settle city(</a:t>
            </a:r>
            <a:r>
              <a:rPr lang="ar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seaport city on the West Coast of the United States 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81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 The largest city in both the state of Washington and the 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81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Pacific Northwest region of North America</a:t>
            </a:r>
            <a:r>
              <a:rPr lang="a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data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0000" lvl="0" marL="971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0150" y="1017800"/>
            <a:ext cx="87522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Collision data had been fetched from Seattle Department of Transportation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Data Program in CSV format.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has 37 features and The dataset has total observations of 194673 with variation in number of observations for every feature.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Methodology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will take every feature alone and start to analyze its values by total as I will make for every feature, except ‘SEVERITYCODE’, three data frames one for has the total of repeated times for each value in both types of accident 1 and 2. Then I will make another one for the type 1 and one for type 2.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that, I analyze the results of each data frame of each feature.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Weather: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575" y="663825"/>
            <a:ext cx="2632425" cy="32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950" y="318150"/>
            <a:ext cx="35147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66800" y="1095500"/>
            <a:ext cx="27561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800">
                <a:highlight>
                  <a:srgbClr val="FFFFFF"/>
                </a:highlight>
              </a:rPr>
              <a:t>The Total: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>
                <a:highlight>
                  <a:srgbClr val="FFFFFF"/>
                </a:highlight>
              </a:rPr>
              <a:t>Below there is a data frame that has the count of every condition accident and a pie chart of its top elements.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Weather with </a:t>
            </a:r>
            <a:r>
              <a:rPr lang="ar"/>
              <a:t>The 1 severity code count: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2000"/>
            <a:ext cx="3012675" cy="38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2380" l="26210" r="28592" t="15531"/>
          <a:stretch/>
        </p:blipFill>
        <p:spPr>
          <a:xfrm>
            <a:off x="3407500" y="1017800"/>
            <a:ext cx="37147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Weather </a:t>
            </a:r>
            <a:r>
              <a:rPr lang="ar"/>
              <a:t>with </a:t>
            </a:r>
            <a:r>
              <a:rPr lang="ar"/>
              <a:t>The 2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severity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code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count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3263571" cy="38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575" y="1105732"/>
            <a:ext cx="5755750" cy="382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The light conditions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088075" y="187825"/>
            <a:ext cx="5055900" cy="1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total: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Below there are 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 frame has the total number of accidents occured in every light condition.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pie chart shows the percentages of top conditions.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575" y="1897075"/>
            <a:ext cx="3158825" cy="31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5624"/>
          <a:stretch/>
        </p:blipFill>
        <p:spPr>
          <a:xfrm>
            <a:off x="0" y="788225"/>
            <a:ext cx="4007925" cy="42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196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Light </a:t>
            </a:r>
            <a:r>
              <a:rPr lang="ar"/>
              <a:t>with The 1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severity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code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count</a:t>
            </a:r>
            <a:r>
              <a:rPr b="1" lang="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2780" r="-2780" t="0"/>
          <a:stretch/>
        </p:blipFill>
        <p:spPr>
          <a:xfrm>
            <a:off x="187025" y="1367220"/>
            <a:ext cx="3669175" cy="329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875" y="804025"/>
            <a:ext cx="4114125" cy="4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