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6A86-F9BB-796D-72A3-3EE3B31F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F8A1-278B-ADAD-6046-161DD2DB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8F7A-9815-14AD-E2F2-7BD4E395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0CF5-FB76-E08F-4EF5-9AA82289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5B32-26F9-C4B3-B9CB-FB38A34D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27928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A5E9-8541-B6A2-BAFF-D5282CE6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3F85-B62A-D403-F6C4-98ED5D94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2161-E5C0-729B-547D-5D60B108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349D-5787-7E5C-5AD4-06512BC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E140-64D8-DA71-34CC-67CAF109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740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AECFC-19BD-C028-2982-C9B74AD76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06940-F95E-0819-9CEB-ADA18F03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2C4C-411A-EBDF-B914-486B2050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AFB8-1275-D549-129D-A0419AFB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261C-6506-7CA6-BBED-8AD625D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3755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0BF1-CE55-582E-45CE-32DD591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BB2B-6B63-BF45-1CB2-15D93DBD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F146-EBDC-ADE9-2D73-E5FAAD6B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7E8D-B5FD-3A58-9821-200C48B2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626E-F226-2570-67C9-863CFA0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8197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23CB-DD3D-40B5-B985-16759E06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92E3-B443-FD3B-8356-A2CEB255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2BAC-92BC-5413-9B0C-447C5B5F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ECB5-7DD4-C898-DEB0-AA7F5A4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F702-4609-B06F-9163-B789C88C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699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5C02-C2E6-0B7A-4DE3-8448681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C8EA1-05EF-5A14-70EC-145F2D61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837BB-63E7-74DB-2DA4-8D3A3BE0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4C7D2-F3BF-1D7B-749D-9091D2B8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28E1-54E5-DD7B-36C1-2E9B8BB9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7CA6-A46D-E807-CB64-1DE109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344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403-05CB-D3F5-9445-927F33C6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E91D-D829-C78B-6D94-7681E686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F93A4-27FF-2659-7C5C-D2CF30AB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2D050-1969-41D0-E269-9FCD47546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A8E09-D836-D4EF-9A26-F841C932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6A759-91F8-5305-DEE7-D760819D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041E5-F290-D13D-4E77-1B95DD9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CA481-2F0D-63C8-EFA7-FF77CF96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7446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8405-AA47-B750-E139-A1BA4150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54196-8627-266B-C01E-E7638C1F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1B5E9-EAB2-2591-52F6-5E6330AD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16DA5-5FBC-2FCA-5646-9116D80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8563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BE2A1-1F5B-B747-14FA-6DA2A0E7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E5A05-4C95-FC3A-E586-8908054A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4F032-84D7-E0B9-9369-2D4CE8D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2810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B525-F0A3-86B8-5D32-AF4321C8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B308-D1BD-FFF4-A4CB-5DB53629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78340-1FE5-42E5-5AE9-761420730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6C9F-BCA8-C983-75A1-847E0F3A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D90F-5477-9A5A-1FD3-3EFBAF34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4AC5E-507E-3456-6129-FF9CEBED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77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E893-0724-6478-2283-4ABF0478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5E668-7B1B-69AB-1A27-15B15424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E3D2-DBFA-385C-1D96-6885A00E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FFBA-7AA9-EB64-CA0B-E85F6D83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4C057-B3DA-37FB-E212-313F52D1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7B57-B095-743F-D67A-98C8458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396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57D5-8567-BCC7-7DC3-B438214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4716-9BFA-C826-AF3A-1A9301C02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A36F-8616-D675-A765-BB9AF44A5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3C672-24DA-CB48-8A7A-535A8ADA550C}" type="datetimeFigureOut">
              <a:rPr lang="en-EG" smtClean="0"/>
              <a:t>29/03/2024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4B2E-B2BD-71D2-F2A3-1089EB61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3D0B-2316-6C9C-2BD7-D19B32136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158B3-FF73-5741-BB30-D0A249F4D8B8}" type="slidenum">
              <a:rPr lang="en-EG" smtClean="0"/>
              <a:t>‹#›</a:t>
            </a:fld>
            <a:endParaRPr lang="en-E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30DD7-0EAA-AE79-4C0A-7D79AB951A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96923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shiCorp Vault – Index">
            <a:extLst>
              <a:ext uri="{FF2B5EF4-FFF2-40B4-BE49-F238E27FC236}">
                <a16:creationId xmlns:a16="http://schemas.microsoft.com/office/drawing/2014/main" id="{56092BC9-59A4-C8DD-F166-E4E6D961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1132060"/>
            <a:ext cx="10338486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Vault HashiCorp | SUE Cloud &amp; IT Professionals">
            <a:extLst>
              <a:ext uri="{FF2B5EF4-FFF2-40B4-BE49-F238E27FC236}">
                <a16:creationId xmlns:a16="http://schemas.microsoft.com/office/drawing/2014/main" id="{C165EE14-1143-14BD-65B6-6E7A48D9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138" y="1727526"/>
            <a:ext cx="1701474" cy="170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C95721-C471-194D-AC7F-4D83F5CF6DA9}"/>
              </a:ext>
            </a:extLst>
          </p:cNvPr>
          <p:cNvSpPr/>
          <p:nvPr/>
        </p:nvSpPr>
        <p:spPr>
          <a:xfrm>
            <a:off x="4772025" y="2171700"/>
            <a:ext cx="1557338" cy="871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D10611-456A-B8AE-C911-9CF69605748B}"/>
              </a:ext>
            </a:extLst>
          </p:cNvPr>
          <p:cNvCxnSpPr>
            <a:cxnSpLocks/>
          </p:cNvCxnSpPr>
          <p:nvPr/>
        </p:nvCxnSpPr>
        <p:spPr>
          <a:xfrm flipV="1">
            <a:off x="6329363" y="2343483"/>
            <a:ext cx="2771775" cy="29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4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3F854C-892E-9DC4-1CD6-E4E4E0F86BC5}"/>
              </a:ext>
            </a:extLst>
          </p:cNvPr>
          <p:cNvSpPr/>
          <p:nvPr/>
        </p:nvSpPr>
        <p:spPr>
          <a:xfrm>
            <a:off x="666199" y="797004"/>
            <a:ext cx="2732314" cy="23404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195B7C-09B7-855E-13E0-61D00C3D848C}"/>
              </a:ext>
            </a:extLst>
          </p:cNvPr>
          <p:cNvSpPr/>
          <p:nvPr/>
        </p:nvSpPr>
        <p:spPr>
          <a:xfrm>
            <a:off x="8784772" y="767442"/>
            <a:ext cx="2732314" cy="23404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968A96-895D-BC45-4566-CAB0F8F386AA}"/>
              </a:ext>
            </a:extLst>
          </p:cNvPr>
          <p:cNvCxnSpPr>
            <a:cxnSpLocks/>
          </p:cNvCxnSpPr>
          <p:nvPr/>
        </p:nvCxnSpPr>
        <p:spPr>
          <a:xfrm>
            <a:off x="3407228" y="1343357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FB413-7A57-3F7B-6799-D5D67E6D0721}"/>
              </a:ext>
            </a:extLst>
          </p:cNvPr>
          <p:cNvSpPr txBox="1"/>
          <p:nvPr/>
        </p:nvSpPr>
        <p:spPr>
          <a:xfrm>
            <a:off x="3738925" y="1044857"/>
            <a:ext cx="496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Authenticates with vault </a:t>
            </a:r>
            <a:endParaRPr lang="en-EG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85CBD3-FC9A-5255-B3EF-53F7F6063CDD}"/>
              </a:ext>
            </a:extLst>
          </p:cNvPr>
          <p:cNvCxnSpPr>
            <a:cxnSpLocks/>
          </p:cNvCxnSpPr>
          <p:nvPr/>
        </p:nvCxnSpPr>
        <p:spPr>
          <a:xfrm flipH="1">
            <a:off x="3407228" y="1807031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813EFC-6F71-1D80-9192-AD778156C9C4}"/>
              </a:ext>
            </a:extLst>
          </p:cNvPr>
          <p:cNvSpPr txBox="1"/>
          <p:nvPr/>
        </p:nvSpPr>
        <p:spPr>
          <a:xfrm>
            <a:off x="3439886" y="1480284"/>
            <a:ext cx="5845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verifies the identity then generate a token   </a:t>
            </a:r>
            <a:endParaRPr lang="en-EG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8DE59-DFA2-0C62-5251-91B58145D7C5}"/>
              </a:ext>
            </a:extLst>
          </p:cNvPr>
          <p:cNvCxnSpPr>
            <a:cxnSpLocks/>
          </p:cNvCxnSpPr>
          <p:nvPr/>
        </p:nvCxnSpPr>
        <p:spPr>
          <a:xfrm>
            <a:off x="3407228" y="2285998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F02E-B951-44CD-7564-7CEEA489B558}"/>
              </a:ext>
            </a:extLst>
          </p:cNvPr>
          <p:cNvSpPr txBox="1"/>
          <p:nvPr/>
        </p:nvSpPr>
        <p:spPr>
          <a:xfrm>
            <a:off x="3761216" y="1956415"/>
            <a:ext cx="39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 a CSR </a:t>
            </a:r>
            <a:endParaRPr lang="en-EG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63D75-18A8-13A2-CF24-EABE484EB8B2}"/>
              </a:ext>
            </a:extLst>
          </p:cNvPr>
          <p:cNvCxnSpPr/>
          <p:nvPr/>
        </p:nvCxnSpPr>
        <p:spPr>
          <a:xfrm flipH="1">
            <a:off x="3407228" y="2732315"/>
            <a:ext cx="5377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687ACB-DC5C-A152-CD5A-0D79FC2F57CF}"/>
              </a:ext>
            </a:extLst>
          </p:cNvPr>
          <p:cNvSpPr txBox="1"/>
          <p:nvPr/>
        </p:nvSpPr>
        <p:spPr>
          <a:xfrm>
            <a:off x="3770282" y="2358747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Validates the CSR against the created role then I</a:t>
            </a:r>
            <a:r>
              <a:rPr lang="en-EG" sz="1200" dirty="0"/>
              <a:t>ssue the certificate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0CA45F-C63B-5658-58CB-059403B80DFF}"/>
              </a:ext>
            </a:extLst>
          </p:cNvPr>
          <p:cNvSpPr/>
          <p:nvPr/>
        </p:nvSpPr>
        <p:spPr>
          <a:xfrm>
            <a:off x="3564361" y="1087800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6D119E-C1C0-9B36-EA28-E236FB3C7D0B}"/>
              </a:ext>
            </a:extLst>
          </p:cNvPr>
          <p:cNvSpPr/>
          <p:nvPr/>
        </p:nvSpPr>
        <p:spPr>
          <a:xfrm>
            <a:off x="3545041" y="1530538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FC0128-0639-6CAA-3C06-EE53B6356546}"/>
              </a:ext>
            </a:extLst>
          </p:cNvPr>
          <p:cNvSpPr/>
          <p:nvPr/>
        </p:nvSpPr>
        <p:spPr>
          <a:xfrm>
            <a:off x="3545041" y="199477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16C501-A6AF-4E36-DB11-3C6FD0228ADF}"/>
              </a:ext>
            </a:extLst>
          </p:cNvPr>
          <p:cNvSpPr/>
          <p:nvPr/>
        </p:nvSpPr>
        <p:spPr>
          <a:xfrm>
            <a:off x="3554383" y="2428533"/>
            <a:ext cx="206833" cy="1850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G" sz="1400" dirty="0"/>
              <a:t>4</a:t>
            </a:r>
          </a:p>
        </p:txBody>
      </p:sp>
      <p:pic>
        <p:nvPicPr>
          <p:cNvPr id="29" name="Picture 6" descr="Vault HashiCorp | SUE Cloud &amp; IT Professionals">
            <a:extLst>
              <a:ext uri="{FF2B5EF4-FFF2-40B4-BE49-F238E27FC236}">
                <a16:creationId xmlns:a16="http://schemas.microsoft.com/office/drawing/2014/main" id="{1901A06F-E2CC-1F46-CF26-27B1212F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26" y="859442"/>
            <a:ext cx="1895177" cy="18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6C5981-91B6-2806-5A4D-3C9A29F518C8}"/>
              </a:ext>
            </a:extLst>
          </p:cNvPr>
          <p:cNvSpPr txBox="1"/>
          <p:nvPr/>
        </p:nvSpPr>
        <p:spPr>
          <a:xfrm>
            <a:off x="1521839" y="1716178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Client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08DF9-BFAA-CA2D-B0E6-A59B5DF30854}"/>
              </a:ext>
            </a:extLst>
          </p:cNvPr>
          <p:cNvSpPr txBox="1"/>
          <p:nvPr/>
        </p:nvSpPr>
        <p:spPr>
          <a:xfrm>
            <a:off x="9421587" y="2497246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sz="2000" b="1" dirty="0"/>
              <a:t>Vault PKI</a:t>
            </a:r>
          </a:p>
        </p:txBody>
      </p:sp>
    </p:spTree>
    <p:extLst>
      <p:ext uri="{BB962C8B-B14F-4D97-AF65-F5344CB8AC3E}">
        <p14:creationId xmlns:p14="http://schemas.microsoft.com/office/powerpoint/2010/main" val="13945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Eldesoki, Vodafone</dc:creator>
  <cp:lastModifiedBy>Ahmed Eldesoki, Vodafone</cp:lastModifiedBy>
  <cp:revision>1</cp:revision>
  <dcterms:created xsi:type="dcterms:W3CDTF">2024-03-29T11:07:05Z</dcterms:created>
  <dcterms:modified xsi:type="dcterms:W3CDTF">2024-04-04T13:34:22Z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2024-04-04T13:34:22Z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da473f39-6183-4a59-b9a0-27c37e51c71e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