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25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8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3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0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E8FB-4F51-45C9-BB1B-E4C7F30361E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EBE0-11F1-4181-83D0-0C2931E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57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2D4CB-4461-44D2-389F-9E7D00C9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Counting machine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CFD47-D3F4-1328-73DD-6B242823F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Astra team</a:t>
            </a:r>
          </a:p>
        </p:txBody>
      </p:sp>
      <p:pic>
        <p:nvPicPr>
          <p:cNvPr id="5" name="Graphic 4" descr="Money outline">
            <a:extLst>
              <a:ext uri="{FF2B5EF4-FFF2-40B4-BE49-F238E27FC236}">
                <a16:creationId xmlns:a16="http://schemas.microsoft.com/office/drawing/2014/main" id="{977B36BF-D87F-10CD-0B3D-8467B6AF8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F684C8B0-70D9-DE12-715E-4160D0AA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E3A77-18AA-83D3-25BF-FD0D541B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rgbClr val="FFFFFF"/>
                </a:solidFill>
                <a:latin typeface="Lao UI" panose="020B0502040204020203" pitchFamily="34" charset="0"/>
              </a:rPr>
              <a:t>Part 2: Raspberry Pi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1AEA-3CC7-C47F-12DF-83691C37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1800" b="1" i="0" u="none" strike="noStrike" baseline="0">
                <a:latin typeface="Agency FB" panose="020B0503020202020204" pitchFamily="34" charset="0"/>
              </a:rPr>
              <a:t>Libraries and Modules </a:t>
            </a:r>
            <a:endParaRPr lang="en-US" sz="1800" b="0" i="0" u="none" strike="noStrike" baseline="0">
              <a:latin typeface="Lao UI" panose="020B0502040204020203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>
                <a:latin typeface="Cavolini" panose="03000502040302020204" pitchFamily="66" charset="0"/>
                <a:cs typeface="Cavolini" panose="03000502040302020204" pitchFamily="66" charset="0"/>
              </a:rPr>
              <a:t>1. The Python serial library</a:t>
            </a:r>
          </a:p>
          <a:p>
            <a:pPr marL="0" indent="0">
              <a:buNone/>
            </a:pPr>
            <a:r>
              <a:rPr lang="en-US" sz="1800" b="1" i="0" u="none" strike="noStrike" baseline="0">
                <a:latin typeface="Cavolini" panose="03000502040302020204" pitchFamily="66" charset="0"/>
                <a:cs typeface="Cavolini" panose="03000502040302020204" pitchFamily="66" charset="0"/>
              </a:rPr>
              <a:t>2. The picamera library</a:t>
            </a:r>
          </a:p>
          <a:p>
            <a:pPr marL="0" indent="0">
              <a:buNone/>
            </a:pPr>
            <a:r>
              <a:rPr lang="en-US" sz="1800" b="1" i="0" u="none" strike="noStrike" baseline="0">
                <a:latin typeface="Cavolini" panose="03000502040302020204" pitchFamily="66" charset="0"/>
                <a:cs typeface="Cavolini" panose="03000502040302020204" pitchFamily="66" charset="0"/>
              </a:rPr>
              <a:t>3. gpiozero</a:t>
            </a:r>
          </a:p>
          <a:p>
            <a:pPr marL="0" indent="0">
              <a:buNone/>
            </a:pPr>
            <a:r>
              <a:rPr lang="en-US" sz="1800" b="1" i="0" u="none" strike="noStrike" baseline="0">
                <a:latin typeface="Cavolini" panose="03000502040302020204" pitchFamily="66" charset="0"/>
                <a:cs typeface="Cavolini" panose="03000502040302020204" pitchFamily="66" charset="0"/>
              </a:rPr>
              <a:t>4. The argparse module </a:t>
            </a:r>
          </a:p>
          <a:p>
            <a:pPr marL="0" indent="0">
              <a:buNone/>
            </a:pPr>
            <a:r>
              <a:rPr lang="en-US" sz="1800" b="1" i="0" u="none" strike="noStrike" baseline="0">
                <a:latin typeface="Cavolini" panose="03000502040302020204" pitchFamily="66" charset="0"/>
                <a:cs typeface="Cavolini" panose="03000502040302020204" pitchFamily="66" charset="0"/>
              </a:rPr>
              <a:t>5. The standard library os and pathlib</a:t>
            </a:r>
          </a:p>
          <a:p>
            <a:pPr marL="0" indent="0">
              <a:buNone/>
            </a:pPr>
            <a:r>
              <a:rPr lang="en-US" sz="1800" b="1" i="0" u="none" strike="noStrike" baseline="0">
                <a:latin typeface="Cavolini" panose="03000502040302020204" pitchFamily="66" charset="0"/>
                <a:cs typeface="Cavolini" panose="03000502040302020204" pitchFamily="66" charset="0"/>
              </a:rPr>
              <a:t>6. CV2 </a:t>
            </a:r>
          </a:p>
          <a:p>
            <a:pPr marL="0" indent="0">
              <a:buNone/>
            </a:pPr>
            <a:r>
              <a:rPr lang="en-US" sz="1800" b="1" i="0" u="none" strike="noStrike" baseline="0">
                <a:latin typeface="Cavolini" panose="03000502040302020204" pitchFamily="66" charset="0"/>
                <a:cs typeface="Cavolini" panose="03000502040302020204" pitchFamily="66" charset="0"/>
              </a:rPr>
              <a:t>7. torch.backends</a:t>
            </a:r>
          </a:p>
          <a:p>
            <a:endParaRPr lang="en-US" sz="1800" b="1" i="0" u="none" strike="noStrike" baseline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1800" b="1">
                <a:latin typeface="Agency FB" panose="020B0503020202020204" pitchFamily="34" charset="0"/>
              </a:rPr>
              <a:t>Receive Images and transmit data </a:t>
            </a:r>
          </a:p>
        </p:txBody>
      </p:sp>
    </p:spTree>
    <p:extLst>
      <p:ext uri="{BB962C8B-B14F-4D97-AF65-F5344CB8AC3E}">
        <p14:creationId xmlns:p14="http://schemas.microsoft.com/office/powerpoint/2010/main" val="358393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ADA87-72A8-9A89-8CDE-01845A3F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Project Simulation Model: 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20B11-C07A-8D6B-AFAB-48DEE0057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907" y="1687148"/>
            <a:ext cx="6521683" cy="3483703"/>
          </a:xfrm>
        </p:spPr>
      </p:pic>
    </p:spTree>
    <p:extLst>
      <p:ext uri="{BB962C8B-B14F-4D97-AF65-F5344CB8AC3E}">
        <p14:creationId xmlns:p14="http://schemas.microsoft.com/office/powerpoint/2010/main" val="268781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FB23-B45B-3580-1B7D-0BEA4F60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masis MT Pro" panose="020405040500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160-F1FA-CE48-0172-01EEFFD7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b="0" i="0" u="none" strike="noStrike" baseline="0" dirty="0">
                <a:latin typeface="Calibri" panose="020F0502020204030204" pitchFamily="34" charset="0"/>
              </a:rPr>
              <a:t>This project was designed, implemented and tested by a group of ambitious students in the faculty of engineering, Tanta University. Our system is simple and have a very low cost compared with its functionality. It is a combination of embedded systems and electronics in addition to AI &amp; ML, which have become an important trend in technology now. </a:t>
            </a:r>
            <a:endParaRPr lang="en-US" sz="2400" dirty="0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2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6" descr="Robot">
            <a:extLst>
              <a:ext uri="{FF2B5EF4-FFF2-40B4-BE49-F238E27FC236}">
                <a16:creationId xmlns:a16="http://schemas.microsoft.com/office/drawing/2014/main" id="{7336761B-6D99-BC09-C14A-D64EBFD02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5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2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38D2-6C71-AD31-E1C8-85E738C6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690" y="635383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5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Team members:</a:t>
            </a:r>
          </a:p>
        </p:txBody>
      </p:sp>
      <p:cxnSp>
        <p:nvCxnSpPr>
          <p:cNvPr id="38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ycle with people outline">
            <a:extLst>
              <a:ext uri="{FF2B5EF4-FFF2-40B4-BE49-F238E27FC236}">
                <a16:creationId xmlns:a16="http://schemas.microsoft.com/office/drawing/2014/main" id="{0B57D67C-4A5F-2189-8F7F-7BB37E62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850" y="2848835"/>
            <a:ext cx="3217333" cy="3217333"/>
          </a:xfrm>
          <a:prstGeom prst="rect">
            <a:avLst/>
          </a:prstGeom>
        </p:spPr>
      </p:pic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9640" y="1554355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221" y="1837208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2095" y="2208380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FA80-843E-6C1E-42A1-B91E1EDF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690" y="3429000"/>
            <a:ext cx="5366041" cy="28091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Ahmed Mostafa Elshamy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Mohamed Anas Nasr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Hassan Mohamed Bahbah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Nada Ibrahim Shehata 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Haiam Elsayed Emam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4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4741B-FBE3-EEAB-4ED7-686D9C7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" panose="020B0604020202020204" pitchFamily="18" charset="0"/>
              </a:rPr>
              <a:t>Introduction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3657ADD9-6673-3640-3C79-C6137AA11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8" r="31143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A86C-F6AD-6517-92D8-1EED3BE8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>
                <a:latin typeface="Cavolini" panose="03000502040302020204" pitchFamily="66" charset="0"/>
                <a:cs typeface="Cavolini" panose="03000502040302020204" pitchFamily="66" charset="0"/>
              </a:rPr>
              <a:t>* </a:t>
            </a:r>
            <a:r>
              <a:rPr lang="en-US" sz="1300" b="1" i="0" u="none" strike="noStrike" baseline="0">
                <a:latin typeface="Cavolini" panose="03000502040302020204" pitchFamily="66" charset="0"/>
                <a:cs typeface="Cavolini" panose="03000502040302020204" pitchFamily="66" charset="0"/>
              </a:rPr>
              <a:t>This project is basically about making a secured counting machine which asked for a password using the Arduino 4x4 keypad then displaying a message on LCD display. </a:t>
            </a:r>
            <a:endParaRPr lang="ar-EG" sz="1300" b="1" i="0" u="none" strike="noStrike" baseline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en-US" sz="1300" b="1">
                <a:latin typeface="Lao UI" panose="020B0604020202020204" pitchFamily="34" charset="0"/>
              </a:rPr>
              <a:t>The operation:</a:t>
            </a:r>
            <a:endParaRPr lang="en-US" sz="1300" b="0" i="0" u="none" strike="noStrike" baseline="0">
              <a:latin typeface="Symbol" panose="05050102010706020507" pitchFamily="18" charset="2"/>
            </a:endParaRPr>
          </a:p>
          <a:p>
            <a:r>
              <a:rPr lang="en-US" sz="1300" b="1">
                <a:latin typeface="Lao UI" panose="020B0502040204020203" pitchFamily="34" charset="0"/>
              </a:rPr>
              <a:t>The user is asked to enter a password followed by '=' through the keypad. </a:t>
            </a:r>
          </a:p>
          <a:p>
            <a:r>
              <a:rPr lang="en-US" sz="1300" b="1" i="0" u="none" strike="noStrike" baseline="0">
                <a:latin typeface="Lao UI" panose="020B0502040204020203" pitchFamily="34" charset="0"/>
              </a:rPr>
              <a:t>Arduino UNO verifies the password (123456 by default) and sends UART frame to raspberry pi to start operation. </a:t>
            </a:r>
          </a:p>
          <a:p>
            <a:r>
              <a:rPr lang="en-US" sz="1300" b="1" i="0" u="none" strike="noStrike" baseline="0">
                <a:latin typeface="Lao UI" panose="020B0502040204020203" pitchFamily="34" charset="0"/>
              </a:rPr>
              <a:t>The user puts the money in front of the camera and pushes the push button to start operation. </a:t>
            </a:r>
          </a:p>
          <a:p>
            <a:r>
              <a:rPr lang="en-US" sz="1300" b="1" i="0" u="none" strike="noStrike" baseline="0">
                <a:latin typeface="Lao UI" panose="020B0502040204020203" pitchFamily="34" charset="0"/>
              </a:rPr>
              <a:t>The raspberry pi captures an image through a camera, runs an AI image classification model and calculates the amount of money. </a:t>
            </a:r>
          </a:p>
          <a:p>
            <a:r>
              <a:rPr lang="en-US" sz="1300" b="1" i="0" u="none" strike="noStrike" baseline="0">
                <a:latin typeface="Lao UI" panose="020B0502040204020203" pitchFamily="34" charset="0"/>
              </a:rPr>
              <a:t>A UART frame is sent back to Arduino UNO to display the amount of money on the LCD </a:t>
            </a:r>
          </a:p>
          <a:p>
            <a:pPr marL="0" indent="0">
              <a:buNone/>
            </a:pPr>
            <a:endParaRPr lang="en-US" sz="1300" b="1">
              <a:latin typeface="Lao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3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DC0A8-5BE9-D2E2-69ED-4277B3BD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hardware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E1BFD6A3-8BB8-E9F8-CBFC-9C4B08779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DFBB-88F3-0251-76EB-4337722C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en-US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US" b="1" i="0" u="none" strike="noStrike" baseline="0" dirty="0">
                <a:latin typeface="Cavolini" panose="020B0502040204020203" pitchFamily="66" charset="0"/>
                <a:cs typeface="Cavolini" panose="020B0502040204020203" pitchFamily="66" charset="0"/>
              </a:rPr>
              <a:t>Arduino UNO </a:t>
            </a:r>
          </a:p>
          <a:p>
            <a:r>
              <a:rPr lang="en-US" b="1" i="0" u="none" strike="noStrike" baseline="0" dirty="0">
                <a:latin typeface="Cavolini" panose="020B0502040204020203" pitchFamily="66" charset="0"/>
                <a:cs typeface="Cavolini" panose="020B0502040204020203" pitchFamily="66" charset="0"/>
              </a:rPr>
              <a:t>Raspberry Pi 3 </a:t>
            </a:r>
          </a:p>
          <a:p>
            <a:r>
              <a:rPr lang="en-US" b="1" i="0" u="none" strike="noStrike" baseline="0" dirty="0">
                <a:latin typeface="Cavolini" panose="020B0502040204020203" pitchFamily="66" charset="0"/>
                <a:cs typeface="Cavolini" panose="020B0502040204020203" pitchFamily="66" charset="0"/>
              </a:rPr>
              <a:t>Pi Camera </a:t>
            </a:r>
          </a:p>
          <a:p>
            <a:r>
              <a:rPr lang="en-US" b="1" i="0" u="none" strike="noStrike" baseline="0" dirty="0">
                <a:latin typeface="Cavolini" panose="020B0502040204020203" pitchFamily="66" charset="0"/>
                <a:cs typeface="Cavolini" panose="020B0502040204020203" pitchFamily="66" charset="0"/>
              </a:rPr>
              <a:t>Push Button </a:t>
            </a:r>
          </a:p>
          <a:p>
            <a:r>
              <a:rPr lang="en-US" b="1" i="0" u="none" strike="noStrike" baseline="0" dirty="0">
                <a:latin typeface="Cavolini" panose="020B0502040204020203" pitchFamily="66" charset="0"/>
                <a:cs typeface="Cavolini" panose="020B0502040204020203" pitchFamily="66" charset="0"/>
              </a:rPr>
              <a:t>20x4 LCD </a:t>
            </a:r>
          </a:p>
          <a:p>
            <a:r>
              <a:rPr lang="en-US" b="1" i="0" u="none" strike="noStrike" baseline="0" dirty="0">
                <a:latin typeface="Cavolini" panose="020B0502040204020203" pitchFamily="66" charset="0"/>
                <a:cs typeface="Cavolini" panose="020B0502040204020203" pitchFamily="66" charset="0"/>
              </a:rPr>
              <a:t>Keypad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Blockchain with solid fill">
            <a:extLst>
              <a:ext uri="{FF2B5EF4-FFF2-40B4-BE49-F238E27FC236}">
                <a16:creationId xmlns:a16="http://schemas.microsoft.com/office/drawing/2014/main" id="{66E129A3-DDBD-C75D-79E2-07FD33207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7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8DC0-CB66-96C6-773C-BA864EFA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Required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7379-6D21-FC66-1886-6FF0C175F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endParaRPr lang="en-US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US" b="1" i="0" u="none" strike="noStrike" baseline="0" dirty="0" err="1">
                <a:latin typeface="Cavolini" panose="03000502040302020204" pitchFamily="66" charset="0"/>
                <a:cs typeface="Cavolini" panose="03000502040302020204" pitchFamily="66" charset="0"/>
              </a:rPr>
              <a:t>argparse</a:t>
            </a:r>
            <a:r>
              <a:rPr lang="en-US" b="1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</a:p>
          <a:p>
            <a:r>
              <a:rPr lang="en-US" b="1" i="0" u="none" strike="noStrike" baseline="0" dirty="0" err="1">
                <a:latin typeface="Cavolini" panose="03000502040302020204" pitchFamily="66" charset="0"/>
                <a:cs typeface="Cavolini" panose="03000502040302020204" pitchFamily="66" charset="0"/>
              </a:rPr>
              <a:t>pathlib</a:t>
            </a:r>
            <a:r>
              <a:rPr lang="en-US" b="1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</a:p>
          <a:p>
            <a:r>
              <a:rPr lang="en-US" b="1" i="0" u="none" strike="noStrike" baseline="0" dirty="0" err="1">
                <a:latin typeface="Cavolini" panose="03000502040302020204" pitchFamily="66" charset="0"/>
                <a:cs typeface="Cavolini" panose="03000502040302020204" pitchFamily="66" charset="0"/>
              </a:rPr>
              <a:t>openCV</a:t>
            </a:r>
            <a:r>
              <a:rPr lang="en-US" b="1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</a:p>
          <a:p>
            <a:r>
              <a:rPr lang="en-US" b="1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torch </a:t>
            </a:r>
          </a:p>
          <a:p>
            <a:r>
              <a:rPr lang="en-US" b="1" i="0" u="none" strike="noStrike" baseline="0" dirty="0" err="1">
                <a:latin typeface="Cavolini" panose="03000502040302020204" pitchFamily="66" charset="0"/>
                <a:cs typeface="Cavolini" panose="03000502040302020204" pitchFamily="66" charset="0"/>
              </a:rPr>
              <a:t>numpy</a:t>
            </a:r>
            <a:r>
              <a:rPr lang="en-US" b="1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8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15CBF7-4531-C7BD-3D36-363A47C6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Flow chart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14213-424D-AACE-73EB-DD9A77A90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grayscl/>
          </a:blip>
          <a:stretch>
            <a:fillRect/>
          </a:stretch>
        </p:blipFill>
        <p:spPr>
          <a:xfrm>
            <a:off x="6961568" y="560239"/>
            <a:ext cx="3782632" cy="5737521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1"/>
            </a:bgClr>
          </a:pattFill>
          <a:ln w="28575">
            <a:noFill/>
          </a:ln>
          <a:effectLst>
            <a:glow rad="228600">
              <a:schemeClr val="accent5">
                <a:alpha val="40000"/>
              </a:schemeClr>
            </a:glow>
          </a:effectLst>
          <a:scene3d>
            <a:camera prst="orthographicFront"/>
            <a:lightRig rig="threePt" dir="t"/>
          </a:scene3d>
          <a:sp3d contourW="12700">
            <a:bevelB w="152400" h="50800" prst="softRound"/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308569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125 -0.25 C -0.06901 -0.25 -1.66667E-6 -0.18102 -1.66667E-6 -0.125 L -1.66667E-6 0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D3211-6647-1EEF-7D94-4893DC8E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latin typeface="Lao UI" panose="020B0502040204020203" pitchFamily="34" charset="0"/>
              </a:rPr>
              <a:t>Part 1: Arduino: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3785-44A6-EA3E-1AF2-1939720E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latin typeface="Agency FB" panose="020B0503020202020204" pitchFamily="34" charset="0"/>
              </a:rPr>
              <a:t>In repo the Arduino folder which contains files: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US" b="1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Demo.mp4 </a:t>
            </a:r>
          </a:p>
          <a:p>
            <a:r>
              <a:rPr lang="en-US" b="1" i="0" u="none" strike="noStrike" baseline="0" dirty="0" err="1">
                <a:latin typeface="Cavolini" panose="03000502040302020204" pitchFamily="66" charset="0"/>
                <a:cs typeface="Cavolini" panose="03000502040302020204" pitchFamily="66" charset="0"/>
              </a:rPr>
              <a:t>main.ino</a:t>
            </a:r>
            <a:r>
              <a:rPr lang="en-US" b="1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</a:p>
          <a:p>
            <a:r>
              <a:rPr lang="en-US" b="1" i="0" u="none" strike="noStrike" baseline="0" dirty="0" err="1">
                <a:latin typeface="Cavolini" panose="03000502040302020204" pitchFamily="66" charset="0"/>
                <a:cs typeface="Cavolini" panose="03000502040302020204" pitchFamily="66" charset="0"/>
              </a:rPr>
              <a:t>app.h</a:t>
            </a:r>
            <a:r>
              <a:rPr lang="en-US" b="1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</a:p>
          <a:p>
            <a:r>
              <a:rPr lang="en-US" b="1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app.cpp </a:t>
            </a:r>
          </a:p>
          <a:p>
            <a:endParaRPr lang="en-US" b="0" i="0" u="none" strike="noStrike" baseline="0" dirty="0">
              <a:latin typeface="Courier New" panose="02070309020205020404" pitchFamily="49" charset="0"/>
            </a:endParaRP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B5161DA8-8F36-EC19-304B-48566F951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87" r="1162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75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6CBCB-BEE0-E12A-CF24-4160AE08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lang="en-US"/>
              <a:t>Part 1: Arduino: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9371-3370-C701-F31F-8C2AE8E8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en-US" sz="2000" b="1" i="0" u="none" strike="noStrike" baseline="0" dirty="0">
                <a:latin typeface="Agency FB" panose="020B0503020202020204" pitchFamily="34" charset="0"/>
              </a:rPr>
              <a:t>Libraries, Functions and Constants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1. Liquid Crystal.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2. Keypad.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</a:p>
          <a:p>
            <a:r>
              <a:rPr lang="en-US" sz="2000" b="1" dirty="0">
                <a:latin typeface="Agency FB" panose="020B0503020202020204" pitchFamily="34" charset="0"/>
              </a:rPr>
              <a:t>LCD and Keypad </a:t>
            </a:r>
          </a:p>
          <a:p>
            <a:pPr marL="0" indent="0">
              <a:buNone/>
            </a:pPr>
            <a:r>
              <a:rPr lang="en-US" sz="2000" dirty="0">
                <a:latin typeface="Cavolini" panose="03000502040302020204" pitchFamily="66" charset="0"/>
                <a:cs typeface="Cavolini" panose="03000502040302020204" pitchFamily="66" charset="0"/>
              </a:rPr>
              <a:t>1. 20x4 LCD </a:t>
            </a:r>
          </a:p>
          <a:p>
            <a:pPr marL="0" indent="0">
              <a:buNone/>
            </a:pPr>
            <a:r>
              <a:rPr lang="en-US" sz="2000" dirty="0">
                <a:latin typeface="Cavolini" panose="03000502040302020204" pitchFamily="66" charset="0"/>
                <a:cs typeface="Cavolini" panose="03000502040302020204" pitchFamily="66" charset="0"/>
              </a:rPr>
              <a:t>2. 4x4 keypad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latin typeface="Agency FB" panose="020B0503020202020204" pitchFamily="34" charset="0"/>
              </a:rPr>
              <a:t>Password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65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316E9-0849-5796-54CE-6F2972F2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FFFFFF"/>
                </a:solidFill>
                <a:latin typeface="Lao UI" panose="020B0502040204020203" pitchFamily="34" charset="0"/>
              </a:rPr>
              <a:t>Part 2: Raspberry Pi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D376F-CE30-1AE7-53B8-98415CDB5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r>
              <a:rPr lang="en-US" b="0" i="0" baseline="0" dirty="0">
                <a:latin typeface="Agency FB" panose="020B0503020202020204" pitchFamily="34" charset="0"/>
              </a:rPr>
              <a:t>Raspberry Pi which contains files </a:t>
            </a:r>
            <a:endParaRPr lang="en-US" b="0" dirty="0">
              <a:latin typeface="Agency FB" panose="020B0503020202020204" pitchFamily="34" charset="0"/>
            </a:endParaRPr>
          </a:p>
          <a:p>
            <a:pPr lvl="0"/>
            <a:r>
              <a:rPr lang="en-US" b="1" i="0" baseline="0" dirty="0">
                <a:latin typeface="Cavolini" panose="03000502040302020204" pitchFamily="66" charset="0"/>
                <a:cs typeface="Cavolini" panose="03000502040302020204" pitchFamily="66" charset="0"/>
              </a:rPr>
              <a:t>detect.py</a:t>
            </a:r>
            <a:endParaRPr 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0"/>
            <a:r>
              <a:rPr lang="en-US" b="1" i="0" baseline="0" dirty="0">
                <a:latin typeface="Cavolini" panose="03000502040302020204" pitchFamily="66" charset="0"/>
                <a:cs typeface="Cavolini" panose="03000502040302020204" pitchFamily="66" charset="0"/>
              </a:rPr>
              <a:t>custom_detect.py</a:t>
            </a:r>
            <a:endParaRPr 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0"/>
            <a:r>
              <a:rPr lang="en-US" b="1" i="0" baseline="0" dirty="0">
                <a:latin typeface="Cavolini" panose="03000502040302020204" pitchFamily="66" charset="0"/>
                <a:cs typeface="Cavolini" panose="03000502040302020204" pitchFamily="66" charset="0"/>
              </a:rPr>
              <a:t>best.pt</a:t>
            </a:r>
            <a:endParaRPr 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0"/>
            <a:r>
              <a:rPr lang="en-US" b="1" i="0" baseline="0" dirty="0">
                <a:latin typeface="Cavolini" panose="03000502040302020204" pitchFamily="66" charset="0"/>
                <a:cs typeface="Cavolini" panose="03000502040302020204" pitchFamily="66" charset="0"/>
              </a:rPr>
              <a:t>app.py </a:t>
            </a:r>
            <a:endParaRPr 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9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</TotalTime>
  <Words>375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Abadi</vt:lpstr>
      <vt:lpstr>Agency FB</vt:lpstr>
      <vt:lpstr>Amasis MT Pro</vt:lpstr>
      <vt:lpstr>Arial</vt:lpstr>
      <vt:lpstr>Calibri</vt:lpstr>
      <vt:lpstr>Calibri Light</vt:lpstr>
      <vt:lpstr>Cavolini</vt:lpstr>
      <vt:lpstr>Courier New</vt:lpstr>
      <vt:lpstr>Lao UI</vt:lpstr>
      <vt:lpstr>Symbol</vt:lpstr>
      <vt:lpstr>Office Theme</vt:lpstr>
      <vt:lpstr>Counting machine </vt:lpstr>
      <vt:lpstr>Team members:</vt:lpstr>
      <vt:lpstr>Introduction</vt:lpstr>
      <vt:lpstr>Required hardware</vt:lpstr>
      <vt:lpstr>Required modules</vt:lpstr>
      <vt:lpstr>Flow chart</vt:lpstr>
      <vt:lpstr>Part 1: Arduino: </vt:lpstr>
      <vt:lpstr>Part 1: Arduino:</vt:lpstr>
      <vt:lpstr>Part 2: Raspberry Pi </vt:lpstr>
      <vt:lpstr>Part 2: Raspberry Pi </vt:lpstr>
      <vt:lpstr>Project Simulation Model: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machine </dc:title>
  <dc:creator>حسن محمد لطفى بحبح</dc:creator>
  <cp:lastModifiedBy>حسن محمد لطفى بحبح</cp:lastModifiedBy>
  <cp:revision>13</cp:revision>
  <dcterms:created xsi:type="dcterms:W3CDTF">2023-03-09T16:26:20Z</dcterms:created>
  <dcterms:modified xsi:type="dcterms:W3CDTF">2023-03-09T19:05:31Z</dcterms:modified>
</cp:coreProperties>
</file>