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002060"/>
                </a:solidFill>
              </a:rPr>
              <a:t>airline_passenger_satisfaction</a:t>
            </a:r>
            <a:endParaRPr lang="en-US" sz="48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" y="2784475"/>
            <a:ext cx="7393305" cy="1721485"/>
          </a:xfrm>
        </p:spPr>
        <p:txBody>
          <a:bodyPr/>
          <a:lstStyle/>
          <a:p>
            <a:r>
              <a:rPr lang="en-US" sz="4400" b="1">
                <a:solidFill>
                  <a:srgbClr val="002060"/>
                </a:solidFill>
              </a:rPr>
              <a:t>Analyzation</a:t>
            </a:r>
            <a:endParaRPr lang="en-US" sz="4400" b="1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024255"/>
          </a:xfrm>
        </p:spPr>
        <p:txBody>
          <a:bodyPr/>
          <a:p>
            <a:r>
              <a:rPr lang="en-US" b="1"/>
              <a:t>Describtion of data set</a:t>
            </a:r>
            <a:endParaRPr lang="en-US" b="1"/>
          </a:p>
        </p:txBody>
      </p:sp>
      <p:pic>
        <p:nvPicPr>
          <p:cNvPr id="5" name="Content Placeholder 4" descr="Screenshot (1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1373505"/>
            <a:ext cx="12190730" cy="5484495"/>
          </a:xfrm>
          <a:prstGeom prst="rect">
            <a:avLst/>
          </a:prstGeom>
        </p:spPr>
      </p:pic>
      <p:sp>
        <p:nvSpPr>
          <p:cNvPr id="6" name="Round Diagonal Corner Rectangle 5"/>
          <p:cNvSpPr/>
          <p:nvPr/>
        </p:nvSpPr>
        <p:spPr>
          <a:xfrm>
            <a:off x="531495" y="488950"/>
            <a:ext cx="5203825" cy="628650"/>
          </a:xfrm>
          <a:prstGeom prst="round2Diag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002060"/>
                </a:solidFill>
              </a:rPr>
              <a:t>Data Set</a:t>
            </a:r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Airline Passenger Satisfaction</a:t>
            </a:r>
            <a:endParaRPr lang="en-US"/>
          </a:p>
          <a:p>
            <a:r>
              <a:rPr lang="en-US"/>
              <a:t>Customer satisfaction scores from 120,000+ airline passengers, including additional information about each passenger, their flight, and type of travel, as well as ther evaluation of different factors like cleanliness, comfort, service, and overall experience.</a:t>
            </a:r>
            <a:endParaRPr lang="en-US"/>
          </a:p>
        </p:txBody>
      </p:sp>
      <p:sp>
        <p:nvSpPr>
          <p:cNvPr id="4" name="Round Diagonal Corner Rectangle 3"/>
          <p:cNvSpPr/>
          <p:nvPr/>
        </p:nvSpPr>
        <p:spPr>
          <a:xfrm>
            <a:off x="494665" y="165735"/>
            <a:ext cx="2144395" cy="628650"/>
          </a:xfrm>
          <a:prstGeom prst="round2Diag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70" y="234950"/>
            <a:ext cx="10972800" cy="582613"/>
          </a:xfrm>
        </p:spPr>
        <p:txBody>
          <a:bodyPr/>
          <a:p>
            <a:r>
              <a:rPr lang="en-US" sz="3200" b="1" i="1" baseline="30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 percentage of airline passengers are satisfied</a:t>
            </a:r>
            <a:endParaRPr lang="en-US" sz="3200" b="1" i="1" baseline="30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4" name="Content Placeholder 3" descr="Figure 2024-10-03 1515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0090"/>
            <a:ext cx="12191365" cy="6137910"/>
          </a:xfrm>
          <a:prstGeom prst="rect">
            <a:avLst/>
          </a:prstGeom>
        </p:spPr>
      </p:pic>
      <p:sp>
        <p:nvSpPr>
          <p:cNvPr id="9" name="Round Diagonal Corner Rectangle 8"/>
          <p:cNvSpPr/>
          <p:nvPr/>
        </p:nvSpPr>
        <p:spPr>
          <a:xfrm>
            <a:off x="356235" y="234950"/>
            <a:ext cx="7004685" cy="450850"/>
          </a:xfrm>
          <a:prstGeom prst="round2DiagRect">
            <a:avLst>
              <a:gd name="adj1" fmla="val 16667"/>
              <a:gd name="adj2" fmla="val 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The bar chart shows the percentage of satisfied vs dissatisfied passengers. The two categories presented are:</a:t>
            </a:r>
            <a:endParaRPr lang="en-US" sz="24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Neutral or Dissatisfied: Representing a higher percentage (over 50%), indicating that more passengers fall into this group.</a:t>
            </a:r>
            <a:endParaRPr lang="en-US" sz="24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Satisfied: Representing a lower percentage, around 40-45%.</a:t>
            </a:r>
            <a:endParaRPr lang="en-US" sz="24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This suggests that there is a larger portion of passengers who are either neutral or dissatisfied compared to those who are satisfied with their airline experience. The chart effectively highlights the gap between the two groups.</a:t>
            </a:r>
            <a:endParaRPr lang="en-US" sz="24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b="1"/>
              <a:t>Does it vary by customer type? </a:t>
            </a:r>
            <a:endParaRPr lang="en-US" sz="2800" b="1"/>
          </a:p>
        </p:txBody>
      </p:sp>
      <p:pic>
        <p:nvPicPr>
          <p:cNvPr id="5" name="Content Placeholder 4" descr="Figure 2024-10-03 1515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855980"/>
            <a:ext cx="12192000" cy="6002655"/>
          </a:xfrm>
          <a:prstGeom prst="rect">
            <a:avLst/>
          </a:prstGeom>
        </p:spPr>
      </p:pic>
      <p:sp>
        <p:nvSpPr>
          <p:cNvPr id="4" name="Round Diagonal Corner Rectangle 3"/>
          <p:cNvSpPr/>
          <p:nvPr/>
        </p:nvSpPr>
        <p:spPr>
          <a:xfrm>
            <a:off x="652145" y="202565"/>
            <a:ext cx="5387975" cy="563880"/>
          </a:xfrm>
          <a:prstGeom prst="round2Diag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635" cy="6858000"/>
          </a:xfrm>
        </p:spPr>
        <p:txBody>
          <a:bodyPr/>
          <a:p>
            <a:endParaRPr lang="en-US" sz="2000" b="1"/>
          </a:p>
          <a:p>
            <a:endParaRPr lang="en-US" sz="2000" b="1"/>
          </a:p>
          <a:p>
            <a:r>
              <a:rPr lang="en-US" sz="2000" b="1"/>
              <a:t>First-time Passengers:</a:t>
            </a:r>
            <a:endParaRPr lang="en-US" sz="2000" b="1"/>
          </a:p>
          <a:p>
            <a:r>
              <a:rPr lang="en-US" sz="2000"/>
              <a:t>A larger portion is Neutral or Dissatisfied, with relatively fewer passengers satisfied. </a:t>
            </a:r>
            <a:endParaRPr lang="en-US" sz="2000"/>
          </a:p>
          <a:p>
            <a:r>
              <a:rPr lang="en-US" sz="2000"/>
              <a:t>This suggests that new customers may be less pleased with their experience or have higher expectations that weren't met.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Returning Passengers:</a:t>
            </a:r>
            <a:endParaRPr lang="en-US" sz="2000" b="1"/>
          </a:p>
          <a:p>
            <a:r>
              <a:rPr lang="en-US" sz="2000"/>
              <a:t>Though many are Neutral or Dissatisfied, the number of Satisfied passengers is significantly higher compared to first-time passengers.</a:t>
            </a:r>
            <a:endParaRPr lang="en-US" sz="2000"/>
          </a:p>
          <a:p>
            <a:r>
              <a:rPr lang="en-US" sz="2000"/>
              <a:t>Returning customers generally appear to have a better experience, or are more loyal, resulting in higher satisfaction levels.</a:t>
            </a:r>
            <a:endParaRPr lang="en-US" sz="2000"/>
          </a:p>
          <a:p>
            <a:endParaRPr lang="en-US" sz="2000"/>
          </a:p>
          <a:p>
            <a:r>
              <a:rPr lang="en-US" sz="2000" b="1"/>
              <a:t>Insights</a:t>
            </a:r>
            <a:r>
              <a:rPr lang="en-US" sz="2000"/>
              <a:t>:</a:t>
            </a:r>
            <a:endParaRPr lang="en-US" sz="2000"/>
          </a:p>
          <a:p>
            <a:r>
              <a:rPr lang="en-US" sz="2000"/>
              <a:t>Returning passengers may benefit from familiarity with the airline's services or enjoy perks like loyalty programs, which may positively influence satisfaction.</a:t>
            </a:r>
            <a:endParaRPr lang="en-US" sz="2000"/>
          </a:p>
          <a:p>
            <a:r>
              <a:rPr lang="en-US" sz="2000"/>
              <a:t>First-time passengers may require better service or experiences to encourage them to return and become loyal customers.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745"/>
            <a:ext cx="10972800" cy="582613"/>
          </a:xfrm>
        </p:spPr>
        <p:txBody>
          <a:bodyPr/>
          <a:p>
            <a:r>
              <a:rPr lang="en-US" sz="3200" b="1"/>
              <a:t>satisfaction by type of travel</a:t>
            </a:r>
            <a:endParaRPr lang="en-US" sz="3200" b="1"/>
          </a:p>
        </p:txBody>
      </p:sp>
      <p:pic>
        <p:nvPicPr>
          <p:cNvPr id="6" name="Content Placeholder 5" descr="Figure 2024-10-03 15143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1073785"/>
            <a:ext cx="12192635" cy="5784215"/>
          </a:xfrm>
          <a:prstGeom prst="rect">
            <a:avLst/>
          </a:prstGeom>
        </p:spPr>
      </p:pic>
      <p:sp>
        <p:nvSpPr>
          <p:cNvPr id="5" name="Round Diagonal Corner Rectangle 4"/>
          <p:cNvSpPr/>
          <p:nvPr/>
        </p:nvSpPr>
        <p:spPr>
          <a:xfrm>
            <a:off x="411480" y="202565"/>
            <a:ext cx="5961380" cy="720725"/>
          </a:xfrm>
          <a:prstGeom prst="round2Diag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635"/>
            <a:ext cx="12192635" cy="6128385"/>
          </a:xfrm>
        </p:spPr>
        <p:txBody>
          <a:bodyPr/>
          <a:p>
            <a:r>
              <a:rPr lang="en-US" sz="2000"/>
              <a:t>This bar chart shows Satisfaction by Type of Travel, comparing satisfaction levels for                 Business and Personal travel.</a:t>
            </a:r>
            <a:endParaRPr lang="en-US" sz="2000"/>
          </a:p>
          <a:p>
            <a:r>
              <a:rPr lang="en-US" sz="2000"/>
              <a:t>Business Travelers:</a:t>
            </a:r>
            <a:endParaRPr lang="en-US" sz="2000"/>
          </a:p>
          <a:p>
            <a:endParaRPr lang="en-US" sz="2000"/>
          </a:p>
          <a:p>
            <a:r>
              <a:rPr lang="en-US" sz="2000"/>
              <a:t>The majority of business travelers are Satisfied, with a higher count compared to those                      who are neutral or dissatisfied.</a:t>
            </a:r>
            <a:endParaRPr lang="en-US" sz="2000"/>
          </a:p>
          <a:p>
            <a:r>
              <a:rPr lang="en-US" sz="2000"/>
              <a:t>This could suggest that business travelers generally receive better service, potentially due to premium seats or additional amenities offered during business travel.</a:t>
            </a:r>
            <a:endParaRPr lang="en-US" sz="2000"/>
          </a:p>
          <a:p>
            <a:r>
              <a:rPr lang="en-US" sz="2000"/>
              <a:t>Personal Travelers:</a:t>
            </a:r>
            <a:endParaRPr lang="en-US" sz="2000"/>
          </a:p>
          <a:p>
            <a:endParaRPr lang="en-US" sz="2000"/>
          </a:p>
          <a:p>
            <a:r>
              <a:rPr lang="en-US" sz="2000"/>
              <a:t>The majority of personal travelers are Neutral or Dissatisfied, with only a small portion being satisfied.</a:t>
            </a:r>
            <a:endParaRPr lang="en-US" sz="2000"/>
          </a:p>
          <a:p>
            <a:r>
              <a:rPr lang="en-US" sz="2000"/>
              <a:t>This suggests that personal travel experiences may not be meeting expectations as consistently as business travel, possibly due to different priorities or travel conditions (e.g., economy class, lack of perks).</a:t>
            </a:r>
            <a:endParaRPr lang="en-US" sz="2000"/>
          </a:p>
          <a:p>
            <a:r>
              <a:rPr lang="en-US" sz="2000"/>
              <a:t>Insights:</a:t>
            </a:r>
            <a:endParaRPr lang="en-US" sz="2000"/>
          </a:p>
          <a:p>
            <a:r>
              <a:rPr lang="en-US" sz="2000"/>
              <a:t>Business travelers seem to have a better experience overall, likely due to the nature of business class services or the importance airlines place on maintaining corporate relationships.</a:t>
            </a:r>
            <a:endParaRPr lang="en-US" sz="2000"/>
          </a:p>
          <a:p>
            <a:r>
              <a:rPr lang="en-US" sz="2000"/>
              <a:t>Personal travelers might experience more dissatisfaction due to fewer benefits, lower expectations for service, or more cost-conscious choices affecting comfort.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2935</Words>
  <Application>WPS Presentation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Algerian</vt:lpstr>
      <vt:lpstr>Arabic Typesetting</vt:lpstr>
      <vt:lpstr>Arial Black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airline_passenger_satisfaction</dc:title>
  <dc:creator>EL-BOSTAN</dc:creator>
  <cp:lastModifiedBy>Ahmed Essam</cp:lastModifiedBy>
  <cp:revision>1</cp:revision>
  <dcterms:created xsi:type="dcterms:W3CDTF">2024-10-03T15:28:41Z</dcterms:created>
  <dcterms:modified xsi:type="dcterms:W3CDTF">2024-10-03T15:28:41Z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8CF01DDDAA334FE1AE973FEDEC3E1D98_13</vt:lpwstr>
  </property>
  <property fmtid="{D5CDD505-2E9C-101B-9397-08002B2CF9AE}" pid="3" name="KSOProductBuildVer">
    <vt:lpwstr>1033-12.2.0.18283</vt:lpwstr>
  </property>
</Properties>
</file>