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AC4FD-1864-4D1C-B090-1DBB95EACC5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3C3A-DC77-4DAD-848B-35175E8B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33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1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3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2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5A1000-7988-4294-94B6-9661720A066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7B4241-D625-4322-B2E9-DA75098015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F2A1-F070-7D22-5996-6BACE65CE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DE362-2548-4C87-3570-2E11F75FC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:- Ahmed Essam</a:t>
            </a:r>
          </a:p>
        </p:txBody>
      </p:sp>
    </p:spTree>
    <p:extLst>
      <p:ext uri="{BB962C8B-B14F-4D97-AF65-F5344CB8AC3E}">
        <p14:creationId xmlns:p14="http://schemas.microsoft.com/office/powerpoint/2010/main" val="11935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F1B4-F0B5-29D5-45E9-BE1DC6D6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A2BBFD-6638-2EE2-5777-99FC096231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0491" y="1136431"/>
            <a:ext cx="11431510" cy="39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Breast cancer is the most common cancer worldwide, accounting for approximately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all new cancer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is the leading cause of cancer-related deaths in women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binary classification model to classify breast cancer as malignant or benign using medical data (e.g., histopathology images, medical records, or mammogram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2F62-7387-35C1-C360-44E598A6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67B0AF-F304-98B4-E1E2-E7F789D8E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084832"/>
            <a:ext cx="97857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distinguishing between malignant and benign tumors from medical </a:t>
            </a:r>
            <a:r>
              <a:rPr lang="en-US" altLang="en-US" sz="1800" dirty="0">
                <a:latin typeface="Arial" panose="020B0604020202020204" pitchFamily="34" charset="0"/>
              </a:rPr>
              <a:t>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reliance on radiologists' expertise for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an AI model that automates this classification process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CF7-7DB1-7294-AEB4-0B094CCF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34DA-A89B-1306-F504-4533EFA6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Used: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 the dataset(s) (e.g., Wisconsin Breast Cancer Dataset (WBCD), Breast Cancer Wisconsin (Diagnostic) Data,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features (e.g., tumor size, texture, smoothness, compactness for WBCD).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samples and target variables (Malignant/Benign).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steps (e.g., scaling, handling missing values, encoding labels).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BBE8-9710-D6C0-BC97-1547ACC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97AE-1D21-13FA-C9EE-386AFB8F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Chosen: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of model used (Deep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Reason for model selection (performance, interpretability).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5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2E05-FCAD-78EB-DA17-1978F7A4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8988-4504-0CE7-02D0-33E4F18E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Training Process: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ratio (e.g., 80% training, 20% testing).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Cross-validation or train-test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Evaluation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33D1-866D-79EF-A097-46830FF1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5F9D-1940-34DC-7537-A393782E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Sample Predictions: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some sample images or data points with the predicted labels (Malignant/Benign).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with actual results (ground truth).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Quantitative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Present key metrics (accuracy) with a table or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06A-4141-FC2F-D9B9-44BCEA1A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8065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CDDDD-DD4D-D802-9092-91BB3371C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09" y="585214"/>
            <a:ext cx="9720072" cy="58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294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breast cancer</vt:lpstr>
      <vt:lpstr>Introduction</vt:lpstr>
      <vt:lpstr>Problem Statement</vt:lpstr>
      <vt:lpstr>Dataset</vt:lpstr>
      <vt:lpstr>Model Architecture</vt:lpstr>
      <vt:lpstr>Training and Evaluation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Elbostan</dc:creator>
  <cp:lastModifiedBy>Elbostan</cp:lastModifiedBy>
  <cp:revision>1</cp:revision>
  <dcterms:created xsi:type="dcterms:W3CDTF">2024-12-04T15:21:43Z</dcterms:created>
  <dcterms:modified xsi:type="dcterms:W3CDTF">2024-12-04T15:47:12Z</dcterms:modified>
</cp:coreProperties>
</file>