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524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12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1902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848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0071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7603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392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851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12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42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68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05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DA72-C6EA-4409-A22B-D94966FDA5D0}" type="datetimeFigureOut">
              <a:rPr lang="ar-EG" smtClean="0"/>
              <a:t>14/04/1438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18A-96E4-4EF3-B261-4DD3BA068C8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730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Lab 4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 lnSpcReduction="10000"/>
          </a:bodyPr>
          <a:lstStyle/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Write a class point with all possible constructors</a:t>
            </a:r>
          </a:p>
          <a:p>
            <a:pPr lvl="1" algn="l" rtl="0">
              <a:defRPr/>
            </a:pPr>
            <a:r>
              <a:rPr lang="en-US" sz="2400" dirty="0">
                <a:latin typeface="Arial" charset="0"/>
                <a:cs typeface="Arial" charset="0"/>
              </a:rPr>
              <a:t>Use initializer list in constructors </a:t>
            </a:r>
          </a:p>
          <a:p>
            <a:pPr lvl="1" algn="l" rtl="0">
              <a:defRPr/>
            </a:pPr>
            <a:r>
              <a:rPr lang="en-US" sz="2400" dirty="0">
                <a:latin typeface="Arial" charset="0"/>
                <a:cs typeface="Arial" charset="0"/>
              </a:rPr>
              <a:t>Write all possible setters and getters for class</a:t>
            </a:r>
          </a:p>
          <a:p>
            <a:pPr lvl="1" algn="l" rtl="0">
              <a:defRPr/>
            </a:pPr>
            <a:r>
              <a:rPr lang="en-US" sz="2400" dirty="0">
                <a:latin typeface="Arial" charset="0"/>
                <a:cs typeface="Arial" charset="0"/>
              </a:rPr>
              <a:t>Use a static variable for counting number of shapes </a:t>
            </a:r>
          </a:p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>
                <a:latin typeface="Arial" charset="0"/>
                <a:cs typeface="Arial" charset="0"/>
              </a:rPr>
              <a:t>Use class point as a sealed class and make all possible changes (properties )</a:t>
            </a:r>
          </a:p>
          <a:p>
            <a:pPr marL="857250" lvl="1" indent="-457200" algn="l" rtl="0">
              <a:defRPr/>
            </a:pPr>
            <a:r>
              <a:rPr lang="en-US" sz="2400" dirty="0">
                <a:latin typeface="Arial" charset="0"/>
                <a:cs typeface="Arial" charset="0"/>
              </a:rPr>
              <a:t>Write a list /array list of point </a:t>
            </a:r>
            <a:r>
              <a:rPr lang="en-US" sz="2400" dirty="0">
                <a:latin typeface="Arial" charset="0"/>
                <a:cs typeface="Arial" charset="0"/>
              </a:rPr>
              <a:t>objects</a:t>
            </a:r>
            <a:endParaRPr lang="en-US" sz="2400" dirty="0">
              <a:latin typeface="Arial" charset="0"/>
              <a:cs typeface="Arial" charset="0"/>
            </a:endParaRPr>
          </a:p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>
                <a:latin typeface="Arial" charset="0"/>
                <a:cs typeface="Arial" charset="0"/>
              </a:rPr>
              <a:t>Write classes for </a:t>
            </a:r>
            <a:r>
              <a:rPr lang="en-US" sz="2400" dirty="0" err="1">
                <a:latin typeface="Arial" charset="0"/>
                <a:cs typeface="Arial" charset="0"/>
              </a:rPr>
              <a:t>circle,rectangle,square,triangle</a:t>
            </a:r>
            <a:r>
              <a:rPr lang="en-US" sz="2400" dirty="0">
                <a:latin typeface="Arial" charset="0"/>
                <a:cs typeface="Arial" charset="0"/>
              </a:rPr>
              <a:t> which inherits from shape </a:t>
            </a:r>
            <a:endParaRPr lang="en-US" sz="2400" dirty="0">
              <a:latin typeface="Arial" charset="0"/>
              <a:cs typeface="Arial" charset="0"/>
            </a:endParaRPr>
          </a:p>
          <a:p>
            <a:pPr marL="514350" indent="-514350" algn="l" rtl="0">
              <a:buFont typeface="+mj-lt"/>
              <a:buAutoNum type="arabicPeriod"/>
              <a:defRPr/>
            </a:pPr>
            <a:r>
              <a:rPr lang="en-US" sz="2400" dirty="0">
                <a:latin typeface="Arial" charset="0"/>
                <a:cs typeface="Arial" charset="0"/>
              </a:rPr>
              <a:t>Create a </a:t>
            </a:r>
            <a:r>
              <a:rPr lang="en-US" sz="2400" dirty="0" err="1">
                <a:latin typeface="Arial" charset="0"/>
                <a:cs typeface="Arial" charset="0"/>
              </a:rPr>
              <a:t>GeoShape</a:t>
            </a:r>
            <a:r>
              <a:rPr lang="en-US" sz="2400" dirty="0">
                <a:latin typeface="Arial" charset="0"/>
                <a:cs typeface="Arial" charset="0"/>
              </a:rPr>
              <a:t> class  </a:t>
            </a:r>
            <a:r>
              <a:rPr lang="en-US" sz="2400" dirty="0">
                <a:latin typeface="Arial" charset="0"/>
                <a:cs typeface="Arial" charset="0"/>
              </a:rPr>
              <a:t>that calculates the area of any 4 graphical </a:t>
            </a:r>
            <a:r>
              <a:rPr lang="en-US" sz="2400" dirty="0">
                <a:latin typeface="Arial" charset="0"/>
                <a:cs typeface="Arial" charset="0"/>
              </a:rPr>
              <a:t>shape(</a:t>
            </a:r>
            <a:r>
              <a:rPr lang="en-US" sz="2400" dirty="0" err="1">
                <a:latin typeface="Arial" charset="0"/>
                <a:cs typeface="Arial" charset="0"/>
              </a:rPr>
              <a:t>Circle,Rectangle</a:t>
            </a:r>
            <a:r>
              <a:rPr lang="en-US" sz="2400" dirty="0">
                <a:latin typeface="Arial" charset="0"/>
                <a:cs typeface="Arial" charset="0"/>
              </a:rPr>
              <a:t>, Square, </a:t>
            </a:r>
            <a:r>
              <a:rPr lang="en-US" sz="2400" dirty="0">
                <a:latin typeface="Arial" charset="0"/>
                <a:cs typeface="Arial" charset="0"/>
              </a:rPr>
              <a:t>Triangle)</a:t>
            </a:r>
          </a:p>
          <a:p>
            <a:pPr algn="l" rtl="0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endParaRPr lang="en-US" b="1" dirty="0" smtClean="0"/>
          </a:p>
          <a:p>
            <a:endParaRPr lang="en-US" b="1" dirty="0"/>
          </a:p>
          <a:p>
            <a:endParaRPr lang="en-US" b="1" smtClean="0"/>
          </a:p>
          <a:p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71665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Lab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beu-gkadous</dc:creator>
  <cp:lastModifiedBy>beu-gkadous</cp:lastModifiedBy>
  <cp:revision>4</cp:revision>
  <dcterms:created xsi:type="dcterms:W3CDTF">2017-01-12T07:00:47Z</dcterms:created>
  <dcterms:modified xsi:type="dcterms:W3CDTF">2017-01-12T10:46:08Z</dcterms:modified>
</cp:coreProperties>
</file>