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1E0-9CC9-9A68-998C-0AB8B63C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83B2A-C934-A387-58F5-754125BF1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60BD-17C9-C318-9463-8347D6B9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91D8-FC86-F9E8-DF17-2EE3AA70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AEB6-BE6C-127D-1BD0-29D6252F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C2B7-2F05-BC67-A84C-434A6414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AA0D0-C4A8-F6FD-2D10-4F38360C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27BD-8477-C3A0-9E7D-1798406F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40A7-E5D1-2BB9-B6F3-C315C21A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EA7C-E6D8-8930-943B-FCF0391E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A178-C330-3F47-2249-4BA6E3072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9E115-2B2B-7F63-DB64-4F265175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CD4B-D6AA-62F7-DD72-3A381FEF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E6E2-A101-45C5-380F-5A7F2B77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BD48-7501-A6D3-75EE-A9D7FE8E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3EBF-1FE9-56FA-8732-6F2BD13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B30E-2362-2AA4-6912-A28ADA1F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AC16-3CA9-70FA-03BD-4FDDEDC9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9D13-E3E8-79E7-2DD6-B3A2FD4C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D747-681A-F3BD-B994-142EEFD8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3FF8-3BE7-8E3F-4C61-DDBC1E7E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3B07C-42EE-81F3-1608-BB016916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554F-F332-7664-D875-CC020FE9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F48D-F127-8A44-0DC6-435D913E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92B1-3C8E-EFB6-1649-75F92042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A7E5-341A-1AB8-C339-CE451E0A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0221-7F34-408F-F9DC-936450708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C7A04-E037-71DC-C002-222D6613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EFCC-37A1-5E64-77B2-681D3B03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367D-E36F-1D7D-9A80-5BE2AFD3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07C26-F2E8-49F9-C399-FCADB020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485-C14C-DC6A-B447-731D61CA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70D53-3BDF-DC00-65CA-95A8AA2A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8F36D-2A16-EE31-BC4D-34CC905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2F0D2-A367-806B-5E0C-8B05A90A4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B4DD8-5163-A33B-EFDE-7922F7F6D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4B92E-8242-3A25-AEEB-3CA37904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06E7F-189F-92A1-2E21-0BB8B988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CCFAB-F608-E8A7-8D8E-6C693E7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6278-69DB-6D92-C1C1-3B42326B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6FB40-A326-D854-8429-22EAC993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C577C-9965-80B0-8899-14475B12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EBA39-77E5-1BE0-68C8-1396C561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DE737-1563-E0B7-D188-2F6B206C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8CE23-6241-846F-9AD2-F47F2395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4024-E776-EF97-4734-386C8996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80B1-7652-AD42-DD2E-29188B2A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BC58-BE65-A7F5-B507-56880E4F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B6F0-768E-E555-E1BF-B095D478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624A-4477-C707-0BA2-A5A25ED4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E30E-F46D-A879-2010-3571B687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8F6A-2B24-038B-7424-6F06A1B8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56C3-038C-1461-CD52-1090D141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21566-D353-A120-F7F3-C9733D641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C0C33-6E4A-28E6-C800-309D6A4C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84F8-1F94-2A75-6B3D-A8A25AD1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0850-887B-11A5-AD39-FA52C6C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02280-B264-153F-AEB6-0D0B2ADE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41223-CC0E-2B7C-A875-6D7B1127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C403-D6BE-E6A5-7647-6D806AFC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B2C0-9784-1838-0F19-0268EE2CE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2C5A-250A-884C-98C9-98C0AFE68157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D2CB-D751-816A-E147-7E19C514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EB09-AECF-DCF4-EC64-56BA7728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D3E2-5723-A249-B621-C55E9E53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DD6-19F6-9547-DC00-B762C118F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05512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7279-C840-9DE9-A0B4-627707AE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optimization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585DA7-8300-7717-3866-79FA038B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38300"/>
            <a:ext cx="9829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3FD1-89AC-D34E-06D5-680CE696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D6E6-E9BF-BCE4-3BF5-E1DC300C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arr1d: Shape (10,)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arr2d: Shape (5,2) array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B5156-AF79-8FA7-2CAF-10ED5F4AAD6D}"/>
              </a:ext>
            </a:extLst>
          </p:cNvPr>
          <p:cNvGrpSpPr/>
          <p:nvPr/>
        </p:nvGrpSpPr>
        <p:grpSpPr>
          <a:xfrm>
            <a:off x="1300163" y="2614613"/>
            <a:ext cx="7790080" cy="585787"/>
            <a:chOff x="1300163" y="2614613"/>
            <a:chExt cx="7790080" cy="5857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6227A2-022F-A10A-4B15-F0973258FCB4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717A26-A45F-11F1-6365-073C6D45B51B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325F22-23CE-901F-1E6E-010B3C12C37A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20A1A0-D5CB-601C-D034-F40D22F7751E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3DE48A-9EC8-AA96-26A1-AAEE0B16A117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C82AF-D495-B878-61BE-1BDD0743056F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613A3F-649A-0C35-9E77-F65B9D1B9FED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37F8F3-C1F0-1622-EFCB-D2A571C92753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206458-2EA9-83EE-D163-1894DACF358F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F84CDD-7861-687C-F697-913E39E7AD91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BA96D-C0A5-4FEF-ADED-F41301038032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AAD446-01A6-05F3-9DB0-B9E49F57AD8A}"/>
              </a:ext>
            </a:extLst>
          </p:cNvPr>
          <p:cNvGrpSpPr/>
          <p:nvPr/>
        </p:nvGrpSpPr>
        <p:grpSpPr>
          <a:xfrm>
            <a:off x="1300163" y="4102894"/>
            <a:ext cx="7790080" cy="585787"/>
            <a:chOff x="1300163" y="2614613"/>
            <a:chExt cx="7790080" cy="5857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2BA12-BBF2-5F3E-E7C8-E8EBD0B2BDB5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FB3B06-CD7D-4AAE-B66A-885369F57930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033CB4-1B0E-7496-CD93-CC258F8D06C1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154D89-020C-8DBE-23C9-58EB7CF6645F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AAA7A4B-3642-829A-40A7-F7E1749AE128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92C06A-2499-1CE6-49D5-BDF48C73B371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13D4CB-ED86-2339-1774-874906EB72BD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8712C5-B1DF-DC5A-DB38-F92B7D99A485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F31191-C8C2-3D8B-3D77-BB3B7E0DC06F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515652-709C-FA6D-3C90-04D696BA8084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8E40BC-7489-0848-2C43-5A0306F70439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9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C69E-07A2-91D2-F60A-C50E802C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the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7469-21C1-6E70-CA45-DF22D560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arrays are </a:t>
            </a:r>
            <a:r>
              <a:rPr lang="en-US" dirty="0" err="1"/>
              <a:t>continguous</a:t>
            </a:r>
            <a:r>
              <a:rPr lang="en-US" dirty="0"/>
              <a:t> blocks of memory.</a:t>
            </a:r>
          </a:p>
          <a:p>
            <a:r>
              <a:rPr lang="en-US" dirty="0"/>
              <a:t>ND arrays are not real</a:t>
            </a:r>
          </a:p>
          <a:p>
            <a:r>
              <a:rPr lang="en-US" dirty="0"/>
              <a:t>They look the same as 1D arrays.</a:t>
            </a:r>
          </a:p>
          <a:p>
            <a:r>
              <a:rPr lang="en-US" dirty="0"/>
              <a:t>Implemented as an indexing trick back to 1D</a:t>
            </a:r>
          </a:p>
          <a:p>
            <a:r>
              <a:rPr lang="en-US" dirty="0"/>
              <a:t>2D: for (N,M) its: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*M +j</a:t>
            </a:r>
          </a:p>
        </p:txBody>
      </p:sp>
    </p:spTree>
    <p:extLst>
      <p:ext uri="{BB962C8B-B14F-4D97-AF65-F5344CB8AC3E}">
        <p14:creationId xmlns:p14="http://schemas.microsoft.com/office/powerpoint/2010/main" val="14180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660-59C5-D73E-2B26-89272FF8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61FE-481B-6B1A-0579-87F35DCE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arr1d[4]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arr2d[2,1]</a:t>
            </a:r>
          </a:p>
          <a:p>
            <a:pPr lvl="1"/>
            <a:r>
              <a:rPr lang="en-US" dirty="0"/>
              <a:t>N = 5, M = 2 therefore 2*2 + 1 = 5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466A25-4E12-B349-9FAF-615BF9D63BBD}"/>
              </a:ext>
            </a:extLst>
          </p:cNvPr>
          <p:cNvGrpSpPr/>
          <p:nvPr/>
        </p:nvGrpSpPr>
        <p:grpSpPr>
          <a:xfrm>
            <a:off x="1572306" y="2603727"/>
            <a:ext cx="7790080" cy="585787"/>
            <a:chOff x="1300163" y="2614613"/>
            <a:chExt cx="7790080" cy="5857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3C59CF-EA75-0807-33AA-8AF8091ECAD8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63220E-2E21-2731-7F65-EF521DA103EC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BF613-7FDA-28B8-FE91-DE3B78CEA733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805164-0E46-D7CC-6B3D-602B4DD24037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D3366-F682-9524-4D98-5ACC2E320DEA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C628E4-EBA2-68C4-F367-3621171D6FDF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7B2EAF-7C08-4118-BD29-0950900D79B2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DE774B-D489-B5D6-9D80-0BC89653F506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DE7F47-D27B-B860-5CA7-37389AA8F4A1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C8456D-99B0-9195-1F8A-CDF66CA61ADB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0E8350-D85D-CF2F-D24D-DF306FCFCFD9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402DDC-92C8-26E3-E313-4DD53A9B9F94}"/>
              </a:ext>
            </a:extLst>
          </p:cNvPr>
          <p:cNvGrpSpPr/>
          <p:nvPr/>
        </p:nvGrpSpPr>
        <p:grpSpPr>
          <a:xfrm>
            <a:off x="1572306" y="4390345"/>
            <a:ext cx="7790080" cy="585787"/>
            <a:chOff x="1300163" y="2614613"/>
            <a:chExt cx="7790080" cy="58578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1BDD71-FDF0-BF16-AE71-BA94EDC40D57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808818-7EDA-250E-016B-FF89D10D91C5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8BF81F-98C9-7304-1CF6-4F122BFB20BA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FB2DCB-67CF-7E31-FBA5-D0385A799669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144D61-EA5D-40DE-EAC6-6A3BB1FA4265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D6C6B-45FF-E22A-A118-494ED117FC43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E28369-E291-F255-34F8-0E67198E9B2C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DCEA945-EBB4-6236-6943-8FB29AA961E2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88FFD3A-77F0-03AF-4F0F-7046BBF972BB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7D74DE-E947-7069-2F26-9C4CA5B8CBE1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A944B09-68F9-1E74-F893-32735BC39D47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EDE716-EA8A-C4F2-9C68-C34C3BEB5C4A}"/>
              </a:ext>
            </a:extLst>
          </p:cNvPr>
          <p:cNvGrpSpPr/>
          <p:nvPr/>
        </p:nvGrpSpPr>
        <p:grpSpPr>
          <a:xfrm>
            <a:off x="1572307" y="5170261"/>
            <a:ext cx="7730560" cy="969364"/>
            <a:chOff x="1572307" y="5170261"/>
            <a:chExt cx="7730560" cy="9693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C8BB3D-5161-CE44-4D74-BDB3E04F616B}"/>
                </a:ext>
              </a:extLst>
            </p:cNvPr>
            <p:cNvGrpSpPr/>
            <p:nvPr/>
          </p:nvGrpSpPr>
          <p:grpSpPr>
            <a:xfrm>
              <a:off x="1572307" y="5170261"/>
              <a:ext cx="1317171" cy="892464"/>
              <a:chOff x="1572307" y="5170261"/>
              <a:chExt cx="1317171" cy="892464"/>
            </a:xfrm>
          </p:grpSpPr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13AD3F42-815B-3630-D180-FE9D049E1AF0}"/>
                  </a:ext>
                </a:extLst>
              </p:cNvPr>
              <p:cNvSpPr/>
              <p:nvPr/>
            </p:nvSpPr>
            <p:spPr>
              <a:xfrm rot="16200000">
                <a:off x="2026446" y="4716122"/>
                <a:ext cx="408894" cy="131717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37720-F1D1-2151-966C-48FA3965A6B8}"/>
                  </a:ext>
                </a:extLst>
              </p:cNvPr>
              <p:cNvSpPr txBox="1"/>
              <p:nvPr/>
            </p:nvSpPr>
            <p:spPr>
              <a:xfrm>
                <a:off x="1667892" y="5693393"/>
                <a:ext cx="95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arr2d[0]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A320C6A-0666-9406-FB60-3E3751077DD9}"/>
                </a:ext>
              </a:extLst>
            </p:cNvPr>
            <p:cNvGrpSpPr/>
            <p:nvPr/>
          </p:nvGrpSpPr>
          <p:grpSpPr>
            <a:xfrm>
              <a:off x="3250744" y="5208586"/>
              <a:ext cx="1317171" cy="892464"/>
              <a:chOff x="1572307" y="5170261"/>
              <a:chExt cx="1317171" cy="892464"/>
            </a:xfrm>
          </p:grpSpPr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ED5B093-E6CF-AA61-DDCD-8D9F3013CC46}"/>
                  </a:ext>
                </a:extLst>
              </p:cNvPr>
              <p:cNvSpPr/>
              <p:nvPr/>
            </p:nvSpPr>
            <p:spPr>
              <a:xfrm rot="16200000">
                <a:off x="2026446" y="4716122"/>
                <a:ext cx="408894" cy="131717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1AD45C2-6CC8-54AF-5C23-1F0160263919}"/>
                  </a:ext>
                </a:extLst>
              </p:cNvPr>
              <p:cNvSpPr txBox="1"/>
              <p:nvPr/>
            </p:nvSpPr>
            <p:spPr>
              <a:xfrm>
                <a:off x="1667892" y="5693393"/>
                <a:ext cx="95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arr2d[1]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ED43B0D-C5BE-3C59-7B33-04831591B418}"/>
                </a:ext>
              </a:extLst>
            </p:cNvPr>
            <p:cNvGrpSpPr/>
            <p:nvPr/>
          </p:nvGrpSpPr>
          <p:grpSpPr>
            <a:xfrm>
              <a:off x="4688338" y="5208586"/>
              <a:ext cx="1648679" cy="892464"/>
              <a:chOff x="1572307" y="5170261"/>
              <a:chExt cx="1317171" cy="892464"/>
            </a:xfrm>
          </p:grpSpPr>
          <p:sp>
            <p:nvSpPr>
              <p:cNvPr id="59" name="Left Brace 58">
                <a:extLst>
                  <a:ext uri="{FF2B5EF4-FFF2-40B4-BE49-F238E27FC236}">
                    <a16:creationId xmlns:a16="http://schemas.microsoft.com/office/drawing/2014/main" id="{BC59761D-1616-BE75-775F-66C0EDB32E0F}"/>
                  </a:ext>
                </a:extLst>
              </p:cNvPr>
              <p:cNvSpPr/>
              <p:nvPr/>
            </p:nvSpPr>
            <p:spPr>
              <a:xfrm rot="16200000">
                <a:off x="2026446" y="4716122"/>
                <a:ext cx="408894" cy="131717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928017-3742-8C23-3926-028C44E617BA}"/>
                  </a:ext>
                </a:extLst>
              </p:cNvPr>
              <p:cNvSpPr txBox="1"/>
              <p:nvPr/>
            </p:nvSpPr>
            <p:spPr>
              <a:xfrm>
                <a:off x="1667892" y="5693393"/>
                <a:ext cx="760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arr2d[2]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C6E274B-877D-3C7D-8FC0-FB375D333213}"/>
                </a:ext>
              </a:extLst>
            </p:cNvPr>
            <p:cNvGrpSpPr/>
            <p:nvPr/>
          </p:nvGrpSpPr>
          <p:grpSpPr>
            <a:xfrm>
              <a:off x="6337017" y="5208585"/>
              <a:ext cx="1317171" cy="892464"/>
              <a:chOff x="1572307" y="5170261"/>
              <a:chExt cx="1317171" cy="892464"/>
            </a:xfrm>
          </p:grpSpPr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452C93F1-2D3C-D337-6FF6-CFA3BCE7EC2C}"/>
                  </a:ext>
                </a:extLst>
              </p:cNvPr>
              <p:cNvSpPr/>
              <p:nvPr/>
            </p:nvSpPr>
            <p:spPr>
              <a:xfrm rot="16200000">
                <a:off x="2026446" y="4716122"/>
                <a:ext cx="408894" cy="131717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101017-A74A-5770-C36E-721FDFBE7324}"/>
                  </a:ext>
                </a:extLst>
              </p:cNvPr>
              <p:cNvSpPr txBox="1"/>
              <p:nvPr/>
            </p:nvSpPr>
            <p:spPr>
              <a:xfrm>
                <a:off x="1667892" y="5693393"/>
                <a:ext cx="95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arr2d[3]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FFAD0D-8685-E247-3DF9-BE9FA2B9A151}"/>
                </a:ext>
              </a:extLst>
            </p:cNvPr>
            <p:cNvGrpSpPr/>
            <p:nvPr/>
          </p:nvGrpSpPr>
          <p:grpSpPr>
            <a:xfrm>
              <a:off x="7746372" y="5247161"/>
              <a:ext cx="1556495" cy="892464"/>
              <a:chOff x="1572307" y="5170261"/>
              <a:chExt cx="1317171" cy="892464"/>
            </a:xfrm>
          </p:grpSpPr>
          <p:sp>
            <p:nvSpPr>
              <p:cNvPr id="65" name="Left Brace 64">
                <a:extLst>
                  <a:ext uri="{FF2B5EF4-FFF2-40B4-BE49-F238E27FC236}">
                    <a16:creationId xmlns:a16="http://schemas.microsoft.com/office/drawing/2014/main" id="{1FF9C5E7-0F0A-BF0B-6825-7C5491398106}"/>
                  </a:ext>
                </a:extLst>
              </p:cNvPr>
              <p:cNvSpPr/>
              <p:nvPr/>
            </p:nvSpPr>
            <p:spPr>
              <a:xfrm rot="16200000">
                <a:off x="2026446" y="4716122"/>
                <a:ext cx="408894" cy="131717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609775-FAF8-FF93-C204-4AF905A66E28}"/>
                  </a:ext>
                </a:extLst>
              </p:cNvPr>
              <p:cNvSpPr txBox="1"/>
              <p:nvPr/>
            </p:nvSpPr>
            <p:spPr>
              <a:xfrm>
                <a:off x="1667892" y="5693393"/>
                <a:ext cx="806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arr2d[4]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83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E0AB-C855-2A71-4EE7-CF99AB7E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602D-738C-9341-0613-04F7EE19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Vectorisation</a:t>
            </a:r>
            <a:r>
              <a:rPr lang="en-US" dirty="0"/>
              <a:t> occurs when memory access is contiguous</a:t>
            </a:r>
          </a:p>
          <a:p>
            <a:pPr lvl="1"/>
            <a:r>
              <a:rPr lang="en-US" dirty="0"/>
              <a:t>Adjacent memory access</a:t>
            </a:r>
          </a:p>
          <a:p>
            <a:r>
              <a:rPr lang="en-US" dirty="0"/>
              <a:t>CPU can perform multiple calculations as it can predict the next N memory accesses</a:t>
            </a:r>
          </a:p>
          <a:p>
            <a:r>
              <a:rPr lang="en-US" dirty="0"/>
              <a:t>arr1d[3:7]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35F22A-B1B1-4FCB-2FB8-490520F9462F}"/>
              </a:ext>
            </a:extLst>
          </p:cNvPr>
          <p:cNvGrpSpPr/>
          <p:nvPr/>
        </p:nvGrpSpPr>
        <p:grpSpPr>
          <a:xfrm>
            <a:off x="1528763" y="4432526"/>
            <a:ext cx="7790080" cy="585787"/>
            <a:chOff x="1300163" y="2614613"/>
            <a:chExt cx="7790080" cy="5857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7A8C05-AC22-1684-914E-6D098128DF5E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0D19E1-C32F-6EF3-D927-C5E401CEC225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71C737-3859-6DB3-D0D9-B2E952695A5A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A7381E-5C1F-8B3A-53FD-7AEC046F049C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CD4380-A232-B382-0996-3460CF2B4435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D2BCDF-1D22-0FBA-5AEB-9D75C9DE09BE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20EC8-4D7D-4C24-BABA-EFBE97CD8277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1AE401-EF22-FC4F-50FA-39A1B0F9C931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C7A086-158E-3B3B-56A0-A2AC45B1E53E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3AFE80-9F74-210B-1E6A-63A47DCB8D5A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0D08A8-A9A7-4319-9A88-B512A1143439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97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E770E-7531-A8A4-EE5C-3FC83160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7" y="3111120"/>
            <a:ext cx="9559925" cy="635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B83E5-00E8-B330-F589-8F4159200536}"/>
              </a:ext>
            </a:extLst>
          </p:cNvPr>
          <p:cNvSpPr txBox="1"/>
          <p:nvPr/>
        </p:nvSpPr>
        <p:spPr>
          <a:xfrm>
            <a:off x="3600450" y="4286250"/>
            <a:ext cx="2090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128-bits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32-bit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64-bit floats</a:t>
            </a:r>
          </a:p>
        </p:txBody>
      </p:sp>
    </p:spTree>
    <p:extLst>
      <p:ext uri="{BB962C8B-B14F-4D97-AF65-F5344CB8AC3E}">
        <p14:creationId xmlns:p14="http://schemas.microsoft.com/office/powerpoint/2010/main" val="40703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D8-E589-BA11-AD7C-8BC734B5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186C-4F24-283E-5930-E1732E69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arr2d[0,:]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arr2d[:,0]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271F20-899B-F2E7-F18B-6D2BB485A755}"/>
              </a:ext>
            </a:extLst>
          </p:cNvPr>
          <p:cNvGrpSpPr/>
          <p:nvPr/>
        </p:nvGrpSpPr>
        <p:grpSpPr>
          <a:xfrm>
            <a:off x="1814513" y="2843213"/>
            <a:ext cx="7790080" cy="585787"/>
            <a:chOff x="1300163" y="2614613"/>
            <a:chExt cx="7790080" cy="5857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73C986-569F-7C63-51B7-E3A4F100FBE5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475F01-5B63-A1AD-4BFF-947AD22555EA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5CC93A-BDAF-6552-71F7-95617B6109E6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7F595E-01DB-0C59-7DFD-AE81860687D4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B14F83-06C3-DCD0-AA4D-04ECE8DB146F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5C16AC-0E14-DEB0-AB7B-99BC0081A4EB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A7C24-1100-7BA2-8205-030AA750833D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E85EE9-1E94-C81B-3674-EDDF02BC0D56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A13B08-5BD4-35CA-1057-3110025A2B50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C538C5-C60F-18A4-1EAD-B32726B3724C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3F3D9E-5501-9672-AEDC-29B34C549C79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67B02B-E34B-497F-5C2B-30439653EB0D}"/>
              </a:ext>
            </a:extLst>
          </p:cNvPr>
          <p:cNvGrpSpPr/>
          <p:nvPr/>
        </p:nvGrpSpPr>
        <p:grpSpPr>
          <a:xfrm>
            <a:off x="1804646" y="4795838"/>
            <a:ext cx="7790080" cy="585787"/>
            <a:chOff x="1300163" y="2614613"/>
            <a:chExt cx="7790080" cy="5857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64FA2A-3899-8E60-8412-82CF1924E1E6}"/>
                </a:ext>
              </a:extLst>
            </p:cNvPr>
            <p:cNvSpPr/>
            <p:nvPr/>
          </p:nvSpPr>
          <p:spPr>
            <a:xfrm>
              <a:off x="1300163" y="2614613"/>
              <a:ext cx="7790080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CDAB99-E84D-181E-8D94-1A5C871857B1}"/>
                </a:ext>
              </a:extLst>
            </p:cNvPr>
            <p:cNvSpPr/>
            <p:nvPr/>
          </p:nvSpPr>
          <p:spPr>
            <a:xfrm>
              <a:off x="130016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A5752-039A-685E-176D-656F491F18B4}"/>
                </a:ext>
              </a:extLst>
            </p:cNvPr>
            <p:cNvSpPr/>
            <p:nvPr/>
          </p:nvSpPr>
          <p:spPr>
            <a:xfrm>
              <a:off x="207917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CF2FBC-76AE-D02E-486B-1E90A75BD44F}"/>
                </a:ext>
              </a:extLst>
            </p:cNvPr>
            <p:cNvSpPr/>
            <p:nvPr/>
          </p:nvSpPr>
          <p:spPr>
            <a:xfrm>
              <a:off x="285817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2D643F-7CAE-451F-7819-D0FBC597FEDC}"/>
                </a:ext>
              </a:extLst>
            </p:cNvPr>
            <p:cNvSpPr/>
            <p:nvPr/>
          </p:nvSpPr>
          <p:spPr>
            <a:xfrm>
              <a:off x="363718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5DCF2B-D539-9942-5A7D-E155E0B66D7C}"/>
                </a:ext>
              </a:extLst>
            </p:cNvPr>
            <p:cNvSpPr/>
            <p:nvPr/>
          </p:nvSpPr>
          <p:spPr>
            <a:xfrm>
              <a:off x="441619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86BF35-5939-F4BC-51BC-35EBE9FB4FE1}"/>
                </a:ext>
              </a:extLst>
            </p:cNvPr>
            <p:cNvSpPr/>
            <p:nvPr/>
          </p:nvSpPr>
          <p:spPr>
            <a:xfrm>
              <a:off x="5195203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88E98A-2EE9-37FA-1A12-A958BEB42B57}"/>
                </a:ext>
              </a:extLst>
            </p:cNvPr>
            <p:cNvSpPr/>
            <p:nvPr/>
          </p:nvSpPr>
          <p:spPr>
            <a:xfrm>
              <a:off x="5974211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50D818-F1C3-4B21-4BDF-31C60234E70D}"/>
                </a:ext>
              </a:extLst>
            </p:cNvPr>
            <p:cNvSpPr/>
            <p:nvPr/>
          </p:nvSpPr>
          <p:spPr>
            <a:xfrm>
              <a:off x="6753219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B967E-946F-6817-00FC-EB2C779050BD}"/>
                </a:ext>
              </a:extLst>
            </p:cNvPr>
            <p:cNvSpPr/>
            <p:nvPr/>
          </p:nvSpPr>
          <p:spPr>
            <a:xfrm>
              <a:off x="7532227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1F990A-BAFF-C9E7-8509-280D4ADC5B76}"/>
                </a:ext>
              </a:extLst>
            </p:cNvPr>
            <p:cNvSpPr/>
            <p:nvPr/>
          </p:nvSpPr>
          <p:spPr>
            <a:xfrm>
              <a:off x="8311235" y="2614613"/>
              <a:ext cx="779008" cy="58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B26BCB-53F3-EFED-3143-995EE440FBC5}"/>
              </a:ext>
            </a:extLst>
          </p:cNvPr>
          <p:cNvSpPr txBox="1"/>
          <p:nvPr/>
        </p:nvSpPr>
        <p:spPr>
          <a:xfrm>
            <a:off x="8436081" y="195738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Vectorised</a:t>
            </a:r>
            <a:r>
              <a:rPr lang="en-US" dirty="0"/>
              <a:t>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7AF7A3-559E-B2FA-D9A0-250A399B9AEB}"/>
              </a:ext>
            </a:extLst>
          </p:cNvPr>
          <p:cNvSpPr txBox="1"/>
          <p:nvPr/>
        </p:nvSpPr>
        <p:spPr>
          <a:xfrm>
            <a:off x="8425136" y="4160878"/>
            <a:ext cx="165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</a:t>
            </a:r>
            <a:r>
              <a:rPr lang="en-US" dirty="0" err="1"/>
              <a:t>Vectorised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14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630B-51BC-F06F-5639-9B6247D1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B8C1-F077-04D4-DEB4-EC8D898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Vectorisation</a:t>
            </a:r>
            <a:r>
              <a:rPr lang="en-US" dirty="0"/>
              <a:t> significantly speeds up computation</a:t>
            </a:r>
          </a:p>
          <a:p>
            <a:r>
              <a:rPr lang="en-US" dirty="0"/>
              <a:t>Requires </a:t>
            </a:r>
            <a:r>
              <a:rPr lang="en-US" dirty="0" err="1"/>
              <a:t>continguous</a:t>
            </a:r>
            <a:r>
              <a:rPr lang="en-US" dirty="0"/>
              <a:t> access of </a:t>
            </a:r>
            <a:r>
              <a:rPr lang="en-US" dirty="0" err="1"/>
              <a:t>memore</a:t>
            </a:r>
            <a:endParaRPr lang="en-US" dirty="0"/>
          </a:p>
          <a:p>
            <a:r>
              <a:rPr lang="en-US" dirty="0"/>
              <a:t>Last index is the fastest access and is contiguous.</a:t>
            </a:r>
          </a:p>
          <a:p>
            <a:r>
              <a:rPr lang="en-US" dirty="0"/>
              <a:t>Slicing on axis before the last is faster</a:t>
            </a:r>
          </a:p>
          <a:p>
            <a:r>
              <a:rPr lang="en-US" dirty="0"/>
              <a:t>The first axis is always the fastest to slice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204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Optimization</vt:lpstr>
      <vt:lpstr>Numpy optimization</vt:lpstr>
      <vt:lpstr>Array representation</vt:lpstr>
      <vt:lpstr>Why is this the case?</vt:lpstr>
      <vt:lpstr>Indexing</vt:lpstr>
      <vt:lpstr>Vectorization</vt:lpstr>
      <vt:lpstr>PowerPoint Presentation</vt:lpstr>
      <vt:lpstr>2D arrays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Al-Refaie, Ahmed</dc:creator>
  <cp:lastModifiedBy>Al-Refaie, Ahmed</cp:lastModifiedBy>
  <cp:revision>2</cp:revision>
  <dcterms:created xsi:type="dcterms:W3CDTF">2024-07-03T07:11:06Z</dcterms:created>
  <dcterms:modified xsi:type="dcterms:W3CDTF">2024-07-03T08:48:27Z</dcterms:modified>
</cp:coreProperties>
</file>