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753F-7C3D-EAB8-BB4B-7EEB18C81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394E-E751-AC58-8BD6-E6316A22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7C67-FD72-49AA-DED4-38B70BE5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075C-6864-A38F-EE97-AC16840A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4B38-3713-5FB0-3BE6-26282124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58B-3492-0B08-9699-A9219BE0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CB920-027B-C7C4-6618-02109311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F5D0-3605-65C2-6E14-00680C4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F64E-5331-CC15-959B-2D599CA4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32F4-2E55-DFD2-19E7-86F43B37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F3221-B340-3A67-6127-D2D601D39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01447-C1D4-54B4-5E1B-ADA34408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2C8A-B651-1530-97F0-A896402E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109B-18F6-FF13-FD8E-2623A8DD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FC1F-0782-789E-5CDE-B76CA286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FA0F-5303-46C5-EF00-093507BF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559A-D94B-6FE5-4F5E-A277B7F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5B98-D394-B72C-9D5D-BDCF8334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DEB1-C36C-F03C-436F-EDD99E84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E1B-3717-E008-19E7-D3814C91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1BB7-980B-D95C-2AC1-198CD7FE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8FA4A-D9D0-A03D-99A9-97E24E15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EE61-E41D-1769-B383-BC00B348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32F6-D207-9E64-7034-CC81EDF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49BF-7009-A265-F64E-C4780FC3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869D-E66E-DFF5-42FA-968C02C1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A26F-3A06-3157-7468-08FC117CC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03B4B-F7F5-0A97-AA7C-383C690D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6AEC-2EE9-E540-CB32-E254944C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24E5-B09D-E33A-BF14-7DBDB1A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C07D-446A-F668-ABEC-2ED6EF03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880-76CE-EF39-F779-4E862F16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84FB-5048-9FB7-ECC5-D8122F2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409DC-6502-C7DB-7005-3FD5F0D9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941FA-C7AA-C078-ED4A-07F4B7C91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C3A2E-19E3-2611-81A1-FEB705FEE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A915B-10C9-E8AC-A055-505FFB71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7F89C-CE0E-BA25-CCC0-BB49AC1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9C6E5-42BF-D8B7-F965-7A747B9E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F372-CE0A-C19C-7F6E-2D2AD78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932B3-4481-7355-B694-9E863784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25C41-627E-BBF9-2904-20145B23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C993E-CDEF-AAAC-B3B4-69C5413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FD6C6-C54C-7734-4124-88261BE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5B93C-61B4-D2FE-C592-C1F25767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12325-9632-1DA2-1929-9E91A3FC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E071-7C1C-F235-98DA-2F924F52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F81A-495F-BE1E-18D7-563E3B8C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A8ED-32F4-D335-A0F4-4D83ECF7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8206-4BCC-2F14-109D-EE1E04F1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C65CE-D605-96D5-94C2-132918B0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031E-BA4F-7695-4EBB-623C4AB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1AD9-E018-1A42-D8D7-DA24B205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006DD-6783-8D1F-91C7-C9563AA0B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CFBD-A246-BF07-5253-8275A9282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9AF36-63DD-4025-F809-1FEBEE95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61A76-0661-B9E0-1509-A982BA5D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862E5-6CBC-D19C-65F5-CCEBF2EC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DBC8A-8FC8-3B72-8C5C-69BA6C55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2113-365B-368C-D998-D5D4330A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0EC3-C5B5-991F-84B7-09E907E8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89B9-3A52-F445-8253-792B13E461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2F80-B3DE-1173-E5B0-8827B39EC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89CF-57BB-919B-8F1E-011A0F44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A001-1E34-A64B-9DB1-3D4D17E7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pa/pi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suc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env-win/pyenv-win" TargetMode="External"/><Relationship Id="rId2" Type="http://schemas.openxmlformats.org/officeDocument/2006/relationships/hyperlink" Target="https://github.com/pyenv/pyen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env/pyenv" TargetMode="External"/><Relationship Id="rId2" Type="http://schemas.openxmlformats.org/officeDocument/2006/relationships/hyperlink" Target="https://www.anaconda.com/download/suc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env-win/pyenv-w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317-85DF-F895-A696-B4DEDB053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ED17-529B-058C-B771-57F961C21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D99C-DB05-2748-5BDD-96ECC82B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836-C743-D29A-8429-F08D455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is the main package installer</a:t>
            </a:r>
          </a:p>
          <a:p>
            <a:pPr lvl="1"/>
            <a:r>
              <a:rPr lang="en-US" dirty="0"/>
              <a:t>Stands for “Pip install packages”</a:t>
            </a:r>
          </a:p>
          <a:p>
            <a:r>
              <a:rPr lang="en-US" dirty="0"/>
              <a:t>Install a package:</a:t>
            </a:r>
          </a:p>
          <a:p>
            <a:pPr lvl="1"/>
            <a:r>
              <a:rPr lang="en-US" dirty="0"/>
              <a:t>pip install &lt;</a:t>
            </a:r>
            <a:r>
              <a:rPr lang="en-US" dirty="0" err="1"/>
              <a:t>packagename</a:t>
            </a:r>
            <a:r>
              <a:rPr lang="en-US" dirty="0"/>
              <a:t>&gt;</a:t>
            </a:r>
          </a:p>
          <a:p>
            <a:r>
              <a:rPr lang="en-US" dirty="0"/>
              <a:t>Uninstall package:</a:t>
            </a:r>
          </a:p>
          <a:p>
            <a:pPr lvl="1"/>
            <a:r>
              <a:rPr lang="en-US" dirty="0"/>
              <a:t>pip uninstall &lt;</a:t>
            </a:r>
            <a:r>
              <a:rPr lang="en-US" dirty="0" err="1"/>
              <a:t>packagename</a:t>
            </a:r>
            <a:r>
              <a:rPr lang="en-US" dirty="0"/>
              <a:t>&gt;</a:t>
            </a:r>
          </a:p>
          <a:p>
            <a:r>
              <a:rPr lang="en-US" dirty="0"/>
              <a:t>Update package:</a:t>
            </a:r>
          </a:p>
          <a:p>
            <a:pPr lvl="1"/>
            <a:r>
              <a:rPr lang="en-US" dirty="0"/>
              <a:t>pip install –U &lt;</a:t>
            </a:r>
            <a:r>
              <a:rPr lang="en-US" dirty="0" err="1"/>
              <a:t>packagename</a:t>
            </a:r>
            <a:r>
              <a:rPr lang="en-US" dirty="0"/>
              <a:t>&gt;</a:t>
            </a:r>
          </a:p>
          <a:p>
            <a:r>
              <a:rPr lang="en-US" dirty="0"/>
              <a:t>Make sure you are in an environment when you install packages!!!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2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AB83-2D1D-339C-00DA-0F5FE3BE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7C50-FF92-3018-A2D6-57667DF2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can also be used to install packages!!</a:t>
            </a:r>
          </a:p>
          <a:p>
            <a:r>
              <a:rPr lang="en-US" dirty="0"/>
              <a:t>Only in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r>
              <a:rPr lang="en-US" i="1" dirty="0" err="1"/>
              <a:t>conda</a:t>
            </a:r>
            <a:r>
              <a:rPr lang="en-US" i="1" dirty="0"/>
              <a:t> install &lt;</a:t>
            </a:r>
            <a:r>
              <a:rPr lang="en-US" i="1" dirty="0" err="1"/>
              <a:t>packagename</a:t>
            </a:r>
            <a:r>
              <a:rPr lang="en-US" i="1" dirty="0"/>
              <a:t>&gt;</a:t>
            </a:r>
          </a:p>
          <a:p>
            <a:r>
              <a:rPr lang="en-US" dirty="0"/>
              <a:t>Usually optimized versions</a:t>
            </a:r>
          </a:p>
          <a:p>
            <a:r>
              <a:rPr lang="en-US" dirty="0"/>
              <a:t>pip also works as well</a:t>
            </a:r>
          </a:p>
          <a:p>
            <a:r>
              <a:rPr lang="en-US" dirty="0"/>
              <a:t>Generally try use </a:t>
            </a:r>
            <a:r>
              <a:rPr lang="en-US" dirty="0" err="1"/>
              <a:t>conda</a:t>
            </a:r>
            <a:r>
              <a:rPr lang="en-US" dirty="0"/>
              <a:t> and if a package isn’t found, fallback to pip.</a:t>
            </a:r>
          </a:p>
          <a:p>
            <a:r>
              <a:rPr lang="en-US" dirty="0"/>
              <a:t>Be sure you are not in </a:t>
            </a:r>
          </a:p>
        </p:txBody>
      </p:sp>
    </p:spTree>
    <p:extLst>
      <p:ext uri="{BB962C8B-B14F-4D97-AF65-F5344CB8AC3E}">
        <p14:creationId xmlns:p14="http://schemas.microsoft.com/office/powerpoint/2010/main" val="23671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6889-DE95-8929-57F5-D85742CD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9EAD-B9FB-4083-8A9C-EC0F174F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sz="2400" dirty="0"/>
              <a:t>Create either a </a:t>
            </a:r>
            <a:r>
              <a:rPr lang="en-US" sz="2400" dirty="0" err="1"/>
              <a:t>venv</a:t>
            </a:r>
            <a:r>
              <a:rPr lang="en-US" sz="2400" dirty="0"/>
              <a:t> or anaconda environment called </a:t>
            </a:r>
            <a:r>
              <a:rPr lang="en-US" sz="2400" dirty="0" err="1"/>
              <a:t>uclpython</a:t>
            </a:r>
            <a:endParaRPr lang="en-US" sz="2400" dirty="0"/>
          </a:p>
          <a:p>
            <a:r>
              <a:rPr lang="en-US" sz="2400" dirty="0"/>
              <a:t>Activate it</a:t>
            </a:r>
          </a:p>
          <a:p>
            <a:r>
              <a:rPr lang="en-US" sz="2400" dirty="0"/>
              <a:t>Install these packages: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 err="1"/>
              <a:t>sympy</a:t>
            </a:r>
            <a:endParaRPr lang="en-US" dirty="0"/>
          </a:p>
          <a:p>
            <a:pPr lvl="1"/>
            <a:r>
              <a:rPr lang="en-US" dirty="0" err="1"/>
              <a:t>astropy</a:t>
            </a:r>
            <a:endParaRPr lang="en-US" dirty="0"/>
          </a:p>
          <a:p>
            <a:pPr lvl="1"/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ipympl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7FFE-8F0C-4933-5818-FF0DF2F5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A04C-F945-8413-4EB5-7367EB25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form of pip that install packages in an isolated fashion</a:t>
            </a:r>
          </a:p>
          <a:p>
            <a:r>
              <a:rPr lang="en-US" dirty="0">
                <a:hlinkClick r:id="rId2"/>
              </a:rPr>
              <a:t>https://github.com/pypa/pipx</a:t>
            </a:r>
            <a:endParaRPr lang="en-US" dirty="0"/>
          </a:p>
          <a:p>
            <a:r>
              <a:rPr lang="en-US" dirty="0"/>
              <a:t>Installs libraries as apps</a:t>
            </a:r>
          </a:p>
          <a:p>
            <a:r>
              <a:rPr lang="en-US" i="1" dirty="0" err="1"/>
              <a:t>pipx</a:t>
            </a:r>
            <a:r>
              <a:rPr lang="en-US" i="1" dirty="0"/>
              <a:t> install </a:t>
            </a:r>
            <a:r>
              <a:rPr lang="en-US" i="1" dirty="0" err="1"/>
              <a:t>cookiecutter</a:t>
            </a:r>
            <a:endParaRPr lang="en-US" i="1" dirty="0"/>
          </a:p>
          <a:p>
            <a:pPr lvl="1"/>
            <a:r>
              <a:rPr lang="en-US" i="1" dirty="0" err="1"/>
              <a:t>cookiecutter</a:t>
            </a:r>
            <a:r>
              <a:rPr lang="en-US" i="1" dirty="0"/>
              <a:t> command in terminal</a:t>
            </a:r>
          </a:p>
          <a:p>
            <a:pPr lvl="1"/>
            <a:r>
              <a:rPr lang="en-US" dirty="0"/>
              <a:t>App that builds project scaffolds</a:t>
            </a:r>
          </a:p>
          <a:p>
            <a:r>
              <a:rPr lang="en-US" i="1" dirty="0" err="1"/>
              <a:t>pipx</a:t>
            </a:r>
            <a:r>
              <a:rPr lang="en-US" i="1" dirty="0"/>
              <a:t> install poetry</a:t>
            </a:r>
          </a:p>
          <a:p>
            <a:pPr lvl="1"/>
            <a:r>
              <a:rPr lang="en-US" i="1" dirty="0"/>
              <a:t>poetry command</a:t>
            </a:r>
          </a:p>
          <a:p>
            <a:pPr lvl="1"/>
            <a:r>
              <a:rPr lang="en-US" dirty="0"/>
              <a:t>Project package manager.</a:t>
            </a:r>
          </a:p>
        </p:txBody>
      </p:sp>
    </p:spTree>
    <p:extLst>
      <p:ext uri="{BB962C8B-B14F-4D97-AF65-F5344CB8AC3E}">
        <p14:creationId xmlns:p14="http://schemas.microsoft.com/office/powerpoint/2010/main" val="154920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A8F6-1BD1-51D3-8758-15F481C6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838A-F3C8-5B7C-A7C8-507F668C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is my recommendation</a:t>
            </a:r>
          </a:p>
          <a:p>
            <a:r>
              <a:rPr lang="en-US" dirty="0"/>
              <a:t>PyCharm also great</a:t>
            </a:r>
          </a:p>
          <a:p>
            <a:r>
              <a:rPr lang="en-US" dirty="0"/>
              <a:t>Whatever you’re comfortable with!</a:t>
            </a:r>
          </a:p>
          <a:p>
            <a:endParaRPr lang="en-US" dirty="0"/>
          </a:p>
        </p:txBody>
      </p:sp>
      <p:pic>
        <p:nvPicPr>
          <p:cNvPr id="1026" name="Picture 2" descr="Vscode">
            <a:extLst>
              <a:ext uri="{FF2B5EF4-FFF2-40B4-BE49-F238E27FC236}">
                <a16:creationId xmlns:a16="http://schemas.microsoft.com/office/drawing/2014/main" id="{5B6B4946-2EBD-DD6F-9CF9-4943E67B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17" y="16906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2EE7-BAF1-DB73-0BE9-4AB6560B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DAF7-65D4-D594-6599-4FFD91E7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ways to install Python</a:t>
            </a:r>
          </a:p>
          <a:p>
            <a:r>
              <a:rPr lang="en-US" dirty="0"/>
              <a:t>Manual install from main Python site</a:t>
            </a:r>
          </a:p>
          <a:p>
            <a:r>
              <a:rPr lang="en-US" dirty="0"/>
              <a:t>Automated install through distribution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2A6F-CCEA-CC15-F68E-0B3BBCA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B5E9-5843-8781-3B5C-56DEB861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handle the installation of Python and its various versions.</a:t>
            </a:r>
          </a:p>
          <a:p>
            <a:r>
              <a:rPr lang="en-US" dirty="0"/>
              <a:t>Sometimes handle creating Python environments as well</a:t>
            </a:r>
          </a:p>
          <a:p>
            <a:r>
              <a:rPr lang="en-US" dirty="0"/>
              <a:t>Sometimes handle compiling packages.</a:t>
            </a:r>
          </a:p>
          <a:p>
            <a:r>
              <a:rPr lang="en-US" dirty="0"/>
              <a:t>Various managers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 err="1"/>
              <a:t>Pyenv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958-83A0-6C1E-B2F9-66D8BAF0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5224-F85F-6EE4-28AC-77C24AFA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large suite of software packages compiled optimally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compiled with Intel MKL</a:t>
            </a:r>
          </a:p>
          <a:p>
            <a:r>
              <a:rPr lang="en-US" dirty="0"/>
              <a:t>Used in a lot of scientific computing</a:t>
            </a:r>
          </a:p>
          <a:p>
            <a:r>
              <a:rPr lang="en-US" dirty="0"/>
              <a:t>Easy to setup for Windows, Mac, Linux.</a:t>
            </a:r>
          </a:p>
          <a:p>
            <a:r>
              <a:rPr lang="en-US" dirty="0"/>
              <a:t>Windows especially can deal with lack of compilers.</a:t>
            </a:r>
          </a:p>
          <a:p>
            <a:r>
              <a:rPr lang="en-US" dirty="0"/>
              <a:t>Heavy and takes a long time (GBs in size for each environment)</a:t>
            </a:r>
          </a:p>
          <a:p>
            <a:r>
              <a:rPr lang="en-US" dirty="0"/>
              <a:t>Switching python versions slow and heavy.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www.anaconda.com</a:t>
            </a:r>
            <a:r>
              <a:rPr lang="en-US" dirty="0">
                <a:hlinkClick r:id="rId2"/>
              </a:rPr>
              <a:t>/download/success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3DF4-D643-402D-A973-D13E4231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403E-B0E8-747F-718F-6B1D978F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Purely python version manager.</a:t>
            </a:r>
          </a:p>
          <a:p>
            <a:r>
              <a:rPr lang="en-US" dirty="0"/>
              <a:t>Easily download all versions of python.</a:t>
            </a:r>
          </a:p>
          <a:p>
            <a:r>
              <a:rPr lang="en-US" dirty="0"/>
              <a:t>Easily switch between different versions of Python.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Requires some effort.</a:t>
            </a:r>
          </a:p>
          <a:p>
            <a:r>
              <a:rPr lang="en-US" dirty="0"/>
              <a:t>Mac, Linux: </a:t>
            </a:r>
            <a:r>
              <a:rPr lang="en-US" dirty="0">
                <a:hlinkClick r:id="rId2"/>
              </a:rPr>
              <a:t>https://github.com/pyenv/pyenv</a:t>
            </a:r>
            <a:endParaRPr lang="en-US" dirty="0"/>
          </a:p>
          <a:p>
            <a:r>
              <a:rPr lang="en-US" dirty="0"/>
              <a:t>Windows: </a:t>
            </a:r>
            <a:r>
              <a:rPr lang="en-US" dirty="0">
                <a:hlinkClick r:id="rId3"/>
              </a:rPr>
              <a:t>https://github.com/pyenv-win/pyenv-win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6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8F99-CBA8-6313-4F94-A290F100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pick?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A7D5-6AB7-79D2-387D-DDA68D35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usage but generally I usually have both installed.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Anaconda for running codes and software with optimal libraries.</a:t>
            </a:r>
          </a:p>
          <a:p>
            <a:pPr lvl="1"/>
            <a:r>
              <a:rPr lang="en-US" dirty="0"/>
              <a:t>Development of one off scripts</a:t>
            </a:r>
          </a:p>
          <a:p>
            <a:r>
              <a:rPr lang="en-US" dirty="0" err="1"/>
              <a:t>pyenv</a:t>
            </a:r>
            <a:r>
              <a:rPr lang="en-US" dirty="0"/>
              <a:t> for development, switching between python versions for testing.</a:t>
            </a:r>
          </a:p>
          <a:p>
            <a:r>
              <a:rPr lang="en-US" dirty="0"/>
              <a:t>You wont need both for this course but you can take advantage of a lot of features with it!</a:t>
            </a:r>
          </a:p>
          <a:p>
            <a:r>
              <a:rPr lang="en-US" dirty="0"/>
              <a:t>For the notebooks in the course, you can either use the web version or your own local copy.</a:t>
            </a:r>
          </a:p>
        </p:txBody>
      </p:sp>
    </p:spTree>
    <p:extLst>
      <p:ext uri="{BB962C8B-B14F-4D97-AF65-F5344CB8AC3E}">
        <p14:creationId xmlns:p14="http://schemas.microsoft.com/office/powerpoint/2010/main" val="329948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4398-0ACC-B992-C39D-3B157EFC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6EE7-FC67-303A-5BFA-D9454D98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sz="1600" u="sng" dirty="0"/>
              <a:t>Anaconda</a:t>
            </a:r>
          </a:p>
          <a:p>
            <a:r>
              <a:rPr lang="en-US" sz="1600" dirty="0">
                <a:hlinkClick r:id="rId2"/>
              </a:rPr>
              <a:t>https://www.anaconda.com/download/success</a:t>
            </a:r>
            <a:endParaRPr lang="en-US" sz="1600" dirty="0"/>
          </a:p>
          <a:p>
            <a:r>
              <a:rPr lang="en-US" sz="1600" dirty="0"/>
              <a:t>Run installer</a:t>
            </a:r>
          </a:p>
          <a:p>
            <a:r>
              <a:rPr lang="en-US" sz="1600" dirty="0"/>
              <a:t>Open Anaconda Command prompt</a:t>
            </a:r>
          </a:p>
          <a:p>
            <a:r>
              <a:rPr lang="en-US" sz="1600" dirty="0"/>
              <a:t>Done!</a:t>
            </a:r>
          </a:p>
          <a:p>
            <a:r>
              <a:rPr lang="en-US" sz="1600" dirty="0"/>
              <a:t>You can come back to this by doing:</a:t>
            </a:r>
          </a:p>
          <a:p>
            <a:pPr lvl="1"/>
            <a:r>
              <a:rPr lang="en-US" sz="1200" dirty="0"/>
              <a:t>Open Anaconda Prompt</a:t>
            </a:r>
          </a:p>
          <a:p>
            <a:pPr lvl="1"/>
            <a:r>
              <a:rPr lang="en-US" sz="1200" i="1" dirty="0" err="1"/>
              <a:t>conda</a:t>
            </a:r>
            <a:r>
              <a:rPr lang="en-US" sz="1200" i="1" dirty="0"/>
              <a:t> activate </a:t>
            </a:r>
            <a:r>
              <a:rPr lang="en-US" sz="1200" i="1" dirty="0" err="1"/>
              <a:t>uclpython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u="sng" dirty="0" err="1"/>
              <a:t>pyenv</a:t>
            </a:r>
            <a:endParaRPr lang="en-US" sz="1600" u="sng" dirty="0"/>
          </a:p>
          <a:p>
            <a:r>
              <a:rPr lang="en-US" sz="1600" dirty="0"/>
              <a:t>Mac, Linux: </a:t>
            </a:r>
            <a:r>
              <a:rPr lang="en-US" sz="1600" dirty="0">
                <a:hlinkClick r:id="rId3"/>
              </a:rPr>
              <a:t>https://github.com/pyenv/pyenv</a:t>
            </a:r>
            <a:endParaRPr lang="en-US" sz="1600" dirty="0"/>
          </a:p>
          <a:p>
            <a:r>
              <a:rPr lang="en-US" sz="1600" dirty="0"/>
              <a:t>Windows: </a:t>
            </a:r>
            <a:r>
              <a:rPr lang="en-US" sz="1600" dirty="0">
                <a:hlinkClick r:id="rId4"/>
              </a:rPr>
              <a:t>https://github.com/pyenv-win/pyenv-win</a:t>
            </a:r>
            <a:endParaRPr lang="en-US" sz="1600" dirty="0"/>
          </a:p>
          <a:p>
            <a:r>
              <a:rPr lang="en-US" sz="1600" dirty="0"/>
              <a:t>Follow install instructions</a:t>
            </a:r>
          </a:p>
          <a:p>
            <a:r>
              <a:rPr lang="en-US" sz="1600" dirty="0"/>
              <a:t>Run </a:t>
            </a:r>
            <a:r>
              <a:rPr lang="en-US" sz="1600" i="1" dirty="0" err="1"/>
              <a:t>pyenv</a:t>
            </a:r>
            <a:r>
              <a:rPr lang="en-US" sz="1600" i="1" dirty="0"/>
              <a:t> –version</a:t>
            </a:r>
          </a:p>
          <a:p>
            <a:r>
              <a:rPr lang="en-US" sz="1600" dirty="0"/>
              <a:t>Run </a:t>
            </a:r>
            <a:r>
              <a:rPr lang="en-US" sz="1600" i="1" dirty="0" err="1"/>
              <a:t>pyenv</a:t>
            </a:r>
            <a:r>
              <a:rPr lang="en-US" sz="1600" i="1" dirty="0"/>
              <a:t> install 3.9 3.10 3.11 3.12</a:t>
            </a:r>
          </a:p>
          <a:p>
            <a:r>
              <a:rPr lang="en-US" sz="1600" i="1" dirty="0" err="1"/>
              <a:t>pyenv</a:t>
            </a:r>
            <a:r>
              <a:rPr lang="en-US" sz="1600" i="1" dirty="0"/>
              <a:t> global 3.10</a:t>
            </a:r>
          </a:p>
        </p:txBody>
      </p:sp>
    </p:spTree>
    <p:extLst>
      <p:ext uri="{BB962C8B-B14F-4D97-AF65-F5344CB8AC3E}">
        <p14:creationId xmlns:p14="http://schemas.microsoft.com/office/powerpoint/2010/main" val="41070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C830-90B7-776F-EB0C-85091628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1D89-8448-99D2-3636-A72BD393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use python is to create virtual environments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installation of codes</a:t>
            </a:r>
          </a:p>
          <a:p>
            <a:pPr lvl="1"/>
            <a:r>
              <a:rPr lang="en-US" dirty="0"/>
              <a:t>Portable folder of python and packages.</a:t>
            </a:r>
          </a:p>
          <a:p>
            <a:pPr lvl="1"/>
            <a:r>
              <a:rPr lang="en-US" dirty="0"/>
              <a:t>Ensure reproducibility</a:t>
            </a:r>
          </a:p>
          <a:p>
            <a:pPr lvl="2"/>
            <a:r>
              <a:rPr lang="en-US" dirty="0"/>
              <a:t>Guarantee package versions</a:t>
            </a:r>
          </a:p>
          <a:p>
            <a:pPr lvl="1"/>
            <a:r>
              <a:rPr lang="en-US" dirty="0"/>
              <a:t>Stop conflicting libraries</a:t>
            </a:r>
          </a:p>
          <a:p>
            <a:r>
              <a:rPr lang="en-US" dirty="0"/>
              <a:t>Never install packages in your base python or Anaconda!!!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9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FABE-AB43-5135-87E1-AD9ACF82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A3A0-F802-7313-BCC7-DE9D5FB9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Python:</a:t>
            </a:r>
          </a:p>
          <a:p>
            <a:pPr lvl="1"/>
            <a:r>
              <a:rPr lang="en-US" dirty="0"/>
              <a:t>python –m </a:t>
            </a:r>
            <a:r>
              <a:rPr lang="en-US" dirty="0" err="1"/>
              <a:t>venv</a:t>
            </a:r>
            <a:r>
              <a:rPr lang="en-US" dirty="0"/>
              <a:t> &lt;</a:t>
            </a:r>
            <a:r>
              <a:rPr lang="en-US" dirty="0" err="1"/>
              <a:t>foldername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python - m</a:t>
            </a:r>
          </a:p>
          <a:p>
            <a:pPr lvl="1"/>
            <a:r>
              <a:rPr lang="en-US" dirty="0"/>
              <a:t>To activate:</a:t>
            </a:r>
          </a:p>
          <a:p>
            <a:pPr lvl="2"/>
            <a:r>
              <a:rPr lang="en-US" dirty="0"/>
              <a:t>Mac, Linux: source &lt;</a:t>
            </a:r>
            <a:r>
              <a:rPr lang="en-US" dirty="0" err="1"/>
              <a:t>foldername</a:t>
            </a:r>
            <a:r>
              <a:rPr lang="en-US" dirty="0"/>
              <a:t>&gt;/bin/activate</a:t>
            </a:r>
          </a:p>
          <a:p>
            <a:pPr lvl="2"/>
            <a:r>
              <a:rPr lang="en-US" dirty="0"/>
              <a:t>Windows </a:t>
            </a:r>
            <a:r>
              <a:rPr lang="en-US" dirty="0" err="1"/>
              <a:t>Powershell</a:t>
            </a:r>
            <a:r>
              <a:rPr lang="en-US" dirty="0"/>
              <a:t>: &lt;</a:t>
            </a:r>
            <a:r>
              <a:rPr lang="en-US" dirty="0" err="1"/>
              <a:t>foldername</a:t>
            </a:r>
            <a:r>
              <a:rPr lang="en-US" dirty="0"/>
              <a:t>&gt;/</a:t>
            </a:r>
            <a:r>
              <a:rPr lang="en-GB" b="0" i="0" dirty="0">
                <a:solidFill>
                  <a:srgbClr val="0C0D0E"/>
                </a:solidFill>
                <a:effectLst/>
                <a:latin typeface="ui-monospace"/>
              </a:rPr>
              <a:t>Scripts/Activate.ps1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Anaconda has its own environment manager as well: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–n &lt;environment name&gt; python=&lt;</a:t>
            </a:r>
            <a:r>
              <a:rPr lang="en-US" dirty="0" err="1"/>
              <a:t>pythonversion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create –n </a:t>
            </a:r>
            <a:r>
              <a:rPr lang="en-US" dirty="0" err="1"/>
              <a:t>myenv</a:t>
            </a:r>
            <a:r>
              <a:rPr lang="en-US" dirty="0"/>
              <a:t> python=3.10</a:t>
            </a:r>
          </a:p>
          <a:p>
            <a:pPr lvl="1"/>
            <a:r>
              <a:rPr lang="en-US" dirty="0"/>
              <a:t>To activate: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activate &lt;environment name&gt;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5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642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ui-monospace</vt:lpstr>
      <vt:lpstr>Office Theme</vt:lpstr>
      <vt:lpstr>Python setup</vt:lpstr>
      <vt:lpstr>Python setup</vt:lpstr>
      <vt:lpstr>Distribution managers</vt:lpstr>
      <vt:lpstr>Anaconda Python</vt:lpstr>
      <vt:lpstr>pyenv</vt:lpstr>
      <vt:lpstr>Which to pick?</vt:lpstr>
      <vt:lpstr>Installation</vt:lpstr>
      <vt:lpstr>Virtual environments</vt:lpstr>
      <vt:lpstr>Virtual environments </vt:lpstr>
      <vt:lpstr>Installing packages</vt:lpstr>
      <vt:lpstr>Conda</vt:lpstr>
      <vt:lpstr>Exercise</vt:lpstr>
      <vt:lpstr>pipx</vt:lpstr>
      <vt:lpstr>IDE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setup</dc:title>
  <dc:creator>Al-Refaie, Ahmed</dc:creator>
  <cp:lastModifiedBy>Al-Refaie, Ahmed</cp:lastModifiedBy>
  <cp:revision>2</cp:revision>
  <dcterms:created xsi:type="dcterms:W3CDTF">2024-06-30T07:51:24Z</dcterms:created>
  <dcterms:modified xsi:type="dcterms:W3CDTF">2024-06-30T16:51:01Z</dcterms:modified>
</cp:coreProperties>
</file>