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0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A2B9D-DA92-024A-8824-92BCCFD3F549}" type="datetimeFigureOut">
              <a:rPr lang="fr-FR" smtClean="0"/>
              <a:t>08/05/2015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8D6B-FC2E-6C4E-9135-78245E9631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8D6B-FC2E-6C4E-9135-78245E9631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 smtClean="0"/>
              <a:t>PAndora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By: </a:t>
            </a:r>
            <a:r>
              <a:rPr lang="fr-FR" dirty="0"/>
              <a:t>Geoffrey </a:t>
            </a:r>
            <a:r>
              <a:rPr lang="fr-FR" dirty="0" err="1" smtClean="0"/>
              <a:t>Heckmann</a:t>
            </a:r>
            <a:r>
              <a:rPr lang="fr-FR" dirty="0" smtClean="0"/>
              <a:t> &amp; Ahmed </a:t>
            </a:r>
            <a:r>
              <a:rPr lang="fr-FR" dirty="0" err="1" smtClean="0"/>
              <a:t>Faresse</a:t>
            </a:r>
            <a:endParaRPr lang="fr-FR" dirty="0"/>
          </a:p>
        </p:txBody>
      </p:sp>
      <p:pic>
        <p:nvPicPr>
          <p:cNvPr id="7" name="Image 6" descr="Sans titr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45" y="1278082"/>
            <a:ext cx="1042555" cy="13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HOW IT Works ?</a:t>
            </a:r>
            <a:endParaRPr lang="fr-FR" u="sng" dirty="0"/>
          </a:p>
        </p:txBody>
      </p:sp>
      <p:pic>
        <p:nvPicPr>
          <p:cNvPr id="4" name="Image 3" descr="Sans tit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8" y="341168"/>
            <a:ext cx="422333" cy="536864"/>
          </a:xfrm>
          <a:prstGeom prst="rect">
            <a:avLst/>
          </a:prstGeom>
        </p:spPr>
      </p:pic>
      <p:pic>
        <p:nvPicPr>
          <p:cNvPr id="5" name="Image 4" descr="1430727381_user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13" y="2951018"/>
            <a:ext cx="1112376" cy="1112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758" y="4039697"/>
            <a:ext cx="42254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 charset="0"/>
                <a:cs typeface="Arial" charset="0"/>
              </a:rPr>
              <a:t>Create an account</a:t>
            </a:r>
            <a:endParaRPr lang="fr-F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rial" charset="0"/>
              <a:cs typeface="Arial" charset="0"/>
            </a:endParaRPr>
          </a:p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 charset="0"/>
                <a:cs typeface="Arial" charset="0"/>
              </a:rPr>
              <a:t>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 charset="0"/>
                <a:cs typeface="Arial" charset="0"/>
              </a:rPr>
              <a:t>ogin in Faceboook /Twitter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rial" charset="0"/>
              <a:cs typeface="Arial" charset="0"/>
            </a:endParaRPr>
          </a:p>
        </p:txBody>
      </p:sp>
      <p:pic>
        <p:nvPicPr>
          <p:cNvPr id="8" name="Image 7" descr="1431103831_file_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74" y="2876521"/>
            <a:ext cx="1186873" cy="11868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45938" y="4193585"/>
            <a:ext cx="28969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</a:t>
            </a:r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profile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 11" descr="1431104167_free-04-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054" y="2670160"/>
            <a:ext cx="1674091" cy="16740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08629" y="4193585"/>
            <a:ext cx="3324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people </a:t>
            </a:r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around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Live </a:t>
            </a:r>
            <a:r>
              <a:rPr lang="fr-FR" u="sng" dirty="0" err="1" smtClean="0"/>
              <a:t>demonstration</a:t>
            </a:r>
            <a:endParaRPr lang="fr-FR" u="sng" dirty="0"/>
          </a:p>
        </p:txBody>
      </p:sp>
      <p:pic>
        <p:nvPicPr>
          <p:cNvPr id="4" name="Image 3" descr="1430734999_24.TV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1828801"/>
            <a:ext cx="2939471" cy="2939471"/>
          </a:xfrm>
          <a:prstGeom prst="rect">
            <a:avLst/>
          </a:prstGeom>
        </p:spPr>
      </p:pic>
      <p:pic>
        <p:nvPicPr>
          <p:cNvPr id="5" name="Image 4" descr="Sans titr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8" y="341168"/>
            <a:ext cx="422333" cy="5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?                              New </a:t>
            </a:r>
            <a:r>
              <a:rPr lang="fr-FR" dirty="0" err="1" smtClean="0"/>
              <a:t>elementS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9"/>
            <a:ext cx="4317278" cy="3124201"/>
          </a:xfrm>
        </p:spPr>
        <p:txBody>
          <a:bodyPr/>
          <a:lstStyle/>
          <a:p>
            <a:r>
              <a:rPr lang="fr-FR" dirty="0" smtClean="0"/>
              <a:t>Times								</a:t>
            </a:r>
          </a:p>
          <a:p>
            <a:r>
              <a:rPr lang="fr-FR" dirty="0" err="1" smtClean="0"/>
              <a:t>Ui</a:t>
            </a:r>
            <a:r>
              <a:rPr lang="fr-FR" dirty="0" smtClean="0"/>
              <a:t> design</a:t>
            </a:r>
          </a:p>
          <a:p>
            <a:r>
              <a:rPr lang="fr-FR" dirty="0" smtClean="0"/>
              <a:t>Facebook and twitter api</a:t>
            </a:r>
          </a:p>
          <a:p>
            <a:r>
              <a:rPr lang="fr-FR" dirty="0" smtClean="0"/>
              <a:t>Cloud Storage (</a:t>
            </a:r>
            <a:r>
              <a:rPr lang="fr-FR" dirty="0" err="1" smtClean="0"/>
              <a:t>Parse</a:t>
            </a:r>
            <a:r>
              <a:rPr lang="fr-FR" dirty="0" smtClean="0"/>
              <a:t>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5818908" y="1343891"/>
            <a:ext cx="27709" cy="42949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66904" y="2666998"/>
            <a:ext cx="431727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		</a:t>
            </a:r>
          </a:p>
          <a:p>
            <a:r>
              <a:rPr lang="fr-FR" dirty="0" smtClean="0"/>
              <a:t>Facebook and twitter api</a:t>
            </a:r>
          </a:p>
          <a:p>
            <a:r>
              <a:rPr lang="fr-FR" dirty="0" smtClean="0"/>
              <a:t>Cloud Storage (</a:t>
            </a:r>
            <a:r>
              <a:rPr lang="fr-FR" dirty="0" err="1" smtClean="0"/>
              <a:t>Parse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MARKER CLUSTER</a:t>
            </a:r>
          </a:p>
          <a:p>
            <a:endParaRPr lang="fr-FR" dirty="0" smtClean="0"/>
          </a:p>
        </p:txBody>
      </p:sp>
      <p:pic>
        <p:nvPicPr>
          <p:cNvPr id="10" name="Image 9" descr="Sans tit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8" y="341168"/>
            <a:ext cx="422333" cy="5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More design</a:t>
            </a:r>
          </a:p>
          <a:p>
            <a:r>
              <a:rPr lang="fr-FR" dirty="0" err="1" smtClean="0"/>
              <a:t>Adding</a:t>
            </a:r>
            <a:r>
              <a:rPr lang="fr-FR" dirty="0" smtClean="0"/>
              <a:t> new </a:t>
            </a:r>
            <a:r>
              <a:rPr lang="fr-FR" dirty="0" err="1" smtClean="0"/>
              <a:t>features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filters</a:t>
            </a:r>
            <a:endParaRPr lang="fr-FR" dirty="0" smtClean="0"/>
          </a:p>
          <a:p>
            <a:pPr lvl="1"/>
            <a:r>
              <a:rPr lang="fr-FR" dirty="0" smtClean="0"/>
              <a:t>Ping notification</a:t>
            </a:r>
          </a:p>
          <a:p>
            <a:r>
              <a:rPr lang="fr-FR" dirty="0" err="1" smtClean="0"/>
              <a:t>Deploying</a:t>
            </a:r>
            <a:r>
              <a:rPr lang="fr-FR" dirty="0" smtClean="0"/>
              <a:t> on the </a:t>
            </a:r>
            <a:r>
              <a:rPr lang="fr-FR" dirty="0" err="1" smtClean="0"/>
              <a:t>google</a:t>
            </a:r>
            <a:r>
              <a:rPr lang="fr-FR" dirty="0" smtClean="0"/>
              <a:t> store</a:t>
            </a:r>
          </a:p>
        </p:txBody>
      </p:sp>
      <p:pic>
        <p:nvPicPr>
          <p:cNvPr id="5" name="Image 4" descr="Sans tit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8" y="341168"/>
            <a:ext cx="422333" cy="5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Filet</Template>
  <TotalTime>309</TotalTime>
  <Words>54</Words>
  <Application>Microsoft Macintosh PowerPoint</Application>
  <PresentationFormat>Grand écran</PresentationFormat>
  <Paragraphs>24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Arial</vt:lpstr>
      <vt:lpstr>Maillage</vt:lpstr>
      <vt:lpstr>PAndora</vt:lpstr>
      <vt:lpstr>HOW IT Works ?</vt:lpstr>
      <vt:lpstr>Live demonstration</vt:lpstr>
      <vt:lpstr>Challenges ?                              New elementS:</vt:lpstr>
      <vt:lpstr>WHAT’s next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</dc:title>
  <dc:creator>Utilisateur de Microsoft Office</dc:creator>
  <cp:lastModifiedBy>Utilisateur de Microsoft Office</cp:lastModifiedBy>
  <cp:revision>12</cp:revision>
  <dcterms:created xsi:type="dcterms:W3CDTF">2015-05-08T11:34:19Z</dcterms:created>
  <dcterms:modified xsi:type="dcterms:W3CDTF">2015-05-08T16:43:57Z</dcterms:modified>
</cp:coreProperties>
</file>