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Classic" charset="1" panose="00000500000000000000"/>
      <p:regular r:id="rId22"/>
    </p:embeddedFont>
    <p:embeddedFont>
      <p:font typeface="Montserrat Classic Bold" charset="1" panose="000008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6633" y="-5468306"/>
            <a:ext cx="12906806" cy="12906806"/>
          </a:xfrm>
          <a:custGeom>
            <a:avLst/>
            <a:gdLst/>
            <a:ahLst/>
            <a:cxnLst/>
            <a:rect r="r" b="b" t="t" l="l"/>
            <a:pathLst>
              <a:path h="12906806" w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81574">
            <a:off x="9849516" y="2766381"/>
            <a:ext cx="15975639" cy="12983837"/>
          </a:xfrm>
          <a:custGeom>
            <a:avLst/>
            <a:gdLst/>
            <a:ahLst/>
            <a:cxnLst/>
            <a:rect r="r" b="b" t="t" l="l"/>
            <a:pathLst>
              <a:path h="12983837" w="15975639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10408">
            <a:off x="5486400" y="6629736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7642145" y="8013590"/>
            <a:ext cx="10419797" cy="2273410"/>
          </a:xfrm>
          <a:custGeom>
            <a:avLst/>
            <a:gdLst/>
            <a:ahLst/>
            <a:cxnLst/>
            <a:rect r="r" b="b" t="t" l="l"/>
            <a:pathLst>
              <a:path h="2273410" w="10419797">
                <a:moveTo>
                  <a:pt x="10419796" y="0"/>
                </a:moveTo>
                <a:lnTo>
                  <a:pt x="0" y="0"/>
                </a:lnTo>
                <a:lnTo>
                  <a:pt x="0" y="2273410"/>
                </a:lnTo>
                <a:lnTo>
                  <a:pt x="10419796" y="2273410"/>
                </a:lnTo>
                <a:lnTo>
                  <a:pt x="104197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80173" y="2433617"/>
            <a:ext cx="10750732" cy="5844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  <a:r>
              <a:rPr lang="en-US" sz="450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Ahmed Badr</a:t>
            </a:r>
          </a:p>
          <a:p>
            <a:pPr algn="l">
              <a:lnSpc>
                <a:spcPts val="5137"/>
              </a:lnSpc>
            </a:pPr>
            <a:r>
              <a:rPr lang="en-US" sz="450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Hassan Walid</a:t>
            </a:r>
          </a:p>
          <a:p>
            <a:pPr algn="l">
              <a:lnSpc>
                <a:spcPts val="5137"/>
              </a:lnSpc>
            </a:pPr>
            <a:r>
              <a:rPr lang="en-US" sz="450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Mokhtar Mostafa</a:t>
            </a:r>
          </a:p>
          <a:p>
            <a:pPr algn="l">
              <a:lnSpc>
                <a:spcPts val="5137"/>
              </a:lnSpc>
            </a:pPr>
            <a:r>
              <a:rPr lang="en-US" sz="450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Nouran Sayed</a:t>
            </a:r>
          </a:p>
          <a:p>
            <a:pPr algn="l">
              <a:lnSpc>
                <a:spcPts val="5137"/>
              </a:lnSpc>
            </a:pPr>
            <a:r>
              <a:rPr lang="en-US" sz="450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Peter Ashraf</a:t>
            </a:r>
          </a:p>
          <a:p>
            <a:pPr algn="l">
              <a:lnSpc>
                <a:spcPts val="5137"/>
              </a:lnSpc>
            </a:pPr>
            <a:r>
              <a:rPr lang="en-US" sz="4506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Yasmeen Mohy Elden</a:t>
            </a:r>
          </a:p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88739" y="3096239"/>
            <a:ext cx="8738098" cy="1228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Drive 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80173" y="1923394"/>
            <a:ext cx="321183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Members: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23786" y="5606008"/>
            <a:ext cx="7801654" cy="4680992"/>
          </a:xfrm>
          <a:custGeom>
            <a:avLst/>
            <a:gdLst/>
            <a:ahLst/>
            <a:cxnLst/>
            <a:rect r="r" b="b" t="t" l="l"/>
            <a:pathLst>
              <a:path h="4680992" w="7801654">
                <a:moveTo>
                  <a:pt x="0" y="0"/>
                </a:moveTo>
                <a:lnTo>
                  <a:pt x="7801654" y="0"/>
                </a:lnTo>
                <a:lnTo>
                  <a:pt x="7801654" y="4680992"/>
                </a:lnTo>
                <a:lnTo>
                  <a:pt x="0" y="4680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355975"/>
            <a:ext cx="1495024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Rating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review the app after payment using star rating.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2568" y="5600096"/>
            <a:ext cx="4686904" cy="4686904"/>
          </a:xfrm>
          <a:custGeom>
            <a:avLst/>
            <a:gdLst/>
            <a:ahLst/>
            <a:cxnLst/>
            <a:rect r="r" b="b" t="t" l="l"/>
            <a:pathLst>
              <a:path h="4686904" w="4686904">
                <a:moveTo>
                  <a:pt x="0" y="0"/>
                </a:moveTo>
                <a:lnTo>
                  <a:pt x="4686904" y="0"/>
                </a:lnTo>
                <a:lnTo>
                  <a:pt x="4686904" y="4686904"/>
                </a:lnTo>
                <a:lnTo>
                  <a:pt x="0" y="46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355975"/>
            <a:ext cx="14950244" cy="208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Complaints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complain about the provider if they have any complaint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1612" y="375162"/>
            <a:ext cx="5701238" cy="5473188"/>
          </a:xfrm>
          <a:custGeom>
            <a:avLst/>
            <a:gdLst/>
            <a:ahLst/>
            <a:cxnLst/>
            <a:rect r="r" b="b" t="t" l="l"/>
            <a:pathLst>
              <a:path h="5473188" w="5701238">
                <a:moveTo>
                  <a:pt x="0" y="0"/>
                </a:moveTo>
                <a:lnTo>
                  <a:pt x="5701238" y="0"/>
                </a:lnTo>
                <a:lnTo>
                  <a:pt x="5701238" y="5473188"/>
                </a:lnTo>
                <a:lnTo>
                  <a:pt x="0" y="5473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355975"/>
            <a:ext cx="10801064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Admin Dashboard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Analysis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Approve the provider’s paper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Complaints panel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5773" y="1510394"/>
            <a:ext cx="4003711" cy="3843562"/>
          </a:xfrm>
          <a:custGeom>
            <a:avLst/>
            <a:gdLst/>
            <a:ahLst/>
            <a:cxnLst/>
            <a:rect r="r" b="b" t="t" l="l"/>
            <a:pathLst>
              <a:path h="3843562" w="4003711">
                <a:moveTo>
                  <a:pt x="0" y="0"/>
                </a:moveTo>
                <a:lnTo>
                  <a:pt x="4003710" y="0"/>
                </a:lnTo>
                <a:lnTo>
                  <a:pt x="4003710" y="3843562"/>
                </a:lnTo>
                <a:lnTo>
                  <a:pt x="0" y="3843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355975"/>
            <a:ext cx="10801064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Localization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change the app language from English to Arabic and vice versa.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700000">
            <a:off x="10168747" y="-5197216"/>
            <a:ext cx="12789569" cy="10394432"/>
          </a:xfrm>
          <a:custGeom>
            <a:avLst/>
            <a:gdLst/>
            <a:ahLst/>
            <a:cxnLst/>
            <a:rect r="r" b="b" t="t" l="l"/>
            <a:pathLst>
              <a:path h="10394432" w="12789569">
                <a:moveTo>
                  <a:pt x="12789569" y="10394432"/>
                </a:moveTo>
                <a:lnTo>
                  <a:pt x="0" y="10394432"/>
                </a:lnTo>
                <a:lnTo>
                  <a:pt x="0" y="0"/>
                </a:lnTo>
                <a:lnTo>
                  <a:pt x="12789569" y="0"/>
                </a:lnTo>
                <a:lnTo>
                  <a:pt x="12789569" y="10394432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43211">
            <a:off x="-2385201" y="6220695"/>
            <a:ext cx="9797381" cy="9797381"/>
          </a:xfrm>
          <a:custGeom>
            <a:avLst/>
            <a:gdLst/>
            <a:ahLst/>
            <a:cxnLst/>
            <a:rect r="r" b="b" t="t" l="l"/>
            <a:pathLst>
              <a:path h="9797381" w="9797381">
                <a:moveTo>
                  <a:pt x="0" y="0"/>
                </a:moveTo>
                <a:lnTo>
                  <a:pt x="9797381" y="0"/>
                </a:lnTo>
                <a:lnTo>
                  <a:pt x="9797381" y="9797381"/>
                </a:lnTo>
                <a:lnTo>
                  <a:pt x="0" y="979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2700000">
            <a:off x="10168747" y="-5197216"/>
            <a:ext cx="12789569" cy="10394432"/>
          </a:xfrm>
          <a:custGeom>
            <a:avLst/>
            <a:gdLst/>
            <a:ahLst/>
            <a:cxnLst/>
            <a:rect r="r" b="b" t="t" l="l"/>
            <a:pathLst>
              <a:path h="10394432" w="12789569">
                <a:moveTo>
                  <a:pt x="12789569" y="10394432"/>
                </a:moveTo>
                <a:lnTo>
                  <a:pt x="0" y="10394432"/>
                </a:lnTo>
                <a:lnTo>
                  <a:pt x="0" y="0"/>
                </a:lnTo>
                <a:lnTo>
                  <a:pt x="12789569" y="0"/>
                </a:lnTo>
                <a:lnTo>
                  <a:pt x="12789569" y="10394432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43211">
            <a:off x="-4717580" y="7816534"/>
            <a:ext cx="9797381" cy="9797381"/>
          </a:xfrm>
          <a:custGeom>
            <a:avLst/>
            <a:gdLst/>
            <a:ahLst/>
            <a:cxnLst/>
            <a:rect r="r" b="b" t="t" l="l"/>
            <a:pathLst>
              <a:path h="9797381" w="9797381">
                <a:moveTo>
                  <a:pt x="0" y="0"/>
                </a:moveTo>
                <a:lnTo>
                  <a:pt x="9797381" y="0"/>
                </a:lnTo>
                <a:lnTo>
                  <a:pt x="9797381" y="9797381"/>
                </a:lnTo>
                <a:lnTo>
                  <a:pt x="0" y="979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FUTURE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355975"/>
            <a:ext cx="1080106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Application deployment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91458">
            <a:off x="14642159" y="-7232502"/>
            <a:ext cx="15191719" cy="15191719"/>
          </a:xfrm>
          <a:custGeom>
            <a:avLst/>
            <a:gdLst/>
            <a:ahLst/>
            <a:cxnLst/>
            <a:rect r="r" b="b" t="t" l="l"/>
            <a:pathLst>
              <a:path h="15191719" w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91458">
            <a:off x="-11545878" y="2327783"/>
            <a:ext cx="15191719" cy="15191719"/>
          </a:xfrm>
          <a:custGeom>
            <a:avLst/>
            <a:gdLst/>
            <a:ahLst/>
            <a:cxnLst/>
            <a:rect r="r" b="b" t="t" l="l"/>
            <a:pathLst>
              <a:path h="15191719" w="15191719">
                <a:moveTo>
                  <a:pt x="0" y="0"/>
                </a:moveTo>
                <a:lnTo>
                  <a:pt x="15191719" y="0"/>
                </a:lnTo>
                <a:lnTo>
                  <a:pt x="15191719" y="15191719"/>
                </a:lnTo>
                <a:lnTo>
                  <a:pt x="0" y="15191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98001" y="3848272"/>
            <a:ext cx="12091998" cy="232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4"/>
              </a:lnSpc>
              <a:spcBef>
                <a:spcPct val="0"/>
              </a:spcBef>
            </a:pPr>
            <a:r>
              <a:rPr lang="en-US" sz="1351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87700">
            <a:off x="9242186" y="6541992"/>
            <a:ext cx="12426899" cy="10099680"/>
          </a:xfrm>
          <a:custGeom>
            <a:avLst/>
            <a:gdLst/>
            <a:ahLst/>
            <a:cxnLst/>
            <a:rect r="r" b="b" t="t" l="l"/>
            <a:pathLst>
              <a:path h="10099680" w="12426899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-7741802" y="4884762"/>
            <a:ext cx="10762620" cy="8747075"/>
          </a:xfrm>
          <a:custGeom>
            <a:avLst/>
            <a:gdLst/>
            <a:ahLst/>
            <a:cxnLst/>
            <a:rect r="r" b="b" t="t" l="l"/>
            <a:pathLst>
              <a:path h="8747075" w="10762620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8663">
            <a:off x="879627" y="7896642"/>
            <a:ext cx="7315200" cy="1250234"/>
          </a:xfrm>
          <a:custGeom>
            <a:avLst/>
            <a:gdLst/>
            <a:ahLst/>
            <a:cxnLst/>
            <a:rect r="r" b="b" t="t" l="l"/>
            <a:pathLst>
              <a:path h="1250234" w="7315200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65697" y="4564697"/>
            <a:ext cx="5722303" cy="5722303"/>
          </a:xfrm>
          <a:custGeom>
            <a:avLst/>
            <a:gdLst/>
            <a:ahLst/>
            <a:cxnLst/>
            <a:rect r="r" b="b" t="t" l="l"/>
            <a:pathLst>
              <a:path h="5722303" w="5722303">
                <a:moveTo>
                  <a:pt x="0" y="0"/>
                </a:moveTo>
                <a:lnTo>
                  <a:pt x="5722303" y="0"/>
                </a:lnTo>
                <a:lnTo>
                  <a:pt x="5722303" y="5722303"/>
                </a:lnTo>
                <a:lnTo>
                  <a:pt x="0" y="5722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054350"/>
            <a:ext cx="1589844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Many people face problems when they are driving their cars such as the car suddenly stops, no fuel, there is a problem with the car battery so they need help.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687523" y="8469211"/>
            <a:ext cx="2434030" cy="2434030"/>
          </a:xfrm>
          <a:custGeom>
            <a:avLst/>
            <a:gdLst/>
            <a:ahLst/>
            <a:cxnLst/>
            <a:rect r="r" b="b" t="t" l="l"/>
            <a:pathLst>
              <a:path h="2434030" w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8086" y="7195126"/>
            <a:ext cx="4766736" cy="2548169"/>
          </a:xfrm>
          <a:custGeom>
            <a:avLst/>
            <a:gdLst/>
            <a:ahLst/>
            <a:cxnLst/>
            <a:rect r="r" b="b" t="t" l="l"/>
            <a:pathLst>
              <a:path h="2548169" w="4766736">
                <a:moveTo>
                  <a:pt x="0" y="0"/>
                </a:moveTo>
                <a:lnTo>
                  <a:pt x="4766736" y="0"/>
                </a:lnTo>
                <a:lnTo>
                  <a:pt x="4766736" y="2548169"/>
                </a:lnTo>
                <a:lnTo>
                  <a:pt x="0" y="2548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61097" y="4534022"/>
            <a:ext cx="5152203" cy="5152203"/>
          </a:xfrm>
          <a:custGeom>
            <a:avLst/>
            <a:gdLst/>
            <a:ahLst/>
            <a:cxnLst/>
            <a:rect r="r" b="b" t="t" l="l"/>
            <a:pathLst>
              <a:path h="5152203" w="5152203">
                <a:moveTo>
                  <a:pt x="0" y="0"/>
                </a:moveTo>
                <a:lnTo>
                  <a:pt x="5152203" y="0"/>
                </a:lnTo>
                <a:lnTo>
                  <a:pt x="5152203" y="5152204"/>
                </a:lnTo>
                <a:lnTo>
                  <a:pt x="0" y="5152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54350"/>
            <a:ext cx="1725930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Provide road services and consultation to people who have problems with their cars such as: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Pick up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Repair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Consultation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687523" y="8469211"/>
            <a:ext cx="2434030" cy="2434030"/>
          </a:xfrm>
          <a:custGeom>
            <a:avLst/>
            <a:gdLst/>
            <a:ahLst/>
            <a:cxnLst/>
            <a:rect r="r" b="b" t="t" l="l"/>
            <a:pathLst>
              <a:path h="2434030" w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0783" y="3495847"/>
            <a:ext cx="2012266" cy="2012266"/>
          </a:xfrm>
          <a:custGeom>
            <a:avLst/>
            <a:gdLst/>
            <a:ahLst/>
            <a:cxnLst/>
            <a:rect r="r" b="b" t="t" l="l"/>
            <a:pathLst>
              <a:path h="2012266" w="2012266">
                <a:moveTo>
                  <a:pt x="0" y="0"/>
                </a:moveTo>
                <a:lnTo>
                  <a:pt x="2012266" y="0"/>
                </a:lnTo>
                <a:lnTo>
                  <a:pt x="2012266" y="2012266"/>
                </a:lnTo>
                <a:lnTo>
                  <a:pt x="0" y="2012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47934" y="3495847"/>
            <a:ext cx="2012266" cy="2012266"/>
          </a:xfrm>
          <a:custGeom>
            <a:avLst/>
            <a:gdLst/>
            <a:ahLst/>
            <a:cxnLst/>
            <a:rect r="r" b="b" t="t" l="l"/>
            <a:pathLst>
              <a:path h="2012266" w="2012266">
                <a:moveTo>
                  <a:pt x="0" y="0"/>
                </a:moveTo>
                <a:lnTo>
                  <a:pt x="2012266" y="0"/>
                </a:lnTo>
                <a:lnTo>
                  <a:pt x="2012266" y="2012266"/>
                </a:lnTo>
                <a:lnTo>
                  <a:pt x="0" y="20122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25085" y="3456831"/>
            <a:ext cx="2051282" cy="2051282"/>
          </a:xfrm>
          <a:custGeom>
            <a:avLst/>
            <a:gdLst/>
            <a:ahLst/>
            <a:cxnLst/>
            <a:rect r="r" b="b" t="t" l="l"/>
            <a:pathLst>
              <a:path h="2051282" w="2051282">
                <a:moveTo>
                  <a:pt x="0" y="0"/>
                </a:moveTo>
                <a:lnTo>
                  <a:pt x="2051282" y="0"/>
                </a:lnTo>
                <a:lnTo>
                  <a:pt x="2051282" y="2051282"/>
                </a:lnTo>
                <a:lnTo>
                  <a:pt x="0" y="2051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32045" y="3405932"/>
            <a:ext cx="1737108" cy="2102181"/>
          </a:xfrm>
          <a:custGeom>
            <a:avLst/>
            <a:gdLst/>
            <a:ahLst/>
            <a:cxnLst/>
            <a:rect r="r" b="b" t="t" l="l"/>
            <a:pathLst>
              <a:path h="2102181" w="1737108">
                <a:moveTo>
                  <a:pt x="0" y="0"/>
                </a:moveTo>
                <a:lnTo>
                  <a:pt x="1737107" y="0"/>
                </a:lnTo>
                <a:lnTo>
                  <a:pt x="1737107" y="2102181"/>
                </a:lnTo>
                <a:lnTo>
                  <a:pt x="0" y="21021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44500" y="3405932"/>
            <a:ext cx="2102181" cy="2102181"/>
          </a:xfrm>
          <a:custGeom>
            <a:avLst/>
            <a:gdLst/>
            <a:ahLst/>
            <a:cxnLst/>
            <a:rect r="r" b="b" t="t" l="l"/>
            <a:pathLst>
              <a:path h="2102181" w="2102181">
                <a:moveTo>
                  <a:pt x="0" y="0"/>
                </a:moveTo>
                <a:lnTo>
                  <a:pt x="2102181" y="0"/>
                </a:lnTo>
                <a:lnTo>
                  <a:pt x="2102181" y="2102181"/>
                </a:lnTo>
                <a:lnTo>
                  <a:pt x="0" y="2102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678979"/>
            <a:ext cx="1421798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TECHNOLOGIES AND 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687523" y="8469211"/>
            <a:ext cx="2434030" cy="2434030"/>
          </a:xfrm>
          <a:custGeom>
            <a:avLst/>
            <a:gdLst/>
            <a:ahLst/>
            <a:cxnLst/>
            <a:rect r="r" b="b" t="t" l="l"/>
            <a:pathLst>
              <a:path h="2434030" w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72889" y="6481607"/>
            <a:ext cx="9513482" cy="3805393"/>
          </a:xfrm>
          <a:custGeom>
            <a:avLst/>
            <a:gdLst/>
            <a:ahLst/>
            <a:cxnLst/>
            <a:rect r="r" b="b" t="t" l="l"/>
            <a:pathLst>
              <a:path h="3805393" w="9513482">
                <a:moveTo>
                  <a:pt x="0" y="0"/>
                </a:moveTo>
                <a:lnTo>
                  <a:pt x="9513482" y="0"/>
                </a:lnTo>
                <a:lnTo>
                  <a:pt x="9513482" y="3805393"/>
                </a:lnTo>
                <a:lnTo>
                  <a:pt x="0" y="3805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3355975"/>
            <a:ext cx="14950244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Repair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Fuel refill.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Battery repair or replace.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Replace or fill car tires.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687523" y="8469211"/>
            <a:ext cx="2434030" cy="2434030"/>
          </a:xfrm>
          <a:custGeom>
            <a:avLst/>
            <a:gdLst/>
            <a:ahLst/>
            <a:cxnLst/>
            <a:rect r="r" b="b" t="t" l="l"/>
            <a:pathLst>
              <a:path h="2434030" w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53149" y="5508113"/>
            <a:ext cx="4778887" cy="4778887"/>
          </a:xfrm>
          <a:custGeom>
            <a:avLst/>
            <a:gdLst/>
            <a:ahLst/>
            <a:cxnLst/>
            <a:rect r="r" b="b" t="t" l="l"/>
            <a:pathLst>
              <a:path h="4778887" w="4778887">
                <a:moveTo>
                  <a:pt x="0" y="0"/>
                </a:moveTo>
                <a:lnTo>
                  <a:pt x="4778887" y="0"/>
                </a:lnTo>
                <a:lnTo>
                  <a:pt x="4778887" y="4778887"/>
                </a:lnTo>
                <a:lnTo>
                  <a:pt x="0" y="4778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3355975"/>
            <a:ext cx="1495024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Consultation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use the chatbot on the app to ask for something related to the car.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687523" y="8469211"/>
            <a:ext cx="2434030" cy="2434030"/>
          </a:xfrm>
          <a:custGeom>
            <a:avLst/>
            <a:gdLst/>
            <a:ahLst/>
            <a:cxnLst/>
            <a:rect r="r" b="b" t="t" l="l"/>
            <a:pathLst>
              <a:path h="2434030" w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01454" y="5134797"/>
            <a:ext cx="5152203" cy="5152203"/>
          </a:xfrm>
          <a:custGeom>
            <a:avLst/>
            <a:gdLst/>
            <a:ahLst/>
            <a:cxnLst/>
            <a:rect r="r" b="b" t="t" l="l"/>
            <a:pathLst>
              <a:path h="5152203" w="5152203">
                <a:moveTo>
                  <a:pt x="0" y="0"/>
                </a:moveTo>
                <a:lnTo>
                  <a:pt x="5152203" y="0"/>
                </a:lnTo>
                <a:lnTo>
                  <a:pt x="5152203" y="5152203"/>
                </a:lnTo>
                <a:lnTo>
                  <a:pt x="0" y="5152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3355975"/>
            <a:ext cx="14950244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Pick up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client can choose from the nearby providers.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</a:t>
            </a: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he client can search for the point that he needs to be moved to.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350" y="3355975"/>
            <a:ext cx="10801064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Maps 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get nearby Providers and choose the suitable to him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track the Provider until he arrives at them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714100" y="395588"/>
            <a:ext cx="2874250" cy="3568483"/>
          </a:xfrm>
          <a:custGeom>
            <a:avLst/>
            <a:gdLst/>
            <a:ahLst/>
            <a:cxnLst/>
            <a:rect r="r" b="b" t="t" l="l"/>
            <a:pathLst>
              <a:path h="3568483" w="2874250">
                <a:moveTo>
                  <a:pt x="0" y="0"/>
                </a:moveTo>
                <a:lnTo>
                  <a:pt x="2874250" y="0"/>
                </a:lnTo>
                <a:lnTo>
                  <a:pt x="2874250" y="3568482"/>
                </a:lnTo>
                <a:lnTo>
                  <a:pt x="0" y="3568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7860" y="5508113"/>
            <a:ext cx="9869980" cy="9869980"/>
          </a:xfrm>
          <a:custGeom>
            <a:avLst/>
            <a:gdLst/>
            <a:ahLst/>
            <a:cxnLst/>
            <a:rect r="r" b="b" t="t" l="l"/>
            <a:pathLst>
              <a:path h="9869980" w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4350" y="5487493"/>
            <a:ext cx="4799507" cy="4799507"/>
          </a:xfrm>
          <a:custGeom>
            <a:avLst/>
            <a:gdLst/>
            <a:ahLst/>
            <a:cxnLst/>
            <a:rect r="r" b="b" t="t" l="l"/>
            <a:pathLst>
              <a:path h="4799507" w="4799507">
                <a:moveTo>
                  <a:pt x="0" y="0"/>
                </a:moveTo>
                <a:lnTo>
                  <a:pt x="4799507" y="0"/>
                </a:lnTo>
                <a:lnTo>
                  <a:pt x="4799507" y="4799507"/>
                </a:lnTo>
                <a:lnTo>
                  <a:pt x="0" y="4799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00401" y="5899723"/>
            <a:ext cx="6580915" cy="4387277"/>
          </a:xfrm>
          <a:custGeom>
            <a:avLst/>
            <a:gdLst/>
            <a:ahLst/>
            <a:cxnLst/>
            <a:rect r="r" b="b" t="t" l="l"/>
            <a:pathLst>
              <a:path h="4387277" w="6580915">
                <a:moveTo>
                  <a:pt x="0" y="0"/>
                </a:moveTo>
                <a:lnTo>
                  <a:pt x="6580915" y="0"/>
                </a:lnTo>
                <a:lnTo>
                  <a:pt x="6580915" y="4387277"/>
                </a:lnTo>
                <a:lnTo>
                  <a:pt x="0" y="4387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78979"/>
            <a:ext cx="754550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3355975"/>
            <a:ext cx="1495024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Payment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user can pay in cash or using PayPal.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DAFgZDrihiQ</dc:identifier>
  <dcterms:modified xsi:type="dcterms:W3CDTF">2011-08-01T06:04:30Z</dcterms:modified>
  <cp:revision>1</cp:revision>
  <dc:title>Car Services</dc:title>
</cp:coreProperties>
</file>