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ar-IQ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20F3-EC92-4B34-855F-ED96527917BF}" type="datetimeFigureOut">
              <a:rPr lang="ar-IQ" smtClean="0"/>
              <a:t>11/02/1440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5D4-1AD3-4828-8E5D-8EBA9CE49BEB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16535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20F3-EC92-4B34-855F-ED96527917BF}" type="datetimeFigureOut">
              <a:rPr lang="ar-IQ" smtClean="0"/>
              <a:t>11/02/1440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5D4-1AD3-4828-8E5D-8EBA9CE49BEB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12198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20F3-EC92-4B34-855F-ED96527917BF}" type="datetimeFigureOut">
              <a:rPr lang="ar-IQ" smtClean="0"/>
              <a:t>11/02/1440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5D4-1AD3-4828-8E5D-8EBA9CE49BEB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100886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20F3-EC92-4B34-855F-ED96527917BF}" type="datetimeFigureOut">
              <a:rPr lang="ar-IQ" smtClean="0"/>
              <a:t>11/02/1440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5D4-1AD3-4828-8E5D-8EBA9CE49BEB}" type="slidenum">
              <a:rPr lang="ar-IQ" smtClean="0"/>
              <a:t>‹#›</a:t>
            </a:fld>
            <a:endParaRPr lang="ar-IQ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1231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20F3-EC92-4B34-855F-ED96527917BF}" type="datetimeFigureOut">
              <a:rPr lang="ar-IQ" smtClean="0"/>
              <a:t>11/02/1440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5D4-1AD3-4828-8E5D-8EBA9CE49BEB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343264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20F3-EC92-4B34-855F-ED96527917BF}" type="datetimeFigureOut">
              <a:rPr lang="ar-IQ" smtClean="0"/>
              <a:t>11/02/1440</a:t>
            </a:fld>
            <a:endParaRPr lang="ar-IQ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5D4-1AD3-4828-8E5D-8EBA9CE49BEB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61676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20F3-EC92-4B34-855F-ED96527917BF}" type="datetimeFigureOut">
              <a:rPr lang="ar-IQ" smtClean="0"/>
              <a:t>11/02/1440</a:t>
            </a:fld>
            <a:endParaRPr lang="ar-IQ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5D4-1AD3-4828-8E5D-8EBA9CE49BEB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07028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20F3-EC92-4B34-855F-ED96527917BF}" type="datetimeFigureOut">
              <a:rPr lang="ar-IQ" smtClean="0"/>
              <a:t>11/02/1440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5D4-1AD3-4828-8E5D-8EBA9CE49BEB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197926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20F3-EC92-4B34-855F-ED96527917BF}" type="datetimeFigureOut">
              <a:rPr lang="ar-IQ" smtClean="0"/>
              <a:t>11/02/1440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5D4-1AD3-4828-8E5D-8EBA9CE49BEB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62222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20F3-EC92-4B34-855F-ED96527917BF}" type="datetimeFigureOut">
              <a:rPr lang="ar-IQ" smtClean="0"/>
              <a:t>11/02/1440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5D4-1AD3-4828-8E5D-8EBA9CE49BEB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23293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20F3-EC92-4B34-855F-ED96527917BF}" type="datetimeFigureOut">
              <a:rPr lang="ar-IQ" smtClean="0"/>
              <a:t>11/02/1440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5D4-1AD3-4828-8E5D-8EBA9CE49BEB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82676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20F3-EC92-4B34-855F-ED96527917BF}" type="datetimeFigureOut">
              <a:rPr lang="ar-IQ" smtClean="0"/>
              <a:t>11/02/1440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5D4-1AD3-4828-8E5D-8EBA9CE49BEB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88328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20F3-EC92-4B34-855F-ED96527917BF}" type="datetimeFigureOut">
              <a:rPr lang="ar-IQ" smtClean="0"/>
              <a:t>11/02/1440</a:t>
            </a:fld>
            <a:endParaRPr lang="ar-IQ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5D4-1AD3-4828-8E5D-8EBA9CE49BEB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11263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20F3-EC92-4B34-855F-ED96527917BF}" type="datetimeFigureOut">
              <a:rPr lang="ar-IQ" smtClean="0"/>
              <a:t>11/02/1440</a:t>
            </a:fld>
            <a:endParaRPr lang="ar-IQ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5D4-1AD3-4828-8E5D-8EBA9CE49BEB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72804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20F3-EC92-4B34-855F-ED96527917BF}" type="datetimeFigureOut">
              <a:rPr lang="ar-IQ" smtClean="0"/>
              <a:t>11/02/1440</a:t>
            </a:fld>
            <a:endParaRPr lang="ar-IQ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5D4-1AD3-4828-8E5D-8EBA9CE49BEB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01198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20F3-EC92-4B34-855F-ED96527917BF}" type="datetimeFigureOut">
              <a:rPr lang="ar-IQ" smtClean="0"/>
              <a:t>11/02/1440</a:t>
            </a:fld>
            <a:endParaRPr lang="ar-IQ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5D4-1AD3-4828-8E5D-8EBA9CE49BEB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61689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20F3-EC92-4B34-855F-ED96527917BF}" type="datetimeFigureOut">
              <a:rPr lang="ar-IQ" smtClean="0"/>
              <a:t>11/02/1440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5D4-1AD3-4828-8E5D-8EBA9CE49BEB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24989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2D20F3-EC92-4B34-855F-ED96527917BF}" type="datetimeFigureOut">
              <a:rPr lang="ar-IQ" smtClean="0"/>
              <a:t>11/02/1440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345D4-1AD3-4828-8E5D-8EBA9CE49BEB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448691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354" y="0"/>
            <a:ext cx="12589740" cy="6858000"/>
          </a:xfrm>
          <a:prstGeom prst="rect">
            <a:avLst/>
          </a:prstGeom>
        </p:spPr>
      </p:pic>
      <p:sp>
        <p:nvSpPr>
          <p:cNvPr id="34" name="Left Arrow 33"/>
          <p:cNvSpPr/>
          <p:nvPr/>
        </p:nvSpPr>
        <p:spPr>
          <a:xfrm>
            <a:off x="267286" y="408863"/>
            <a:ext cx="4143639" cy="3578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35" name="Right Arrow 34"/>
          <p:cNvSpPr/>
          <p:nvPr/>
        </p:nvSpPr>
        <p:spPr>
          <a:xfrm>
            <a:off x="7469945" y="395565"/>
            <a:ext cx="4501661" cy="371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37" name="Down Arrow 36"/>
          <p:cNvSpPr/>
          <p:nvPr/>
        </p:nvSpPr>
        <p:spPr>
          <a:xfrm>
            <a:off x="0" y="1392701"/>
            <a:ext cx="484632" cy="50503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38" name="Down Arrow 37"/>
          <p:cNvSpPr/>
          <p:nvPr/>
        </p:nvSpPr>
        <p:spPr>
          <a:xfrm>
            <a:off x="11486974" y="1502898"/>
            <a:ext cx="484632" cy="50503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555897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105378" cy="3263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" y="3556270"/>
            <a:ext cx="6070209" cy="33017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868" y="3559126"/>
            <a:ext cx="5777133" cy="32988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868" y="-1"/>
            <a:ext cx="5964701" cy="33762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50831" y="1209822"/>
            <a:ext cx="220862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Area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A</a:t>
            </a:r>
            <a:endParaRPr lang="ar-IQ" sz="36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56209" y="1209821"/>
            <a:ext cx="220862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Area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B</a:t>
            </a:r>
            <a:endParaRPr lang="ar-IQ" sz="3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99120" y="4883969"/>
            <a:ext cx="220862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Area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D</a:t>
            </a:r>
            <a:endParaRPr lang="ar-IQ" sz="36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71004" y="4754880"/>
            <a:ext cx="220862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Area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C</a:t>
            </a:r>
            <a:endParaRPr lang="ar-IQ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9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9" y="327544"/>
            <a:ext cx="11507373" cy="64084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973" y="327545"/>
            <a:ext cx="298990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Area</a:t>
            </a:r>
            <a:r>
              <a:rPr lang="en-US" sz="5400" b="1" dirty="0" smtClean="0"/>
              <a:t> </a:t>
            </a:r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ar-IQ" sz="54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492" y="3270130"/>
            <a:ext cx="1923284" cy="3587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59912" y="327543"/>
            <a:ext cx="1694483" cy="2342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212" y="3850561"/>
            <a:ext cx="7787025" cy="24018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861" y="684801"/>
            <a:ext cx="8093031" cy="24633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89826">
            <a:off x="611456" y="618562"/>
            <a:ext cx="6407320" cy="24730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89826">
            <a:off x="608787" y="3930293"/>
            <a:ext cx="6882819" cy="245286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H="1">
            <a:off x="216062" y="3270130"/>
            <a:ext cx="11600800" cy="96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90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C 0.00404 -0.0669 -0.04596 -0.125 -0.11302 -0.12894 C -0.17695 -0.13403 -0.23697 -0.08889 -0.24101 -0.02408 C -0.24596 0.03611 -0.20403 0.0919 -0.14401 0.09606 C -0.08906 0.09907 -0.03697 0.06204 -0.03294 0.00602 C -0.02903 -0.04491 -0.06406 -0.09306 -0.11497 -0.09699 C -0.16197 -0.1 -0.20599 -0.06898 -0.20898 -0.02199 C -0.21197 0.01991 -0.18398 0.06111 -0.14205 0.06296 C -0.10403 0.06597 -0.06796 0.0419 -0.06497 0.00393 C -0.06302 -0.03009 -0.08398 -0.06296 -0.11705 -0.06505 C -0.14596 -0.0669 -0.175 -0.04908 -0.17695 -0.01991 C -0.17903 0.00509 -0.16406 0.02893 -0.13997 0.03102 C -0.12005 0.0331 -0.09895 0.02199 -0.09804 0.00208 C -0.09596 -0.01389 -0.10403 -0.03102 -0.11901 -0.0331 C -0.13099 -0.0331 -0.14296 -0.02894 -0.14505 -0.01806 C -0.14596 -0.01111 -0.14401 -0.00394 -0.13802 -0.00093 C -0.13502 1.85185E-6 -0.13294 1.85185E-6 -0.12994 -0.00093 " pathEditMode="relative" rAng="0" ptsTypes="AAAAAAAAAAAAAAAAA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70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 -0.067 -0.046 -0.125 -0.113 -0.129 C -0.177 -0.134 -0.237 -0.089 -0.241 -0.024 C -0.246 0.036 -0.204 0.092 -0.144 0.096 C -0.089 0.099 -0.037 0.062 -0.033 0.006 C -0.029 -0.045 -0.064 -0.093 -0.115 -0.097 C -0.162 -0.1 -0.206 -0.069 -0.209 -0.022 C -0.212 0.02 -0.184 0.061 -0.142 0.063 C -0.104 0.066 -0.068 0.042 -0.065 0.004 C -0.063 -0.03 -0.084 -0.063 -0.117 -0.065 C -0.146 -0.067 -0.175 -0.049 -0.177 -0.02 C -0.179 0.005 -0.164 0.029 -0.14 0.031 C -0.12 0.033 -0.099 0.022 -0.098 0.002 C -0.096 -0.014 -0.104 -0.031 -0.119 -0.033 C -0.131 -0.033 -0.143 -0.029 -0.145 -0.018 C -0.146 -0.011 -0.144 -0.004 -0.138 -0.001 C -0.135 0 -0.133 0 -0.13 -0.001 E" pathEditMode="relative" ptsTypes="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C -0.00403 -0.06689 0.04597 -0.125 0.11303 -0.12893 C 0.17696 -0.13402 0.23698 -0.08888 0.24102 -0.02407 C 0.24597 0.03612 0.20404 0.0919 0.14402 0.09607 C 0.08907 0.09908 0.03698 0.06204 0.03295 0.00602 C 0.02904 -0.0449 0.06407 -0.09305 0.11498 -0.09699 C 0.16198 -0.1 0.20599 -0.06898 0.20899 -0.02199 C 0.21198 0.01991 0.18399 0.06112 0.14206 0.06297 C 0.10404 0.06598 0.06797 0.0419 0.06498 0.00394 C 0.06303 -0.03009 0.08399 -0.06296 0.11706 -0.06504 C 0.14597 -0.06689 0.17501 -0.04907 0.17696 -0.0199 C 0.17904 0.0051 0.16407 0.02894 0.13998 0.03102 C 0.12006 0.03311 0.09896 0.02199 0.09805 0.00209 C 0.09597 -0.01388 0.10404 -0.03101 0.11902 -0.0331 C 0.13099 -0.0331 0.14297 -0.02893 0.14506 -0.01805 C 0.14597 -0.01111 0.14402 -0.00393 0.13803 -0.00092 C 0.13503 -4.07407E-6 0.13295 -4.07407E-6 0.12995 -0.00092 " pathEditMode="relative" rAng="0" ptsTypes="AAAAAAAAAAAAAAAAA"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C 0.00794 0.0081 0.01706 0.01597 0.02097 0.02593 C 0.025 0.03704 0.02695 0.05 0.02904 0.06296 C 0.03099 0.07593 0.02904 0.08704 0.02695 0.09908 C 0.025 0.10996 0.02201 0.12199 0.01498 0.13195 C 0.00899 0.1419 -0.00104 0.15 -0.01198 0.15602 C -0.022 0.16204 -0.03398 0.16597 -0.04596 0.16806 C -0.05794 0.16991 -0.07005 0.16991 -0.08099 0.16806 C -0.09297 0.16597 -0.10403 0.16111 -0.11302 0.15301 C -0.122 0.14607 -0.12995 0.13704 -0.13398 0.12593 C -0.13906 0.11597 -0.14101 0.10209 -0.14101 0.09097 C -0.14206 0.08009 -0.14101 0.0669 -0.13594 0.05602 C -0.13099 0.04607 -0.122 0.03796 -0.11002 0.03403 C -0.09805 0.03102 -0.08594 0.03496 -0.07799 0.0419 C -0.07096 0.04908 -0.06601 0.05996 -0.06497 0.07292 C -0.06497 0.08611 -0.06601 0.09792 -0.07096 0.1081 C -0.07604 0.11806 -0.075 0.11991 -0.09505 0.1331 C -0.11302 0.14699 -0.13099 0.14306 -0.14206 0.14398 C -0.15299 0.14398 -0.16198 0.14005 -0.17305 0.13611 C -0.18502 0.13102 -0.19505 0.12199 -0.20195 0.11389 C -0.20898 0.10602 -0.21198 0.09607 -0.21601 0.08009 C -0.21901 0.06389 -0.21901 0.05602 -0.21901 0.04398 C -0.21901 0.03195 -0.21901 0.01991 -0.21901 0.0081 " pathEditMode="relative" rAng="0" ptsTypes="AAAAAAAAAAAAAAAAAAAAAAA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6" y="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2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83" y="356213"/>
            <a:ext cx="11507373" cy="64084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9023" y="135123"/>
            <a:ext cx="298990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Area</a:t>
            </a:r>
            <a:r>
              <a:rPr lang="en-US" sz="5400" b="1" dirty="0" smtClean="0"/>
              <a:t> </a:t>
            </a:r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ar-IQ" sz="54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492" y="3270130"/>
            <a:ext cx="1923284" cy="3587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59912" y="327543"/>
            <a:ext cx="1694483" cy="2342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212" y="3850561"/>
            <a:ext cx="7787025" cy="24018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861" y="684801"/>
            <a:ext cx="8093031" cy="24633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89826">
            <a:off x="611456" y="618562"/>
            <a:ext cx="6407320" cy="24730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89826">
            <a:off x="608787" y="3930293"/>
            <a:ext cx="6882819" cy="245286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H="1">
            <a:off x="216062" y="3270130"/>
            <a:ext cx="11600800" cy="96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Down Arrow 1"/>
          <p:cNvSpPr/>
          <p:nvPr/>
        </p:nvSpPr>
        <p:spPr>
          <a:xfrm rot="18369220">
            <a:off x="8883252" y="2034106"/>
            <a:ext cx="207287" cy="42784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3" name="TextBox 2"/>
          <p:cNvSpPr txBox="1"/>
          <p:nvPr/>
        </p:nvSpPr>
        <p:spPr>
          <a:xfrm rot="1936465">
            <a:off x="7835682" y="3680300"/>
            <a:ext cx="273504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800" b="1" dirty="0" smtClean="0"/>
              <a:t>Fire monitoring</a:t>
            </a:r>
            <a:endParaRPr lang="ar-IQ" sz="2800" b="1" dirty="0"/>
          </a:p>
        </p:txBody>
      </p:sp>
    </p:spTree>
    <p:extLst>
      <p:ext uri="{BB962C8B-B14F-4D97-AF65-F5344CB8AC3E}">
        <p14:creationId xmlns:p14="http://schemas.microsoft.com/office/powerpoint/2010/main" val="2196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222</TotalTime>
  <Words>14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ibrahem</dc:creator>
  <cp:lastModifiedBy>ahmed ibrahem</cp:lastModifiedBy>
  <cp:revision>15</cp:revision>
  <dcterms:created xsi:type="dcterms:W3CDTF">2018-10-20T21:24:40Z</dcterms:created>
  <dcterms:modified xsi:type="dcterms:W3CDTF">2018-10-21T01:07:01Z</dcterms:modified>
</cp:coreProperties>
</file>