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354" r:id="rId3"/>
    <p:sldId id="343" r:id="rId4"/>
    <p:sldId id="344" r:id="rId5"/>
    <p:sldId id="352" r:id="rId6"/>
    <p:sldId id="353" r:id="rId7"/>
    <p:sldId id="345" r:id="rId8"/>
    <p:sldId id="347" r:id="rId9"/>
    <p:sldId id="351" r:id="rId10"/>
    <p:sldId id="3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56" autoAdjust="0"/>
  </p:normalViewPr>
  <p:slideViewPr>
    <p:cSldViewPr snapToGrid="0">
      <p:cViewPr>
        <p:scale>
          <a:sx n="53" d="100"/>
          <a:sy n="53" d="100"/>
        </p:scale>
        <p:origin x="133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694E0-0A1F-4D75-BF06-69929604A4B8}" type="doc">
      <dgm:prSet loTypeId="urn:microsoft.com/office/officeart/2005/8/layout/radial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1A6A8-2D5D-462B-A1F5-7A00D457F1DA}">
      <dgm:prSet phldrT="[Text]" custT="1"/>
      <dgm:spPr/>
      <dgm:t>
        <a:bodyPr/>
        <a:lstStyle/>
        <a:p>
          <a:r>
            <a:rPr lang="en-US" sz="1400" dirty="0" smtClean="0"/>
            <a:t>Microcontroller</a:t>
          </a:r>
          <a:endParaRPr lang="en-US" sz="1400" dirty="0"/>
        </a:p>
      </dgm:t>
    </dgm:pt>
    <dgm:pt modelId="{8E98F02D-4693-4C3B-B904-153EC53CDB03}" type="parTrans" cxnId="{C97B23D9-D344-4F5F-97A3-0230CAD250EF}">
      <dgm:prSet/>
      <dgm:spPr/>
      <dgm:t>
        <a:bodyPr/>
        <a:lstStyle/>
        <a:p>
          <a:endParaRPr lang="en-US"/>
        </a:p>
      </dgm:t>
    </dgm:pt>
    <dgm:pt modelId="{7835E3F0-84E1-4122-94DC-2C075D0E55BD}" type="sibTrans" cxnId="{C97B23D9-D344-4F5F-97A3-0230CAD250EF}">
      <dgm:prSet/>
      <dgm:spPr/>
      <dgm:t>
        <a:bodyPr/>
        <a:lstStyle/>
        <a:p>
          <a:endParaRPr lang="en-US"/>
        </a:p>
      </dgm:t>
    </dgm:pt>
    <dgm:pt modelId="{E34E354C-7358-4FB2-97C2-5F1A3813DFDB}">
      <dgm:prSet phldrT="[Text]" custT="1"/>
      <dgm:spPr/>
      <dgm:t>
        <a:bodyPr/>
        <a:lstStyle/>
        <a:p>
          <a:r>
            <a:rPr lang="en-US" sz="4400" dirty="0" smtClean="0"/>
            <a:t>LCD</a:t>
          </a:r>
          <a:endParaRPr lang="en-US" sz="4400" dirty="0"/>
        </a:p>
      </dgm:t>
    </dgm:pt>
    <dgm:pt modelId="{53A971C7-A6F2-4302-B3EF-A9377862683A}" type="parTrans" cxnId="{7323C1DE-0C2B-4EF1-91E8-2AF4A98EC763}">
      <dgm:prSet custT="1"/>
      <dgm:spPr/>
      <dgm:t>
        <a:bodyPr/>
        <a:lstStyle/>
        <a:p>
          <a:endParaRPr lang="en-US" sz="1200"/>
        </a:p>
      </dgm:t>
    </dgm:pt>
    <dgm:pt modelId="{B179C9F2-5900-4AC8-996C-38A30F2C61AA}" type="sibTrans" cxnId="{7323C1DE-0C2B-4EF1-91E8-2AF4A98EC763}">
      <dgm:prSet/>
      <dgm:spPr/>
      <dgm:t>
        <a:bodyPr/>
        <a:lstStyle/>
        <a:p>
          <a:endParaRPr lang="en-US"/>
        </a:p>
      </dgm:t>
    </dgm:pt>
    <dgm:pt modelId="{6D45C05F-737A-4AC7-B34E-72D3506FF5D4}">
      <dgm:prSet phldrT="[Text]" custT="1"/>
      <dgm:spPr/>
      <dgm:t>
        <a:bodyPr/>
        <a:lstStyle/>
        <a:p>
          <a:r>
            <a:rPr lang="en-US" sz="2800" dirty="0" smtClean="0"/>
            <a:t>MP3 (UART)</a:t>
          </a:r>
          <a:endParaRPr lang="en-US" sz="2800" dirty="0"/>
        </a:p>
      </dgm:t>
    </dgm:pt>
    <dgm:pt modelId="{30ED63AD-D1EA-498E-BFE6-F80D1855B5A0}" type="parTrans" cxnId="{25AEF53C-2CFF-4C8D-BFB9-7409917D2261}">
      <dgm:prSet custT="1"/>
      <dgm:spPr/>
      <dgm:t>
        <a:bodyPr/>
        <a:lstStyle/>
        <a:p>
          <a:endParaRPr lang="en-US" sz="1200"/>
        </a:p>
      </dgm:t>
    </dgm:pt>
    <dgm:pt modelId="{0903E81E-32E5-4B12-A218-9A0FC662F50F}" type="sibTrans" cxnId="{25AEF53C-2CFF-4C8D-BFB9-7409917D2261}">
      <dgm:prSet/>
      <dgm:spPr/>
      <dgm:t>
        <a:bodyPr/>
        <a:lstStyle/>
        <a:p>
          <a:endParaRPr lang="en-US"/>
        </a:p>
      </dgm:t>
    </dgm:pt>
    <dgm:pt modelId="{2620FE12-7F23-48FA-9CA5-34A27CEAC590}">
      <dgm:prSet phldrT="[Text]" custT="1"/>
      <dgm:spPr/>
      <dgm:t>
        <a:bodyPr/>
        <a:lstStyle/>
        <a:p>
          <a:r>
            <a:rPr lang="en-US" sz="2000" dirty="0" smtClean="0"/>
            <a:t>EEPROM (I2C)</a:t>
          </a:r>
          <a:endParaRPr lang="en-US" sz="2000" dirty="0"/>
        </a:p>
      </dgm:t>
    </dgm:pt>
    <dgm:pt modelId="{6C9A6CF3-2F77-4792-BCD2-6428F046987C}" type="parTrans" cxnId="{AB526B1A-E2AC-4BD2-8111-F3A43E327BC1}">
      <dgm:prSet custT="1"/>
      <dgm:spPr/>
      <dgm:t>
        <a:bodyPr/>
        <a:lstStyle/>
        <a:p>
          <a:endParaRPr lang="en-US" sz="1200"/>
        </a:p>
      </dgm:t>
    </dgm:pt>
    <dgm:pt modelId="{58EAC820-7C27-47B5-9E38-654CE3630AA5}" type="sibTrans" cxnId="{AB526B1A-E2AC-4BD2-8111-F3A43E327BC1}">
      <dgm:prSet/>
      <dgm:spPr/>
      <dgm:t>
        <a:bodyPr/>
        <a:lstStyle/>
        <a:p>
          <a:endParaRPr lang="en-US"/>
        </a:p>
      </dgm:t>
    </dgm:pt>
    <dgm:pt modelId="{D6D6AEDA-B112-4A2C-8076-4506B4ED0685}">
      <dgm:prSet phldrT="[Text]" custT="1"/>
      <dgm:spPr/>
      <dgm:t>
        <a:bodyPr/>
        <a:lstStyle/>
        <a:p>
          <a:r>
            <a:rPr lang="en-US" sz="3600" dirty="0" smtClean="0"/>
            <a:t>RTC (I2C)</a:t>
          </a:r>
          <a:endParaRPr lang="en-US" sz="3600" dirty="0"/>
        </a:p>
      </dgm:t>
    </dgm:pt>
    <dgm:pt modelId="{CC663C94-8D80-4433-9060-F82A4FA0F770}" type="parTrans" cxnId="{A75A2DCE-5E97-4403-AC12-4D4110D62958}">
      <dgm:prSet custT="1"/>
      <dgm:spPr/>
      <dgm:t>
        <a:bodyPr/>
        <a:lstStyle/>
        <a:p>
          <a:endParaRPr lang="en-US" sz="1200"/>
        </a:p>
      </dgm:t>
    </dgm:pt>
    <dgm:pt modelId="{CCA72657-5866-4611-900C-219077C7D498}" type="sibTrans" cxnId="{A75A2DCE-5E97-4403-AC12-4D4110D62958}">
      <dgm:prSet/>
      <dgm:spPr/>
      <dgm:t>
        <a:bodyPr/>
        <a:lstStyle/>
        <a:p>
          <a:endParaRPr lang="en-US"/>
        </a:p>
      </dgm:t>
    </dgm:pt>
    <dgm:pt modelId="{26887B11-773D-4259-8B94-2BC5C1A73402}">
      <dgm:prSet phldrT="[Text]" custT="1"/>
      <dgm:spPr/>
      <dgm:t>
        <a:bodyPr/>
        <a:lstStyle/>
        <a:p>
          <a:r>
            <a:rPr lang="en-US" sz="2400" dirty="0" smtClean="0"/>
            <a:t>KEYPAD</a:t>
          </a:r>
          <a:endParaRPr lang="en-US" sz="2400" dirty="0"/>
        </a:p>
      </dgm:t>
    </dgm:pt>
    <dgm:pt modelId="{54E5A055-8136-461E-B362-593901898669}" type="parTrans" cxnId="{2066535B-6530-4907-807D-7729803040DB}">
      <dgm:prSet custT="1"/>
      <dgm:spPr/>
      <dgm:t>
        <a:bodyPr/>
        <a:lstStyle/>
        <a:p>
          <a:endParaRPr lang="en-US" sz="1200"/>
        </a:p>
      </dgm:t>
    </dgm:pt>
    <dgm:pt modelId="{5BAA356F-C3B2-4BF4-9294-CF207DFB6144}" type="sibTrans" cxnId="{2066535B-6530-4907-807D-7729803040DB}">
      <dgm:prSet/>
      <dgm:spPr/>
      <dgm:t>
        <a:bodyPr/>
        <a:lstStyle/>
        <a:p>
          <a:endParaRPr lang="en-US"/>
        </a:p>
      </dgm:t>
    </dgm:pt>
    <dgm:pt modelId="{AEB5C853-8B08-4F36-B7C3-6C293E4425C6}">
      <dgm:prSet phldrT="[Text]" custT="1"/>
      <dgm:spPr/>
      <dgm:t>
        <a:bodyPr/>
        <a:lstStyle/>
        <a:p>
          <a:r>
            <a:rPr lang="en-US" sz="1200" dirty="0" smtClean="0"/>
            <a:t>MODE_SELECT (GPIO)</a:t>
          </a:r>
          <a:endParaRPr lang="en-US" sz="1200" dirty="0"/>
        </a:p>
      </dgm:t>
    </dgm:pt>
    <dgm:pt modelId="{9E350E90-80B3-40A5-BA4F-FBBA69D9753E}" type="parTrans" cxnId="{749D800A-1B09-49D9-AB49-2E5B45655EEC}">
      <dgm:prSet custT="1"/>
      <dgm:spPr/>
      <dgm:t>
        <a:bodyPr/>
        <a:lstStyle/>
        <a:p>
          <a:endParaRPr lang="en-US" sz="1200"/>
        </a:p>
      </dgm:t>
    </dgm:pt>
    <dgm:pt modelId="{501AA94C-BDF0-4E07-AF09-477D7DE4F4C7}" type="sibTrans" cxnId="{749D800A-1B09-49D9-AB49-2E5B45655EEC}">
      <dgm:prSet/>
      <dgm:spPr/>
      <dgm:t>
        <a:bodyPr/>
        <a:lstStyle/>
        <a:p>
          <a:endParaRPr lang="en-US"/>
        </a:p>
      </dgm:t>
    </dgm:pt>
    <dgm:pt modelId="{62D1032B-3786-4ED4-8094-FDD87F75735A}" type="pres">
      <dgm:prSet presAssocID="{8E9694E0-0A1F-4D75-BF06-69929604A4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09E787-3404-40C3-8B0E-C02284AC06BC}" type="pres">
      <dgm:prSet presAssocID="{50A1A6A8-2D5D-462B-A1F5-7A00D457F1DA}" presName="centerShape" presStyleLbl="node0" presStyleIdx="0" presStyleCnt="1"/>
      <dgm:spPr/>
      <dgm:t>
        <a:bodyPr/>
        <a:lstStyle/>
        <a:p>
          <a:endParaRPr lang="en-US"/>
        </a:p>
      </dgm:t>
    </dgm:pt>
    <dgm:pt modelId="{BD933F6F-2627-48CA-BA75-4A5335D5B3F5}" type="pres">
      <dgm:prSet presAssocID="{53A971C7-A6F2-4302-B3EF-A9377862683A}" presName="parTrans" presStyleLbl="sibTrans2D1" presStyleIdx="0" presStyleCnt="6"/>
      <dgm:spPr/>
    </dgm:pt>
    <dgm:pt modelId="{49FE6567-116B-42DD-B49B-F939C6A31542}" type="pres">
      <dgm:prSet presAssocID="{53A971C7-A6F2-4302-B3EF-A9377862683A}" presName="connectorText" presStyleLbl="sibTrans2D1" presStyleIdx="0" presStyleCnt="6"/>
      <dgm:spPr/>
    </dgm:pt>
    <dgm:pt modelId="{1F72A5AC-CE1F-4443-988C-6904208755AE}" type="pres">
      <dgm:prSet presAssocID="{E34E354C-7358-4FB2-97C2-5F1A3813DFD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FBB70-9D1A-424D-A6FA-10E5F92DD3B7}" type="pres">
      <dgm:prSet presAssocID="{30ED63AD-D1EA-498E-BFE6-F80D1855B5A0}" presName="parTrans" presStyleLbl="sibTrans2D1" presStyleIdx="1" presStyleCnt="6"/>
      <dgm:spPr/>
    </dgm:pt>
    <dgm:pt modelId="{012A8A7F-285D-4D55-BBCB-B6652CED8307}" type="pres">
      <dgm:prSet presAssocID="{30ED63AD-D1EA-498E-BFE6-F80D1855B5A0}" presName="connectorText" presStyleLbl="sibTrans2D1" presStyleIdx="1" presStyleCnt="6"/>
      <dgm:spPr/>
    </dgm:pt>
    <dgm:pt modelId="{8BBBC3B1-743E-4185-BE0D-C876DBFC7C14}" type="pres">
      <dgm:prSet presAssocID="{6D45C05F-737A-4AC7-B34E-72D3506FF5D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02B47-02E5-4459-9FEF-60330AC3A40F}" type="pres">
      <dgm:prSet presAssocID="{6C9A6CF3-2F77-4792-BCD2-6428F046987C}" presName="parTrans" presStyleLbl="sibTrans2D1" presStyleIdx="2" presStyleCnt="6"/>
      <dgm:spPr/>
    </dgm:pt>
    <dgm:pt modelId="{AA7B5F11-E277-4569-AFFA-8813E7BDE004}" type="pres">
      <dgm:prSet presAssocID="{6C9A6CF3-2F77-4792-BCD2-6428F046987C}" presName="connectorText" presStyleLbl="sibTrans2D1" presStyleIdx="2" presStyleCnt="6"/>
      <dgm:spPr/>
    </dgm:pt>
    <dgm:pt modelId="{15071B89-4074-44E7-A18E-8C843ACA7A40}" type="pres">
      <dgm:prSet presAssocID="{2620FE12-7F23-48FA-9CA5-34A27CEAC5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670A2-9DF0-4787-9D74-94ED45D44DCD}" type="pres">
      <dgm:prSet presAssocID="{CC663C94-8D80-4433-9060-F82A4FA0F770}" presName="parTrans" presStyleLbl="sibTrans2D1" presStyleIdx="3" presStyleCnt="6"/>
      <dgm:spPr/>
    </dgm:pt>
    <dgm:pt modelId="{865E5F46-E6FE-4FAD-B402-69F137EF83E8}" type="pres">
      <dgm:prSet presAssocID="{CC663C94-8D80-4433-9060-F82A4FA0F770}" presName="connectorText" presStyleLbl="sibTrans2D1" presStyleIdx="3" presStyleCnt="6"/>
      <dgm:spPr/>
    </dgm:pt>
    <dgm:pt modelId="{86E60398-4660-4FCA-A77F-9570CAA538F6}" type="pres">
      <dgm:prSet presAssocID="{D6D6AEDA-B112-4A2C-8076-4506B4ED068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3E9DF-BBD3-4C96-9337-80EFFD59632C}" type="pres">
      <dgm:prSet presAssocID="{54E5A055-8136-461E-B362-593901898669}" presName="parTrans" presStyleLbl="sibTrans2D1" presStyleIdx="4" presStyleCnt="6"/>
      <dgm:spPr/>
    </dgm:pt>
    <dgm:pt modelId="{80FA17EA-A646-43E7-8DAF-7D437CBC0165}" type="pres">
      <dgm:prSet presAssocID="{54E5A055-8136-461E-B362-593901898669}" presName="connectorText" presStyleLbl="sibTrans2D1" presStyleIdx="4" presStyleCnt="6"/>
      <dgm:spPr/>
    </dgm:pt>
    <dgm:pt modelId="{1A32C7DC-CB9E-47EB-933B-0519E5B39E4B}" type="pres">
      <dgm:prSet presAssocID="{26887B11-773D-4259-8B94-2BC5C1A7340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F7401-3F9D-4280-BA68-7FC56F5CB291}" type="pres">
      <dgm:prSet presAssocID="{9E350E90-80B3-40A5-BA4F-FBBA69D9753E}" presName="parTrans" presStyleLbl="sibTrans2D1" presStyleIdx="5" presStyleCnt="6"/>
      <dgm:spPr/>
    </dgm:pt>
    <dgm:pt modelId="{473FB3B4-7A5F-4F80-8536-8AF20F1432B5}" type="pres">
      <dgm:prSet presAssocID="{9E350E90-80B3-40A5-BA4F-FBBA69D9753E}" presName="connectorText" presStyleLbl="sibTrans2D1" presStyleIdx="5" presStyleCnt="6"/>
      <dgm:spPr/>
    </dgm:pt>
    <dgm:pt modelId="{C7CA0A13-0C81-4A2A-82FE-086BBA780521}" type="pres">
      <dgm:prSet presAssocID="{AEB5C853-8B08-4F36-B7C3-6C293E4425C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5A2DCE-5E97-4403-AC12-4D4110D62958}" srcId="{50A1A6A8-2D5D-462B-A1F5-7A00D457F1DA}" destId="{D6D6AEDA-B112-4A2C-8076-4506B4ED0685}" srcOrd="3" destOrd="0" parTransId="{CC663C94-8D80-4433-9060-F82A4FA0F770}" sibTransId="{CCA72657-5866-4611-900C-219077C7D498}"/>
    <dgm:cxn modelId="{F6A13E5B-B880-42C9-A33D-E4B7FDE1B9DD}" type="presOf" srcId="{30ED63AD-D1EA-498E-BFE6-F80D1855B5A0}" destId="{9F8FBB70-9D1A-424D-A6FA-10E5F92DD3B7}" srcOrd="0" destOrd="0" presId="urn:microsoft.com/office/officeart/2005/8/layout/radial5"/>
    <dgm:cxn modelId="{FA250963-0880-4CDE-8A49-93AA7002C857}" type="presOf" srcId="{2620FE12-7F23-48FA-9CA5-34A27CEAC590}" destId="{15071B89-4074-44E7-A18E-8C843ACA7A40}" srcOrd="0" destOrd="0" presId="urn:microsoft.com/office/officeart/2005/8/layout/radial5"/>
    <dgm:cxn modelId="{131EA5DE-27D9-4030-A61E-8B10E307556B}" type="presOf" srcId="{CC663C94-8D80-4433-9060-F82A4FA0F770}" destId="{865E5F46-E6FE-4FAD-B402-69F137EF83E8}" srcOrd="1" destOrd="0" presId="urn:microsoft.com/office/officeart/2005/8/layout/radial5"/>
    <dgm:cxn modelId="{25AEF53C-2CFF-4C8D-BFB9-7409917D2261}" srcId="{50A1A6A8-2D5D-462B-A1F5-7A00D457F1DA}" destId="{6D45C05F-737A-4AC7-B34E-72D3506FF5D4}" srcOrd="1" destOrd="0" parTransId="{30ED63AD-D1EA-498E-BFE6-F80D1855B5A0}" sibTransId="{0903E81E-32E5-4B12-A218-9A0FC662F50F}"/>
    <dgm:cxn modelId="{96E66F0A-FF29-4548-B1F4-7F8BD92775DD}" type="presOf" srcId="{54E5A055-8136-461E-B362-593901898669}" destId="{80FA17EA-A646-43E7-8DAF-7D437CBC0165}" srcOrd="1" destOrd="0" presId="urn:microsoft.com/office/officeart/2005/8/layout/radial5"/>
    <dgm:cxn modelId="{E44DFFC5-25B2-4B28-B348-3997E387AB7B}" type="presOf" srcId="{6C9A6CF3-2F77-4792-BCD2-6428F046987C}" destId="{DBA02B47-02E5-4459-9FEF-60330AC3A40F}" srcOrd="0" destOrd="0" presId="urn:microsoft.com/office/officeart/2005/8/layout/radial5"/>
    <dgm:cxn modelId="{1855B491-0D5E-4312-9A89-AAA1DDDE1BC4}" type="presOf" srcId="{8E9694E0-0A1F-4D75-BF06-69929604A4B8}" destId="{62D1032B-3786-4ED4-8094-FDD87F75735A}" srcOrd="0" destOrd="0" presId="urn:microsoft.com/office/officeart/2005/8/layout/radial5"/>
    <dgm:cxn modelId="{D54766A4-A467-48B5-8B9B-DE39CD752359}" type="presOf" srcId="{53A971C7-A6F2-4302-B3EF-A9377862683A}" destId="{49FE6567-116B-42DD-B49B-F939C6A31542}" srcOrd="1" destOrd="0" presId="urn:microsoft.com/office/officeart/2005/8/layout/radial5"/>
    <dgm:cxn modelId="{CD2AF052-7EF3-41B2-A495-474CA70DDA9A}" type="presOf" srcId="{53A971C7-A6F2-4302-B3EF-A9377862683A}" destId="{BD933F6F-2627-48CA-BA75-4A5335D5B3F5}" srcOrd="0" destOrd="0" presId="urn:microsoft.com/office/officeart/2005/8/layout/radial5"/>
    <dgm:cxn modelId="{33AE173D-F356-4CF0-B59E-4EFBF6E0FFD9}" type="presOf" srcId="{54E5A055-8136-461E-B362-593901898669}" destId="{6493E9DF-BBD3-4C96-9337-80EFFD59632C}" srcOrd="0" destOrd="0" presId="urn:microsoft.com/office/officeart/2005/8/layout/radial5"/>
    <dgm:cxn modelId="{692E6706-134F-4845-88C1-73035AF6DDC2}" type="presOf" srcId="{9E350E90-80B3-40A5-BA4F-FBBA69D9753E}" destId="{FCDF7401-3F9D-4280-BA68-7FC56F5CB291}" srcOrd="0" destOrd="0" presId="urn:microsoft.com/office/officeart/2005/8/layout/radial5"/>
    <dgm:cxn modelId="{AB526B1A-E2AC-4BD2-8111-F3A43E327BC1}" srcId="{50A1A6A8-2D5D-462B-A1F5-7A00D457F1DA}" destId="{2620FE12-7F23-48FA-9CA5-34A27CEAC590}" srcOrd="2" destOrd="0" parTransId="{6C9A6CF3-2F77-4792-BCD2-6428F046987C}" sibTransId="{58EAC820-7C27-47B5-9E38-654CE3630AA5}"/>
    <dgm:cxn modelId="{C861BEEB-DC15-4994-8458-E09BE73C0000}" type="presOf" srcId="{D6D6AEDA-B112-4A2C-8076-4506B4ED0685}" destId="{86E60398-4660-4FCA-A77F-9570CAA538F6}" srcOrd="0" destOrd="0" presId="urn:microsoft.com/office/officeart/2005/8/layout/radial5"/>
    <dgm:cxn modelId="{F2465CBC-CEFB-4ECE-848C-28704A18C078}" type="presOf" srcId="{6D45C05F-737A-4AC7-B34E-72D3506FF5D4}" destId="{8BBBC3B1-743E-4185-BE0D-C876DBFC7C14}" srcOrd="0" destOrd="0" presId="urn:microsoft.com/office/officeart/2005/8/layout/radial5"/>
    <dgm:cxn modelId="{2066535B-6530-4907-807D-7729803040DB}" srcId="{50A1A6A8-2D5D-462B-A1F5-7A00D457F1DA}" destId="{26887B11-773D-4259-8B94-2BC5C1A73402}" srcOrd="4" destOrd="0" parTransId="{54E5A055-8136-461E-B362-593901898669}" sibTransId="{5BAA356F-C3B2-4BF4-9294-CF207DFB6144}"/>
    <dgm:cxn modelId="{83713D8A-BD2D-4F66-B775-11F356C48F3E}" type="presOf" srcId="{CC663C94-8D80-4433-9060-F82A4FA0F770}" destId="{EA0670A2-9DF0-4787-9D74-94ED45D44DCD}" srcOrd="0" destOrd="0" presId="urn:microsoft.com/office/officeart/2005/8/layout/radial5"/>
    <dgm:cxn modelId="{C97B23D9-D344-4F5F-97A3-0230CAD250EF}" srcId="{8E9694E0-0A1F-4D75-BF06-69929604A4B8}" destId="{50A1A6A8-2D5D-462B-A1F5-7A00D457F1DA}" srcOrd="0" destOrd="0" parTransId="{8E98F02D-4693-4C3B-B904-153EC53CDB03}" sibTransId="{7835E3F0-84E1-4122-94DC-2C075D0E55BD}"/>
    <dgm:cxn modelId="{9B78F365-5689-4D01-9B8E-F492CE953FC3}" type="presOf" srcId="{26887B11-773D-4259-8B94-2BC5C1A73402}" destId="{1A32C7DC-CB9E-47EB-933B-0519E5B39E4B}" srcOrd="0" destOrd="0" presId="urn:microsoft.com/office/officeart/2005/8/layout/radial5"/>
    <dgm:cxn modelId="{2177F364-1F9F-41C5-915E-52446CF2A82C}" type="presOf" srcId="{E34E354C-7358-4FB2-97C2-5F1A3813DFDB}" destId="{1F72A5AC-CE1F-4443-988C-6904208755AE}" srcOrd="0" destOrd="0" presId="urn:microsoft.com/office/officeart/2005/8/layout/radial5"/>
    <dgm:cxn modelId="{C08843A9-7775-45F6-8F5C-B863C21310ED}" type="presOf" srcId="{6C9A6CF3-2F77-4792-BCD2-6428F046987C}" destId="{AA7B5F11-E277-4569-AFFA-8813E7BDE004}" srcOrd="1" destOrd="0" presId="urn:microsoft.com/office/officeart/2005/8/layout/radial5"/>
    <dgm:cxn modelId="{AAD1EC03-3858-4381-B315-50D4E7923F5F}" type="presOf" srcId="{50A1A6A8-2D5D-462B-A1F5-7A00D457F1DA}" destId="{8309E787-3404-40C3-8B0E-C02284AC06BC}" srcOrd="0" destOrd="0" presId="urn:microsoft.com/office/officeart/2005/8/layout/radial5"/>
    <dgm:cxn modelId="{7323C1DE-0C2B-4EF1-91E8-2AF4A98EC763}" srcId="{50A1A6A8-2D5D-462B-A1F5-7A00D457F1DA}" destId="{E34E354C-7358-4FB2-97C2-5F1A3813DFDB}" srcOrd="0" destOrd="0" parTransId="{53A971C7-A6F2-4302-B3EF-A9377862683A}" sibTransId="{B179C9F2-5900-4AC8-996C-38A30F2C61AA}"/>
    <dgm:cxn modelId="{749D800A-1B09-49D9-AB49-2E5B45655EEC}" srcId="{50A1A6A8-2D5D-462B-A1F5-7A00D457F1DA}" destId="{AEB5C853-8B08-4F36-B7C3-6C293E4425C6}" srcOrd="5" destOrd="0" parTransId="{9E350E90-80B3-40A5-BA4F-FBBA69D9753E}" sibTransId="{501AA94C-BDF0-4E07-AF09-477D7DE4F4C7}"/>
    <dgm:cxn modelId="{28DFD7B6-412F-4C47-9AAF-6EBFE745BB15}" type="presOf" srcId="{30ED63AD-D1EA-498E-BFE6-F80D1855B5A0}" destId="{012A8A7F-285D-4D55-BBCB-B6652CED8307}" srcOrd="1" destOrd="0" presId="urn:microsoft.com/office/officeart/2005/8/layout/radial5"/>
    <dgm:cxn modelId="{156277FF-6FE6-4AD9-9937-D493DD98BC05}" type="presOf" srcId="{9E350E90-80B3-40A5-BA4F-FBBA69D9753E}" destId="{473FB3B4-7A5F-4F80-8536-8AF20F1432B5}" srcOrd="1" destOrd="0" presId="urn:microsoft.com/office/officeart/2005/8/layout/radial5"/>
    <dgm:cxn modelId="{ADDE855F-8944-49A1-A7FC-0D4CFE4B02AC}" type="presOf" srcId="{AEB5C853-8B08-4F36-B7C3-6C293E4425C6}" destId="{C7CA0A13-0C81-4A2A-82FE-086BBA780521}" srcOrd="0" destOrd="0" presId="urn:microsoft.com/office/officeart/2005/8/layout/radial5"/>
    <dgm:cxn modelId="{A8FDB7E1-E79B-4FCC-91C0-CEF48331A7BD}" type="presParOf" srcId="{62D1032B-3786-4ED4-8094-FDD87F75735A}" destId="{8309E787-3404-40C3-8B0E-C02284AC06BC}" srcOrd="0" destOrd="0" presId="urn:microsoft.com/office/officeart/2005/8/layout/radial5"/>
    <dgm:cxn modelId="{08C4BDB4-E8B3-41E0-91E9-C00AE68C6E23}" type="presParOf" srcId="{62D1032B-3786-4ED4-8094-FDD87F75735A}" destId="{BD933F6F-2627-48CA-BA75-4A5335D5B3F5}" srcOrd="1" destOrd="0" presId="urn:microsoft.com/office/officeart/2005/8/layout/radial5"/>
    <dgm:cxn modelId="{B0BD3AE6-B07E-4342-A6E9-354F93F06AB3}" type="presParOf" srcId="{BD933F6F-2627-48CA-BA75-4A5335D5B3F5}" destId="{49FE6567-116B-42DD-B49B-F939C6A31542}" srcOrd="0" destOrd="0" presId="urn:microsoft.com/office/officeart/2005/8/layout/radial5"/>
    <dgm:cxn modelId="{7DA9E3BB-035C-404F-BBB9-59F9C4CDCC57}" type="presParOf" srcId="{62D1032B-3786-4ED4-8094-FDD87F75735A}" destId="{1F72A5AC-CE1F-4443-988C-6904208755AE}" srcOrd="2" destOrd="0" presId="urn:microsoft.com/office/officeart/2005/8/layout/radial5"/>
    <dgm:cxn modelId="{12AD7821-F766-4779-A3A7-00AB5FA3697F}" type="presParOf" srcId="{62D1032B-3786-4ED4-8094-FDD87F75735A}" destId="{9F8FBB70-9D1A-424D-A6FA-10E5F92DD3B7}" srcOrd="3" destOrd="0" presId="urn:microsoft.com/office/officeart/2005/8/layout/radial5"/>
    <dgm:cxn modelId="{3B9997C7-E5B2-412A-81C2-D14980C090A6}" type="presParOf" srcId="{9F8FBB70-9D1A-424D-A6FA-10E5F92DD3B7}" destId="{012A8A7F-285D-4D55-BBCB-B6652CED8307}" srcOrd="0" destOrd="0" presId="urn:microsoft.com/office/officeart/2005/8/layout/radial5"/>
    <dgm:cxn modelId="{DBA1FBFA-968E-4FFF-8DB0-1B362E41BA96}" type="presParOf" srcId="{62D1032B-3786-4ED4-8094-FDD87F75735A}" destId="{8BBBC3B1-743E-4185-BE0D-C876DBFC7C14}" srcOrd="4" destOrd="0" presId="urn:microsoft.com/office/officeart/2005/8/layout/radial5"/>
    <dgm:cxn modelId="{13CEF249-2C29-4A15-946D-B35DF04DDCB0}" type="presParOf" srcId="{62D1032B-3786-4ED4-8094-FDD87F75735A}" destId="{DBA02B47-02E5-4459-9FEF-60330AC3A40F}" srcOrd="5" destOrd="0" presId="urn:microsoft.com/office/officeart/2005/8/layout/radial5"/>
    <dgm:cxn modelId="{AA43760A-882B-44BD-96BF-7336AF58F30A}" type="presParOf" srcId="{DBA02B47-02E5-4459-9FEF-60330AC3A40F}" destId="{AA7B5F11-E277-4569-AFFA-8813E7BDE004}" srcOrd="0" destOrd="0" presId="urn:microsoft.com/office/officeart/2005/8/layout/radial5"/>
    <dgm:cxn modelId="{97300FE9-23E7-4A24-990E-78754D1A499C}" type="presParOf" srcId="{62D1032B-3786-4ED4-8094-FDD87F75735A}" destId="{15071B89-4074-44E7-A18E-8C843ACA7A40}" srcOrd="6" destOrd="0" presId="urn:microsoft.com/office/officeart/2005/8/layout/radial5"/>
    <dgm:cxn modelId="{37C179D8-29C5-46AA-84D6-0EB951BA6ABB}" type="presParOf" srcId="{62D1032B-3786-4ED4-8094-FDD87F75735A}" destId="{EA0670A2-9DF0-4787-9D74-94ED45D44DCD}" srcOrd="7" destOrd="0" presId="urn:microsoft.com/office/officeart/2005/8/layout/radial5"/>
    <dgm:cxn modelId="{44652B51-ACBD-496B-85C2-3FE6D8145F3C}" type="presParOf" srcId="{EA0670A2-9DF0-4787-9D74-94ED45D44DCD}" destId="{865E5F46-E6FE-4FAD-B402-69F137EF83E8}" srcOrd="0" destOrd="0" presId="urn:microsoft.com/office/officeart/2005/8/layout/radial5"/>
    <dgm:cxn modelId="{F2A10E9E-BAFB-4CB9-8816-8F494A720117}" type="presParOf" srcId="{62D1032B-3786-4ED4-8094-FDD87F75735A}" destId="{86E60398-4660-4FCA-A77F-9570CAA538F6}" srcOrd="8" destOrd="0" presId="urn:microsoft.com/office/officeart/2005/8/layout/radial5"/>
    <dgm:cxn modelId="{45249AFA-097A-4103-B041-9F76017BA74B}" type="presParOf" srcId="{62D1032B-3786-4ED4-8094-FDD87F75735A}" destId="{6493E9DF-BBD3-4C96-9337-80EFFD59632C}" srcOrd="9" destOrd="0" presId="urn:microsoft.com/office/officeart/2005/8/layout/radial5"/>
    <dgm:cxn modelId="{46AF5C4B-10F2-42DF-8656-D4067B09B848}" type="presParOf" srcId="{6493E9DF-BBD3-4C96-9337-80EFFD59632C}" destId="{80FA17EA-A646-43E7-8DAF-7D437CBC0165}" srcOrd="0" destOrd="0" presId="urn:microsoft.com/office/officeart/2005/8/layout/radial5"/>
    <dgm:cxn modelId="{0DAECCC4-374F-44D5-97C6-7E46A1BE6809}" type="presParOf" srcId="{62D1032B-3786-4ED4-8094-FDD87F75735A}" destId="{1A32C7DC-CB9E-47EB-933B-0519E5B39E4B}" srcOrd="10" destOrd="0" presId="urn:microsoft.com/office/officeart/2005/8/layout/radial5"/>
    <dgm:cxn modelId="{620B0BCB-FE67-47AB-B0C9-0603488BF60D}" type="presParOf" srcId="{62D1032B-3786-4ED4-8094-FDD87F75735A}" destId="{FCDF7401-3F9D-4280-BA68-7FC56F5CB291}" srcOrd="11" destOrd="0" presId="urn:microsoft.com/office/officeart/2005/8/layout/radial5"/>
    <dgm:cxn modelId="{93F0B0FB-50B2-4487-A05B-F248BACA552A}" type="presParOf" srcId="{FCDF7401-3F9D-4280-BA68-7FC56F5CB291}" destId="{473FB3B4-7A5F-4F80-8536-8AF20F1432B5}" srcOrd="0" destOrd="0" presId="urn:microsoft.com/office/officeart/2005/8/layout/radial5"/>
    <dgm:cxn modelId="{6DEE635D-40E7-4439-B003-8147C894B391}" type="presParOf" srcId="{62D1032B-3786-4ED4-8094-FDD87F75735A}" destId="{C7CA0A13-0C81-4A2A-82FE-086BBA78052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E787-3404-40C3-8B0E-C02284AC06BC}">
      <dsp:nvSpPr>
        <dsp:cNvPr id="0" name=""/>
        <dsp:cNvSpPr/>
      </dsp:nvSpPr>
      <dsp:spPr>
        <a:xfrm>
          <a:off x="5194101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Microcontroller</a:t>
          </a:r>
          <a:endParaRPr lang="en-US" sz="1400" kern="1200" dirty="0"/>
        </a:p>
      </dsp:txBody>
      <dsp:txXfrm>
        <a:off x="5458261" y="2791261"/>
        <a:ext cx="1275476" cy="1275476"/>
      </dsp:txXfrm>
    </dsp:sp>
    <dsp:sp modelId="{BD933F6F-2627-48CA-BA75-4A5335D5B3F5}">
      <dsp:nvSpPr>
        <dsp:cNvPr id="0" name=""/>
        <dsp:cNvSpPr/>
      </dsp:nvSpPr>
      <dsp:spPr>
        <a:xfrm rot="16200000">
          <a:off x="5905067" y="1871013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62347" y="2050951"/>
        <a:ext cx="267305" cy="367974"/>
      </dsp:txXfrm>
    </dsp:sp>
    <dsp:sp modelId="{1F72A5AC-CE1F-4443-988C-6904208755AE}">
      <dsp:nvSpPr>
        <dsp:cNvPr id="0" name=""/>
        <dsp:cNvSpPr/>
      </dsp:nvSpPr>
      <dsp:spPr>
        <a:xfrm>
          <a:off x="5194101" y="2804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LCD</a:t>
          </a:r>
          <a:endParaRPr lang="en-US" sz="4400" kern="1200" dirty="0"/>
        </a:p>
      </dsp:txBody>
      <dsp:txXfrm>
        <a:off x="5458261" y="266964"/>
        <a:ext cx="1275476" cy="1275476"/>
      </dsp:txXfrm>
    </dsp:sp>
    <dsp:sp modelId="{9F8FBB70-9D1A-424D-A6FA-10E5F92DD3B7}">
      <dsp:nvSpPr>
        <dsp:cNvPr id="0" name=""/>
        <dsp:cNvSpPr/>
      </dsp:nvSpPr>
      <dsp:spPr>
        <a:xfrm rot="19800000">
          <a:off x="6988760" y="2496684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96434" y="2647982"/>
        <a:ext cx="267305" cy="367974"/>
      </dsp:txXfrm>
    </dsp:sp>
    <dsp:sp modelId="{8BBBC3B1-743E-4185-BE0D-C876DBFC7C14}">
      <dsp:nvSpPr>
        <dsp:cNvPr id="0" name=""/>
        <dsp:cNvSpPr/>
      </dsp:nvSpPr>
      <dsp:spPr>
        <a:xfrm>
          <a:off x="7380206" y="1264953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MP3 (UART)</a:t>
          </a:r>
          <a:endParaRPr lang="en-US" sz="2800" kern="1200" dirty="0"/>
        </a:p>
      </dsp:txBody>
      <dsp:txXfrm>
        <a:off x="7644366" y="1529113"/>
        <a:ext cx="1275476" cy="1275476"/>
      </dsp:txXfrm>
    </dsp:sp>
    <dsp:sp modelId="{DBA02B47-02E5-4459-9FEF-60330AC3A40F}">
      <dsp:nvSpPr>
        <dsp:cNvPr id="0" name=""/>
        <dsp:cNvSpPr/>
      </dsp:nvSpPr>
      <dsp:spPr>
        <a:xfrm rot="1800000">
          <a:off x="6988760" y="3748024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96434" y="3842042"/>
        <a:ext cx="267305" cy="367974"/>
      </dsp:txXfrm>
    </dsp:sp>
    <dsp:sp modelId="{15071B89-4074-44E7-A18E-8C843ACA7A40}">
      <dsp:nvSpPr>
        <dsp:cNvPr id="0" name=""/>
        <dsp:cNvSpPr/>
      </dsp:nvSpPr>
      <dsp:spPr>
        <a:xfrm>
          <a:off x="7380206" y="3789249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EEPROM (I2C)</a:t>
          </a:r>
          <a:endParaRPr lang="en-US" sz="2000" kern="1200" dirty="0"/>
        </a:p>
      </dsp:txBody>
      <dsp:txXfrm>
        <a:off x="7644366" y="4053409"/>
        <a:ext cx="1275476" cy="1275476"/>
      </dsp:txXfrm>
    </dsp:sp>
    <dsp:sp modelId="{EA0670A2-9DF0-4787-9D74-94ED45D44DCD}">
      <dsp:nvSpPr>
        <dsp:cNvPr id="0" name=""/>
        <dsp:cNvSpPr/>
      </dsp:nvSpPr>
      <dsp:spPr>
        <a:xfrm rot="5400000">
          <a:off x="5905067" y="4373695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62347" y="4439074"/>
        <a:ext cx="267305" cy="367974"/>
      </dsp:txXfrm>
    </dsp:sp>
    <dsp:sp modelId="{86E60398-4660-4FCA-A77F-9570CAA538F6}">
      <dsp:nvSpPr>
        <dsp:cNvPr id="0" name=""/>
        <dsp:cNvSpPr/>
      </dsp:nvSpPr>
      <dsp:spPr>
        <a:xfrm>
          <a:off x="5194101" y="5051398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RTC (I2C)</a:t>
          </a:r>
          <a:endParaRPr lang="en-US" sz="3600" kern="1200" dirty="0"/>
        </a:p>
      </dsp:txBody>
      <dsp:txXfrm>
        <a:off x="5458261" y="5315558"/>
        <a:ext cx="1275476" cy="1275476"/>
      </dsp:txXfrm>
    </dsp:sp>
    <dsp:sp modelId="{6493E9DF-BBD3-4C96-9337-80EFFD59632C}">
      <dsp:nvSpPr>
        <dsp:cNvPr id="0" name=""/>
        <dsp:cNvSpPr/>
      </dsp:nvSpPr>
      <dsp:spPr>
        <a:xfrm rot="9000000">
          <a:off x="4821374" y="3748024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928259" y="3842042"/>
        <a:ext cx="267305" cy="367974"/>
      </dsp:txXfrm>
    </dsp:sp>
    <dsp:sp modelId="{1A32C7DC-CB9E-47EB-933B-0519E5B39E4B}">
      <dsp:nvSpPr>
        <dsp:cNvPr id="0" name=""/>
        <dsp:cNvSpPr/>
      </dsp:nvSpPr>
      <dsp:spPr>
        <a:xfrm>
          <a:off x="3007996" y="3789249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KEYPAD</a:t>
          </a:r>
          <a:endParaRPr lang="en-US" sz="2400" kern="1200" dirty="0"/>
        </a:p>
      </dsp:txBody>
      <dsp:txXfrm>
        <a:off x="3272156" y="4053409"/>
        <a:ext cx="1275476" cy="1275476"/>
      </dsp:txXfrm>
    </dsp:sp>
    <dsp:sp modelId="{FCDF7401-3F9D-4280-BA68-7FC56F5CB291}">
      <dsp:nvSpPr>
        <dsp:cNvPr id="0" name=""/>
        <dsp:cNvSpPr/>
      </dsp:nvSpPr>
      <dsp:spPr>
        <a:xfrm rot="12600000">
          <a:off x="4821374" y="2496684"/>
          <a:ext cx="3818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928259" y="2647982"/>
        <a:ext cx="267305" cy="367974"/>
      </dsp:txXfrm>
    </dsp:sp>
    <dsp:sp modelId="{C7CA0A13-0C81-4A2A-82FE-086BBA780521}">
      <dsp:nvSpPr>
        <dsp:cNvPr id="0" name=""/>
        <dsp:cNvSpPr/>
      </dsp:nvSpPr>
      <dsp:spPr>
        <a:xfrm>
          <a:off x="3007996" y="1264953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MODE_SELECT (GPIO)</a:t>
          </a:r>
          <a:endParaRPr lang="en-US" sz="1200" kern="1200" dirty="0"/>
        </a:p>
      </dsp:txBody>
      <dsp:txXfrm>
        <a:off x="3272156" y="1529113"/>
        <a:ext cx="1275476" cy="1275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1C58-602F-49E5-9BFD-8A37CF9A1EA4}" type="datetimeFigureOut">
              <a:rPr lang="en-US" smtClean="0"/>
              <a:t>13-Jan-24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C2F11-DF9F-40FB-A849-6C292DF2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Amit graduation project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0" dirty="0"/>
              <a:t>Group Alex 41</a:t>
            </a:r>
            <a:endParaRPr lang="en-US" sz="4400" b="0" dirty="0" smtClean="0"/>
          </a:p>
          <a:p>
            <a:r>
              <a:rPr lang="en-US" sz="4400" b="0" dirty="0" smtClean="0"/>
              <a:t>Lab Management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3422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304800"/>
            <a:ext cx="11379200" cy="6248400"/>
          </a:xfrm>
        </p:spPr>
        <p:txBody>
          <a:bodyPr numCol="2">
            <a:noAutofit/>
          </a:bodyPr>
          <a:lstStyle/>
          <a:p>
            <a:pPr marL="457200" indent="-457200" algn="justLow"/>
            <a:r>
              <a:rPr lang="en-US" sz="3200" b="1" u="sng" dirty="0" smtClean="0"/>
              <a:t>KEYPAD</a:t>
            </a:r>
          </a:p>
          <a:p>
            <a:pPr marL="914400" lvl="1" indent="-457200" algn="justLow"/>
            <a:r>
              <a:rPr lang="en-US" sz="2800" dirty="0" smtClean="0"/>
              <a:t>They are used to choose grade, day and time options</a:t>
            </a:r>
          </a:p>
          <a:p>
            <a:pPr marL="914400" lvl="1" indent="-457200" algn="justLow"/>
            <a:r>
              <a:rPr lang="en-US" sz="2800" b="0" dirty="0" smtClean="0"/>
              <a:t>Write group id</a:t>
            </a:r>
          </a:p>
          <a:p>
            <a:pPr marL="914400" lvl="1" indent="-457200" algn="justLow"/>
            <a:r>
              <a:rPr lang="en-US" sz="2800" dirty="0" smtClean="0"/>
              <a:t>Back to previous menu</a:t>
            </a:r>
          </a:p>
          <a:p>
            <a:pPr marL="457200" indent="-457200" algn="justLow"/>
            <a:r>
              <a:rPr lang="en-US" sz="3200" b="1" u="sng" dirty="0" smtClean="0"/>
              <a:t>LCD</a:t>
            </a:r>
          </a:p>
          <a:p>
            <a:pPr marL="914400" lvl="1" indent="-457200" algn="justLow"/>
            <a:r>
              <a:rPr lang="en-US" sz="2800" b="0" dirty="0" smtClean="0"/>
              <a:t>Display live date and time</a:t>
            </a:r>
          </a:p>
          <a:p>
            <a:pPr marL="914400" lvl="1" indent="-457200" algn="justLow"/>
            <a:r>
              <a:rPr lang="en-US" sz="2800" dirty="0" smtClean="0"/>
              <a:t>Display different menus to choose from</a:t>
            </a:r>
          </a:p>
          <a:p>
            <a:pPr marL="914400" lvl="1" indent="-457200" algn="justLow"/>
            <a:endParaRPr lang="en-US" sz="2800" dirty="0" smtClean="0"/>
          </a:p>
          <a:p>
            <a:pPr marL="457200" lvl="1" indent="0" algn="justLow">
              <a:buNone/>
            </a:pPr>
            <a:endParaRPr lang="en-US" sz="2800" dirty="0" smtClean="0"/>
          </a:p>
          <a:p>
            <a:pPr marL="457200" indent="-457200" algn="justLow"/>
            <a:r>
              <a:rPr lang="en-US" sz="3200" b="1" u="sng" dirty="0" smtClean="0"/>
              <a:t>MP3 module</a:t>
            </a:r>
          </a:p>
          <a:p>
            <a:pPr marL="914400" lvl="1" indent="-457200" algn="justLow"/>
            <a:r>
              <a:rPr lang="en-US" sz="2800" dirty="0" smtClean="0"/>
              <a:t>Play group id</a:t>
            </a:r>
          </a:p>
          <a:p>
            <a:pPr marL="914400" lvl="1" indent="-457200" algn="justLow"/>
            <a:r>
              <a:rPr lang="en-US" sz="2800" dirty="0" smtClean="0"/>
              <a:t>Play some instructions in lab</a:t>
            </a:r>
          </a:p>
          <a:p>
            <a:pPr marL="457200" indent="-457200" algn="justLow"/>
            <a:r>
              <a:rPr lang="en-US" sz="3200" b="1" u="sng" dirty="0"/>
              <a:t>RTC module</a:t>
            </a:r>
          </a:p>
          <a:p>
            <a:pPr marL="914400" lvl="1" indent="-457200" algn="justLow"/>
            <a:r>
              <a:rPr lang="en-US" sz="2800" dirty="0"/>
              <a:t>Get live date and time</a:t>
            </a:r>
          </a:p>
          <a:p>
            <a:pPr marL="457200" indent="-457200" algn="justLow"/>
            <a:r>
              <a:rPr lang="en-US" sz="3200" b="1" u="sng" dirty="0"/>
              <a:t>EEPROM module</a:t>
            </a:r>
          </a:p>
          <a:p>
            <a:pPr marL="914400" lvl="1" indent="-457200" algn="justLow"/>
            <a:r>
              <a:rPr lang="en-US" sz="2800" dirty="0"/>
              <a:t>Used as database to save </a:t>
            </a:r>
            <a:r>
              <a:rPr lang="en-US" sz="2800" dirty="0" err="1"/>
              <a:t>appointmnets</a:t>
            </a:r>
            <a:endParaRPr lang="en-US" sz="2800" dirty="0"/>
          </a:p>
          <a:p>
            <a:pPr marL="457200" indent="-457200" algn="justLow"/>
            <a:endParaRPr lang="en-US" sz="3200" dirty="0"/>
          </a:p>
          <a:p>
            <a:pPr marL="914400" lvl="1" indent="-457200" algn="justLow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742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Lab Management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Ahmed Mohamed khairy</a:t>
            </a:r>
          </a:p>
          <a:p>
            <a:r>
              <a:rPr lang="en-US" sz="4400" dirty="0"/>
              <a:t>Ali Ramadan </a:t>
            </a:r>
            <a:r>
              <a:rPr lang="en-US" sz="4400" dirty="0" err="1"/>
              <a:t>Ramadan</a:t>
            </a:r>
            <a:endParaRPr lang="en-US" sz="4400" b="0" dirty="0" smtClean="0"/>
          </a:p>
        </p:txBody>
      </p:sp>
    </p:spTree>
    <p:extLst>
      <p:ext uri="{BB962C8B-B14F-4D97-AF65-F5344CB8AC3E}">
        <p14:creationId xmlns:p14="http://schemas.microsoft.com/office/powerpoint/2010/main" val="1081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Block diagram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856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6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304800"/>
            <a:ext cx="11379200" cy="6248400"/>
          </a:xfrm>
        </p:spPr>
        <p:txBody>
          <a:bodyPr numCol="1">
            <a:noAutofit/>
          </a:bodyPr>
          <a:lstStyle/>
          <a:p>
            <a:pPr marL="457200" indent="-457200" algn="justLow"/>
            <a:r>
              <a:rPr lang="en-US" sz="2800" b="0" dirty="0" smtClean="0"/>
              <a:t>It is important to use technology to facilitate organizing and managing lab visitors, there are some requirements to implement this project</a:t>
            </a:r>
            <a:r>
              <a:rPr lang="ar-EG" sz="2800" b="0" dirty="0" smtClean="0"/>
              <a:t> </a:t>
            </a:r>
            <a:r>
              <a:rPr lang="en-US" sz="2800" b="0" dirty="0" smtClean="0"/>
              <a:t>:</a:t>
            </a:r>
          </a:p>
          <a:p>
            <a:pPr marL="914400" lvl="1" indent="-457200" algn="justLow"/>
            <a:r>
              <a:rPr lang="en-US" sz="2800" b="0" dirty="0" smtClean="0"/>
              <a:t>Four Work days to choose from</a:t>
            </a:r>
            <a:r>
              <a:rPr lang="en-US" sz="2800" dirty="0"/>
              <a:t>.</a:t>
            </a:r>
            <a:endParaRPr lang="en-US" sz="2800" b="0" dirty="0" smtClean="0"/>
          </a:p>
          <a:p>
            <a:pPr marL="914400" lvl="1" indent="-457200" algn="justLow"/>
            <a:r>
              <a:rPr lang="en-US" sz="2800" dirty="0" smtClean="0"/>
              <a:t>Each day has 3 times to choose from.</a:t>
            </a:r>
          </a:p>
          <a:p>
            <a:pPr marL="914400" lvl="1" indent="-457200" algn="justLow"/>
            <a:r>
              <a:rPr lang="en-US" sz="2800" dirty="0" smtClean="0"/>
              <a:t>Each time has specific number of groups .</a:t>
            </a:r>
          </a:p>
          <a:p>
            <a:pPr marL="914400" lvl="1" indent="-457200" algn="justLow"/>
            <a:r>
              <a:rPr lang="en-US" sz="2800" b="0" dirty="0" smtClean="0"/>
              <a:t>Using keypad to select day and time and choose grade number and write group id.</a:t>
            </a:r>
          </a:p>
          <a:p>
            <a:pPr marL="914400" lvl="1" indent="-457200" algn="justLow"/>
            <a:r>
              <a:rPr lang="en-US" sz="2800" dirty="0" smtClean="0"/>
              <a:t>Using LCD to display these data.</a:t>
            </a:r>
          </a:p>
          <a:p>
            <a:pPr marL="914400" lvl="1" indent="-457200" algn="justLow"/>
            <a:r>
              <a:rPr lang="en-US" sz="2800" b="0" dirty="0" smtClean="0"/>
              <a:t>In case of power failure the time is continue without any problems when power restored.</a:t>
            </a:r>
          </a:p>
        </p:txBody>
      </p:sp>
    </p:spTree>
    <p:extLst>
      <p:ext uri="{BB962C8B-B14F-4D97-AF65-F5344CB8AC3E}">
        <p14:creationId xmlns:p14="http://schemas.microsoft.com/office/powerpoint/2010/main" val="9108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FLOW CHART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Autofit/>
          </a:bodyPr>
          <a:lstStyle/>
          <a:p>
            <a:pPr marL="457200" indent="-457200"/>
            <a:r>
              <a:rPr lang="en-US" sz="1600" b="1" dirty="0" smtClean="0"/>
              <a:t>START</a:t>
            </a:r>
          </a:p>
          <a:p>
            <a:pPr marL="457200" indent="-457200"/>
            <a:r>
              <a:rPr lang="en-US" sz="1600" b="0" dirty="0" smtClean="0"/>
              <a:t>Initiate drivers</a:t>
            </a:r>
          </a:p>
          <a:p>
            <a:pPr marL="914400" lvl="1" indent="-457200"/>
            <a:r>
              <a:rPr lang="en-US" sz="1400" b="0" u="sng" dirty="0" smtClean="0"/>
              <a:t>LCD</a:t>
            </a:r>
          </a:p>
          <a:p>
            <a:pPr marL="914400" lvl="1" indent="-457200"/>
            <a:r>
              <a:rPr lang="en-US" sz="1400" b="0" u="sng" dirty="0" smtClean="0"/>
              <a:t>MP3</a:t>
            </a:r>
          </a:p>
          <a:p>
            <a:pPr marL="914400" lvl="1" indent="-457200"/>
            <a:r>
              <a:rPr lang="en-US" sz="1400" b="0" u="sng" dirty="0" smtClean="0"/>
              <a:t>EEPROM</a:t>
            </a:r>
          </a:p>
          <a:p>
            <a:pPr marL="914400" lvl="1" indent="-457200"/>
            <a:r>
              <a:rPr lang="en-US" sz="1400" b="0" u="sng" dirty="0" smtClean="0"/>
              <a:t>RTC</a:t>
            </a:r>
          </a:p>
          <a:p>
            <a:pPr marL="914400" lvl="1" indent="-457200"/>
            <a:r>
              <a:rPr lang="en-US" sz="1400" b="0" u="sng" dirty="0" smtClean="0"/>
              <a:t>KEYPAD</a:t>
            </a:r>
          </a:p>
          <a:p>
            <a:pPr marL="457200" indent="-457200"/>
            <a:r>
              <a:rPr lang="en-US" sz="1600" b="1" dirty="0" smtClean="0"/>
              <a:t>Save first address for each day in an array</a:t>
            </a:r>
          </a:p>
          <a:p>
            <a:pPr marL="457200" indent="-457200"/>
            <a:r>
              <a:rPr lang="en-US" sz="1600" b="1" dirty="0" smtClean="0"/>
              <a:t>If(first run time)</a:t>
            </a:r>
          </a:p>
          <a:p>
            <a:pPr marL="914400" lvl="1" indent="-457200"/>
            <a:r>
              <a:rPr lang="en-US" sz="1400" b="0" u="sng" dirty="0" smtClean="0"/>
              <a:t>Save current date and time in RTC</a:t>
            </a:r>
          </a:p>
          <a:p>
            <a:pPr marL="457200" indent="-457200"/>
            <a:r>
              <a:rPr lang="en-US" sz="1600" b="1" dirty="0" smtClean="0"/>
              <a:t>Else</a:t>
            </a:r>
          </a:p>
          <a:p>
            <a:pPr marL="914400" lvl="1" indent="-457200"/>
            <a:r>
              <a:rPr lang="en-US" sz="1400" b="0" u="sng" dirty="0" smtClean="0"/>
              <a:t>Read current date and time from RTC</a:t>
            </a:r>
          </a:p>
          <a:p>
            <a:pPr marL="457200" indent="-457200"/>
            <a:r>
              <a:rPr lang="en-US" sz="1600" b="1" dirty="0" smtClean="0"/>
              <a:t>Check running mode</a:t>
            </a:r>
          </a:p>
          <a:p>
            <a:pPr marL="914400" lvl="1" indent="-457200"/>
            <a:r>
              <a:rPr lang="en-US" sz="1400" b="0" u="sng" dirty="0" smtClean="0"/>
              <a:t>Live</a:t>
            </a:r>
          </a:p>
          <a:p>
            <a:pPr marL="914400" lvl="1" indent="-457200"/>
            <a:r>
              <a:rPr lang="en-US" sz="1400" b="0" u="sng" dirty="0" smtClean="0"/>
              <a:t>Edit</a:t>
            </a:r>
          </a:p>
          <a:p>
            <a:pPr marL="457200" indent="-457200"/>
            <a:endParaRPr lang="en-US" sz="1600" b="1" dirty="0" smtClean="0"/>
          </a:p>
          <a:p>
            <a:pPr marL="457200" indent="-457200"/>
            <a:endParaRPr lang="en-US" sz="1600" b="1" dirty="0"/>
          </a:p>
          <a:p>
            <a:pPr marL="457200" indent="-457200"/>
            <a:endParaRPr lang="en-US" sz="1600" b="1" dirty="0" smtClean="0"/>
          </a:p>
          <a:p>
            <a:pPr marL="457200" indent="-457200"/>
            <a:r>
              <a:rPr lang="en-US" sz="1600" b="1" dirty="0" smtClean="0"/>
              <a:t>Infinite loop</a:t>
            </a:r>
          </a:p>
          <a:p>
            <a:pPr marL="457200" indent="-457200"/>
            <a:r>
              <a:rPr lang="en-US" sz="1400" b="0" u="sng" dirty="0" smtClean="0"/>
              <a:t>If(live mode)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Read date and time from </a:t>
            </a:r>
            <a:r>
              <a:rPr lang="en-US" sz="1400" b="0" dirty="0" err="1" smtClean="0">
                <a:solidFill>
                  <a:srgbClr val="FFFF00"/>
                </a:solidFill>
              </a:rPr>
              <a:t>rtc</a:t>
            </a:r>
            <a:endParaRPr lang="en-US" sz="1400" b="0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Display on </a:t>
            </a:r>
            <a:r>
              <a:rPr lang="en-US" sz="1400" b="0" dirty="0" err="1" smtClean="0">
                <a:solidFill>
                  <a:srgbClr val="FFFF00"/>
                </a:solidFill>
              </a:rPr>
              <a:t>lcd</a:t>
            </a:r>
            <a:endParaRPr lang="en-US" sz="1400" b="0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If (8am)</a:t>
            </a:r>
          </a:p>
          <a:p>
            <a:pPr marL="1828800" lvl="3" indent="-457200"/>
            <a:r>
              <a:rPr lang="en-US" b="0" dirty="0" smtClean="0">
                <a:solidFill>
                  <a:srgbClr val="FFFF00"/>
                </a:solidFill>
              </a:rPr>
              <a:t>Erase past appointments from </a:t>
            </a:r>
            <a:r>
              <a:rPr lang="en-US" b="0" dirty="0" err="1" smtClean="0">
                <a:solidFill>
                  <a:srgbClr val="FFFF00"/>
                </a:solidFill>
              </a:rPr>
              <a:t>eeprom</a:t>
            </a:r>
            <a:endParaRPr lang="en-US" b="0" dirty="0" smtClean="0">
              <a:solidFill>
                <a:srgbClr val="FFFF00"/>
              </a:solidFill>
            </a:endParaRPr>
          </a:p>
          <a:p>
            <a:pPr marL="1828800" lvl="3" indent="-457200"/>
            <a:r>
              <a:rPr lang="en-US" b="0" dirty="0" smtClean="0">
                <a:solidFill>
                  <a:srgbClr val="FFFF00"/>
                </a:solidFill>
              </a:rPr>
              <a:t>Update current day appointments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Every period of minutes</a:t>
            </a:r>
          </a:p>
          <a:p>
            <a:pPr marL="1828800" lvl="3" indent="-457200"/>
            <a:r>
              <a:rPr lang="en-US" b="0" dirty="0" smtClean="0">
                <a:solidFill>
                  <a:srgbClr val="FFFF00"/>
                </a:solidFill>
              </a:rPr>
              <a:t>Say current group numbers</a:t>
            </a:r>
          </a:p>
          <a:p>
            <a:pPr marL="1828800" lvl="3" indent="-457200"/>
            <a:r>
              <a:rPr lang="en-US" b="0" dirty="0" smtClean="0">
                <a:solidFill>
                  <a:srgbClr val="FFFF00"/>
                </a:solidFill>
              </a:rPr>
              <a:t>Say warnings about tools and cleaning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5 minutes before time ends</a:t>
            </a:r>
          </a:p>
          <a:p>
            <a:pPr marL="1828800" lvl="3" indent="-457200"/>
            <a:r>
              <a:rPr lang="en-US" b="0" dirty="0" smtClean="0">
                <a:solidFill>
                  <a:srgbClr val="FFFF00"/>
                </a:solidFill>
              </a:rPr>
              <a:t>Say warning about leaving lab</a:t>
            </a:r>
          </a:p>
          <a:p>
            <a:pPr marL="914400" lvl="1" indent="-457200"/>
            <a:r>
              <a:rPr lang="en-US" sz="1400" b="0" u="sng" dirty="0" smtClean="0"/>
              <a:t>Else(edit mode)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Main page &gt; instruction page &gt; grade page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Grade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Select student grade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Next is group page</a:t>
            </a:r>
          </a:p>
          <a:p>
            <a:pPr marL="1371600" lvl="2" indent="-457200"/>
            <a:endParaRPr lang="en-US" sz="1400" b="0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Group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Write group id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Next is day page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Day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Select day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Next is time page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Time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Select time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Next to submit page</a:t>
            </a:r>
          </a:p>
          <a:p>
            <a:pPr marL="1371600" lvl="2" indent="-457200"/>
            <a:r>
              <a:rPr lang="en-US" sz="1400" b="0" dirty="0" smtClean="0">
                <a:solidFill>
                  <a:srgbClr val="FFFF00"/>
                </a:solidFill>
              </a:rPr>
              <a:t>Submit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Get day, time from saved data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Save data in specific location 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Save group number in the next address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If success go to grade page</a:t>
            </a:r>
          </a:p>
          <a:p>
            <a:pPr marL="1828800" lvl="3" indent="-457200"/>
            <a:r>
              <a:rPr lang="en-US" b="0" dirty="0" smtClean="0">
                <a:solidFill>
                  <a:srgbClr val="00B050"/>
                </a:solidFill>
              </a:rPr>
              <a:t>Else go to time page to select another time</a:t>
            </a:r>
          </a:p>
        </p:txBody>
      </p:sp>
    </p:spTree>
    <p:extLst>
      <p:ext uri="{BB962C8B-B14F-4D97-AF65-F5344CB8AC3E}">
        <p14:creationId xmlns:p14="http://schemas.microsoft.com/office/powerpoint/2010/main" val="3399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components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6736</TotalTime>
  <Words>356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Amit graduation project</vt:lpstr>
      <vt:lpstr>Lab Management</vt:lpstr>
      <vt:lpstr>Block diagram</vt:lpstr>
      <vt:lpstr>PowerPoint Presentation</vt:lpstr>
      <vt:lpstr>Introduction</vt:lpstr>
      <vt:lpstr>PowerPoint Presentation</vt:lpstr>
      <vt:lpstr>FLOW CHART</vt:lpstr>
      <vt:lpstr>PowerPoint Presentation</vt:lpstr>
      <vt:lpstr>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course</dc:title>
  <dc:creator>Ahmed</dc:creator>
  <cp:lastModifiedBy>Ahmed</cp:lastModifiedBy>
  <cp:revision>91</cp:revision>
  <dcterms:created xsi:type="dcterms:W3CDTF">2023-09-28T16:09:27Z</dcterms:created>
  <dcterms:modified xsi:type="dcterms:W3CDTF">2024-01-13T21:31:16Z</dcterms:modified>
</cp:coreProperties>
</file>