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1" r:id="rId20"/>
    <p:sldId id="280" r:id="rId21"/>
    <p:sldId id="283" r:id="rId22"/>
    <p:sldId id="282" r:id="rId23"/>
    <p:sldId id="276" r:id="rId24"/>
    <p:sldId id="277" r:id="rId25"/>
    <p:sldId id="279" r:id="rId2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Lato" panose="020F0502020204030203" pitchFamily="34" charset="0"/>
      <p:regular r:id="rId32"/>
      <p:bold r:id="rId33"/>
      <p:italic r:id="rId34"/>
      <p:boldItalic r:id="rId35"/>
    </p:embeddedFont>
    <p:embeddedFont>
      <p:font typeface="Raleway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8884A-BD60-BC09-16CE-21ECC73586E4}" v="21" dt="2022-10-22T17:40:36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0" Type="http://schemas.openxmlformats.org/officeDocument/2006/relationships/slide" Target="slides/slide18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El Helw" userId="S::melhelw@nu.edu.eg::e6e93011-de8c-4aac-98fb-ba13710cd21c" providerId="AD" clId="Web-{04F8884A-BD60-BC09-16CE-21ECC73586E4}"/>
    <pc:docChg chg="addSld delSld modSld sldOrd addMainMaster">
      <pc:chgData name="Mohamed El Helw" userId="S::melhelw@nu.edu.eg::e6e93011-de8c-4aac-98fb-ba13710cd21c" providerId="AD" clId="Web-{04F8884A-BD60-BC09-16CE-21ECC73586E4}" dt="2022-10-22T17:40:36.218" v="19" actId="1076"/>
      <pc:docMkLst>
        <pc:docMk/>
      </pc:docMkLst>
      <pc:sldChg chg="addSp modSp">
        <pc:chgData name="Mohamed El Helw" userId="S::melhelw@nu.edu.eg::e6e93011-de8c-4aac-98fb-ba13710cd21c" providerId="AD" clId="Web-{04F8884A-BD60-BC09-16CE-21ECC73586E4}" dt="2022-10-22T16:45:11.234" v="8" actId="1076"/>
        <pc:sldMkLst>
          <pc:docMk/>
          <pc:sldMk cId="0" sldId="271"/>
        </pc:sldMkLst>
        <pc:spChg chg="mod">
          <ac:chgData name="Mohamed El Helw" userId="S::melhelw@nu.edu.eg::e6e93011-de8c-4aac-98fb-ba13710cd21c" providerId="AD" clId="Web-{04F8884A-BD60-BC09-16CE-21ECC73586E4}" dt="2022-10-22T16:44:53.139" v="2" actId="20577"/>
          <ac:spMkLst>
            <pc:docMk/>
            <pc:sldMk cId="0" sldId="271"/>
            <ac:spMk id="182" creationId="{00000000-0000-0000-0000-000000000000}"/>
          </ac:spMkLst>
        </pc:spChg>
        <pc:picChg chg="add mod">
          <ac:chgData name="Mohamed El Helw" userId="S::melhelw@nu.edu.eg::e6e93011-de8c-4aac-98fb-ba13710cd21c" providerId="AD" clId="Web-{04F8884A-BD60-BC09-16CE-21ECC73586E4}" dt="2022-10-22T16:45:00.686" v="5" actId="1076"/>
          <ac:picMkLst>
            <pc:docMk/>
            <pc:sldMk cId="0" sldId="271"/>
            <ac:picMk id="2" creationId="{B3AF0529-E378-E517-E7EF-E2E1F04DFFE9}"/>
          </ac:picMkLst>
        </pc:picChg>
        <pc:picChg chg="add mod">
          <ac:chgData name="Mohamed El Helw" userId="S::melhelw@nu.edu.eg::e6e93011-de8c-4aac-98fb-ba13710cd21c" providerId="AD" clId="Web-{04F8884A-BD60-BC09-16CE-21ECC73586E4}" dt="2022-10-22T16:45:11.234" v="8" actId="1076"/>
          <ac:picMkLst>
            <pc:docMk/>
            <pc:sldMk cId="0" sldId="271"/>
            <ac:picMk id="3" creationId="{A09B25E9-D1DA-B0D4-4EB2-D4E3910EF4A6}"/>
          </ac:picMkLst>
        </pc:picChg>
      </pc:sldChg>
      <pc:sldChg chg="del">
        <pc:chgData name="Mohamed El Helw" userId="S::melhelw@nu.edu.eg::e6e93011-de8c-4aac-98fb-ba13710cd21c" providerId="AD" clId="Web-{04F8884A-BD60-BC09-16CE-21ECC73586E4}" dt="2022-10-22T17:38:31.887" v="11"/>
        <pc:sldMkLst>
          <pc:docMk/>
          <pc:sldMk cId="0" sldId="273"/>
        </pc:sldMkLst>
      </pc:sldChg>
      <pc:sldChg chg="del">
        <pc:chgData name="Mohamed El Helw" userId="S::melhelw@nu.edu.eg::e6e93011-de8c-4aac-98fb-ba13710cd21c" providerId="AD" clId="Web-{04F8884A-BD60-BC09-16CE-21ECC73586E4}" dt="2022-10-22T17:38:31.887" v="10"/>
        <pc:sldMkLst>
          <pc:docMk/>
          <pc:sldMk cId="0" sldId="274"/>
        </pc:sldMkLst>
      </pc:sldChg>
      <pc:sldChg chg="del">
        <pc:chgData name="Mohamed El Helw" userId="S::melhelw@nu.edu.eg::e6e93011-de8c-4aac-98fb-ba13710cd21c" providerId="AD" clId="Web-{04F8884A-BD60-BC09-16CE-21ECC73586E4}" dt="2022-10-22T17:38:31.887" v="9"/>
        <pc:sldMkLst>
          <pc:docMk/>
          <pc:sldMk cId="0" sldId="275"/>
        </pc:sldMkLst>
      </pc:sldChg>
      <pc:sldChg chg="ord">
        <pc:chgData name="Mohamed El Helw" userId="S::melhelw@nu.edu.eg::e6e93011-de8c-4aac-98fb-ba13710cd21c" providerId="AD" clId="Web-{04F8884A-BD60-BC09-16CE-21ECC73586E4}" dt="2022-10-22T17:39:20.966" v="14"/>
        <pc:sldMkLst>
          <pc:docMk/>
          <pc:sldMk cId="0" sldId="276"/>
        </pc:sldMkLst>
      </pc:sldChg>
      <pc:sldChg chg="add">
        <pc:chgData name="Mohamed El Helw" userId="S::melhelw@nu.edu.eg::e6e93011-de8c-4aac-98fb-ba13710cd21c" providerId="AD" clId="Web-{04F8884A-BD60-BC09-16CE-21ECC73586E4}" dt="2022-10-22T17:39:11.544" v="12"/>
        <pc:sldMkLst>
          <pc:docMk/>
          <pc:sldMk cId="2966533808" sldId="280"/>
        </pc:sldMkLst>
      </pc:sldChg>
      <pc:sldChg chg="add">
        <pc:chgData name="Mohamed El Helw" userId="S::melhelw@nu.edu.eg::e6e93011-de8c-4aac-98fb-ba13710cd21c" providerId="AD" clId="Web-{04F8884A-BD60-BC09-16CE-21ECC73586E4}" dt="2022-10-22T17:39:11.716" v="13"/>
        <pc:sldMkLst>
          <pc:docMk/>
          <pc:sldMk cId="4053622950" sldId="281"/>
        </pc:sldMkLst>
      </pc:sldChg>
      <pc:sldChg chg="add">
        <pc:chgData name="Mohamed El Helw" userId="S::melhelw@nu.edu.eg::e6e93011-de8c-4aac-98fb-ba13710cd21c" providerId="AD" clId="Web-{04F8884A-BD60-BC09-16CE-21ECC73586E4}" dt="2022-10-22T17:40:06.858" v="15"/>
        <pc:sldMkLst>
          <pc:docMk/>
          <pc:sldMk cId="2898181461" sldId="282"/>
        </pc:sldMkLst>
      </pc:sldChg>
      <pc:sldChg chg="modSp add">
        <pc:chgData name="Mohamed El Helw" userId="S::melhelw@nu.edu.eg::e6e93011-de8c-4aac-98fb-ba13710cd21c" providerId="AD" clId="Web-{04F8884A-BD60-BC09-16CE-21ECC73586E4}" dt="2022-10-22T17:40:36.218" v="19" actId="1076"/>
        <pc:sldMkLst>
          <pc:docMk/>
          <pc:sldMk cId="3254374480" sldId="283"/>
        </pc:sldMkLst>
        <pc:spChg chg="mod">
          <ac:chgData name="Mohamed El Helw" userId="S::melhelw@nu.edu.eg::e6e93011-de8c-4aac-98fb-ba13710cd21c" providerId="AD" clId="Web-{04F8884A-BD60-BC09-16CE-21ECC73586E4}" dt="2022-10-22T17:40:36.218" v="19" actId="1076"/>
          <ac:spMkLst>
            <pc:docMk/>
            <pc:sldMk cId="3254374480" sldId="283"/>
            <ac:spMk id="19470" creationId="{00000000-0000-0000-0000-000000000000}"/>
          </ac:spMkLst>
        </pc:spChg>
        <pc:spChg chg="mod">
          <ac:chgData name="Mohamed El Helw" userId="S::melhelw@nu.edu.eg::e6e93011-de8c-4aac-98fb-ba13710cd21c" providerId="AD" clId="Web-{04F8884A-BD60-BC09-16CE-21ECC73586E4}" dt="2022-10-22T17:40:27.609" v="18" actId="1076"/>
          <ac:spMkLst>
            <pc:docMk/>
            <pc:sldMk cId="3254374480" sldId="283"/>
            <ac:spMk id="19471" creationId="{00000000-0000-0000-0000-000000000000}"/>
          </ac:spMkLst>
        </pc:spChg>
      </pc:sldChg>
      <pc:sldMasterChg chg="add addSldLayout">
        <pc:chgData name="Mohamed El Helw" userId="S::melhelw@nu.edu.eg::e6e93011-de8c-4aac-98fb-ba13710cd21c" providerId="AD" clId="Web-{04F8884A-BD60-BC09-16CE-21ECC73586E4}" dt="2022-10-22T17:39:11.544" v="12"/>
        <pc:sldMasterMkLst>
          <pc:docMk/>
          <pc:sldMasterMk cId="0" sldId="2147483660"/>
        </pc:sldMasterMkLst>
        <pc:sldLayoutChg chg="add">
          <pc:chgData name="Mohamed El Helw" userId="S::melhelw@nu.edu.eg::e6e93011-de8c-4aac-98fb-ba13710cd21c" providerId="AD" clId="Web-{04F8884A-BD60-BC09-16CE-21ECC73586E4}" dt="2022-10-22T17:39:11.544" v="12"/>
          <pc:sldLayoutMkLst>
            <pc:docMk/>
            <pc:sldMasterMk cId="0" sldId="2147483660"/>
            <pc:sldLayoutMk cId="0" sldId="2147483661"/>
          </pc:sldLayoutMkLst>
        </pc:sldLayoutChg>
        <pc:sldLayoutChg chg="add">
          <pc:chgData name="Mohamed El Helw" userId="S::melhelw@nu.edu.eg::e6e93011-de8c-4aac-98fb-ba13710cd21c" providerId="AD" clId="Web-{04F8884A-BD60-BC09-16CE-21ECC73586E4}" dt="2022-10-22T17:39:11.544" v="12"/>
          <pc:sldLayoutMkLst>
            <pc:docMk/>
            <pc:sldMasterMk cId="0" sldId="2147483660"/>
            <pc:sldLayoutMk cId="0" sldId="2147483662"/>
          </pc:sldLayoutMkLst>
        </pc:sldLayoutChg>
        <pc:sldLayoutChg chg="add">
          <pc:chgData name="Mohamed El Helw" userId="S::melhelw@nu.edu.eg::e6e93011-de8c-4aac-98fb-ba13710cd21c" providerId="AD" clId="Web-{04F8884A-BD60-BC09-16CE-21ECC73586E4}" dt="2022-10-22T17:39:11.544" v="12"/>
          <pc:sldLayoutMkLst>
            <pc:docMk/>
            <pc:sldMasterMk cId="0" sldId="2147483660"/>
            <pc:sldLayoutMk cId="0" sldId="2147483663"/>
          </pc:sldLayoutMkLst>
        </pc:sldLayoutChg>
        <pc:sldLayoutChg chg="add">
          <pc:chgData name="Mohamed El Helw" userId="S::melhelw@nu.edu.eg::e6e93011-de8c-4aac-98fb-ba13710cd21c" providerId="AD" clId="Web-{04F8884A-BD60-BC09-16CE-21ECC73586E4}" dt="2022-10-22T17:39:11.544" v="12"/>
          <pc:sldLayoutMkLst>
            <pc:docMk/>
            <pc:sldMasterMk cId="0" sldId="2147483660"/>
            <pc:sldLayoutMk cId="0" sldId="2147483664"/>
          </pc:sldLayoutMkLst>
        </pc:sldLayoutChg>
        <pc:sldLayoutChg chg="add">
          <pc:chgData name="Mohamed El Helw" userId="S::melhelw@nu.edu.eg::e6e93011-de8c-4aac-98fb-ba13710cd21c" providerId="AD" clId="Web-{04F8884A-BD60-BC09-16CE-21ECC73586E4}" dt="2022-10-22T17:39:11.544" v="12"/>
          <pc:sldLayoutMkLst>
            <pc:docMk/>
            <pc:sldMasterMk cId="0" sldId="2147483660"/>
            <pc:sldLayoutMk cId="0" sldId="2147483665"/>
          </pc:sldLayoutMkLst>
        </pc:sldLayoutChg>
        <pc:sldLayoutChg chg="add">
          <pc:chgData name="Mohamed El Helw" userId="S::melhelw@nu.edu.eg::e6e93011-de8c-4aac-98fb-ba13710cd21c" providerId="AD" clId="Web-{04F8884A-BD60-BC09-16CE-21ECC73586E4}" dt="2022-10-22T17:39:11.544" v="12"/>
          <pc:sldLayoutMkLst>
            <pc:docMk/>
            <pc:sldMasterMk cId="0" sldId="2147483660"/>
            <pc:sldLayoutMk cId="0" sldId="2147483666"/>
          </pc:sldLayoutMkLst>
        </pc:sldLayoutChg>
        <pc:sldLayoutChg chg="add">
          <pc:chgData name="Mohamed El Helw" userId="S::melhelw@nu.edu.eg::e6e93011-de8c-4aac-98fb-ba13710cd21c" providerId="AD" clId="Web-{04F8884A-BD60-BC09-16CE-21ECC73586E4}" dt="2022-10-22T17:39:11.544" v="12"/>
          <pc:sldLayoutMkLst>
            <pc:docMk/>
            <pc:sldMasterMk cId="0" sldId="2147483660"/>
            <pc:sldLayoutMk cId="0" sldId="2147483667"/>
          </pc:sldLayoutMkLst>
        </pc:sldLayoutChg>
        <pc:sldLayoutChg chg="add">
          <pc:chgData name="Mohamed El Helw" userId="S::melhelw@nu.edu.eg::e6e93011-de8c-4aac-98fb-ba13710cd21c" providerId="AD" clId="Web-{04F8884A-BD60-BC09-16CE-21ECC73586E4}" dt="2022-10-22T17:39:11.544" v="12"/>
          <pc:sldLayoutMkLst>
            <pc:docMk/>
            <pc:sldMasterMk cId="0" sldId="2147483660"/>
            <pc:sldLayoutMk cId="0" sldId="2147483668"/>
          </pc:sldLayoutMkLst>
        </pc:sldLayoutChg>
        <pc:sldLayoutChg chg="add">
          <pc:chgData name="Mohamed El Helw" userId="S::melhelw@nu.edu.eg::e6e93011-de8c-4aac-98fb-ba13710cd21c" providerId="AD" clId="Web-{04F8884A-BD60-BC09-16CE-21ECC73586E4}" dt="2022-10-22T17:39:11.544" v="12"/>
          <pc:sldLayoutMkLst>
            <pc:docMk/>
            <pc:sldMasterMk cId="0" sldId="2147483660"/>
            <pc:sldLayoutMk cId="0" sldId="2147483669"/>
          </pc:sldLayoutMkLst>
        </pc:sldLayoutChg>
        <pc:sldLayoutChg chg="add">
          <pc:chgData name="Mohamed El Helw" userId="S::melhelw@nu.edu.eg::e6e93011-de8c-4aac-98fb-ba13710cd21c" providerId="AD" clId="Web-{04F8884A-BD60-BC09-16CE-21ECC73586E4}" dt="2022-10-22T17:39:11.544" v="12"/>
          <pc:sldLayoutMkLst>
            <pc:docMk/>
            <pc:sldMasterMk cId="0" sldId="2147483660"/>
            <pc:sldLayoutMk cId="0" sldId="2147483670"/>
          </pc:sldLayoutMkLst>
        </pc:sldLayoutChg>
        <pc:sldLayoutChg chg="add">
          <pc:chgData name="Mohamed El Helw" userId="S::melhelw@nu.edu.eg::e6e93011-de8c-4aac-98fb-ba13710cd21c" providerId="AD" clId="Web-{04F8884A-BD60-BC09-16CE-21ECC73586E4}" dt="2022-10-22T17:39:11.544" v="12"/>
          <pc:sldLayoutMkLst>
            <pc:docMk/>
            <pc:sldMasterMk cId="0" sldId="2147483660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d1286794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bd1286794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bd1286794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bd1286794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bd1286794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bd1286794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bd1286794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bd1286794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d1286794_1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bd1286794_1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bd1286794_1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bd1286794_1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bd1286794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bd1286794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bd1286794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bd1286794_1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B2C8121-AF15-421B-800F-44FDD10F8980}" type="slidenum">
              <a:rPr lang="en-US" altLang="en-US" smtClean="0"/>
              <a:pPr eaLnBrk="1" hangingPunct="1"/>
              <a:t>18</a:t>
            </a:fld>
            <a:endParaRPr lang="en-US" alt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8" y="733425"/>
            <a:ext cx="6513512" cy="36655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306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B2C8121-AF15-421B-800F-44FDD10F8980}" type="slidenum">
              <a:rPr lang="en-US" altLang="en-US" smtClean="0"/>
              <a:pPr eaLnBrk="1" hangingPunct="1"/>
              <a:t>19</a:t>
            </a:fld>
            <a:endParaRPr lang="en-US" alt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8" y="733425"/>
            <a:ext cx="6513512" cy="36655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9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bd1286794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bd1286794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7CB68A3-330D-4A2B-9F2C-6DD484677C8D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8" y="733425"/>
            <a:ext cx="6513512" cy="366553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861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7CB68A3-330D-4A2B-9F2C-6DD484677C8D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8" y="733425"/>
            <a:ext cx="6513512" cy="366553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7561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bd1286794_1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4bd1286794_1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bd1286794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4bd1286794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bd1286794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4bd1286794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bd1286794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bd1286794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bd1286794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bd1286794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d1286794_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bd1286794_1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d1286794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bd1286794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d1286794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bd1286794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bd1286794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bd1286794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d1286794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bd1286794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240D-3183-4288-8DB3-CA25C6E90EC3}" type="datetime1">
              <a:rPr lang="en-US" smtClean="0"/>
              <a:t>3/1/2024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A7B3-C965-4190-8D69-4831571CCA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228600" y="114300"/>
            <a:ext cx="8763000" cy="4914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sz="135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EF3F-A68F-42FF-ADC0-DC15F595D4FC}" type="datetime1">
              <a:rPr lang="en-US" smtClean="0"/>
              <a:t>3/1/2024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A7B3-C965-4190-8D69-4831571CCA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021A-39D7-45ED-B03C-3E803D4B986F}" type="datetime1">
              <a:rPr lang="en-US" smtClean="0"/>
              <a:t>3/1/2024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A7B3-C965-4190-8D69-4831571CCA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41D5-97F6-494C-995E-7B64488A744B}" type="datetime1">
              <a:rPr lang="en-US" smtClean="0"/>
              <a:t>3/1/2024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A7B3-C965-4190-8D69-4831571CCA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FFA6-432F-4201-A02D-11A148D39D9A}" type="datetime1">
              <a:rPr lang="en-US" smtClean="0"/>
              <a:t>3/1/2024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A7B3-C965-4190-8D69-4831571CCA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B571-473B-491F-A810-7AFBC941F1A5}" type="datetime1">
              <a:rPr lang="en-US" smtClean="0"/>
              <a:t>3/1/2024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A7B3-C965-4190-8D69-4831571CCA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D1B7-36E3-478A-B815-C4987D865092}" type="datetime1">
              <a:rPr lang="en-US" smtClean="0"/>
              <a:t>3/1/2024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A7B3-C965-4190-8D69-4831571CCA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801E-1775-46D2-96B6-FC13C8467DD4}" type="datetime1">
              <a:rPr lang="en-US" smtClean="0"/>
              <a:t>3/1/2024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A7B3-C965-4190-8D69-4831571CCA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EEBA-163B-460D-877C-DB8B2697CF71}" type="datetime1">
              <a:rPr lang="en-US" smtClean="0"/>
              <a:t>3/1/2024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A7B3-C965-4190-8D69-4831571CCA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EE70-5073-4829-AAF2-23C9651A1953}" type="datetime1">
              <a:rPr lang="en-US" smtClean="0"/>
              <a:t>3/1/2024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A7B3-C965-4190-8D69-4831571CCA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AF02-5694-43CB-A5E8-D72F067C6A0A}" type="datetime1">
              <a:rPr lang="en-US" smtClean="0"/>
              <a:t>3/1/2024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A7B3-C965-4190-8D69-4831571CCA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igh Res NU logo - Small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01025" y="107139"/>
            <a:ext cx="1010439" cy="53578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7F6CA-0416-4FDB-9778-43E0B77A061E}" type="datetime1">
              <a:rPr lang="en-US" smtClean="0"/>
              <a:t>3/1/2024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EA7B3-C965-4190-8D69-4831571CCA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228600" y="114300"/>
            <a:ext cx="8763000" cy="4914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(Lab-3)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 Part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025" y="586150"/>
            <a:ext cx="7372601" cy="45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00" y="152400"/>
            <a:ext cx="78277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244125"/>
            <a:ext cx="326707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76600"/>
            <a:ext cx="86010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463" y="766250"/>
            <a:ext cx="42291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38" y="3097025"/>
            <a:ext cx="87725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/>
        </p:nvSpPr>
        <p:spPr>
          <a:xfrm>
            <a:off x="204600" y="275175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 create the list with ("one", "two", "three")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0" y="1498050"/>
            <a:ext cx="32385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" y="3434100"/>
            <a:ext cx="86106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/>
        </p:nvSpPr>
        <p:spPr>
          <a:xfrm>
            <a:off x="289275" y="303400"/>
            <a:ext cx="5700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Traversing SLL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following method traverses a list (and prints its elements):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806" y="1385888"/>
            <a:ext cx="3668850" cy="26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/>
        </p:nvSpPr>
        <p:spPr>
          <a:xfrm>
            <a:off x="225775" y="4452050"/>
            <a:ext cx="740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* You can write this as a function of the Node class [In main() you can write myList.print();]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050" y="1720538"/>
            <a:ext cx="4576950" cy="1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/>
        </p:nvSpPr>
        <p:spPr>
          <a:xfrm>
            <a:off x="388050" y="578550"/>
            <a:ext cx="815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following method traverses a list from a specific point onwards (and prints its elements):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422" y="1044550"/>
            <a:ext cx="3647350" cy="24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/>
        </p:nvSpPr>
        <p:spPr>
          <a:xfrm>
            <a:off x="1725000" y="3654775"/>
            <a:ext cx="5482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In main(), you can write: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3AF0529-E378-E517-E7EF-E2E1F04DF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499" y="3998928"/>
            <a:ext cx="5758614" cy="1078467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A09B25E9-D1DA-B0D4-4EB2-D4E3910EF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571" y="3389547"/>
            <a:ext cx="1239253" cy="159037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/>
        </p:nvSpPr>
        <p:spPr>
          <a:xfrm>
            <a:off x="352775" y="261050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CONT. Insertion in SLL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150" y="820700"/>
            <a:ext cx="6233708" cy="41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710" y="273844"/>
            <a:ext cx="6169819" cy="685800"/>
          </a:xfrm>
        </p:spPr>
        <p:txBody>
          <a:bodyPr/>
          <a:lstStyle/>
          <a:p>
            <a:pPr algn="l"/>
            <a:r>
              <a:rPr lang="en-US" altLang="en-US" sz="3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Insertion - Example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710" y="1200150"/>
            <a:ext cx="6169819" cy="3429000"/>
          </a:xfrm>
        </p:spPr>
        <p:txBody>
          <a:bodyPr/>
          <a:lstStyle/>
          <a:p>
            <a:pPr>
              <a:lnSpc>
                <a:spcPct val="50000"/>
              </a:lnSpc>
              <a:buFontTx/>
              <a:buNone/>
            </a:pPr>
            <a:endParaRPr lang="en-US" altLang="en-US" sz="2100" dirty="0">
              <a:latin typeface="Courier New" pitchFamily="26" charset="0"/>
            </a:endParaRPr>
          </a:p>
          <a:p>
            <a:pPr>
              <a:lnSpc>
                <a:spcPct val="50000"/>
              </a:lnSpc>
              <a:buFontTx/>
              <a:buNone/>
            </a:pPr>
            <a:endParaRPr lang="en-US" altLang="en-US" sz="2100" dirty="0">
              <a:latin typeface="Courier New" pitchFamily="26" charset="0"/>
            </a:endParaRPr>
          </a:p>
          <a:p>
            <a:pPr>
              <a:lnSpc>
                <a:spcPct val="50000"/>
              </a:lnSpc>
              <a:buFontTx/>
              <a:buNone/>
            </a:pPr>
            <a:endParaRPr lang="en-US" altLang="en-US" sz="2100" dirty="0">
              <a:latin typeface="Courier New" pitchFamily="26" charset="0"/>
            </a:endParaRPr>
          </a:p>
          <a:p>
            <a:pPr>
              <a:lnSpc>
                <a:spcPct val="50000"/>
              </a:lnSpc>
              <a:buFontTx/>
              <a:buNone/>
            </a:pPr>
            <a:endParaRPr lang="en-US" altLang="en-US" sz="2100" dirty="0">
              <a:latin typeface="Courier New" pitchFamily="26" charset="0"/>
            </a:endParaRP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en-US" sz="1800" b="1" dirty="0">
                <a:latin typeface="Courier New" pitchFamily="26" charset="0"/>
              </a:rPr>
              <a:t>To insert new node between 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26" charset="0"/>
              </a:rPr>
              <a:t>97</a:t>
            </a:r>
            <a:r>
              <a:rPr lang="en-US" altLang="en-US" sz="1800" b="1" dirty="0">
                <a:latin typeface="Courier New" pitchFamily="26" charset="0"/>
              </a:rPr>
              <a:t> and </a:t>
            </a:r>
            <a:r>
              <a:rPr lang="en-US" altLang="en-US" sz="1800" b="1" dirty="0">
                <a:solidFill>
                  <a:srgbClr val="0070C0"/>
                </a:solidFill>
                <a:latin typeface="Courier New" pitchFamily="26" charset="0"/>
              </a:rPr>
              <a:t>23</a:t>
            </a:r>
            <a:r>
              <a:rPr lang="en-US" altLang="en-US" sz="1800" b="1" dirty="0">
                <a:latin typeface="Courier New" pitchFamily="26" charset="0"/>
              </a:rPr>
              <a:t>:</a:t>
            </a:r>
          </a:p>
          <a:p>
            <a:pPr>
              <a:lnSpc>
                <a:spcPct val="50000"/>
              </a:lnSpc>
              <a:buFontTx/>
              <a:buNone/>
            </a:pPr>
            <a:endParaRPr lang="en-US" altLang="en-US" sz="2100" dirty="0">
              <a:latin typeface="Courier New" pitchFamily="26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828800" y="951571"/>
            <a:ext cx="5886450" cy="869156"/>
            <a:chOff x="384" y="864"/>
            <a:chExt cx="4944" cy="730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728" y="1347"/>
              <a:ext cx="3600" cy="246"/>
              <a:chOff x="1056" y="2011"/>
              <a:chExt cx="3600" cy="246"/>
            </a:xfrm>
          </p:grpSpPr>
          <p:grpSp>
            <p:nvGrpSpPr>
              <p:cNvPr id="29" name="Group 6"/>
              <p:cNvGrpSpPr>
                <a:grpSpLocks/>
              </p:cNvGrpSpPr>
              <p:nvPr/>
            </p:nvGrpSpPr>
            <p:grpSpPr bwMode="auto">
              <a:xfrm>
                <a:off x="1056" y="2011"/>
                <a:ext cx="577" cy="243"/>
                <a:chOff x="863" y="1536"/>
                <a:chExt cx="577" cy="243"/>
              </a:xfrm>
            </p:grpSpPr>
            <p:sp>
              <p:nvSpPr>
                <p:cNvPr id="39" name="Rectangle 7"/>
                <p:cNvSpPr>
                  <a:spLocks noChangeArrowheads="1"/>
                </p:cNvSpPr>
                <p:nvPr/>
              </p:nvSpPr>
              <p:spPr bwMode="auto">
                <a:xfrm>
                  <a:off x="863" y="1537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" name="Rectangle 8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30" name="Group 9"/>
              <p:cNvGrpSpPr>
                <a:grpSpLocks/>
              </p:cNvGrpSpPr>
              <p:nvPr/>
            </p:nvGrpSpPr>
            <p:grpSpPr bwMode="auto">
              <a:xfrm>
                <a:off x="2063" y="2014"/>
                <a:ext cx="577" cy="243"/>
                <a:chOff x="863" y="1536"/>
                <a:chExt cx="577" cy="243"/>
              </a:xfrm>
            </p:grpSpPr>
            <p:sp>
              <p:nvSpPr>
                <p:cNvPr id="37" name="Rectangle 10"/>
                <p:cNvSpPr>
                  <a:spLocks noChangeArrowheads="1"/>
                </p:cNvSpPr>
                <p:nvPr/>
              </p:nvSpPr>
              <p:spPr bwMode="auto">
                <a:xfrm>
                  <a:off x="863" y="1537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" name="Rectangle 11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31" name="Group 12"/>
              <p:cNvGrpSpPr>
                <a:grpSpLocks/>
              </p:cNvGrpSpPr>
              <p:nvPr/>
            </p:nvGrpSpPr>
            <p:grpSpPr bwMode="auto">
              <a:xfrm>
                <a:off x="3071" y="2014"/>
                <a:ext cx="577" cy="243"/>
                <a:chOff x="863" y="1536"/>
                <a:chExt cx="577" cy="243"/>
              </a:xfrm>
            </p:grpSpPr>
            <p:sp>
              <p:nvSpPr>
                <p:cNvPr id="35" name="Rectangle 13"/>
                <p:cNvSpPr>
                  <a:spLocks noChangeArrowheads="1"/>
                </p:cNvSpPr>
                <p:nvPr/>
              </p:nvSpPr>
              <p:spPr bwMode="auto">
                <a:xfrm>
                  <a:off x="863" y="1537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" name="Rectangle 14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32" name="Group 15"/>
              <p:cNvGrpSpPr>
                <a:grpSpLocks/>
              </p:cNvGrpSpPr>
              <p:nvPr/>
            </p:nvGrpSpPr>
            <p:grpSpPr bwMode="auto">
              <a:xfrm>
                <a:off x="4079" y="2014"/>
                <a:ext cx="577" cy="243"/>
                <a:chOff x="863" y="1536"/>
                <a:chExt cx="577" cy="243"/>
              </a:xfrm>
            </p:grpSpPr>
            <p:sp>
              <p:nvSpPr>
                <p:cNvPr id="33" name="Rectangle 16"/>
                <p:cNvSpPr>
                  <a:spLocks noChangeArrowheads="1"/>
                </p:cNvSpPr>
                <p:nvPr/>
              </p:nvSpPr>
              <p:spPr bwMode="auto">
                <a:xfrm>
                  <a:off x="863" y="1537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" name="Rectangle 17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728" y="1352"/>
              <a:ext cx="3312" cy="242"/>
              <a:chOff x="1056" y="2302"/>
              <a:chExt cx="3312" cy="242"/>
            </a:xfrm>
          </p:grpSpPr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1056" y="2302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Consolas" panose="020B0609020204030204" pitchFamily="49" charset="0"/>
                  </a:rPr>
                  <a:t>44</a:t>
                </a:r>
                <a:endParaRPr lang="en-US" altLang="en-US" sz="18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2064" y="2302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Consolas" panose="020B0609020204030204" pitchFamily="49" charset="0"/>
                  </a:rPr>
                  <a:t>97</a:t>
                </a:r>
                <a:endParaRPr lang="en-US" altLang="en-US" sz="18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3072" y="2302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800">
                    <a:latin typeface="Consolas" panose="020B0609020204030204" pitchFamily="49" charset="0"/>
                  </a:rPr>
                  <a:t>23</a:t>
                </a: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4080" y="2302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800">
                    <a:latin typeface="Consolas" panose="020B0609020204030204" pitchFamily="49" charset="0"/>
                  </a:rPr>
                  <a:t>17</a:t>
                </a: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2112" y="1400"/>
              <a:ext cx="2640" cy="96"/>
              <a:chOff x="1440" y="2064"/>
              <a:chExt cx="2640" cy="96"/>
            </a:xfrm>
          </p:grpSpPr>
          <p:grpSp>
            <p:nvGrpSpPr>
              <p:cNvPr id="16" name="Group 24"/>
              <p:cNvGrpSpPr>
                <a:grpSpLocks/>
              </p:cNvGrpSpPr>
              <p:nvPr/>
            </p:nvGrpSpPr>
            <p:grpSpPr bwMode="auto">
              <a:xfrm>
                <a:off x="1440" y="2064"/>
                <a:ext cx="624" cy="96"/>
                <a:chOff x="1008" y="2304"/>
                <a:chExt cx="624" cy="96"/>
              </a:xfrm>
            </p:grpSpPr>
            <p:sp>
              <p:nvSpPr>
                <p:cNvPr id="23" name="Oval 25"/>
                <p:cNvSpPr>
                  <a:spLocks noChangeArrowheads="1"/>
                </p:cNvSpPr>
                <p:nvPr/>
              </p:nvSpPr>
              <p:spPr bwMode="auto">
                <a:xfrm>
                  <a:off x="1008" y="23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24" name="Line 26"/>
                <p:cNvSpPr>
                  <a:spLocks noChangeShapeType="1"/>
                </p:cNvSpPr>
                <p:nvPr/>
              </p:nvSpPr>
              <p:spPr bwMode="auto">
                <a:xfrm>
                  <a:off x="1056" y="2352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7" name="Group 27"/>
              <p:cNvGrpSpPr>
                <a:grpSpLocks/>
              </p:cNvGrpSpPr>
              <p:nvPr/>
            </p:nvGrpSpPr>
            <p:grpSpPr bwMode="auto">
              <a:xfrm>
                <a:off x="2448" y="2064"/>
                <a:ext cx="624" cy="96"/>
                <a:chOff x="1008" y="2304"/>
                <a:chExt cx="624" cy="96"/>
              </a:xfrm>
            </p:grpSpPr>
            <p:sp>
              <p:nvSpPr>
                <p:cNvPr id="21" name="Oval 28"/>
                <p:cNvSpPr>
                  <a:spLocks noChangeArrowheads="1"/>
                </p:cNvSpPr>
                <p:nvPr/>
              </p:nvSpPr>
              <p:spPr bwMode="auto">
                <a:xfrm>
                  <a:off x="1008" y="23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22" name="Line 29"/>
                <p:cNvSpPr>
                  <a:spLocks noChangeShapeType="1"/>
                </p:cNvSpPr>
                <p:nvPr/>
              </p:nvSpPr>
              <p:spPr bwMode="auto">
                <a:xfrm>
                  <a:off x="1056" y="2352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8" name="Group 30"/>
              <p:cNvGrpSpPr>
                <a:grpSpLocks/>
              </p:cNvGrpSpPr>
              <p:nvPr/>
            </p:nvGrpSpPr>
            <p:grpSpPr bwMode="auto">
              <a:xfrm>
                <a:off x="3456" y="2064"/>
                <a:ext cx="624" cy="96"/>
                <a:chOff x="1008" y="2304"/>
                <a:chExt cx="624" cy="96"/>
              </a:xfrm>
            </p:grpSpPr>
            <p:sp>
              <p:nvSpPr>
                <p:cNvPr id="19" name="Oval 31"/>
                <p:cNvSpPr>
                  <a:spLocks noChangeArrowheads="1"/>
                </p:cNvSpPr>
                <p:nvPr/>
              </p:nvSpPr>
              <p:spPr bwMode="auto">
                <a:xfrm>
                  <a:off x="1008" y="23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20" name="Line 32"/>
                <p:cNvSpPr>
                  <a:spLocks noChangeShapeType="1"/>
                </p:cNvSpPr>
                <p:nvPr/>
              </p:nvSpPr>
              <p:spPr bwMode="auto">
                <a:xfrm>
                  <a:off x="1056" y="2352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  <p:sp>
          <p:nvSpPr>
            <p:cNvPr id="9" name="Oval 33"/>
            <p:cNvSpPr>
              <a:spLocks noChangeArrowheads="1"/>
            </p:cNvSpPr>
            <p:nvPr/>
          </p:nvSpPr>
          <p:spPr bwMode="auto">
            <a:xfrm>
              <a:off x="5136" y="1402"/>
              <a:ext cx="96" cy="96"/>
            </a:xfrm>
            <a:prstGeom prst="ellipse">
              <a:avLst/>
            </a:prstGeom>
            <a:solidFill>
              <a:srgbClr val="FF0000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10" name="Group 34"/>
            <p:cNvGrpSpPr>
              <a:grpSpLocks/>
            </p:cNvGrpSpPr>
            <p:nvPr/>
          </p:nvGrpSpPr>
          <p:grpSpPr bwMode="auto">
            <a:xfrm>
              <a:off x="1200" y="912"/>
              <a:ext cx="480" cy="432"/>
              <a:chOff x="432" y="2352"/>
              <a:chExt cx="480" cy="432"/>
            </a:xfrm>
          </p:grpSpPr>
          <p:grpSp>
            <p:nvGrpSpPr>
              <p:cNvPr id="12" name="Group 35"/>
              <p:cNvGrpSpPr>
                <a:grpSpLocks/>
              </p:cNvGrpSpPr>
              <p:nvPr/>
            </p:nvGrpSpPr>
            <p:grpSpPr bwMode="auto">
              <a:xfrm>
                <a:off x="432" y="2352"/>
                <a:ext cx="288" cy="240"/>
                <a:chOff x="960" y="1584"/>
                <a:chExt cx="288" cy="240"/>
              </a:xfrm>
            </p:grpSpPr>
            <p:sp>
              <p:nvSpPr>
                <p:cNvPr id="14" name="Oval 36"/>
                <p:cNvSpPr>
                  <a:spLocks noChangeArrowheads="1"/>
                </p:cNvSpPr>
                <p:nvPr/>
              </p:nvSpPr>
              <p:spPr bwMode="auto">
                <a:xfrm>
                  <a:off x="1056" y="163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5" name="Rectangle 37"/>
                <p:cNvSpPr>
                  <a:spLocks noChangeArrowheads="1"/>
                </p:cNvSpPr>
                <p:nvPr/>
              </p:nvSpPr>
              <p:spPr bwMode="auto">
                <a:xfrm>
                  <a:off x="960" y="1584"/>
                  <a:ext cx="288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sp>
            <p:nvSpPr>
              <p:cNvPr id="13" name="Line 38"/>
              <p:cNvSpPr>
                <a:spLocks noChangeShapeType="1"/>
              </p:cNvSpPr>
              <p:nvPr/>
            </p:nvSpPr>
            <p:spPr bwMode="auto">
              <a:xfrm>
                <a:off x="576" y="2448"/>
                <a:ext cx="33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  <p:sp>
          <p:nvSpPr>
            <p:cNvPr id="11" name="Text Box 39"/>
            <p:cNvSpPr txBox="1">
              <a:spLocks noChangeArrowheads="1"/>
            </p:cNvSpPr>
            <p:nvPr/>
          </p:nvSpPr>
          <p:spPr bwMode="auto">
            <a:xfrm>
              <a:off x="384" y="864"/>
              <a:ext cx="105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head</a:t>
              </a:r>
              <a:endPara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90D8AF71-47C9-0EC9-14F7-CE152827B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628" y="2382930"/>
            <a:ext cx="4007644" cy="232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2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710" y="273844"/>
            <a:ext cx="6169819" cy="685800"/>
          </a:xfrm>
        </p:spPr>
        <p:txBody>
          <a:bodyPr/>
          <a:lstStyle/>
          <a:p>
            <a:pPr algn="l"/>
            <a:r>
              <a:rPr lang="en-US" altLang="en-US" sz="3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Insertion - Example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710" y="1200150"/>
            <a:ext cx="6169819" cy="3429000"/>
          </a:xfrm>
        </p:spPr>
        <p:txBody>
          <a:bodyPr/>
          <a:lstStyle/>
          <a:p>
            <a:pPr>
              <a:lnSpc>
                <a:spcPct val="50000"/>
              </a:lnSpc>
              <a:buFontTx/>
              <a:buNone/>
            </a:pPr>
            <a:endParaRPr lang="en-US" altLang="en-US" sz="2100" dirty="0">
              <a:latin typeface="Courier New" pitchFamily="26" charset="0"/>
            </a:endParaRPr>
          </a:p>
          <a:p>
            <a:pPr>
              <a:lnSpc>
                <a:spcPct val="50000"/>
              </a:lnSpc>
              <a:buFontTx/>
              <a:buNone/>
            </a:pPr>
            <a:endParaRPr lang="en-US" altLang="en-US" sz="2100" dirty="0">
              <a:latin typeface="Courier New" pitchFamily="26" charset="0"/>
            </a:endParaRPr>
          </a:p>
          <a:p>
            <a:pPr>
              <a:lnSpc>
                <a:spcPct val="50000"/>
              </a:lnSpc>
              <a:buFontTx/>
              <a:buNone/>
            </a:pPr>
            <a:endParaRPr lang="en-US" altLang="en-US" sz="2100" dirty="0">
              <a:latin typeface="Courier New" pitchFamily="26" charset="0"/>
            </a:endParaRPr>
          </a:p>
          <a:p>
            <a:pPr>
              <a:lnSpc>
                <a:spcPct val="50000"/>
              </a:lnSpc>
              <a:buFontTx/>
              <a:buNone/>
            </a:pPr>
            <a:endParaRPr lang="en-US" altLang="en-US" sz="2100" dirty="0">
              <a:latin typeface="Courier New" pitchFamily="26" charset="0"/>
            </a:endParaRP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en-US" sz="1800" b="1" dirty="0">
                <a:latin typeface="Courier New" pitchFamily="26" charset="0"/>
              </a:rPr>
              <a:t>To insert new node between 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26" charset="0"/>
              </a:rPr>
              <a:t>97</a:t>
            </a:r>
            <a:r>
              <a:rPr lang="en-US" altLang="en-US" sz="1800" b="1" dirty="0">
                <a:latin typeface="Courier New" pitchFamily="26" charset="0"/>
              </a:rPr>
              <a:t> and </a:t>
            </a:r>
            <a:r>
              <a:rPr lang="en-US" altLang="en-US" sz="1800" b="1" dirty="0">
                <a:solidFill>
                  <a:srgbClr val="0070C0"/>
                </a:solidFill>
                <a:latin typeface="Courier New" pitchFamily="26" charset="0"/>
              </a:rPr>
              <a:t>23</a:t>
            </a:r>
            <a:r>
              <a:rPr lang="en-US" altLang="en-US" sz="1800" b="1" dirty="0">
                <a:latin typeface="Courier New" pitchFamily="26" charset="0"/>
              </a:rPr>
              <a:t>:</a:t>
            </a:r>
          </a:p>
          <a:p>
            <a:pPr>
              <a:lnSpc>
                <a:spcPct val="50000"/>
              </a:lnSpc>
              <a:buFontTx/>
              <a:buNone/>
            </a:pPr>
            <a:endParaRPr lang="en-US" altLang="en-US" sz="2100" dirty="0">
              <a:latin typeface="Courier New" pitchFamily="26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48D3F08-A04B-0EB6-1E44-777134AC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533" y="2350496"/>
            <a:ext cx="4018716" cy="26515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2C993B-F149-CDED-7150-C82CDEFEB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111" y="2407645"/>
            <a:ext cx="2684316" cy="1724561"/>
          </a:xfrm>
          <a:prstGeom prst="rect">
            <a:avLst/>
          </a:prstGeom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828800" y="951571"/>
            <a:ext cx="5886450" cy="869156"/>
            <a:chOff x="384" y="864"/>
            <a:chExt cx="4944" cy="730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728" y="1347"/>
              <a:ext cx="3600" cy="246"/>
              <a:chOff x="1056" y="2011"/>
              <a:chExt cx="3600" cy="246"/>
            </a:xfrm>
          </p:grpSpPr>
          <p:grpSp>
            <p:nvGrpSpPr>
              <p:cNvPr id="29" name="Group 6"/>
              <p:cNvGrpSpPr>
                <a:grpSpLocks/>
              </p:cNvGrpSpPr>
              <p:nvPr/>
            </p:nvGrpSpPr>
            <p:grpSpPr bwMode="auto">
              <a:xfrm>
                <a:off x="1056" y="2011"/>
                <a:ext cx="577" cy="243"/>
                <a:chOff x="863" y="1536"/>
                <a:chExt cx="577" cy="243"/>
              </a:xfrm>
            </p:grpSpPr>
            <p:sp>
              <p:nvSpPr>
                <p:cNvPr id="39" name="Rectangle 7"/>
                <p:cNvSpPr>
                  <a:spLocks noChangeArrowheads="1"/>
                </p:cNvSpPr>
                <p:nvPr/>
              </p:nvSpPr>
              <p:spPr bwMode="auto">
                <a:xfrm>
                  <a:off x="863" y="1537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" name="Rectangle 8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30" name="Group 9"/>
              <p:cNvGrpSpPr>
                <a:grpSpLocks/>
              </p:cNvGrpSpPr>
              <p:nvPr/>
            </p:nvGrpSpPr>
            <p:grpSpPr bwMode="auto">
              <a:xfrm>
                <a:off x="2063" y="2014"/>
                <a:ext cx="577" cy="243"/>
                <a:chOff x="863" y="1536"/>
                <a:chExt cx="577" cy="243"/>
              </a:xfrm>
            </p:grpSpPr>
            <p:sp>
              <p:nvSpPr>
                <p:cNvPr id="37" name="Rectangle 10"/>
                <p:cNvSpPr>
                  <a:spLocks noChangeArrowheads="1"/>
                </p:cNvSpPr>
                <p:nvPr/>
              </p:nvSpPr>
              <p:spPr bwMode="auto">
                <a:xfrm>
                  <a:off x="863" y="1537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" name="Rectangle 11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31" name="Group 12"/>
              <p:cNvGrpSpPr>
                <a:grpSpLocks/>
              </p:cNvGrpSpPr>
              <p:nvPr/>
            </p:nvGrpSpPr>
            <p:grpSpPr bwMode="auto">
              <a:xfrm>
                <a:off x="3071" y="2014"/>
                <a:ext cx="577" cy="243"/>
                <a:chOff x="863" y="1536"/>
                <a:chExt cx="577" cy="243"/>
              </a:xfrm>
            </p:grpSpPr>
            <p:sp>
              <p:nvSpPr>
                <p:cNvPr id="35" name="Rectangle 13"/>
                <p:cNvSpPr>
                  <a:spLocks noChangeArrowheads="1"/>
                </p:cNvSpPr>
                <p:nvPr/>
              </p:nvSpPr>
              <p:spPr bwMode="auto">
                <a:xfrm>
                  <a:off x="863" y="1537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" name="Rectangle 14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32" name="Group 15"/>
              <p:cNvGrpSpPr>
                <a:grpSpLocks/>
              </p:cNvGrpSpPr>
              <p:nvPr/>
            </p:nvGrpSpPr>
            <p:grpSpPr bwMode="auto">
              <a:xfrm>
                <a:off x="4079" y="2014"/>
                <a:ext cx="577" cy="243"/>
                <a:chOff x="863" y="1536"/>
                <a:chExt cx="577" cy="243"/>
              </a:xfrm>
            </p:grpSpPr>
            <p:sp>
              <p:nvSpPr>
                <p:cNvPr id="33" name="Rectangle 16"/>
                <p:cNvSpPr>
                  <a:spLocks noChangeArrowheads="1"/>
                </p:cNvSpPr>
                <p:nvPr/>
              </p:nvSpPr>
              <p:spPr bwMode="auto">
                <a:xfrm>
                  <a:off x="863" y="1537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" name="Rectangle 17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728" y="1352"/>
              <a:ext cx="3312" cy="242"/>
              <a:chOff x="1056" y="2302"/>
              <a:chExt cx="3312" cy="242"/>
            </a:xfrm>
          </p:grpSpPr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1056" y="2302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Consolas" panose="020B0609020204030204" pitchFamily="49" charset="0"/>
                  </a:rPr>
                  <a:t>44</a:t>
                </a:r>
                <a:endParaRPr lang="en-US" altLang="en-US" sz="18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2064" y="2302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Consolas" panose="020B0609020204030204" pitchFamily="49" charset="0"/>
                  </a:rPr>
                  <a:t>97</a:t>
                </a:r>
                <a:endParaRPr lang="en-US" altLang="en-US" sz="18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3072" y="2302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Consolas" panose="020B0609020204030204" pitchFamily="49" charset="0"/>
                  </a:rPr>
                  <a:t>23</a:t>
                </a:r>
                <a:endParaRPr lang="en-US" altLang="en-US" sz="18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4080" y="2302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800">
                    <a:latin typeface="Consolas" panose="020B0609020204030204" pitchFamily="49" charset="0"/>
                  </a:rPr>
                  <a:t>17</a:t>
                </a: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2112" y="965"/>
              <a:ext cx="2640" cy="531"/>
              <a:chOff x="1440" y="1629"/>
              <a:chExt cx="2640" cy="531"/>
            </a:xfrm>
          </p:grpSpPr>
          <p:grpSp>
            <p:nvGrpSpPr>
              <p:cNvPr id="16" name="Group 24"/>
              <p:cNvGrpSpPr>
                <a:grpSpLocks/>
              </p:cNvGrpSpPr>
              <p:nvPr/>
            </p:nvGrpSpPr>
            <p:grpSpPr bwMode="auto">
              <a:xfrm>
                <a:off x="1440" y="2064"/>
                <a:ext cx="624" cy="96"/>
                <a:chOff x="1008" y="2304"/>
                <a:chExt cx="624" cy="96"/>
              </a:xfrm>
            </p:grpSpPr>
            <p:sp>
              <p:nvSpPr>
                <p:cNvPr id="23" name="Oval 25"/>
                <p:cNvSpPr>
                  <a:spLocks noChangeArrowheads="1"/>
                </p:cNvSpPr>
                <p:nvPr/>
              </p:nvSpPr>
              <p:spPr bwMode="auto">
                <a:xfrm>
                  <a:off x="1008" y="23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24" name="Line 26"/>
                <p:cNvSpPr>
                  <a:spLocks noChangeShapeType="1"/>
                </p:cNvSpPr>
                <p:nvPr/>
              </p:nvSpPr>
              <p:spPr bwMode="auto">
                <a:xfrm>
                  <a:off x="1056" y="2352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7" name="Group 27"/>
              <p:cNvGrpSpPr>
                <a:grpSpLocks/>
              </p:cNvGrpSpPr>
              <p:nvPr/>
            </p:nvGrpSpPr>
            <p:grpSpPr bwMode="auto">
              <a:xfrm>
                <a:off x="2448" y="1629"/>
                <a:ext cx="242" cy="531"/>
                <a:chOff x="1008" y="1869"/>
                <a:chExt cx="242" cy="531"/>
              </a:xfrm>
            </p:grpSpPr>
            <p:sp>
              <p:nvSpPr>
                <p:cNvPr id="21" name="Oval 28"/>
                <p:cNvSpPr>
                  <a:spLocks noChangeArrowheads="1"/>
                </p:cNvSpPr>
                <p:nvPr/>
              </p:nvSpPr>
              <p:spPr bwMode="auto">
                <a:xfrm>
                  <a:off x="1008" y="23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22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056" y="1869"/>
                  <a:ext cx="194" cy="48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8" name="Group 30"/>
              <p:cNvGrpSpPr>
                <a:grpSpLocks/>
              </p:cNvGrpSpPr>
              <p:nvPr/>
            </p:nvGrpSpPr>
            <p:grpSpPr bwMode="auto">
              <a:xfrm>
                <a:off x="3456" y="2064"/>
                <a:ext cx="624" cy="96"/>
                <a:chOff x="1008" y="2304"/>
                <a:chExt cx="624" cy="96"/>
              </a:xfrm>
            </p:grpSpPr>
            <p:sp>
              <p:nvSpPr>
                <p:cNvPr id="19" name="Oval 31"/>
                <p:cNvSpPr>
                  <a:spLocks noChangeArrowheads="1"/>
                </p:cNvSpPr>
                <p:nvPr/>
              </p:nvSpPr>
              <p:spPr bwMode="auto">
                <a:xfrm>
                  <a:off x="1008" y="23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20" name="Line 32"/>
                <p:cNvSpPr>
                  <a:spLocks noChangeShapeType="1"/>
                </p:cNvSpPr>
                <p:nvPr/>
              </p:nvSpPr>
              <p:spPr bwMode="auto">
                <a:xfrm>
                  <a:off x="1056" y="2352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  <p:sp>
          <p:nvSpPr>
            <p:cNvPr id="9" name="Oval 33"/>
            <p:cNvSpPr>
              <a:spLocks noChangeArrowheads="1"/>
            </p:cNvSpPr>
            <p:nvPr/>
          </p:nvSpPr>
          <p:spPr bwMode="auto">
            <a:xfrm>
              <a:off x="5136" y="1402"/>
              <a:ext cx="96" cy="96"/>
            </a:xfrm>
            <a:prstGeom prst="ellipse">
              <a:avLst/>
            </a:prstGeom>
            <a:solidFill>
              <a:srgbClr val="FF0000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10" name="Group 34"/>
            <p:cNvGrpSpPr>
              <a:grpSpLocks/>
            </p:cNvGrpSpPr>
            <p:nvPr/>
          </p:nvGrpSpPr>
          <p:grpSpPr bwMode="auto">
            <a:xfrm>
              <a:off x="1200" y="912"/>
              <a:ext cx="480" cy="432"/>
              <a:chOff x="432" y="2352"/>
              <a:chExt cx="480" cy="432"/>
            </a:xfrm>
          </p:grpSpPr>
          <p:grpSp>
            <p:nvGrpSpPr>
              <p:cNvPr id="12" name="Group 35"/>
              <p:cNvGrpSpPr>
                <a:grpSpLocks/>
              </p:cNvGrpSpPr>
              <p:nvPr/>
            </p:nvGrpSpPr>
            <p:grpSpPr bwMode="auto">
              <a:xfrm>
                <a:off x="432" y="2352"/>
                <a:ext cx="288" cy="240"/>
                <a:chOff x="960" y="1584"/>
                <a:chExt cx="288" cy="240"/>
              </a:xfrm>
            </p:grpSpPr>
            <p:sp>
              <p:nvSpPr>
                <p:cNvPr id="14" name="Oval 36"/>
                <p:cNvSpPr>
                  <a:spLocks noChangeArrowheads="1"/>
                </p:cNvSpPr>
                <p:nvPr/>
              </p:nvSpPr>
              <p:spPr bwMode="auto">
                <a:xfrm>
                  <a:off x="1056" y="163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5" name="Rectangle 37"/>
                <p:cNvSpPr>
                  <a:spLocks noChangeArrowheads="1"/>
                </p:cNvSpPr>
                <p:nvPr/>
              </p:nvSpPr>
              <p:spPr bwMode="auto">
                <a:xfrm>
                  <a:off x="960" y="1584"/>
                  <a:ext cx="288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sp>
            <p:nvSpPr>
              <p:cNvPr id="13" name="Line 38"/>
              <p:cNvSpPr>
                <a:spLocks noChangeShapeType="1"/>
              </p:cNvSpPr>
              <p:nvPr/>
            </p:nvSpPr>
            <p:spPr bwMode="auto">
              <a:xfrm>
                <a:off x="576" y="2448"/>
                <a:ext cx="33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  <p:sp>
          <p:nvSpPr>
            <p:cNvPr id="11" name="Text Box 39"/>
            <p:cNvSpPr txBox="1">
              <a:spLocks noChangeArrowheads="1"/>
            </p:cNvSpPr>
            <p:nvPr/>
          </p:nvSpPr>
          <p:spPr bwMode="auto">
            <a:xfrm>
              <a:off x="384" y="864"/>
              <a:ext cx="105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head</a:t>
              </a:r>
              <a:endPara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Rectangle 14">
            <a:extLst>
              <a:ext uri="{FF2B5EF4-FFF2-40B4-BE49-F238E27FC236}">
                <a16:creationId xmlns:a16="http://schemas.microsoft.com/office/drawing/2014/main" id="{42240AD6-1DB3-092F-E806-1B31A2BAF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097" y="897565"/>
            <a:ext cx="342900" cy="2881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EE2CAF24-9E9B-4EF4-77FC-AD19C15B0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196" y="899945"/>
            <a:ext cx="342900" cy="2881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latin typeface="Consolas" panose="020B0609020204030204" pitchFamily="49" charset="0"/>
              </a:rPr>
              <a:t>101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2" name="Oval 31">
            <a:extLst>
              <a:ext uri="{FF2B5EF4-FFF2-40B4-BE49-F238E27FC236}">
                <a16:creationId xmlns:a16="http://schemas.microsoft.com/office/drawing/2014/main" id="{C7FBDF29-7164-BAE7-B9FA-3B6E43A6C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9396" y="957095"/>
            <a:ext cx="1143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4" name="Line 32">
            <a:extLst>
              <a:ext uri="{FF2B5EF4-FFF2-40B4-BE49-F238E27FC236}">
                <a16:creationId xmlns:a16="http://schemas.microsoft.com/office/drawing/2014/main" id="{571D6B82-EC9A-39A4-80CE-C12308F123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6547" y="1014244"/>
            <a:ext cx="57150" cy="5027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6653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on Arrays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array stores a sequence of values.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Drawbacks: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Capacity of array fixed (it doesn’t change)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Must know max number of values at compile time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Either the program runs out of space or wastes space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Arrays hold data of the same data type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* Recall that a static data structure has a fixed size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Deletion Example</a:t>
            </a:r>
          </a:p>
        </p:txBody>
      </p: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2057400" y="1455204"/>
            <a:ext cx="5257800" cy="815579"/>
            <a:chOff x="768" y="3062"/>
            <a:chExt cx="4416" cy="685"/>
          </a:xfrm>
        </p:grpSpPr>
        <p:sp>
          <p:nvSpPr>
            <p:cNvPr id="19472" name="Rectangle 4"/>
            <p:cNvSpPr>
              <a:spLocks noChangeArrowheads="1"/>
            </p:cNvSpPr>
            <p:nvPr/>
          </p:nvSpPr>
          <p:spPr bwMode="auto">
            <a:xfrm>
              <a:off x="4272" y="3502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dirty="0">
                  <a:latin typeface="Consolas" panose="020B0609020204030204" pitchFamily="49" charset="0"/>
                </a:rPr>
                <a:t>23</a:t>
              </a:r>
            </a:p>
          </p:txBody>
        </p:sp>
        <p:sp>
          <p:nvSpPr>
            <p:cNvPr id="19473" name="Rectangle 5"/>
            <p:cNvSpPr>
              <a:spLocks noChangeArrowheads="1"/>
            </p:cNvSpPr>
            <p:nvPr/>
          </p:nvSpPr>
          <p:spPr bwMode="auto">
            <a:xfrm>
              <a:off x="4896" y="3501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9474" name="Oval 6"/>
            <p:cNvSpPr>
              <a:spLocks noChangeArrowheads="1"/>
            </p:cNvSpPr>
            <p:nvPr/>
          </p:nvSpPr>
          <p:spPr bwMode="auto">
            <a:xfrm>
              <a:off x="4992" y="3552"/>
              <a:ext cx="96" cy="9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9475" name="Rectangle 8"/>
            <p:cNvSpPr>
              <a:spLocks noChangeArrowheads="1"/>
            </p:cNvSpPr>
            <p:nvPr/>
          </p:nvSpPr>
          <p:spPr bwMode="auto">
            <a:xfrm>
              <a:off x="3024" y="3502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dirty="0">
                  <a:latin typeface="Consolas" panose="020B0609020204030204" pitchFamily="49" charset="0"/>
                </a:rPr>
                <a:t>97</a:t>
              </a:r>
            </a:p>
          </p:txBody>
        </p:sp>
        <p:sp>
          <p:nvSpPr>
            <p:cNvPr id="19476" name="Rectangle 9"/>
            <p:cNvSpPr>
              <a:spLocks noChangeArrowheads="1"/>
            </p:cNvSpPr>
            <p:nvPr/>
          </p:nvSpPr>
          <p:spPr bwMode="auto">
            <a:xfrm>
              <a:off x="3648" y="3501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9477" name="Oval 10"/>
            <p:cNvSpPr>
              <a:spLocks noChangeArrowheads="1"/>
            </p:cNvSpPr>
            <p:nvPr/>
          </p:nvSpPr>
          <p:spPr bwMode="auto">
            <a:xfrm>
              <a:off x="3744" y="355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9478" name="Line 11"/>
            <p:cNvSpPr>
              <a:spLocks noChangeShapeType="1"/>
            </p:cNvSpPr>
            <p:nvPr/>
          </p:nvSpPr>
          <p:spPr bwMode="auto">
            <a:xfrm>
              <a:off x="3792" y="360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479" name="Rectangle 13"/>
            <p:cNvSpPr>
              <a:spLocks noChangeArrowheads="1"/>
            </p:cNvSpPr>
            <p:nvPr/>
          </p:nvSpPr>
          <p:spPr bwMode="auto">
            <a:xfrm>
              <a:off x="1776" y="3505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dirty="0">
                  <a:latin typeface="Consolas" panose="020B0609020204030204" pitchFamily="49" charset="0"/>
                </a:rPr>
                <a:t>44</a:t>
              </a:r>
            </a:p>
          </p:txBody>
        </p:sp>
        <p:sp>
          <p:nvSpPr>
            <p:cNvPr id="19480" name="Rectangle 14"/>
            <p:cNvSpPr>
              <a:spLocks noChangeArrowheads="1"/>
            </p:cNvSpPr>
            <p:nvPr/>
          </p:nvSpPr>
          <p:spPr bwMode="auto">
            <a:xfrm>
              <a:off x="2400" y="3504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9481" name="Oval 15"/>
            <p:cNvSpPr>
              <a:spLocks noChangeArrowheads="1"/>
            </p:cNvSpPr>
            <p:nvPr/>
          </p:nvSpPr>
          <p:spPr bwMode="auto">
            <a:xfrm>
              <a:off x="2496" y="3555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19482" name="Group 18"/>
            <p:cNvGrpSpPr>
              <a:grpSpLocks/>
            </p:cNvGrpSpPr>
            <p:nvPr/>
          </p:nvGrpSpPr>
          <p:grpSpPr bwMode="auto">
            <a:xfrm>
              <a:off x="1296" y="3072"/>
              <a:ext cx="288" cy="240"/>
              <a:chOff x="960" y="1584"/>
              <a:chExt cx="288" cy="240"/>
            </a:xfrm>
          </p:grpSpPr>
          <p:sp>
            <p:nvSpPr>
              <p:cNvPr id="19486" name="Oval 19"/>
              <p:cNvSpPr>
                <a:spLocks noChangeArrowheads="1"/>
              </p:cNvSpPr>
              <p:nvPr/>
            </p:nvSpPr>
            <p:spPr bwMode="auto">
              <a:xfrm>
                <a:off x="1056" y="163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9487" name="Rectangle 20"/>
              <p:cNvSpPr>
                <a:spLocks noChangeArrowheads="1"/>
              </p:cNvSpPr>
              <p:nvPr/>
            </p:nvSpPr>
            <p:spPr bwMode="auto">
              <a:xfrm>
                <a:off x="960" y="1584"/>
                <a:ext cx="28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19483" name="Text Box 21"/>
            <p:cNvSpPr txBox="1">
              <a:spLocks noChangeArrowheads="1"/>
            </p:cNvSpPr>
            <p:nvPr/>
          </p:nvSpPr>
          <p:spPr bwMode="auto">
            <a:xfrm>
              <a:off x="768" y="3062"/>
              <a:ext cx="57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5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head</a:t>
              </a:r>
            </a:p>
          </p:txBody>
        </p:sp>
        <p:sp>
          <p:nvSpPr>
            <p:cNvPr id="19484" name="Line 22"/>
            <p:cNvSpPr>
              <a:spLocks noChangeShapeType="1"/>
            </p:cNvSpPr>
            <p:nvPr/>
          </p:nvSpPr>
          <p:spPr bwMode="auto">
            <a:xfrm>
              <a:off x="1440" y="3168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485" name="Line 55"/>
            <p:cNvSpPr>
              <a:spLocks noChangeShapeType="1"/>
            </p:cNvSpPr>
            <p:nvPr/>
          </p:nvSpPr>
          <p:spPr bwMode="auto">
            <a:xfrm>
              <a:off x="2544" y="360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28733" name="Text Box 61"/>
          <p:cNvSpPr txBox="1">
            <a:spLocks noChangeArrowheads="1"/>
          </p:cNvSpPr>
          <p:nvPr/>
        </p:nvSpPr>
        <p:spPr bwMode="auto">
          <a:xfrm>
            <a:off x="1657350" y="951570"/>
            <a:ext cx="617220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dirty="0">
                <a:latin typeface="Times New Roman" panose="02020603050405020304" pitchFamily="18" charset="0"/>
              </a:rPr>
              <a:t>• </a:t>
            </a:r>
            <a:r>
              <a:rPr lang="en-US" altLang="en-US" sz="1800" dirty="0">
                <a:latin typeface="Times New Roman" panose="02020603050405020304" pitchFamily="18" charset="0"/>
              </a:rPr>
              <a:t>To delete some other element, change the link in its predecessor</a:t>
            </a:r>
            <a:endParaRPr lang="en-US" altLang="en-US" sz="2100" dirty="0">
              <a:latin typeface="Times New Roman" panose="02020603050405020304" pitchFamily="18" charset="0"/>
            </a:endParaRPr>
          </a:p>
        </p:txBody>
      </p: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4685705" y="1519604"/>
            <a:ext cx="1282303" cy="795338"/>
            <a:chOff x="1728" y="2823"/>
            <a:chExt cx="1077" cy="668"/>
          </a:xfrm>
        </p:grpSpPr>
        <p:sp>
          <p:nvSpPr>
            <p:cNvPr id="19470" name="Rectangle 58"/>
            <p:cNvSpPr>
              <a:spLocks noChangeArrowheads="1"/>
            </p:cNvSpPr>
            <p:nvPr/>
          </p:nvSpPr>
          <p:spPr bwMode="auto">
            <a:xfrm>
              <a:off x="1728" y="3155"/>
              <a:ext cx="1008" cy="336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9471" name="Text Box 68"/>
            <p:cNvSpPr txBox="1">
              <a:spLocks noChangeArrowheads="1"/>
            </p:cNvSpPr>
            <p:nvPr/>
          </p:nvSpPr>
          <p:spPr bwMode="auto">
            <a:xfrm>
              <a:off x="1728" y="2823"/>
              <a:ext cx="107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500" dirty="0">
                  <a:solidFill>
                    <a:schemeClr val="tx2"/>
                  </a:solidFill>
                </a:rPr>
                <a:t>(predecessor)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45B17C7-457E-263A-D669-5BD1994AC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839" y="2739000"/>
            <a:ext cx="5438522" cy="1296137"/>
          </a:xfrm>
          <a:prstGeom prst="rect">
            <a:avLst/>
          </a:prstGeom>
        </p:spPr>
      </p:pic>
      <p:sp>
        <p:nvSpPr>
          <p:cNvPr id="10" name="Rectangle 17">
            <a:extLst>
              <a:ext uri="{FF2B5EF4-FFF2-40B4-BE49-F238E27FC236}">
                <a16:creationId xmlns:a16="http://schemas.microsoft.com/office/drawing/2014/main" id="{4107B5B4-CC3C-2A38-E243-8A8EF6DF6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1" y="2659281"/>
            <a:ext cx="342900" cy="2881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248111DB-8A8F-7ED4-A537-3755B8DB6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450" y="2661661"/>
            <a:ext cx="342900" cy="2881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latin typeface="Consolas" panose="020B0609020204030204" pitchFamily="49" charset="0"/>
              </a:rPr>
              <a:t>17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" name="Oval 31">
            <a:extLst>
              <a:ext uri="{FF2B5EF4-FFF2-40B4-BE49-F238E27FC236}">
                <a16:creationId xmlns:a16="http://schemas.microsoft.com/office/drawing/2014/main" id="{7C080508-699F-B469-7642-994A0B42C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5495" y="2042183"/>
            <a:ext cx="1143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3" name="Line 32">
            <a:extLst>
              <a:ext uri="{FF2B5EF4-FFF2-40B4-BE49-F238E27FC236}">
                <a16:creationId xmlns:a16="http://schemas.microsoft.com/office/drawing/2014/main" id="{2470A660-90DA-BFF0-2ADF-DFEEDEEE4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48" y="2095761"/>
            <a:ext cx="2" cy="56352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" name="Oval 33">
            <a:extLst>
              <a:ext uri="{FF2B5EF4-FFF2-40B4-BE49-F238E27FC236}">
                <a16:creationId xmlns:a16="http://schemas.microsoft.com/office/drawing/2014/main" id="{80622539-9AD7-FCA6-3BEA-D17618F2A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650" y="2721192"/>
            <a:ext cx="114300" cy="114300"/>
          </a:xfrm>
          <a:prstGeom prst="ellipse">
            <a:avLst/>
          </a:prstGeom>
          <a:solidFill>
            <a:srgbClr val="FF0000"/>
          </a:solidFill>
          <a:ln w="12700">
            <a:noFill/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D11EBD0-D052-4C94-66CC-596B42AA360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715000" y="2270783"/>
            <a:ext cx="1314450" cy="534944"/>
          </a:xfrm>
          <a:prstGeom prst="bentConnector3">
            <a:avLst>
              <a:gd name="adj1" fmla="val 32097"/>
            </a:avLst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37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3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Deletion Example</a:t>
            </a:r>
          </a:p>
        </p:txBody>
      </p:sp>
      <p:sp>
        <p:nvSpPr>
          <p:cNvPr id="19475" name="Rectangle 8"/>
          <p:cNvSpPr>
            <a:spLocks noChangeArrowheads="1"/>
          </p:cNvSpPr>
          <p:nvPr/>
        </p:nvSpPr>
        <p:spPr bwMode="auto">
          <a:xfrm>
            <a:off x="4992588" y="1098389"/>
            <a:ext cx="741760" cy="2881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latin typeface="Consolas" panose="020B0609020204030204" pitchFamily="49" charset="0"/>
              </a:rPr>
              <a:t>97</a:t>
            </a:r>
          </a:p>
        </p:txBody>
      </p:sp>
      <p:sp>
        <p:nvSpPr>
          <p:cNvPr id="19476" name="Rectangle 9"/>
          <p:cNvSpPr>
            <a:spLocks noChangeArrowheads="1"/>
          </p:cNvSpPr>
          <p:nvPr/>
        </p:nvSpPr>
        <p:spPr bwMode="auto">
          <a:xfrm>
            <a:off x="5735537" y="1097199"/>
            <a:ext cx="342900" cy="2881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9477" name="Oval 10"/>
          <p:cNvSpPr>
            <a:spLocks noChangeArrowheads="1"/>
          </p:cNvSpPr>
          <p:nvPr/>
        </p:nvSpPr>
        <p:spPr bwMode="auto">
          <a:xfrm>
            <a:off x="5849837" y="1157920"/>
            <a:ext cx="1143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9478" name="Line 11"/>
          <p:cNvSpPr>
            <a:spLocks noChangeShapeType="1"/>
          </p:cNvSpPr>
          <p:nvPr/>
        </p:nvSpPr>
        <p:spPr bwMode="auto">
          <a:xfrm>
            <a:off x="5906987" y="1215070"/>
            <a:ext cx="5715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9479" name="Rectangle 13"/>
          <p:cNvSpPr>
            <a:spLocks noChangeArrowheads="1"/>
          </p:cNvSpPr>
          <p:nvPr/>
        </p:nvSpPr>
        <p:spPr bwMode="auto">
          <a:xfrm>
            <a:off x="3506688" y="1101961"/>
            <a:ext cx="741760" cy="2881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latin typeface="Consolas" panose="020B0609020204030204" pitchFamily="49" charset="0"/>
              </a:rPr>
              <a:t>44</a:t>
            </a:r>
          </a:p>
        </p:txBody>
      </p:sp>
      <p:sp>
        <p:nvSpPr>
          <p:cNvPr id="19480" name="Rectangle 14"/>
          <p:cNvSpPr>
            <a:spLocks noChangeArrowheads="1"/>
          </p:cNvSpPr>
          <p:nvPr/>
        </p:nvSpPr>
        <p:spPr bwMode="auto">
          <a:xfrm>
            <a:off x="4249637" y="1100770"/>
            <a:ext cx="342900" cy="2881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9481" name="Oval 15"/>
          <p:cNvSpPr>
            <a:spLocks noChangeArrowheads="1"/>
          </p:cNvSpPr>
          <p:nvPr/>
        </p:nvSpPr>
        <p:spPr bwMode="auto">
          <a:xfrm>
            <a:off x="4363937" y="1161492"/>
            <a:ext cx="1143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grpSp>
        <p:nvGrpSpPr>
          <p:cNvPr id="19482" name="Group 18"/>
          <p:cNvGrpSpPr>
            <a:grpSpLocks/>
          </p:cNvGrpSpPr>
          <p:nvPr/>
        </p:nvGrpSpPr>
        <p:grpSpPr bwMode="auto">
          <a:xfrm>
            <a:off x="2686050" y="1071488"/>
            <a:ext cx="342900" cy="285750"/>
            <a:chOff x="960" y="1584"/>
            <a:chExt cx="288" cy="240"/>
          </a:xfrm>
        </p:grpSpPr>
        <p:sp>
          <p:nvSpPr>
            <p:cNvPr id="19486" name="Oval 19"/>
            <p:cNvSpPr>
              <a:spLocks noChangeArrowheads="1"/>
            </p:cNvSpPr>
            <p:nvPr/>
          </p:nvSpPr>
          <p:spPr bwMode="auto">
            <a:xfrm>
              <a:off x="1056" y="163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9487" name="Rectangle 20"/>
            <p:cNvSpPr>
              <a:spLocks noChangeArrowheads="1"/>
            </p:cNvSpPr>
            <p:nvPr/>
          </p:nvSpPr>
          <p:spPr bwMode="auto">
            <a:xfrm>
              <a:off x="960" y="1584"/>
              <a:ext cx="28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sp>
        <p:nvSpPr>
          <p:cNvPr id="19483" name="Text Box 21"/>
          <p:cNvSpPr txBox="1">
            <a:spLocks noChangeArrowheads="1"/>
          </p:cNvSpPr>
          <p:nvPr/>
        </p:nvSpPr>
        <p:spPr bwMode="auto">
          <a:xfrm>
            <a:off x="2113359" y="1059582"/>
            <a:ext cx="62984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19484" name="Line 22"/>
          <p:cNvSpPr>
            <a:spLocks noChangeShapeType="1"/>
          </p:cNvSpPr>
          <p:nvPr/>
        </p:nvSpPr>
        <p:spPr bwMode="auto">
          <a:xfrm>
            <a:off x="2857500" y="1185788"/>
            <a:ext cx="628651" cy="292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9485" name="Line 55"/>
          <p:cNvSpPr>
            <a:spLocks noChangeShapeType="1"/>
          </p:cNvSpPr>
          <p:nvPr/>
        </p:nvSpPr>
        <p:spPr bwMode="auto">
          <a:xfrm>
            <a:off x="4421087" y="1215070"/>
            <a:ext cx="57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4107B5B4-CC3C-2A38-E243-8A8EF6DF6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388" y="1096009"/>
            <a:ext cx="342900" cy="2881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248111DB-8A8F-7ED4-A537-3755B8DB6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487" y="1098389"/>
            <a:ext cx="342900" cy="2881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latin typeface="Consolas" panose="020B0609020204030204" pitchFamily="49" charset="0"/>
              </a:rPr>
              <a:t>17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4" name="Oval 33">
            <a:extLst>
              <a:ext uri="{FF2B5EF4-FFF2-40B4-BE49-F238E27FC236}">
                <a16:creationId xmlns:a16="http://schemas.microsoft.com/office/drawing/2014/main" id="{80622539-9AD7-FCA6-3BEA-D17618F2A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687" y="1157920"/>
            <a:ext cx="114300" cy="114300"/>
          </a:xfrm>
          <a:prstGeom prst="ellipse">
            <a:avLst/>
          </a:prstGeom>
          <a:solidFill>
            <a:srgbClr val="FF0000"/>
          </a:solidFill>
          <a:ln w="12700">
            <a:noFill/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5E36A-BFA1-F15F-B43F-2E8D5F37D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575" y="1993367"/>
            <a:ext cx="4386263" cy="28503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8179FE-5C61-2F94-68EC-28A525467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535981"/>
            <a:ext cx="2517688" cy="191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8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/>
        </p:nvSpPr>
        <p:spPr>
          <a:xfrm>
            <a:off x="282225" y="246950"/>
            <a:ext cx="406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>
                <a:latin typeface="Lato"/>
                <a:ea typeface="Lato"/>
                <a:cs typeface="Lato"/>
                <a:sym typeface="Lato"/>
              </a:rPr>
              <a:t>Example on SLL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400425" y="1028700"/>
            <a:ext cx="85473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Create a Linked List class.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 i="1">
                <a:latin typeface="Lato"/>
                <a:ea typeface="Lato"/>
                <a:cs typeface="Lato"/>
                <a:sym typeface="Lato"/>
              </a:rPr>
              <a:t>(Contains linked list operations)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Create a Node class.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 i="1">
                <a:latin typeface="Lato"/>
                <a:ea typeface="Lato"/>
                <a:cs typeface="Lato"/>
                <a:sym typeface="Lato"/>
              </a:rPr>
              <a:t>(Represents the node of a linked list)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Define &amp; Implement a method to add nodes at the end of the linked list.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 i="1">
                <a:latin typeface="Lato"/>
                <a:ea typeface="Lato"/>
                <a:cs typeface="Lato"/>
                <a:sym typeface="Lato"/>
              </a:rPr>
              <a:t>(The method accepts the value you want to add to the LL as  </a:t>
            </a:r>
            <a:r>
              <a:rPr lang="en" b="1" i="1">
                <a:latin typeface="Lato"/>
                <a:ea typeface="Lato"/>
                <a:cs typeface="Lato"/>
                <a:sym typeface="Lato"/>
              </a:rPr>
              <a:t>int </a:t>
            </a:r>
            <a:r>
              <a:rPr lang="en" i="1">
                <a:latin typeface="Lato"/>
                <a:ea typeface="Lato"/>
                <a:cs typeface="Lato"/>
                <a:sym typeface="Lato"/>
              </a:rPr>
              <a:t>parameter)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Define &amp; Implement a method to remove a node from a certain position.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i="1">
                <a:latin typeface="Lato"/>
                <a:ea typeface="Lato"/>
                <a:cs typeface="Lato"/>
                <a:sym typeface="Lato"/>
              </a:rPr>
              <a:t>Note: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Position starts from 1)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 i="1">
                <a:latin typeface="Lato"/>
                <a:ea typeface="Lato"/>
                <a:cs typeface="Lato"/>
                <a:sym typeface="Lato"/>
              </a:rPr>
              <a:t>(The method accepts the position to delete from)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/>
        </p:nvSpPr>
        <p:spPr>
          <a:xfrm>
            <a:off x="282225" y="246950"/>
            <a:ext cx="406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 u="sng">
                <a:latin typeface="Lato"/>
                <a:ea typeface="Lato"/>
                <a:cs typeface="Lato"/>
                <a:sym typeface="Lato"/>
              </a:rPr>
              <a:t>Task of Today</a:t>
            </a:r>
            <a:endParaRPr sz="2000" b="1" i="1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400425" y="1028700"/>
            <a:ext cx="85473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YOU HAVE A METHOD THAT TAKES A VALUE TO SEARCH FOR IN A LINKED LIST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You’re requested to implement this method.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method takes </a:t>
            </a:r>
            <a:r>
              <a:rPr lang="en" b="1">
                <a:latin typeface="Lato"/>
                <a:ea typeface="Lato"/>
                <a:cs typeface="Lato"/>
                <a:sym typeface="Lato"/>
              </a:rPr>
              <a:t>int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parameter, the value to search for.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method also takes the </a:t>
            </a:r>
            <a:r>
              <a:rPr lang="en" b="1">
                <a:latin typeface="Lato"/>
                <a:ea typeface="Lato"/>
                <a:cs typeface="Lato"/>
                <a:sym typeface="Lato"/>
              </a:rPr>
              <a:t>head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of the LL to start searching from.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method returns </a:t>
            </a:r>
            <a:r>
              <a:rPr lang="en" b="1">
                <a:latin typeface="Lato"/>
                <a:ea typeface="Lato"/>
                <a:cs typeface="Lato"/>
                <a:sym typeface="Lato"/>
              </a:rPr>
              <a:t>true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if the value exits.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method returns </a:t>
            </a:r>
            <a:r>
              <a:rPr lang="en" b="1">
                <a:latin typeface="Lato"/>
                <a:ea typeface="Lato"/>
                <a:cs typeface="Lato"/>
                <a:sym typeface="Lato"/>
              </a:rPr>
              <a:t>false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if the value doesn’t exist.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Data Structures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Hold an unknown number of elements. (capacity can grow and shrink as program runs).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Generic type data structures hold data elements of different data types.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Linked Lists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Stacks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Queues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Trees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 (P.1)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for Today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What is Linked List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Singly Linked List &amp; Creation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Traversing - SLL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Insertion - SLL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Deletion - SLL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Example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Task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linked list is a series of connected nodes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node contains at least: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piece of data (any type)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Pointer to the next node in the list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Head: pointer to the first node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last node points to NULL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048" y="3732525"/>
            <a:ext cx="5602626" cy="11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Terms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node’s successor is the next node in the sequence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last node has no successor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node’s predecessor is the previous node in the sequence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first node has no predecessor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list’s length is the number of elements in it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list may be empty (contain no elements)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 (SLL)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node contains a value and a link to its successor (the last node has no successor)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head points to the first node in the list (or contains the null link if the list is empty)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363" y="2787450"/>
            <a:ext cx="6244875" cy="100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3963" y="3962750"/>
            <a:ext cx="728662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SLL - Simple Example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700" y="1488188"/>
            <a:ext cx="3943350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563" y="2659413"/>
            <a:ext cx="204787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604</Words>
  <Application>Microsoft Office PowerPoint</Application>
  <PresentationFormat>On-screen Show (16:9)</PresentationFormat>
  <Paragraphs>113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Raleway</vt:lpstr>
      <vt:lpstr>Calibri</vt:lpstr>
      <vt:lpstr>Lato</vt:lpstr>
      <vt:lpstr>Courier New</vt:lpstr>
      <vt:lpstr>Arial</vt:lpstr>
      <vt:lpstr>Consolas</vt:lpstr>
      <vt:lpstr>Times New Roman</vt:lpstr>
      <vt:lpstr>Streamline</vt:lpstr>
      <vt:lpstr>Office Theme</vt:lpstr>
      <vt:lpstr>Data Structures (Lab-3)</vt:lpstr>
      <vt:lpstr>Review on Arrays</vt:lpstr>
      <vt:lpstr>Dynamic Data Structures</vt:lpstr>
      <vt:lpstr>Linked Lists (P.1)</vt:lpstr>
      <vt:lpstr>Agenda for Today</vt:lpstr>
      <vt:lpstr>Linked List</vt:lpstr>
      <vt:lpstr>Important Terms</vt:lpstr>
      <vt:lpstr>Singly Linked List (SLL)</vt:lpstr>
      <vt:lpstr>SLL - Simple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Insertion - Example</vt:lpstr>
      <vt:lpstr>Insertion - Example</vt:lpstr>
      <vt:lpstr>Deletion Example</vt:lpstr>
      <vt:lpstr>Deletion Example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(Lab-3)</dc:title>
  <cp:lastModifiedBy>Asmaa  Aly EL Sheikh</cp:lastModifiedBy>
  <cp:revision>14</cp:revision>
  <dcterms:modified xsi:type="dcterms:W3CDTF">2024-03-01T22:07:23Z</dcterms:modified>
</cp:coreProperties>
</file>