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A1591-E4EF-4C5B-863E-45E60E2F86A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970A9-1F92-4FD6-938B-40255845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2BEAC-63BA-4983-9746-65EB4283D8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8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1FF6-F405-4A17-9040-142C0F94B6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82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in first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9F435-887D-42A5-9C2E-52E842BD70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0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9400"/>
            <a:ext cx="7543800" cy="2593975"/>
          </a:xfrm>
        </p:spPr>
        <p:txBody>
          <a:bodyPr/>
          <a:lstStyle/>
          <a:p>
            <a:pPr algn="ctr"/>
            <a:r>
              <a:rPr lang="en-US" sz="4800" dirty="0"/>
              <a:t>Data Structure</a:t>
            </a:r>
            <a:br>
              <a:rPr lang="en-US" sz="4800" dirty="0"/>
            </a:br>
            <a:r>
              <a:rPr lang="en-US" sz="4800" dirty="0"/>
              <a:t>Lab 5</a:t>
            </a:r>
            <a:br>
              <a:rPr lang="en-US" sz="4800" dirty="0"/>
            </a:br>
            <a:r>
              <a:rPr lang="en-US" sz="4800" dirty="0"/>
              <a:t>Stacks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CSCI207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125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9444" r="31841" b="8533"/>
          <a:stretch/>
        </p:blipFill>
        <p:spPr bwMode="auto">
          <a:xfrm>
            <a:off x="457200" y="1422400"/>
            <a:ext cx="6792686" cy="52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3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DECIMAL TO BINARY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function that takes  input parameters  (decimal number) and works on it using Stack to convert it into a binary number.</a:t>
            </a:r>
          </a:p>
          <a:p>
            <a:r>
              <a:rPr lang="en-US" dirty="0"/>
              <a:t>EX: to convert 8 to binary </a:t>
            </a:r>
          </a:p>
          <a:p>
            <a:pPr lvl="1"/>
            <a:r>
              <a:rPr lang="en-US" dirty="0"/>
              <a:t>8 /2 </a:t>
            </a:r>
            <a:r>
              <a:rPr lang="en-US" dirty="0">
                <a:sym typeface="Wingdings" pitchFamily="2" charset="2"/>
              </a:rPr>
              <a:t>4 with reminder 0</a:t>
            </a:r>
          </a:p>
          <a:p>
            <a:pPr lvl="1"/>
            <a:r>
              <a:rPr lang="en-US" dirty="0">
                <a:sym typeface="Wingdings" pitchFamily="2" charset="2"/>
              </a:rPr>
              <a:t>4/2  2 with reminder 0</a:t>
            </a:r>
          </a:p>
          <a:p>
            <a:pPr lvl="1"/>
            <a:r>
              <a:rPr lang="en-US" dirty="0">
                <a:sym typeface="Wingdings" pitchFamily="2" charset="2"/>
              </a:rPr>
              <a:t>2/2  1 with reminder 0</a:t>
            </a:r>
          </a:p>
          <a:p>
            <a:pPr lvl="1"/>
            <a:r>
              <a:rPr lang="en-US" dirty="0"/>
              <a:t>1/2 </a:t>
            </a:r>
            <a:r>
              <a:rPr lang="en-US" dirty="0">
                <a:sym typeface="Wingdings" pitchFamily="2" charset="2"/>
              </a:rPr>
              <a:t> 0 with reminder 1</a:t>
            </a:r>
          </a:p>
          <a:p>
            <a:pPr lvl="1"/>
            <a:r>
              <a:rPr lang="en-US" dirty="0">
                <a:sym typeface="Wingdings" pitchFamily="2" charset="2"/>
              </a:rPr>
              <a:t>So 8 become 1000</a:t>
            </a:r>
            <a:endParaRPr lang="en-US" dirty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828456" y="2787824"/>
            <a:ext cx="3096344" cy="338437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S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040288" y="5443736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5215136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4986536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4724400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87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6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Stacks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66E0A3B-5C3A-D3D6-25C2-11DA0474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772816"/>
            <a:ext cx="8374062" cy="402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87B6BB9-FFA9-6594-63C8-5ED0790D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EA7B3-C965-4190-8D69-4831571CCA1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2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Stacks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267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Stacks</a:t>
            </a:r>
            <a:r>
              <a:rPr lang="en-US" altLang="en-US" dirty="0"/>
              <a:t> are also called </a:t>
            </a:r>
            <a:r>
              <a:rPr lang="en-US" altLang="en-US" b="1" dirty="0">
                <a:solidFill>
                  <a:srgbClr val="002060"/>
                </a:solidFill>
              </a:rPr>
              <a:t>Last In First Out</a:t>
            </a:r>
            <a:r>
              <a:rPr lang="en-US" altLang="en-US" dirty="0"/>
              <a:t> (</a:t>
            </a:r>
            <a:r>
              <a:rPr lang="en-US" altLang="en-US" b="1" u="sng" dirty="0"/>
              <a:t>LIFO</a:t>
            </a:r>
            <a:r>
              <a:rPr lang="en-US" altLang="en-US" dirty="0"/>
              <a:t>) data structures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u="sng" dirty="0"/>
              <a:t>Operations</a:t>
            </a:r>
            <a:r>
              <a:rPr lang="en-US" altLang="en-US" dirty="0"/>
              <a:t> performed on stacks</a:t>
            </a:r>
          </a:p>
          <a:p>
            <a:pPr lvl="1"/>
            <a:r>
              <a:rPr lang="en-US" altLang="en-US" b="1" dirty="0"/>
              <a:t>Push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rgbClr val="002060"/>
                </a:solidFill>
              </a:rPr>
              <a:t>adds</a:t>
            </a:r>
            <a:r>
              <a:rPr lang="en-US" altLang="en-US" dirty="0"/>
              <a:t> an element to the stack</a:t>
            </a:r>
          </a:p>
          <a:p>
            <a:pPr lvl="1"/>
            <a:r>
              <a:rPr lang="en-US" altLang="en-US" b="1" dirty="0"/>
              <a:t>Pop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rgbClr val="FF0000"/>
                </a:solidFill>
              </a:rPr>
              <a:t>removes</a:t>
            </a:r>
            <a:r>
              <a:rPr lang="en-US" altLang="en-US" dirty="0"/>
              <a:t> an element from the stack</a:t>
            </a:r>
          </a:p>
          <a:p>
            <a:pPr lvl="1"/>
            <a:r>
              <a:rPr lang="en-US" altLang="en-US" b="1" dirty="0"/>
              <a:t>Peek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chemeClr val="accent3">
                    <a:lumMod val="50000"/>
                  </a:schemeClr>
                </a:solidFill>
              </a:rPr>
              <a:t>looks at</a:t>
            </a:r>
            <a:r>
              <a:rPr lang="en-US" altLang="en-US" u="sng" dirty="0"/>
              <a:t> </a:t>
            </a:r>
            <a:r>
              <a:rPr lang="en-US" altLang="en-US" dirty="0"/>
              <a:t>the top element of the stack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F85A079-2138-9BCC-CEE7-0D10152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EA7B3-C965-4190-8D69-4831571CCA1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Stack Representation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LIFO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779D-33EE-4295-BA59-9211B4AF24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2771800" y="2060848"/>
            <a:ext cx="3096344" cy="338437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S</a:t>
            </a:r>
            <a:endParaRPr lang="en-US" b="1" dirty="0"/>
          </a:p>
        </p:txBody>
      </p:sp>
      <p:sp>
        <p:nvSpPr>
          <p:cNvPr id="5" name="Cloud Callout 4"/>
          <p:cNvSpPr/>
          <p:nvPr/>
        </p:nvSpPr>
        <p:spPr>
          <a:xfrm>
            <a:off x="467544" y="3429000"/>
            <a:ext cx="1872208" cy="936104"/>
          </a:xfrm>
          <a:prstGeom prst="cloudCallout">
            <a:avLst>
              <a:gd name="adj1" fmla="val 71520"/>
              <a:gd name="adj2" fmla="val 12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Push(5)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4797152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2915816" y="4581128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395536" y="2780928"/>
            <a:ext cx="1800200" cy="1224136"/>
          </a:xfrm>
          <a:prstGeom prst="cloudCallout">
            <a:avLst>
              <a:gd name="adj1" fmla="val 92833"/>
              <a:gd name="adj2" fmla="val 9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Push(8)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04248" y="1628800"/>
            <a:ext cx="1584176" cy="1224136"/>
          </a:xfrm>
          <a:prstGeom prst="cloudCallout">
            <a:avLst>
              <a:gd name="adj1" fmla="val -99015"/>
              <a:gd name="adj2" fmla="val 37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Pop()</a:t>
            </a:r>
          </a:p>
        </p:txBody>
      </p:sp>
      <p:sp>
        <p:nvSpPr>
          <p:cNvPr id="12" name="Multiply 11"/>
          <p:cNvSpPr/>
          <p:nvPr/>
        </p:nvSpPr>
        <p:spPr>
          <a:xfrm>
            <a:off x="6156176" y="3429000"/>
            <a:ext cx="2160240" cy="21602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755576" y="2708920"/>
            <a:ext cx="1728192" cy="1224136"/>
          </a:xfrm>
          <a:prstGeom prst="cloudCallout">
            <a:avLst>
              <a:gd name="adj1" fmla="val 67968"/>
              <a:gd name="adj2" fmla="val 83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Push(10)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4437112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6660232" y="2060848"/>
            <a:ext cx="1584176" cy="1224136"/>
          </a:xfrm>
          <a:prstGeom prst="cloudCallout">
            <a:avLst>
              <a:gd name="adj1" fmla="val -88322"/>
              <a:gd name="adj2" fmla="val 5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Peek()?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539552" y="1484784"/>
            <a:ext cx="2160240" cy="1224136"/>
          </a:xfrm>
          <a:prstGeom prst="cloudCallout">
            <a:avLst>
              <a:gd name="adj1" fmla="val 64639"/>
              <a:gd name="adj2" fmla="val 75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Clear()</a:t>
            </a:r>
          </a:p>
        </p:txBody>
      </p:sp>
    </p:spTree>
    <p:extLst>
      <p:ext uri="{BB962C8B-B14F-4D97-AF65-F5344CB8AC3E}">
        <p14:creationId xmlns:p14="http://schemas.microsoft.com/office/powerpoint/2010/main" val="19323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6 0.02129 C 0.02413 -0.15301 0.04826 -0.32732 0.10277 -0.34098 C 0.15729 -0.35463 0.24201 -0.20811 0.32691 -0.06135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0" y="-1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64 -0.21759 -0.01528 -0.43519 0.03542 -0.44167 C 0.08611 -0.44815 0.25972 -0.10695 0.30417 -0.03889 " pathEditMode="relative" ptsTypes="aaA">
                                      <p:cBhvr>
                                        <p:cTn id="9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to create class stack that has members:</a:t>
            </a:r>
          </a:p>
          <a:p>
            <a:pPr lvl="1"/>
            <a:r>
              <a:rPr lang="en-US" dirty="0"/>
              <a:t>Size 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the max size you need </a:t>
            </a:r>
            <a:endParaRPr lang="en-US" dirty="0"/>
          </a:p>
          <a:p>
            <a:pPr lvl="1"/>
            <a:r>
              <a:rPr lang="en-US" dirty="0"/>
              <a:t>Top 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the last element in the stack</a:t>
            </a:r>
            <a:endParaRPr lang="en-US" dirty="0"/>
          </a:p>
          <a:p>
            <a:pPr lvl="1"/>
            <a:r>
              <a:rPr lang="en-US" dirty="0"/>
              <a:t>List : array of </a:t>
            </a:r>
            <a:r>
              <a:rPr lang="en-US" dirty="0" err="1"/>
              <a:t>int</a:t>
            </a:r>
            <a:r>
              <a:rPr lang="en-US" dirty="0"/>
              <a:t> values(or any data type we need)</a:t>
            </a:r>
          </a:p>
          <a:p>
            <a:r>
              <a:rPr lang="en-US" dirty="0"/>
              <a:t>Default constructor</a:t>
            </a:r>
          </a:p>
          <a:p>
            <a:pPr lvl="1"/>
            <a:r>
              <a:rPr lang="en-US" dirty="0"/>
              <a:t>Set size = 100</a:t>
            </a:r>
          </a:p>
          <a:p>
            <a:pPr lvl="1"/>
            <a:r>
              <a:rPr lang="en-US" dirty="0"/>
              <a:t>Set top = -1 </a:t>
            </a:r>
            <a:r>
              <a:rPr lang="en-US" dirty="0">
                <a:sym typeface="Wingdings" pitchFamily="2" charset="2"/>
              </a:rPr>
              <a:t> that refer to the stack is empty</a:t>
            </a:r>
          </a:p>
          <a:p>
            <a:pPr lvl="1"/>
            <a:r>
              <a:rPr lang="en-US" dirty="0">
                <a:sym typeface="Wingdings" pitchFamily="2" charset="2"/>
              </a:rPr>
              <a:t>Create list of size 100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constructor that take size parameter</a:t>
            </a:r>
          </a:p>
          <a:p>
            <a:pPr lvl="1"/>
            <a:r>
              <a:rPr lang="en-US" dirty="0"/>
              <a:t>Set size = the size you got </a:t>
            </a:r>
            <a:r>
              <a:rPr lang="en-US" dirty="0">
                <a:sym typeface="Wingdings" pitchFamily="2" charset="2"/>
              </a:rPr>
              <a:t>from parameter</a:t>
            </a:r>
            <a:endParaRPr lang="en-US" dirty="0"/>
          </a:p>
          <a:p>
            <a:pPr lvl="1"/>
            <a:r>
              <a:rPr lang="en-US" dirty="0"/>
              <a:t>Set top = -1 </a:t>
            </a:r>
            <a:r>
              <a:rPr lang="en-US" dirty="0">
                <a:sym typeface="Wingdings" pitchFamily="2" charset="2"/>
              </a:rPr>
              <a:t> that refer to the stack is empty</a:t>
            </a:r>
          </a:p>
          <a:p>
            <a:pPr lvl="1"/>
            <a:r>
              <a:rPr lang="en-US" dirty="0">
                <a:sym typeface="Wingdings" pitchFamily="2" charset="2"/>
              </a:rPr>
              <a:t>Create list it's size that you got from parameter</a:t>
            </a:r>
            <a:endParaRPr lang="en-US" dirty="0"/>
          </a:p>
          <a:p>
            <a:r>
              <a:rPr lang="en-US" dirty="0"/>
              <a:t>Initialization function </a:t>
            </a:r>
            <a:r>
              <a:rPr lang="en-US" dirty="0">
                <a:sym typeface="Wingdings" pitchFamily="2" charset="2"/>
              </a:rPr>
              <a:t> to initialize all element of list</a:t>
            </a:r>
            <a:endParaRPr lang="en-US" dirty="0"/>
          </a:p>
          <a:p>
            <a:r>
              <a:rPr lang="en-US" dirty="0"/>
              <a:t>Push function </a:t>
            </a:r>
            <a:r>
              <a:rPr lang="en-US" dirty="0">
                <a:sym typeface="Wingdings" pitchFamily="2" charset="2"/>
              </a:rPr>
              <a:t> to add new element</a:t>
            </a:r>
            <a:endParaRPr lang="en-US" dirty="0"/>
          </a:p>
          <a:p>
            <a:r>
              <a:rPr lang="en-US" dirty="0"/>
              <a:t>Pop function </a:t>
            </a:r>
            <a:r>
              <a:rPr lang="en-US" dirty="0">
                <a:sym typeface="Wingdings" pitchFamily="2" charset="2"/>
              </a:rPr>
              <a:t> return the last element and  delete it</a:t>
            </a:r>
            <a:endParaRPr lang="en-US" dirty="0"/>
          </a:p>
          <a:p>
            <a:r>
              <a:rPr lang="en-US" dirty="0"/>
              <a:t>Peek function </a:t>
            </a:r>
            <a:r>
              <a:rPr lang="en-US" dirty="0">
                <a:sym typeface="Wingdings" pitchFamily="2" charset="2"/>
              </a:rPr>
              <a:t> just return last element</a:t>
            </a:r>
            <a:endParaRPr lang="en-US" dirty="0"/>
          </a:p>
          <a:p>
            <a:r>
              <a:rPr lang="en-US" dirty="0"/>
              <a:t>Clear function </a:t>
            </a:r>
            <a:r>
              <a:rPr lang="en-US" dirty="0">
                <a:sym typeface="Wingdings" pitchFamily="2" charset="2"/>
              </a:rPr>
              <a:t> remove all element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8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17045" r="40543" b="17460"/>
          <a:stretch/>
        </p:blipFill>
        <p:spPr bwMode="auto">
          <a:xfrm>
            <a:off x="533400" y="1609766"/>
            <a:ext cx="5558971" cy="479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7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 t="19247" r="27379" b="8333"/>
          <a:stretch/>
        </p:blipFill>
        <p:spPr bwMode="auto">
          <a:xfrm>
            <a:off x="457200" y="1407886"/>
            <a:ext cx="6691086" cy="529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7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16072" r="26821" b="29563"/>
          <a:stretch/>
        </p:blipFill>
        <p:spPr bwMode="auto">
          <a:xfrm>
            <a:off x="457200" y="1828800"/>
            <a:ext cx="6720114" cy="397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89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529</TotalTime>
  <Words>323</Words>
  <Application>Microsoft Office PowerPoint</Application>
  <PresentationFormat>On-screen Show (4:3)</PresentationFormat>
  <Paragraphs>66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Adjacency</vt:lpstr>
      <vt:lpstr>Data Structure Lab 5 Stacks  CSCI207 </vt:lpstr>
      <vt:lpstr>Stacks</vt:lpstr>
      <vt:lpstr>Stacks</vt:lpstr>
      <vt:lpstr>Stack Representation LIFO</vt:lpstr>
      <vt:lpstr>Let’s implement</vt:lpstr>
      <vt:lpstr>Let’s implement</vt:lpstr>
      <vt:lpstr>Let’s implement</vt:lpstr>
      <vt:lpstr>Let’s implement</vt:lpstr>
      <vt:lpstr>Let’s implement</vt:lpstr>
      <vt:lpstr>Let’s implement</vt:lpstr>
      <vt:lpstr>Task : DECIMAL TO BINARY CONVERTER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 5 Stacks  CSCI207 Fall22</dc:title>
  <dc:creator>user</dc:creator>
  <cp:lastModifiedBy>Asmaa  Aly EL Sheikh</cp:lastModifiedBy>
  <cp:revision>15</cp:revision>
  <dcterms:created xsi:type="dcterms:W3CDTF">2006-08-16T00:00:00Z</dcterms:created>
  <dcterms:modified xsi:type="dcterms:W3CDTF">2024-03-16T07:04:35Z</dcterms:modified>
</cp:coreProperties>
</file>