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83ABEE-EF26-BD0C-DFB7-F7C39F6CB6D3}" v="161" dt="2022-11-16T15:14:03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wfek Yasser Tawfek" userId="S::tyasser@nu.edu.eg::995e6992-146d-4f08-8290-19f0356016eb" providerId="AD" clId="Web-{5183ABEE-EF26-BD0C-DFB7-F7C39F6CB6D3}"/>
    <pc:docChg chg="modSld">
      <pc:chgData name="Tawfek Yasser Tawfek" userId="S::tyasser@nu.edu.eg::995e6992-146d-4f08-8290-19f0356016eb" providerId="AD" clId="Web-{5183ABEE-EF26-BD0C-DFB7-F7C39F6CB6D3}" dt="2022-11-16T15:14:03.431" v="94" actId="20577"/>
      <pc:docMkLst>
        <pc:docMk/>
      </pc:docMkLst>
      <pc:sldChg chg="modSp">
        <pc:chgData name="Tawfek Yasser Tawfek" userId="S::tyasser@nu.edu.eg::995e6992-146d-4f08-8290-19f0356016eb" providerId="AD" clId="Web-{5183ABEE-EF26-BD0C-DFB7-F7C39F6CB6D3}" dt="2022-11-16T15:13:06.258" v="51" actId="20577"/>
        <pc:sldMkLst>
          <pc:docMk/>
          <pc:sldMk cId="0" sldId="257"/>
        </pc:sldMkLst>
        <pc:spChg chg="mod">
          <ac:chgData name="Tawfek Yasser Tawfek" userId="S::tyasser@nu.edu.eg::995e6992-146d-4f08-8290-19f0356016eb" providerId="AD" clId="Web-{5183ABEE-EF26-BD0C-DFB7-F7C39F6CB6D3}" dt="2022-11-16T15:13:06.258" v="51" actId="20577"/>
          <ac:spMkLst>
            <pc:docMk/>
            <pc:sldMk cId="0" sldId="257"/>
            <ac:spMk id="93" creationId="{00000000-0000-0000-0000-000000000000}"/>
          </ac:spMkLst>
        </pc:spChg>
      </pc:sldChg>
      <pc:sldChg chg="modSp">
        <pc:chgData name="Tawfek Yasser Tawfek" userId="S::tyasser@nu.edu.eg::995e6992-146d-4f08-8290-19f0356016eb" providerId="AD" clId="Web-{5183ABEE-EF26-BD0C-DFB7-F7C39F6CB6D3}" dt="2022-11-16T15:14:03.431" v="94" actId="20577"/>
        <pc:sldMkLst>
          <pc:docMk/>
          <pc:sldMk cId="0" sldId="264"/>
        </pc:sldMkLst>
        <pc:spChg chg="mod">
          <ac:chgData name="Tawfek Yasser Tawfek" userId="S::tyasser@nu.edu.eg::995e6992-146d-4f08-8290-19f0356016eb" providerId="AD" clId="Web-{5183ABEE-EF26-BD0C-DFB7-F7C39F6CB6D3}" dt="2022-11-16T15:14:03.431" v="94" actId="20577"/>
          <ac:spMkLst>
            <pc:docMk/>
            <pc:sldMk cId="0" sldId="264"/>
            <ac:spMk id="140" creationId="{00000000-0000-0000-0000-000000000000}"/>
          </ac:spMkLst>
        </pc:spChg>
        <pc:spChg chg="mod">
          <ac:chgData name="Tawfek Yasser Tawfek" userId="S::tyasser@nu.edu.eg::995e6992-146d-4f08-8290-19f0356016eb" providerId="AD" clId="Web-{5183ABEE-EF26-BD0C-DFB7-F7C39F6CB6D3}" dt="2022-11-16T15:10:16.581" v="27" actId="1076"/>
          <ac:spMkLst>
            <pc:docMk/>
            <pc:sldMk cId="0" sldId="264"/>
            <ac:spMk id="144" creationId="{00000000-0000-0000-0000-000000000000}"/>
          </ac:spMkLst>
        </pc:spChg>
        <pc:spChg chg="mod">
          <ac:chgData name="Tawfek Yasser Tawfek" userId="S::tyasser@nu.edu.eg::995e6992-146d-4f08-8290-19f0356016eb" providerId="AD" clId="Web-{5183ABEE-EF26-BD0C-DFB7-F7C39F6CB6D3}" dt="2022-11-16T15:10:15.440" v="26" actId="1076"/>
          <ac:spMkLst>
            <pc:docMk/>
            <pc:sldMk cId="0" sldId="264"/>
            <ac:spMk id="14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bd1286794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bd1286794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bd1286794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bd1286794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c0fbfd28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c0fbfd28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bb0c0f46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bb0c0f46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bb0c0f46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bb0c0f46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bb0c0f46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bb0c0f46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bb0c0f46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bb0c0f46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bd1286794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bd1286794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QueueArray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(Lab-6)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for Today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What is Queue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Queue Operations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Circular Queue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Queue Implementation using Arrays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Task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Queue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88" y="1992450"/>
            <a:ext cx="8410437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8347000" y="615675"/>
            <a:ext cx="60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FIFO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LILO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2651150" y="41425"/>
            <a:ext cx="64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Visual Queue: https://www.cs.usfca.edu/~galles/visualization/QueueArray.html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in Action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950" y="1999350"/>
            <a:ext cx="52197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Operations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814675" y="2119525"/>
            <a:ext cx="76887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enqueue()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dequeue()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isEmpty()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isFull()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front()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rear()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queueSize()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display()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etc.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Implementation Problem with Arrays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814675" y="2119525"/>
            <a:ext cx="7688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After a number of </a:t>
            </a:r>
            <a:r>
              <a:rPr lang="en" i="1" dirty="0">
                <a:latin typeface="Lato"/>
                <a:ea typeface="Lato"/>
                <a:cs typeface="Lato"/>
                <a:sym typeface="Lato"/>
              </a:rPr>
              <a:t>enqueue() 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&amp; </a:t>
            </a:r>
            <a:r>
              <a:rPr lang="en" i="1" dirty="0">
                <a:latin typeface="Lato"/>
                <a:ea typeface="Lato"/>
                <a:cs typeface="Lato"/>
                <a:sym typeface="Lato"/>
              </a:rPr>
              <a:t>dequeue() 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operations, the </a:t>
            </a:r>
            <a:r>
              <a:rPr lang="en" b="1" dirty="0">
                <a:latin typeface="Lato"/>
                <a:ea typeface="Lato"/>
                <a:cs typeface="Lato"/>
                <a:sym typeface="Lato"/>
              </a:rPr>
              <a:t>rear/end/tail 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will always point to the end of the queue, indicating that the queue is full.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To solve this problem we will use the concept of </a:t>
            </a:r>
            <a:r>
              <a:rPr lang="en" b="1" dirty="0">
                <a:latin typeface="Lato"/>
                <a:ea typeface="Lato"/>
                <a:cs typeface="Lato"/>
                <a:sym typeface="Lato"/>
              </a:rPr>
              <a:t>Circular Queue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- Another problem is: 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fixed size of the queue.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Queue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675" y="1853850"/>
            <a:ext cx="27622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look at the Queue implementation using Arrays.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8736-E564-3517-1102-5FF7119D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42970-16BE-1BC8-D301-C09ECA0B2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Lato"/>
                <a:ea typeface="Lato"/>
                <a:cs typeface="Lato"/>
                <a:sym typeface="Lato"/>
              </a:rPr>
              <a:t>You have to implement a method to check if the queue elements are sorted in ascending order or not, if yes return true, else return false</a:t>
            </a:r>
          </a:p>
          <a:p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r>
              <a:rPr lang="en-US" b="1" dirty="0"/>
              <a:t>Method Signature</a:t>
            </a:r>
          </a:p>
          <a:p>
            <a:pPr lvl="1"/>
            <a:r>
              <a:rPr lang="en-US" dirty="0"/>
              <a:t>bool </a:t>
            </a:r>
            <a:r>
              <a:rPr lang="en-US" dirty="0" err="1"/>
              <a:t>sortedAscQueue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b="1" dirty="0"/>
              <a:t>Test Case</a:t>
            </a:r>
          </a:p>
          <a:p>
            <a:pPr lvl="1"/>
            <a:r>
              <a:rPr lang="en-US" dirty="0"/>
              <a:t>Queue q = [2, 3, 8, 12, 18, 33]</a:t>
            </a:r>
          </a:p>
          <a:p>
            <a:pPr lvl="1"/>
            <a:r>
              <a:rPr lang="en-US" dirty="0"/>
              <a:t>Result =&gt; true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8743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199</Words>
  <Application>Microsoft Office PowerPoint</Application>
  <PresentationFormat>On-screen Show (16:9)</PresentationFormat>
  <Paragraphs>42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Raleway</vt:lpstr>
      <vt:lpstr>Arial</vt:lpstr>
      <vt:lpstr>Lato</vt:lpstr>
      <vt:lpstr>Streamline</vt:lpstr>
      <vt:lpstr>Data Structures (Lab-6)</vt:lpstr>
      <vt:lpstr>Agenda for Today</vt:lpstr>
      <vt:lpstr>Queue</vt:lpstr>
      <vt:lpstr>Queue in Action</vt:lpstr>
      <vt:lpstr>Queue Operations</vt:lpstr>
      <vt:lpstr>Queue Implementation Problem with Arrays</vt:lpstr>
      <vt:lpstr>Circular Queue</vt:lpstr>
      <vt:lpstr>Now, look at the Queue implementation using Arrays.</vt:lpstr>
      <vt:lpstr>Task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(Lab-6)</dc:title>
  <cp:lastModifiedBy>Asmaa  Aly EL Sheikh</cp:lastModifiedBy>
  <cp:revision>18</cp:revision>
  <dcterms:modified xsi:type="dcterms:W3CDTF">2024-03-22T22:20:38Z</dcterms:modified>
</cp:coreProperties>
</file>