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81" r:id="rId5"/>
    <p:sldId id="282" r:id="rId6"/>
    <p:sldId id="280" r:id="rId7"/>
    <p:sldId id="283" r:id="rId8"/>
    <p:sldId id="284" r:id="rId9"/>
    <p:sldId id="260" r:id="rId10"/>
    <p:sldId id="285" r:id="rId11"/>
    <p:sldId id="286" r:id="rId12"/>
    <p:sldId id="262" r:id="rId13"/>
    <p:sldId id="287" r:id="rId14"/>
    <p:sldId id="288" r:id="rId15"/>
    <p:sldId id="289" r:id="rId16"/>
    <p:sldId id="290" r:id="rId17"/>
    <p:sldId id="291" r:id="rId18"/>
    <p:sldId id="276" r:id="rId19"/>
    <p:sldId id="277" r:id="rId20"/>
    <p:sldId id="278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77265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aece093ea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aece093ea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aece093ea5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aece093ea5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ece093ea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ece093ea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ece093ea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ece093ea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ece093ea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ece093ea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958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ece093ea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ece093ea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56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ece093ea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ece093ea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ece093ea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ece093ea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ece093ea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ece093ea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377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ece093ea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ece093ea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Sorting Algorithms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5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</a:t>
            </a:r>
            <a:r>
              <a:rPr lang="en" dirty="0" smtClean="0"/>
              <a:t>Lab-10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0070" y="528102"/>
            <a:ext cx="2422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Selection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Sort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96" y="1383942"/>
            <a:ext cx="4585123" cy="261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4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ElAu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rgfjz4s1Pwh8PbzUtIs7+a8JVY57eFZFt/nXLSbiMAgkDGeTQNK7sd9RXIeHvG1zq2qQWEngfxdpolzm6vbSJIUwCfmKykjOMdOpFaHi/xZpnhlbeO6ivb29uiRa2Fhbme5nx1KoOgHdiQBkZND0EtTforkvDXjzTtY1U6Pc6Treh6mY2lhtNVtPJe4RfvGNgWR8ZGQGyPSudT42+GlW8lutD8T2dtp14bPUrmbTv3Vi4IGZWViApyPu5I6kDigD0+iuI0n4laXqV3e2UGh+Io7y3tPttvbT2PlyX0G7bvgDN83OOG2nkcVk6V8Z9D1iBzonhrxbql1DI8d5aWunB5LNkYqVlO/YGJBwoYnHagD02iuf8O6/onjfw/cvps9yIm32t1Ewe3ubaTGGR14aNxn+orjPCmjReGfjbLpGn6jrE1lL4fFw0N7qU1yok8/buAkY4OOOKaXvW/rZsG/dv/W9j1OiqHiHVrfQ9Jm1K6hvJoosZjtLZ55WJIACogJJyRXK6Z8StPuNXstO1Tw54n0A38ohtJ9UsBFDNKQSI9ys21jg4DYzSWrsD2udzRXm/xm8bar4UvvDVvpmk6vdC81WGO4e0t0kWSM7swgsw/eNgEfTqK6Pwr4sn16/ktZPCPibRgke/ztSto4425A2grIxzznp2NC1VwasdLRXL+K/G+m6DqMelx6fq2tao6CU2OlWvnypHnAdySFRSem5hntmpfB/jHTfEs1zZx2uo6ZqVqA0+n6lbGC4RT918chlOD8ykj3oWoPQ6Oiq+pX9jptnJeajeW9nbRjLyzyBEUe5PAql4a8RaN4j0ttU0W+W7sVkaPz1VlRivUqSBuH+0OPegDVorgP8Ahauk3Eskmk+HPFes6dG5VtT0/SzJbHBwSpJDSAeqKw9M1q6PqOi/EvwKLy1bU4NNvWZQVke1nGyTHVDuXlfUHHB9KNbaBs7M6qivNfhJZf2R428c6JDfalc2Vnc2n2db29kuWj3QBmAaQkgEnNdj4s8RW3hywjup7DVb9pZPLit9OsnuJXbBPRRwMA8sQPeh7JgtTZorkPDXj/T9Y15NCu9F13QdSliaa3g1W0EX2hFxuMbKzKxGRkZyPSp/F3jbT/D2o2+lrpur6zqk8ZmWx0u286VYgcGRskKq54ySMnpR2A6iiuP8HfELS/E3iK68Px6TrumalaWq3U0GpWXkFUZioxkndyOoyPema/8AESw03W7nR9P0HxF4gurMD7Z/ZNkJUtiRkK7MyjcQQdoJOO1AHZ0VzXgLxppfjKHUJNMtdStjp919luI762MEiybQxGw8j7w6gV0tFguFFcb8WIfEl1pekWnhq81Cykn1e3jvLiyRTJFbHd5jfMCABxziuM0/QPE9x8TtX8Mv8TPFX2Sz0y2u42H2feXkeVWBPldMIKS1/ryuNq39edj2WiuA8FeILrw18MNO1D4jahc210JnhuLm9iwwJlYI0m1cKCoX5iAK7fTr6y1G0jvNPu4Lu2kGUlgkDow9iODVNE3LFFFFIYUUUUAFFFFABRRRQAUUUUAFFFFABRRRQAUUUUAFFFFABRRRQAUUUUAFFFFABRRRQAUUUUAFFFFABRRRQAUUUUAFFFFABRRRQAUUUUAFFFFABRRRQAUUUUAFFFFABRRRQAUUUUAFFFFABRRRQAUUUUAFFFFABRRRQAVxXxy06+1X4Ua9ZabayXd00CukMYy77HViFHc4U4Heu1ooY4uzucFpvxY8J6lJbWmjLrGq3kpVTbWulzl4cnBMhZQqAd9xHSuZ+Luj29r8SLLxXrk3iODQX0o2Ml3o80qtZyCXeDIsWWMbA4zggFRnrXsdFD3T/rsJaK3Q8U8HR+ANS8a6RPoOpeN/EV3ZytJHPLLcy2lqShBZ2kAXkEjAyeelY+r3cLfDT4wacvmm6g12ed4vKbPls0e1hxyDsbpnpX0HRTv+X6p/oP8AzT+6/wDmeUvremy/GXwXfR3DG21Lw7cR2knlNtkYvEwHTg4BPOOlc38HPiB4f8J6Trmn+JLa80lZNf1Ga3vPsckkN6PPYHDop+cEbSp54GM17hq0d9NptxFpt1FaXjIRDPLD5qxt2JTI3D2yK4f4beC/GPhNltbvxjpuo6Wbme5lgTRjDI7yuznD+c2AGY9jxxQnr9/4u5Nlb5r8FYh+HUuNQ8YfEC+s7jSNJ1N4pYI7mEpK0MERUzvHjK7uwIzhRxXLn4neB/8AhdX9tf23/wAS/wDsD7N5/wBml2+b5+7b93rjmvcKKXVNdP8AKw3qnfr/AJp/oeffFfXr9fB+l6lod3fQaReXUX9o6jYQGS4trNlJMiJgkc7QTglQScV5L4xv/DsUvh7V9A1bxrrGk2WvWc2o6hfTzPZRKHznEigu3+4ML39K+m6KFpK673/IHqreVjzn4xz+d4f8M+JLSG4vNP0/WrTUbhreFpHW3AbMgQDcQAwJwM4rU0H4k+GvEGrQaf4fXVNUMh/eXEGnyiCAYzmSR1VR9ASfauyoprTTpe/5f5A9bfd/X3nhXjHSdL0P4oeINW8X6j4p0zS9Y+zy2eo6ZczrbgpGI2hlEQO1gRuUkYIY88VufCyHwbdeM31Tw3ceMNXmjs2gOpai9w1qqFgTGrS43NkA/KCOOtes0Uo6BLU8V1TwX4g0rxbeeIfEOgp8RrB7lprVTckXGnoSSES2kPkvtHAIIY13011b+OPh3q1roZu9PkubSexVbm2e3ltpShXDIwBGMjpx6V1lFJpOHI9ilJqXN1PKvCfxO8M+HvDVh4f8RWuoaHrGnW0drLpp06ZyzIoXMJRSJFOMgqT15rqtK17Q9F8DLrt5plx4a0zcXMFzBtkj3vwzImSCxOcdeecV1dFVKTk23uyEkrJbHiPgj4leCrf4j+NLybWtlvqVzZ/Y5DbS4m2wBDj5ezcV0Xxk1a6stT0SC+1TVdF8K3CynUNR02NjKso2+VGzKrNGjZb5gOoAyK9MopdF5DWlz5wt9U0LS/it4N1m0vfF0/h7ddQrqOsSTSQvM8eFESuPMwc8vgL2Ga6T4l6tocPxWnXU7nxH4bmtdLg267pUcjxujyOfJmARlABXIJHc8iva6KO3kHc8i+EuoXmoePLubTdbv/E+hiwKS6rqGnLBIkwkysMcgRDIuCSeCAcc5rnL7XPDsXjTxPcXmveKfA11/abwSTWcMklnflEUCXLRugkxgEDHQda+gKKO3p+tw7nnHwPudSu4dcuJp7jUNLku0bT9Tu7AWlxejYA7uoVdwBAAYqMgV6PRRTbuJCSOscbSOcKoJJ9q8X8P/ELwhN8c9Yuo9WzBe6XZWdtJ9nlAkmWWbcg+XqNy/nXtNFJaNMb+Fr+u5k+LNc0/QNIa81GC7uY3YRJBa2r3EkzNwEVFBJz78epryzSfBfiDVPFtn4h8P6Cnw5sEuFmuUW5LXGoJkEo9tGfJj3DuSWFe00ULR3B6qwUUUUAFFFFABRRRQAUUUUAFFFFABRRRQAUUUUAFFFFABRRRQAUUUUAFFFFABRRRQAUUUUAFFFFABRRRQAUUUUAFFFFABRRRQAUUUUAFFFFABRRRQAUUUUAFFFFABRRRQAUUUUAFFFFABRRRQAUUUUAFFFFABRRRQAUUUUAFFFcj46+IWh+Dbu1t9YtdYf7UypFJa6dJPGXY4VNyjAYnoKAOuorkvGnxA0Twla6bcata6uU1FlSAW2nyTHe2NqMFHysc8A88H0qbXvHfh3Q9JsL/AFOa6gfUFzaWYtXa7lOMkCEAvkd+OKAOnork/C3xB8O+INVOkQNfWOpbDIlpqNnJayyIOrIHA3Ad8ZxWB8c9d8ProF14d19vEdlbTJFLJqGnWEkiRDzBjMgBA5GD7Gh9A7npdFMt9v2ePaSV2DBPUjFeceNviB4QvIr3Q/7R8ShIJAl3f6FbTlbZlPKmeNSBjvjOO9D0dgWquelUV5t+z5qTal4Z1l01281y0h1y5hsru6uTO7wDbs+c8kc16TTatb5fiHcKKp61qEWk6VcajNDdTxwJuaO2haWRvZUXkn6VxHwiu9C1DW/F+oaRda21xdajHLe2up2zwG1cxLhUVgDtK4P40lq2HS56HRXHeKfiV4X8L+IYtF16W9sZJlJiuJLOT7PIQu7asgGC2P4RznineGfiL4d17XV0S3XU7O+kiM0Ed/YS232hB1MZcDdjqcciha7A9Nzr6K5nxd440Lwze2+n3n266v50MiWlhaSXM2wHG8qgO1c8ZOKj8GeP/DvizU7vTNJe+W8s4UluIbqzkgaMMSACHA54NC12B6bnVUVxuvfErw3pOqz6YE1XU7m2OLldN0+W6EB67XZAQD7ZzWxpfijR9V8MyeItKnkvrKNHZhBEzS5T7yeXjdvGMbcZzR0uFtbG1RXC2PxW8I3NnezySajZy2c6272lzYSx3LyMu5VSIjc5I54FV/E3xKsY/hjrHinRrfUzNaLLCsUunSCWGdVJHmRkZCjgknjFJuybGldpHoVFefeDfidZaxa6RBNoviVby8ihDzNo0yQb2UZbeRgLk9emK6zxRrlv4f0z7fc2mo3Sbwnl2Nq88mT32qM496qS5SU7mrRXC/A0aKPAx/sG/wBUvbQ6hdFn1GIxzpIZWLoVIBAVsgfStTxf468PeF7uCx1Ca5n1Cdd8VlZWz3Fwy5xu2ICQvucCk9B9XY6aiuZ8J+OfD/iaW5ttPluob61XfPZXdq8Fwi9m8twCQfUZFYNv8ZPBs8tzaxjWTqNtKI5NO/suY3QJXdnywuduCOelAHolFYng3xVo/izS5NQ0eaUpDK0M8U8LQywyL1V0YAqeQefWudu/i14RguJ1VdZurWBzHLfW2lTy2qsOG/eKpBAIwSMih6bgtTvaKxNI8V6Fqfg6HxdDfLFo0sBuBc3AMYWMfxHd06d65qP4weDWZJJf7YtrB22rqNxpU8dofQ+aVwFPqeKdtbdQ6XPQKK5zxp4y0rwnp0Wo6hb6nc2siNJ5thZvcqiKMlmKA4GO9ZWp/FTwfYrCxuL67V4o5pTZ2Us4tkcAqZigIj4IODz7UlqB3FFea/Er4kN4X8aeGNJhs9SuLa+kdro2+nPP5kflsVEZUctuAJA5ArqfCXi6y8Syzx2mm61ZmBQzG/0+S3DZ/ulwM/hQtQeh0NFYfj7Xl8MeC9X19lDmxtHlRD/E4Hyr+LYH41iaZpureF/hDcpayzXGvJp811JKR5jyXjIXYgHOfnOAPQAUm7JvsNK7S7/1+p29FeI3q/Ey0PgiOb4lahHN4hmEV0j6NZg25+zPKQB5fUMuOa7T4cN4ut/FHibSPEmsXWsWlm1sbC7nsorfeHjJcDy1AbDYHtVuNm12Jvsd1RRWX4o8QaR4Z0h9V1q8S1tUIXcQWZ2PAVVHLMewAzU3GkalFeAfETxnpN/qmnalpPiHxnomrS6lYxRaddmezt7mIzKr7Y2AV/lJzzmvX/F/i/R/C/2ddRF9NPc58mCzs5LiR8deEBx174o+zfzt+X+Y7a2Ogorm/B/jbQ/FFzdWdgb23vrVQ01pfWr28yqejbHAJU+o4rkfEHxROj/FtvDcum61Pp8WmNK622kySu83mABlIHzJtOMjjNHVLuLo32PUqKx/CniK18SWUl3a2Wp2ixyeWUv7N7dycZyFcAkc9a57VPin4Zsby5tha69di1cpcTWmkXEsUZHXLhcHHtmh6AtTuaKqaNqVjrGlW2qaZcx3VncxiSGVDkOp71558XNI0/xB8QPAejatC9xYTzXplhErIHKwZXO0g8Ghp3sCs1c9OorI1Tw3oup+HV8PX1n5umKiIIfMcfKuNo3A57DvXJfs/QR2ngzUbOHf5Ftr2owwqzliqLcMFXJJOAABTWra/rp/mD0Sf9df8j0SiiikAUUUUAFFeYfE3XPDt94i0LQ9WfxLp0tlrdtNBcwWEn2aebkJG0uNpUlufpXe+JtZt9A0abVbu3vbiGHG5LS3aaTBPUIvJ96V/d5v66DtrY0qK85T40eB5tNj1Kyk1e/tDEJZpbTS5pVtwf8AnqVXCkdx1Hetnx94wt9G+Gt74q0sy3qGyaazktoDOCWQlHIH8HQk9AKJPlTb6BFczS7nW0V514K+KFnrGn6NFcaL4lF5eQwiSY6NMsHmMoy2/GAuT16Yr0WrlFpkqV1cKKK4bV/ir4R0jxHc+H9Ul1Gzv4YzJGklhL/pIBA/c4H7w5P8Oeh9KnrYZ3NFcx4O8daF4pv7vTrEX9tf2iLJLaX1nJbShG4DhXAyuRjI71k+KpJPDvxQ8Pa1HK4s9czpF9GWO3zArSW8gHQHIdM9ww9KdtUu/wDX/ADo/L+vy1O9ooopAFYd/wCK9Fs/FVn4Yknlk1W7QyLBDA8nlpz88hUEIpwQCxGTW5Xn/hQiT43+NXT5hHY6fGzD+FsSHb9cEH8aFuD2Z6BRRRQAUUUUAFFFFABRRRQAUUUUAFFFFABRRRQAUUUUAFFFFABRRRQAUUUUAFFFFABRRRQAVh+PvD8fijwjqOiO5ie4izBKODFMp3RuD2KsFP4VuUUmroadnc8c8AazdfErxdpdxqEDxReEYSNQiZSFbVmBQj3CIGYf9dB6Vp+KNQs/B/xgbxV4mjkTRrzSI7K21Lyi8djKsjM6OQDsDgqd3T5cE16eqqudqgZOTgdTQyqylWUMD1BFU3qn/Wu/56fIVlZr+tNv69TyXxJ4k0P4geJ/C9h4LuV1e503Vo7651G2UtDZwop3qZMYLODt2gnOeelL+0Z4z8KWfw/8Q+HbrxBp8Orm3TFm8wEpyysPl69Oa9YjjjjG2ONUHooxTXt4Hbc8MbN6lQTS6W+f9fcNPW5zegeJ9A8XaHeW3hXxDY31xFbbGe2lD+SzKQpOOnP8q4f4a+P/AAd4P8C6f4X8R3a6FrelwC3u9PniYTSyjhnjAH70OcsCuc7q9diiiiz5caJnrtUDNDRRM4do0Zh0JUEim3q/P+v1EtEl2PHf2XdY0m50zxRplsq2F6viC8um0yTCzW0MjgpuT+H6fhXstNWONXLrGoZupA5NOob0Xol9wPVt9yhr+s6VoGlyaprWoW9hZREB553CopJwMk+pIFeS+AfiP4Dj+IvjaaTxbpCx319a/ZWNwMTYgVTt9fm4r2h0SRdsiqy+hGRUX2W24/0eHjp8gpR0d3/WwPY8o+LHirwpY/FjwJZ6rrWnQS2V3cS3EU0gzFvtmEbEHpkkYPrTviV4v8L2Pxi8C2t5r1hBPay3RnjeUBoxLb4jz6biRj1zXq7wQu254Y2b1Kgmh4IXbc0MbN6lQTQtLDev3WPFfHmv6BZ/F7Ud3i6/8F6pb6daxSagIUntLuJy7KkgkRlRlOcHKkgn0rT+EWr3WrePdVlh1qw8WWX9nor6/b6YLVhIsh22+5TtlABLZHT8a9ZeONwd8aNnrlc5pURI12oqqvoBgUR0/H8RS1/D8D5x8Kx6L4YtbvQ/GPxQ8V+E9WgvLh5YDcwwwXAaVmE0LNCd4YEH7xIORXo3wkk8K6bo/iHWtL8Qa7qNhJcfarzUtYQIjkRjc6Hy0yu0DLY7da9Gkhikx5kSPjpuUGnFV2bdo24xjHGKE7L5Derv53PCfBPjj4YxfFjxpr934k0ETzzW0VndPOuWjEIDBCe27rivVPiJbS6l8Odft9Oi8+a60ydYVTrIzRnbj1zxW79ltf8An2h/74FTClJXhy+VhxlafMeX+EPiv4Et/CWj2P8AbXn6lFZwwPp8FvJJdLIqBWQxKu4EEEcgV3HiLxR4f8OWNvfeINWtdKguGCRPdyCPc2M7ee+M8VqrDErmRYkDnqwUZpZI45ABJGjgdAwzVylzNvqRFW06Hj/wG8deDZbG90ePxLpj6hea/fvb24nG+VXndlKjvkciri61pfgT4p+KL7xg5sbbWzbSadqssZMHlpGENuzgYQhgWAOAd+a9RW3t1YMsESsOhCDIp7oki7XVWX0IyKna3pb+vuH389TyuPW9L8b/ABU0DV/Ccn2yx0SC6/tHVY4yIGV1CrArkAOdw3HGQMVV+EPizwnqXxP8fnT9b025nuruGaExSAtJClugZh6qDkfWvXkREXaiqq+gGBTUggRtyQxqemQoFNO33frcDyD4U+MPDOoeL/iP/ZusWOoPLeC8iihmBM0SW0YZh7Z4z61x/g/xb4ftvB9oNF+Ls/hezeESRaJq2mRXLW6uSTGhZFkkXkgEFu2DX0ekEMZykManGMhQOKDBCxBaGMlehKjil/kl9w7njd7Y61q3wA0dn8Oops7u3u7jSrW3MQurWKfcQsR5UsgD7D9K3dY+LXw6vvD9xZ2+pJqt1cwtCmjxQO11KxXHlGHG5T2OQAK9LpghhEnmCJA/94KM/nRL3rp7MIu1n1R5Nqt/Z+B/2e4dD8XavaWGpSaFLbxRzzAF5PKP7tT/ABEZArS+B3iLwBJ4R0Xw34a1bSHvFsI5JrO2kBffsHmMw6k56k16PJFHJjzI0fHTcoOKSOCGNt0cMaN6qoBqua8pN9f+D/mTbRJdP+B/kedfGK8g0XxJ4I8R6gXh0nTtRm+23QQsluHgZVZ8dF3YGegzW/4d+IXhPxHrC6X4f1I6rIUZnmtYXeCMD+9LjYCewzmupZVZSrKGB6gikjjjjXbGioPRRipQ2cj8atMuNX+FniCztIzJcC1M8SD+NomEgX8SmPxrovD+p2utaFYatZuHt7y3SeNh/dZQR/OrxAIIIyD1FZnhrQ9P8O6WNM0tHjtFkeSOJnLCPexYqvouScDtQuv9f10+4H0PMvi7438IWHxB8FWt74j023n03WJJL2OSYBoFNrKAWHYZYD8RXrOnXlrqNjBfWNxHcWs6CSKWM5V1PQg+lPe3t3Ys8ETMepKAk09VCqFUAAdAKFtYHvcWvOfi4x0zxH4R8VX1rNdaJpN3M18IojIbcvGVScqMkhTnJA43Zr0ag8jB5FHW4z5/+PHxE8E69oehR6PqEGrC016wu7i8gUtDYxrMpLySYwuRxjOfauh+IHjKCbxTY2d541l8KeFbnTVu7XVbRU/4mEjE5RZ3VlQKuDjGW3e1etiCAIUEMYU9RtGDStFEyBGiQqOilRgUdLed/wALfogv+VvxueA+ANe0i2+PEHm+KNa1G0vtFNvpl3ripG12/nDKw4RC6+5H04rsfGetab4U+NWma94huhp2k3GhS2aXswIhE/nK+xm6KSvIzjOK9NMUbMrGNCV+6SvI+lLIiSLtkRXX0YZFO9uXyv8Ajf8AzFa9/O34W/yOb8OeONC8Tm9Xw1NNqYtYt/npA6wSNzhFkYBWPHbOK8i0/wAVwazYfatb+Jfiez8USs6nw3pFtGkltJk/ufJaJmbHHzscHrkCvoJFVFCqoUDoAMUgjjEhkEabz1bbz+dS1caZ5h+zBq2n3/wo0+xt72Oe8sGkjvYdwMkDmVztcDgN9OK0vHf/ACVn4e/9db//ANJzXexxxx58uNUz12jGa57xp4N0rxXLYT39zqdpcae7vbT6fevbSoXXa3zIQeRxVSleVxRVk0dHXn/wK/5FnWf+xj1P/wBKXrqtU0GHUPDy6K+o6tBEqIv2m3vpIrk7e5lU7snHJzzUfg3w1pvhPRv7K0trpoDNJOz3M7SyPI7bmZnbkkkk80LRv0/Vf5CeqXr+j/zNW8uIbO0mu7iQRwwxtJI56KoGSfyFZPgfxPpvjHwzaeItHW5FhdgtCbiExswBIztPOMg0vjrQn8TeENU8Ppfyaf8A2hbtbtcRoGZFbhsAkdRkfjV3QtMs9F0Wy0jT4xFaWcCQQoOyqAB/Kkut/wCu/wCg30sXaKKKAPHPjj4+8FrFpelt4n0tb2y8RWL3UBnG+JUlBcsO2B1rt7zxz4PuvBmo69beJNNl0uENBLdrODGkhXhSfX5h+Yrp2trdmLNbxEnqSgyaUQQiMxiGMITkrtGD+FJq8HHv/kl+g07SUv66/wCZ5D8KPFnhK1/Z3s7g63psVvZ6eLe7fzAFinZT8rf7RJ/WpfhzeWniT9mRdP0G6h1C6j8PPZvHA+4rP5BHln0bkce9esiCAIU8mPaTkjaMGnRxxxgiONUHooxVVPf5/wC9/wAH/MIPl5X2/r9Dy3wX8VvAtn4K0Wxk1oyanb2MMEumw28kl2sqIFZDEF3AggjkV6lE4kiSQKyhlDYYYIz6ikEUSyGQRoHPVgozT6cpczbfUiMeVJLZBXj9/wCKvCY/aYsrebWtN+1RaHJYhGkG5LlrhSIx6OR29K9gqMwQb/M8mPfnO7aM5pR0kn6/irfqU/ha7/53/Q8nfxd4Y/4aYSz/ALdsPtP9gGwMXmjd9o+0giLH97HOK3vijjUPFPgjw/Dhp5NXGoOB1SG3RmZv++mRf+BV3XkQ7/M8mPfnO7aM5qhHoWnp4mm8RmN31GS1W0Du+RHEGLbVHbJOT64HpRHRRXb/ADv+f4BLVyff/K35GnRRRSAK8z+EtiPDnjjxp4VSaS7iW4h1OO5n+advPVspI/8AFtKfKT0BxXplcOmk67pXxcu9ctdPjvtJ1q0gt7iVZwklm8O/DFT99WDAcHINEfi/r1/QH8P9f1sdxRRRQAUUUUAFFFFABRRRQAUUUUAFFFFABRRRQAUUUUAFFFFABRRRQAUUUUAFFFFABRRRQAUUUUAFFFFABRRRQAUUUUAFFQ305tbKe5EE1wYo2cRQqDJJgZ2qCRknoOa+eodcm8X+LfEtzrXh/wCKMsdreLbWlrpcxtltI/LU7XWOZf3hJJyd3BFC1dh20ufRdFc/darovg3wZDe6te3NtYW0KJvvHaWdicBUPVnkJOMDJJrAh+KukJNCdY8PeKdBsp3CR3+p6YYrbcThQzAkx5PTeFp21shLa539Fcn4/wDHVr4NhW6vtB12+svL8yW7sbdJIYBux85Z1I654B4qpcfEzQl1KO2s9P1vU7UzrbzajZWLS2kEjEDa0mecEgHaGC98UlrsD0O3ooooAKAQRkHIrkfi/rF5o3gW7bTJPL1K+ki0+yf+5NO4jVv+A7i34Vu+GtHs/D/h+y0XT49ltZwrEg7nA5J9STkk9yTQtm/6/rb7wfQ0cjOMjPpRXl1lquia18atLurzw/4p0nXIdNureza+gjjtpoQ6mQjDsSclccDg11XxF8a2PgbSV1bU9L1a7sQT589lCrrbKCBuk3MuBz2z0NHRPv8A5jtrZHT0V58/xa0COW3mk0fxImjzzJCmsvpjJZZY4UlmIYKSQA23byOaZ8cvGWqeENF02bStO1O4ludQt43ltbdJEVDKgZDuYYZwSF9+4o7ebsI9EorlfDPjGbWtUFjJ4N8VaSChb7RqFpHHEMdsrIxye3FdVQAUEgdSBRXl3xl1bRLiXT9F8R+H/FX2G31Wyni1Gzt4/s3n+YBGC5fONzAH5aFul3Do2eo0UUUAFFI7rGheRlVR1JOAKh+2Wf8Az9Qf9/BQBPRQCCAQQQehFFABRXKePtP8W3kXmeH/ABRDolpDbyNPiwWeZ2AyNrMcKOD2NO+EepX2sfDDw3qmp3LXV7dadFLPMwALuV5JAwPyoWqfl/wf8gelv6/rc6miikY7VLYJwOg6mgBSQOpA+tFeOfE/xbo+saAkXibwP49sdNsr6C6a5FlCqK8cg2EnzT8ucdulexKdyhh0IoW1wejsLRVE6zpA1saGdUshqhi84WXnr55j/vbM7se+KvUAFFFc54+1n+ytIMLeH9d1iO8SSGQaVAkjRKV5LbmXHXjrSk7K40rs6MEEZByKK5H4NDRV+F+gL4cF6NJFoPsovABMEyfv4yM9a66qkrNomLukwooqrqupafpVlJfanfW1laxjLzXEojRR7k8Uhlqis7w3rml+ItJj1XRboXdlIzLHMEZVfacEjcBkZHB6HtWjQ1YAorlPiJ4607wLaW99rGm6rNYSuElu7WFXitcsFBlJYFRluwPQ1mRfFXQ21Cyim0XxLaaffTrb22q3OmtFaSOxwg3MdwDHABKgHI5oWuwPQ76ig8DJ6VR0bWNJ1q3e40fVLLUYY5GieS1nWVVcdVJUnBHpQBeooooACQOpAory74o6vol54h0LSfEHh7xVHDZa5ay2eowW8YtHuTlYwXL5K5Yg/LXqNC1V/wCugPR2/rqFFZdxr1hB4ptPDchl+3XdrJdRAL8vlxsqtk+uXFalABQSB1OKy9O16wv9f1TQ7cy/a9LERuQy4X96pZcHvwDVT4g6CniTwhqGlbjFO8fmWsy/ehnT5o5FPYhgDSbsrjSu7G/RXP8Aw315vE/gXR9dkUJNdWytOo6LKPlcfgwaugqpKzaJTurhWV4r8Qab4Y0OfWNWldLaIquI4y7u7EBUVRyzEkAAetateffHJlOi+H7VTmefxHYLEg6uRKGOB7AE/hS3aXdpfe7D2TfZN/cdto99/aWl21/9ju7Pz4w/kXUflyx57OuTg+1W6KKGAUUUUAFFFFABRRRQAUUUUAFFFFABRRRQAUUUUAFFFFABRRRQAUUUUAFFFFABRRRQAUUUUAFFFFABRRRQAUUUUAFFFFABRRRQBDfXUFjZT3t1II7eCNpZXIJ2qoyTx7CvFPhz8TvA2n+JPGtxe69HDFfayJ7VmglxLH5Ea7h8vTII/CvcaKFo2/K34p/oD1Vjz/4sW91cW/hjxPp9hPq9po2ppqFxZwJuklhMTr5iKfvMm8OF6nBxzWN4z+I/hjxX4U1Hw14ZhvNf1fU7Z7aKwSwmTYzjbumLqBGq5ySxHTjNes0Umk009hptNS6o8c+N+raR4d+Cs3g/WdTEmqzaRHDHH5bsbgrtViMA+h612vw78XeDdbtY9H8K39tL9itkJt4YGjWJOBwCoHX0rrqKrmbbb6k8qSSXQKKKKQzhfjnBJ/wgo1aKMytol/baoyAZJSGUNJ/45uP4V2kV1by2KX0cqvbvEJVkXkFCMgj8KfNFHNC8MyLJHIpV1YZDA8EGquhaXZaJpFtpOnRGKztUEcMZYtsUdFBPOB0FC2a/r+tED3X9f11PHNe+J/gWf4ueGNWh16N7G10++jnmEEu2NnMW0H5e+0/lWv8AHzxb4dn+DFzLFqCyJrES/YNsTnz9sik4GOOPXFes0UdEv63uNO0rnkHxz8YeG7j4MtLbaksiaoI/sOyF/wB9slQtgbeMD1xWr8WrqPX/AIW2euaFHNqdnDf2V+fs0TM7wxzKzsqY3HABOMZ4r0qinfr53Elol5WOJ0f4o+FNc1G2sNAfU9XmncKxtdOm2QA/xSuyhUA9zn2rtqKKQBXjnx+8deFF0VvD51ZTqdrq1jJNbrDIWRUuI3Y5C44UZ617HRR1T7foHRoxfCXivw/4rtp7nw/qSX0UDiORlRl2tjOPmA7VtUUUAYvjjTZNW8L3unw6VpmqvMoAtNRcrby/MDhyFYgd+h5ryY/DLU8H/i0fwt/8DZv/AJHr3Oiklrcd9CtpcLW+m21u0ENuY4lUxQkmNMDG1cgcDtxVmiiqbuyUrI5T4heNPDPhmzez1zVUs57u2kMCNG7F8DHG0HuRXL/s9eMvDeoeA/Dfhm01NX1e10uMT2pidWQqoDZyAOCfWvU6KUdL+f6X/wAxvW39dv8AI5vx/wCMtL8F2Vhc6lb3t0+oX0VjawWkavLJLIcKAGYDHqc10lc94h8JafrnijQdevpp2fQ3lltrcEeU0rrt3sMZJUZxz3roTnBwcHsaOgPc4L9oP/kj+v8A/XOP/wBGpXdxf6pP90V53qvgfxj4iX+zfFHja0u9CadZZrW00kQSzqrhljaQyNhcgZwoJ9q9GHAwKFsD3R5zpbeCdW+O2qm18OvJ4n0awiW61baPLRZB8sYO7l9ue3QHmvRqwfCnhXTvDl5rV7aPNNdazfNe3cszAsWIACjA4VQMAfWt6j7KQPdhXN+NvGnhnwrHHDr+qpYvcxuYQ0btvx1+6D6iukopSV1YadmeSfs4eMfDd34A8O+F4NSVtYgsj5tqYnVkwxJzkY7jvXrdFFXJ8zuSlYK8Rfwfr3h/xJca54r8On4jwfaGlt7tJy1zZISSFW0kPlHaMDKHcfSvbqKnZ3RXSxmeGdasNf0eLUtNE6wMWTZPbvDJGynDKyOAVIIx0rToopsR5Z+0pruk6b4JgsL+6EdxdX1rJFF5bMXSOeNnPAPAHNU/jv4x8Nv8P9Ikj1IOl/qFndWu2Jz5kUdxGztjbwABnmvX6KS0t63/AC/yHf8AKxnxatpt14e/tqO4SXTXtjcCUggNFtznntj1rkfgNH4Rk8BRav4M8Ny6DpmpzPcLDKoDyHON5GTgHHHPSur8V6ND4i8NahoVzcT28F/btbyyQEBwjDDYJBxxkVY0XTbTR9Is9KsIhFaWcKQQoP4UUAAfkKa3f9f10E9kv6/rct0UUUgPGPjf8QPCJXTdJXWEa+0/xDZyXUKwyExLHKC5Py4wBXpWh+INH8Y6HdXHhrWPMjy0H2qKMgxSbQcgOOSMg9MVu0UL4XF/1sv0B73X9b/5nh2p+EPFC/GXQ7ZviJrkkzaNdst4bO23RgSRZQDy9uDkHkZ44r1O40XVpPCsekx+Kb+K/UDdqiwxGZuc5KldnTjpW7gbt2Bn1paPsqP9bt/qH2r/ANbHh/hTwj4ok+J/jKBPiJrkMkSWPmXIs7bM+Y2xnMeBt6cY68169r+pW+g+Gr3Vb+f9xY2rzSyN1IVck/U4rRAAJIAyep9ao6/o+n67p/8AZ+qW4uLUyJI0RJCuUYMobHUZAOOhxSd3Gw01zXZgfBrS7nSPhjodpexmO6a3+0TIRjY8rGQr+BfH4V11FFVJ3bZKvbUK80+MNhFp/iPwl43hZzfWOqQ2BjY7o3huG2P8p4DjIIYc8Yr0uuV+KXh7UPEnhhbXSZbdNQtby3vrYXBIid4ZA4RiMkA4xkA4zSTtJPs1/wAH8B7prun/AF951VFVdHmvp9Lt5tTs47K9eMGeCObzVjbuA+BuHvgVaoasAUUUUAFFFFABRRRQAUUUUAFFFFABRRRQAUUUUAFFFFABRRRQAUUUUAFFFFABRRRQAUUUUAFFFFABRRRQAUUUUAFFFFABRRRQAUUUUAFFFFABRRRQAUUVBqDyx2FxJBnzViYpgZ+YA44pSdk2NK7sT0V4NPcfFO38H+ENYu/iFfW17rl9aWtzayaLaL9m84HdjMecjHeu68EDxpYfELVdF1/xBd67paadBPbXM2nwwASs7hlBjUA8AcH1q+XVr1X3K5N9Px+92O/oorl/ir4lfwl4D1TW4YriS4hgfyPKtmm2ybSVLKOigjkngVEnZXZUYuTsjqKK8+8G/E7T9YtdIgm0nxGt5eRRB5W0adIN7KMneV2hcnrnGKv+KviV4Z8NeI18P6p/aY1GWAzQRQafLL9oAxkRlVIZhkZA6VUlZ2EtUdlRXBWnxe8C3U1ilvqNy8d5IkInFnL5MErHCxSvtxG5PG1sGkvvi74MsdXvdHvZtTt9StCALR9Om824yxUGFQuZBlTyuRSA76iuZ8I+OvD3ie8nsLCa6t9QgXfJZXtq9tOE/vhHAJX3GRXTUWAKKKKACiiigAorH8W+JtF8K6YNQ1u8FvE7iOJVQvJM56IiKCzMfQCvHvEPizS77x7oF3ovibxfYajd61bRzaPftNbQyW5UhikLqAV4GcZ5NC1kkD0TZ7zRXO+L/GWi+F5LeHUvt0tzcgmG3s7KW4kcDqcIpwOR1o8HeNNC8VSXVvpsl1Fd2m37RaXls9vPGG+6xRwDtODg9KFrsD0Oioryq5+K6WPxT1jw/dabrc2n2dlEyLb6PNI/nF2DNlRyhAGD0PNeg+GNctvEGl/2haWt/bR7ymy9tXt5MjvtcA496FqrobVnZmpRXCah8V/Clnc3EXl65cxWzlJ7m20i4khjIOGy4THGDkiuy0u/s9U0631HT7iO5tLmMSQyxnKupGQQaFtcT0dizRXlvxG0LTPEvxk8K6TrMMtxZHSb+UwrO8al1eAAnaRnGTXoGtaja+H9Ee8lt7ya3tlVfLtYGnlI4Awq5Jo+ypP+tbB1sv60uaVFef8AwauNDvD4ovdFvtYuGudZkmu4dSt3he1lZFPlqrAEKAQR9ab8ffDuk6t8Odb1S+t5HvNN0y5ms5UneMxOIyQflIzyB1pSfKr+V/wKiuaVl3PQqKzfCrM3hfSWYlmNlCSScknYKu3dxb2ls9zdTxQQRjc8krhVUepJ4FXJcraM4PmSZLRTYZI5okmhkSSNwGV1OQwPQg96dUlBRRRQAUUUUAFFFFABRRRQAUUUUAFFFFABRRRQAUUUUAFFFFABRRRQAUUUUAFFFFABRRRQAUUUUAFFFFABRRRQAUUUUAFFFFABRRRQAUUUUAFFFFABRRRQAUUUUAFFFFABRRRQAUUUUAFFFFABRRRQAUUUUAFFFFABRRRQAUUUUAeR/Hvxd4X0698Mabf69p9te23iGyup4JJgHjhG/wCcjsvvXqGjapp2s6ZDqek3kF7ZTgmKeFwyOAccEdeQanltreV98lvE7dMsgJqSNEjQJGqoo6BRgChaRt53/BL9Aerv5W/P/MWuf+JVpc3/AMPfENlZxNNcT6bPHFGvVmMZAAroKKmS5k0VGXLJM8v8IfFbwHbeEdGszrizajFZwwPp8EMkl0sioFZDEq7gQRjkCpvFGoWVv8efBJup44GutIv44FlO1nctAQoB74B4r0ZYIVkMiwxq56sFAJ/GnNHGzq7RqzL90kZI+laOV58z8/xTX6mfLaPKj50utU0lfgr4tiF5bLJYeLpJL1dwzADfhgX9PlGfoK3NU8V+G9C/aMl13VsDTrjwvbLDqojLw2+6aQjcwB2K46N0r237PBhx5MeHOWG0fN9fWvMJvCvxLi8f6n4msbzwgYru0jsUt54Z/lhjkdkJxxu+fB7VMXZpf18Ni3qpef8A8lcbHrGk+Ovix4d1LwlML+00OK5N/qcKnySJECrAH6OSfmIGcYr1WmW8axRKipGnHIQYGe+KfT6WF1uQ36ebY3EfkifdEy+UW2h8j7ue2ema8KHgBsf8kM0//wAKY173RU21uO5gfD7TzpfhS0sjoUeheXu/0GO6+0CLLH+PvnrW/RRVN3ZKVkea/Eu5i0D4i+GPF2tQyPoFnbXVtNcLGXWxmk2FJmABIUhWXdjjPvXGfF/4h+B9W17wRcafqNtfW+na/FPdapHzbWSFWGGl+7lsgbQe3Ne+MqspVgCD1BHWo/s1t5fl/Z4tmc7dgxn6Ulpbyd/xuU+vmrfhY8m+IXixP+E1TS9W8az+DfDp0+O6tL62SMNqLsTuVZpFZV2gKdoGTuzWB8Mtd0uD473Mc3iXWNQhv9Ejh0y61tI4pbwiZiRFhELqOeSueuOK96khhkULJFG6joGUECgwws6yGJC6/dYqMj6U46O/r+NxPVNen6f5Hl2s6/pHhD44X2peJr6PSrDUdEghtbq4ysMkkcshZN/QMAwODXX6D400nxJY6jceGTPqS2kZKSCB44p3wSFR2ADcjGRkc10UsUUy7ZY0kHoyg05VVVCqoUDoAMCl9mw2/ev6flY+erPxTb6xov2zU/ih4mTxPOjb/DukWsKtby94PIaFm+XoWdgD1zXd/szarp+ofB/Rba0vYri5sYjDeRq4LwSbiSjgcBvavSBDCJDIIkDnqwUZP40RRRRA+VGiZOTtUDJpp7+YmcFr/wDyXvwr/wBgTUP/AEOCuv8AEOuaP4d046lrmpW2nWYcIZriQIgY9Bk+tZHjHwPpXijU7HU7q91ixvbKKSKGfTb+S1cI5UspKEEg7R+VdGLeL7OkEi+cigD978xOO5z1PvS+yl6/m2H2m/62SPHvhZ8QvA//AAmHjOP/AISrSd+o6+hs1+0rmcG3hUbfX5gR9RXdfGX/AJJL4s/7A91/6KaulFnaKwZbWAEdCIxxWF468G6d4xtFtNT1DWbe22PHJDY6hJbpMrDBWRVOHGOxpTV4cvlb8LFQdp83nf8AG5o+E/8AkVdI/wCvGH/0AVzvxvn8Iw/DXU18cwT3GhzGOGaKDd5jszqEC7SDndg/hXX2VvFZ2UFpCCIoI1jQE5O1RgfyrB8ceEbTxbJoq6hcSLa6ZqKagbdVBW4dAdgb2BOffFVUtOXk3+FyKV4RXdL9DS8LabYaR4c07TNLtXtLK2t0jghcktGoHAOcnPrWlRRQ3d3BKysFFFFIYUUUUAFFFFABRRRQAUUUUAFFFFABRRRQAUUUUAFFFFABRRRQAUUUUAFFFFABRRRQAUUUUAFFFFABRRRQAUUUUAFFFFABRRRQAUUUUAFFFFABRRRQAUUUUAFFFFABRRRQAUUUUAFFFFABRRRQAUUUUAFFFFABRRRQAUUUUAFFeJ/Er4lWcvxAtPClp4r1bQLKCCeS/ubLR5pZ2mRwqxruiYFOWJZQRwOa9B+GEiz+HGvI/E+q+IYJZmMdzqNp9nkQDgrt8tDj3K0R1Vwlo7HV0Vw178XPh1aXstrN4mhYwyeXLNFbyywRtnGGmVDGuO+W4roNc8UaHo2hRa5e3rNp0pURzW0ElyH3DKkCJWJB9cYovpcLa2NmiuOufih4Et9Bstbl1+P7HfKzW223laWRVOGIiC+ZgEcnbgV1GlahZ6rpttqWnXCXNpcxrLDKh+V0IyCKLAWaKKZcTR29vJPMwWONS7sewAyTSbsrsErj6K4r4PTX+q+GpPFWpXFw8uvTteQwvISltbHiGNV6D5AGOOpY1kfErx74Rm0XW/DUviTV9FvTG8D3lrpV4zWzDqyukeDj1B/GnL3dOo4q/oemUVm+Fbi2uvDGl3Nnevf28lnE0V04IadSgw5Dc5PXnnmtKnJWbRMXdJhRRRSGFFFFABRXLfEnxJomh6FNa6vqd7prX8EsMNxa2c87xEqRvHlKxUjOQTjpVj4a/Z/+EA0L7LrM+twfYYvL1CcMJLpdvEjbvmyevPNC1uD0sdDRSMyqu5mCj1JxS0AFFFU9b1Oz0bSrjU9QkkjtbdN8jJC8rAeyoCx/AGi4FyivLI/GHhXxJ8T/AA1cab4v1e2kijuYE0t9Pu4IL53UEFi6KpKBSRn3r1OnbRMOtgooqrdajp9rd29pdX1tBcXORBFJKFaXHXaDyce1IC1RRRQAUUV5rNrHjzxTretDwdf6Ppem6PctZo17aNO17cIAX5DDYgJ25GTnJouM9Kornvh14k/4Svwla6xJb/Zbhi8N1ADkRTRsUkUHuNynHtXQ02rCCiszxXq6eH/DOp65Jby3CWFrJcNFH95wik4H5Vz/AIE1fx3qUlvc+INF0KDTby3E8UthfPI8WQCqsGUBsg9VOKS1B6HZ0VzPxK8TXPhXw2t/ZWC315PdQ2dtHJJ5cQllcIpkfnagJ5OKm8H3Pi+UXEXizTNKtnTaYZtPuXkSQHqCrqCpH45oWoPQ6CiiigAorynTvjT4c/4TTxHpOpXNzHZ6e8CWjxaTdu7kofM3BYzjDDA4GRyM9a7C+8e+FrHwevi281CeDRmbb9oeynBXnb8ybN6jI6lQKOlw62Omorh4/i38OpEuWj8T27fZ1Viohl3SKxwpiXbmUE90DVYvPib4HtdH0zWJtcH9n6o2y0uUtpnRm3BcMVQ+Wdxwd+3BoA7CiuIh+LXw7m1JLCPxPbF3l8lJjFILdn/uicr5RP8AwKu3HIo6XDyCiiigAoqrHqWnyak+mx31s98kfmvbrKpkVM43FeoGe9WqACiivM/GfxC8E6g50S3+Ik+iXMVyI5byxgLxq/Ty2maNoV565INK4z0yivP/AIP+JJJvhFa+IPE+uLP5T3X2jULkogZEuJEVmKgL91R0FXNI+KngLVtUttNstfBnun2WxltZoo5m9EkdAjE9gCc9qprXlF5naUVw3xp8eReAfCg1EHN5NPFHAjW8kiMDIgfJQHbhWJGSMngZPFXfDvxF8J+INWj0vS7y+ku5QxRZdLuoVIAyfmkjVRwO5pLXYHpudZRXPeLfG3hfwpJBFr2rR2s9wCYYFjeWaQDqVjQFiPcCpfCPi7w74sgnm0DUku/s7hJ4zG8UkTHoGjcBlz2yOaFrsD03NyiuY+LFxcWnwy8SXVrPLbzxaZO8csTlXRghwQRyDUfw00S10Lwpbzx32q3Zu7aK4me+vpbpg2wE7S5JA9hQuvl/wf8AIGtvO/4W/wAzq6K8i8d/EDwVr1rp9rB4y1rQmt9Ut52mi0q9iEoWQfuWbywNrng5OOa9dHSn0uHWwUUVk+K38RppY/4Re30ya/Mqg/2hI6RKnOW+QEk9OOPrSA1qK4f4Ta74i1hfENr4mlsJbzS9WezDWUTRxlQiNwGJP8XWj41aJDqXgfU9ROoavZXOm2NxNbtYahLbfPsyC3lsN2Co6+9KT5VzeV/wuOC5pcvnb9DuKKx/BEss/gzRJ55Hllk0+Bnd2JZmMakkk9TWuzKqlmIAHUk1co8smiYvmSYtFA5GR0oqRhRVbVb+10vTbjUb13S2t4zJKyRtIQo64VQWP0AJrzO78aeEvEnj/wAJyaf4w1ixkt7mWNbA6bdwQ6g8kZCo5dFX5cFhnuKFq7A9Fc9VooooAKKKKACiuH+K91eaEmj+LbW6nSDTb1I7+ASERy20zCNiy5wSpKsD1GD613AIIBHINC2uD3CiiigAooooAKKKKACiiigAooooAKKKKACiiigAooooAKKKKAPKdb8S+Hbf9oHTGuNe0uIQaDdQyl7tF8uTzo/kbJ4bg8Hniuo+IMk/iP4W6+vhK+ivLm4sJo7aS1mDB32kFVYHqeR9TWpc+EfCl1cSXFz4Z0WeaVi8kklhEzOx6kkrkmtHTbCx021W002ytrK3UkrFbxLGgJ68KAKTV4cr8/xbf6jTtPmX9WSX6HCeEvHvwys/A1rFBrej6VY2tssMthcSrFJbkDDRvE2G3ZyCMcn1zUPweuLXQ/h7Ne6lImjaPc6lczaXHesIfKtncmJcNjbnkhewIruLnw/oN1qA1G50TTZr1SCLiS1RpAR0+YjNWNT03T9Utfsup2FrfW+4N5VxCsiZHQ4YEZqpNu76slJJKPRHk37N9z4LtfCMT2+paSda1G6uBMDdI08g859qAE5C45CjjnPevYIYo4YlihjSONRhVRcAD2ArJs/Cnhezuo7qz8N6Nb3EZ3RyxWMaOh9QQuRWzQ3cEFUPEdk2peHtS06Nij3VpLCrA4wWQjP61foqZR5k0VGTi00ch8FryO9+Ffh1kUI8FjHazR945Yh5bqfcMhFbXjL/AJFDWf8Arwn/APRbU3w94fsdCutUlsGlSPUrs3ckJbKJKwAcoO24jJHrk965jxba/FDVRqej6fH4TtNLvFeCK+knne4iiZcFvK2bS4ycfOB0orXqJ93+Y6VoNdl+RqfCD/klPhT/ALA9r/6KWuqqh4b0qDQ/D2naLaszwWFrHbRs3UqihQT78VfrSrJSm2u5nBNRSZh+O7aS78KX1vFp1/qLuoxbWN4LWaT5hwspZdv/AH0K8hPhjUMH/i2fxC/8LVP/AJKr3qis7a3LvoVtKRo9LtY2hlhKwoDHLJ5jpx0ZsncR65Oas0UVTd2SlZGH4v1zRdJ024h1TV7CxkltpDGlxcLGXG09ATzXL/ADXNFu/hd4W0211ewnvY9Kh328dwjSLhRnKg5GK7PVtB0PV5I5NW0bTtQeMERtdWqSlQeoBYHFM0zw54e0u6+1aZoOl2NxtK+bb2kcb4PUZUA4pR0vfr+l/wDMb1t/Xb/I5T492/g298Atp/jq6vbfSru7hhT7IX815i3yKAgJOT2xXbaVZw6fpdrYW3meTbQpDH5jFm2qABknknA61z/jPwfD4o1/w3f3t2RZ6JeNe/ZPLyJ5guIyTnjaTnp1rqaFs/X+v1B7r0/r9AooqnrZ1QaTcnRVs31Hyz9nW7ZlhL9t5UEgfQUAcX8Tv+R6+HX/AGGZv/SWWvQK89svD/jbXfF2jaz4x/sCytNFeSa2tdLmlmaaZ0KbneRE2qoY4AByT1r0Kn0F1/rzCuQ+KVx4Di0aOLx3HYzW8rkW0M0Rkmkf/piqguW/3Oa6+o3ggeeOd4Y2ljzscqCy564PbNS1cpOx5J8NbLxlH4tt5tGh13TvA4R/MtvEc6yXDnB2eQnMsa5xxI3TtXr9FFU2SFeVeBvEmg+DLzxbofibVrPSriDVrjUIxdzCMz282HWRM/eGSV4zgjFeq1S1LR9J1KWGXUtLsb2SA5ia4t1kMZ9VLA4/Cl1/D8v8iulv6/rU5L4GW1xF4DW9uYJLdtTvrrUEjkUhljmmZ0yD0+Ug/jXdUCim/IWvU4j426vdaP4HaWG4Nnb3F3Da3t6EDfZLeRwskuDxwDjJ4Gc9q8ti8UL4c1Sy+GXhnxxZpo0syzWeufaopjp9sFJe2dmypcnGzPO0n0r6GniinheGaNJYnBV0dQVYHqCD1rM/4Rnw3/Z507/hH9J+xF/M+z/Y4/L3/wB7bjGfektP6/r1+bXUbZ578Xbywvrfwt4a1vXfs/hjWQ4vtVWREFwyIrRJ5n3U3t82Rj7uBXOeFPHWoar4ttvCc3juys7PQQfP1ZJYWXWl3qIkUvxuCgiTb/F0PNe33GlaXcaYul3Gm2ctgqhVtngVogB0AQjGB9KrT+G/Ds8VtFPoGlSx2oxbo9nGwhHX5AR8v4U07Sv/AF/S+4T+G39f0zVooopAeXaNr2jeH/jN44h17VLPS2vYrCe1+1zLEJo1hKsyFiA2CMHHSnfFXxNoHib4KeMrjQtTg1G2t7OSKWaHJi3YBIDY2sMHqCRXoOraPpGrCMarpVjfiM5jFzbpLtPtuBxU0ljZSWLWElnbvaMmwwNGDGV9NvTHtSesbFRfLJM8tnudIPxd+HNws9j5cugXi2kgZcMSIMBD34z0rhvEtxYS/s9eOrT5LsQeJ7oXFpCwL7Tf52bRyCwzj1r6EGiaNmzb+yNPzYjFmfsyf6OP+mfHyfhiuJ+LHhDW9W0J9N8F6X4btnvLqK5v5rp3t2do5FkU/u423kkEEt0zVSd3/XWVyYqyt/WiaKXiPxz8Mrz4XXNjb6hpl7aXVkbW20iAqZ5HK4WFYB8wfJAxgYPPGK7T4d2Wpab4C0HT9YcvqFtp0EVyScnzFQBsnvz3qp4P0e++0z6r4l8N+F7LWC/yXGmZldlxyWkeNGz+ddTTvv52/X/MS2Xl/wAD/IK8u+LVn47n163ks/7UufCIgxd2uhXEcOoGTJycuAWTGPlRlavUaKhopM4L4SzfDvy7m18G2sNnfoA1/b3ELx36nPWYSfvDz3ORnoa72o/Ig+0/afJj8/Zs8zaN23OcZ64z2qSqbuSkYPxFtdUvfAWu2misy6jNYTJbFTg7yhwAfWuM8N+OPhna/DC2s31HTLW0gshbXGkyFROr7cNCYfvFycjGMknPevUaz30PRX1Qaq+j6e2oDpdG2Qyj/geM/rUtXTXf/g/5lX28v+B/keE/DLxZH4f/AGZNMk0lrNZ4bx7W4+0DzF0xJbuQebOg5AUc4OPyqh8WtYjj8PwRN8V/+Emf7fZTT2tvZ27QwoLiM+Y0kY/cqOxLc9K+h7LRdHsVuFstJsLYXRzcCG3RPOP+1gfN1PX1qGLw74fh0+bT4dC0uOzmIMtutpGI5D6suMH8atyvLm87iezXr+Jx3x4uIb74O6hfWMi3dsslrcGWA+YpiS5jZnBHUBVJ49K3D8RvApms4IfFWlXM166pbRW1wJpJCxwMKmTjnrjA710dra2traJZ2ttDBbIu1IY0Coq+gUcAVV0zQ9E0uZ5tM0fT7KST7729skbN9SoGaS7dA6eZ51438TXcnxDuvDcvi6x8E2lpZRzpdzxRGa+3k7vLeX5QqYAIAJye1c/8Jdcs5vjjrSy+LW1sXOi20dpe3Fult9r2yyf6raAJgORvA9ccCvaNV0jStWWNdU0yyv1jO6MXMCyBT6jcDikk0fSJL+C/k0qxe7t1CwztboZIlHQK2MgcnpSjo18/1CWqaXl+Fv8AIwfjH/ySnxT/ANgq4/8AQDWx4R/5FTSP+vGH/wBAFS+I9Jtte0G+0W8Li2vYHglKHDbWGDg+tZ/gvw3J4Z02SyXXdW1ZMKIjqEquYgowFUhRgfnQtL/L9f8AMb1t8/xt/kYH7QX/ACSvUf8Arva/+lMdd4QWh2qxUlcBh2968017QfiR4uto9D8RL4W07R2uo5bqawnnmnlSOQOEVXRVTJUZOTjnFemjgYot7vz/AEQvtHCR+DPF6yq7fFLWnUMCUNha4I9PuV2Gqalp2lWoutUv7Wyg3BfNuJVjXcegyTjNW6q6ppunarbfZdUsLW+g3BvKuYVkTI6HDAjNGtg6nmXwh8TeHP8AhIfGsX9v6X5lz4jc26/a0zKDFGBtGfmyeOK7P4p/8k18S/8AYLuP/RbVZt/CPhO3njuLfwvokM0bBo5EsIlZSOhBC5Bqr4+8JDxdYLYy69rGl2xjkjmjsJlQTq4AIfKnPGemOpqZrmhy+VvwsVB2nzPvf8blrwD/AMiLoP8A2Dbf/wBFrWH8cU8JTfDbUbbxvd3VrotwY4pXti/mlmcBVUKCSSccYOa67SbKHTdLtNOt9xhtYUhj3HJ2qABn8BXP+P8AwfF4wm0JLy8MdjpmopfzW3l7hcsgOxSc8AMQ3foK0qWnN9m/wuRTvCK7pGz4Z0+00nw7p2mWHnfZLW2jih85i0mxVAG4nknHrWhRRSbu7glZWCvP/i7/AMhnwD/2M8P/AKJmrt9UN8NNuTpa27X3lN9nFwSIi+Pl3FedueuOa4OPw/478ReJNDvfGH/CPWGn6Nc/bY4NLmmne4n2Mi7mkRAijcTgAknFJfEvJp/iN/C/NP8AI7vVre4vNMubW1vpLCeWMrHcxqrNEx6MAwIJHvXLaP4T8UWeqW91d/EbV9QgicNJbSWVsqyj+6SqAj8DXZ0ULR3DpYyPFWl6lq2npb6X4gutDmWQObi3hjkZlwflw4IxyD+FUPCnh7XtJv5LjVPGmo65C0e1YLi2hjVWyPmyig57fjXTUULQHqcH8e2WT4aX2lr81xqs0Fjbp3aSSVQMfQZP4V3NunlwRx5zsULn6CsvWPD9jqut6Vql60rtpbvLbw7v3fmMu3eR3IBOPTJrXoWwP+v6+4KKKKACiiigAooooAKKKKACiiigAooooAKKKKACiiigAooooAKKKKACiiigAooooAKKK5jxh458O+GruLTdQuLqbULhC8dpY2slxPs6b9kYJC57nik2NI6eivF/hVrVndfFeax0Txd4h1jTm0Zpri11a4kaS2nEwGCjgMh2noRXb+IPiR4b0bVp9KlTV7y7t/8AXpY6XPcCLgH5iikdCO9PovP/AIYXVrsdjRWPovibR9a8NnxBpNy15YhHYmKNjICmdybMbg4II24zmvOfAvxltNQ0/UJdW0zxBLJFqVxDCbXQrhgIlfCBtqn5sdR1zR1sHS569RVC41extdCbWruR7eySD7Q7SxsGRMZ5XGQfbGa5Sy+K/hC5vra1dtVs0upRFBc3mlzwW8jk4UCR1C8npk80W1sHS53VFFeVeCfD2l6p8XfG2t38c819puqwLaObmQLEDaRkgIG29Se1C1dv66f5g9j1WiuZ8V+NdL8N30dne2Gt3EkkfmBrLTJrhAM4wWRSAfasj4HzaLJ4WvotD1LVr6OLVLjzzqUDxTRSswdo9rgEAbhiha3B6He0V5X8UfD+mWXjvwb4jtY54tSu/EMEE8q3Mm14/Jk+Upu24+Udu1eqULVX/rp/mD3t/XX/ACCiiigAooooAKKK5/xh4y0Dwp9mTVrqX7TdEi3tbaB555sdSsaAsQO5xigDoKK8R8K+ILC8+Mujw6F4s8TXUd5FfSahpWqyyr5BAUpiGRQVHJx2xXonijx/4f8AD2qf2XdDU7q+2CRoLHTprllU9CdikD86OifcOrR1VFYvhPxTovijSpNR0a5eaOJ2jmjeJo5YXHVHRgGVvYivPPDHxjtbnW/EltqWm6/JDZ6j5NmLfQ7hmWPy0OHwvDbi3XBxijrb5/194W0ueu0VQ07VrW90OPWVW4t7V4TMRcwtFIigZO5GGQeOhFcePi94M3q0kmrRWbOEF/LpVwlqCTgEylNoGe54otrYOlzv6KRWVlDKwZSMgjoRXlY8P6Xr/wAftbm1WOedtN03T5rRRcyIsb75TnarAH7o6jtTW6QN6XPVaK5/xd4t0/wy1ut9Z6vcmcEr9h0+W5xj+9sBx+Nc78Hr7Qr3UPFUmj3+tTzzakLm7t9TtZIGtmkQbURXAO3AzSWt/wCuwPQ9CooooAKK8u8f6n8RtE1bT786zodvo0+uW1mlrb2LPPJDLIF+eR2wGx/dX8e9enzRpNC8UgyjqVYZxkGjeN/66f5h1t/X9aDqK8t+H+h6d4b+NHiTSdHSeGy/sazn8l7iSQCRpZgWG8nGQo/KvUqfRMOrX9bXCioEvLR7x7NLqBrmNQzwiQF1U9CV6gVPSAKKKKACiiigAooooAKKKKACiiigAooooAKKKKACiiigAooooAKKKKACiiigAooooAKKKKACiiigAooooAKKKKACiiigAooooAKKKKACiiigAooooAKKKKACiiigAooooAKKKKACiiigAooooAKKKKACvKLLXtH8D/E/xZJ4yuE0z+2ZoJ9O1K5BEMsKxKnkCTorIwY7SRndmvV6ZNDDMmyaJJF9HUEfrRs7j6WPD/DnjPwnqf7Sst/Y3EUMN9oKWlteSqY11GVZs4izjftBxkfh0pk/i2HUNW1b/hK/iRrHhS/tr6WC20HTYYklCKxEbYaJ3nLgBsrxzjtXuJt7fcjeRFmP7h2D5fp6UrQQNMJmhjMg6OVG4fjQtku1/wAXcG9W/T8FY8j/AGZNWtJtN8S6TLfzyatFrlzPPb3gRLtUYrteVEwFJ9gKb8PfG3hbwcviTRfFOtW+kaimvXlwLa5yryRSSbkdBj5wQf4c168kMKSNIkMau33mCgE/U0klvbySCSSCJ3HRmQEj8ad9vS35f5B39b/n/mcP458ZXK/DGXxN4ZiuAskkcfnz2TlreFpAr3BhIDMFXLYxzj0rx34p6zo83gyZtL+KPiTxYyzW8t6qpbvZRRiVCXkZYlEQHoGz7V9PkAjBGR6VEtrbLE0S28Kxt95QgwfqKS0dwTIdH1Cx1XTLfUdNuobu0nQPFNEwZHX1BHWuK+Gn/JQPiP8A9he3/wDSSKu+jRI0CRoqKOAqjAFctD4D0qDxnceKrbUdbt7u6mWa4t4dRkS1mdUCAvEDtb5QOvpTXxN+X6r/ACJt7qX9bM6uuA+D3/H945/7Gi5/9FxVs+LU8eNexN4Tn8OJa+WRKupRzF9+eCpQ4xjsRS/DvwzP4Z0i6jvr8X+pahey399cLH5aNNJjIRcnCgAADJOBSju35W/Ff5Dlsl5/o/8AMxfi9/yFvAf/AGM8H/omau/rldU8CaVqfiy08SXuoa3LPaXC3FvatqEn2SORVKhhDnaDgn8zXVUL4fn+i/yB/Ffy/V/5hWN42szqHhXULMaQusebEV+xNceQJ/8AZ3/w/Wtmik1dDTszwQ+Amx/yQ23/APCo/wDr17doMP2bRLK3+xiy8uBF+ziTzBFgD5d38WOme9XaKq+liba3CvLdZ1bTvBvxlvtd8VuLTTdT0yC30/U5VPkwOjMZIWbohbcrAnAOPavUqbLHHKhSWNZEPVWGQaXW4+jR4Tq3jvwZqP7QfhPVLO9t/scdhd2h1ZhsgnlcpthRzw5HXjI5q74k8VRT+M9c0/xV8QtQ8Ew2E4jsLGzjjjlu4toInEjxuZNxJG1Bxj1r2U2tqVRTbQlUOUGwYX6elOkggkdXkhjdl+6zKCR9KFsl6/i7jvqzxf8AZ71mybxr420u41a+n1G4vYriBNURIryeAQIPNMahcDpzgHpmtDw74s8O+DPHnjmz8V6tb6NLeaml5ai7JQTwmCNdyE8NypBA5FesCGETGYQxiUjBfaN2PrRNb28xBmgikK9C6A4/Onfb0t+X+Qd/W5x2teNTefDfWPE3hCzuNRlto3+zLLayIJSMZdVYBnUA5464wK8a+IWt6ZqHw41g6d8WPEvijVZtOkaaxsYLcwBdvzeZGIf3KDnOXBHua+mgMDA6VEltbpv2W8S7/v4QDd9fWpa3HGVmmY3w+1XTdZ8GaVe6VfW99bG2RPNhfcu5VAYZ9QRiud8O/wDJd/Fn/YH0/wD9Cmrvooo4UEcUaRoOiquBXLap4D0q/wDGA8VDUNbstQKRJItnqMkMUyxsSqyIpw4+Y8H1q3K8+YzUbQ5f63OrrgPAP/JVfiF/12sf/RFb/i9fGbG2PhKbQkwW+0LqaSncO20oePxFU/h74Z1HRJdW1bXdQgvta1i4Wa7a2iMcEYRAiRxgknAA6k5JJqY7t/10Le1i14s8M3OvXMM0HizxFogiQqY9MmhRZOerb43OfpirPhPQp9BtZoJ/EOs62ZJN4l1OSN3j4xtXYiDHfkGtmihaCep478cvHfg1YdK0xvE+lLe2XiOxa5gNwu+IJKC5YdsDrXp/hvxDofiSye90DVrPU7ZJDG8ttKHVXAB2kjvgj86tvY2TuXezt2Y9SYwSacLWFbeSCFBArgg+UNhGRjIx0PvQtI2+f5f5A9Xf+uv+Zwui/wDJf/Ef/Yv2P/o2evQK5fwh4H0vwzq17q1tfaxf3t5EkMs2o373L7EJKqC+SACx4966in0S/rdh9pv+tkjzjwdZ+Ar34yeLNY0Sxuz4ms1itNVu2L+SSVBCrk7d2AM4HavR65vwB4RtPCNlqEcNzJd3OpahNf3dzIoDSSSNnGB0AGAB7V0lL7KXl/w/4g/ibCiiigAooooAKKKKACiiigAooooAKKKKACiiigAooooAKKKKACiiigAooooAKKKKACiiigAooooAKKKKACiiigAooooAKKKKACiiigAooooAKKKKACiiigAooooAKKKKACiiigAorz/x/wDEHwbZi88PXHjWTRtRTaJbiyt2ne05B+ciN0TI/v44NR/BHWL3UtL8QfbvEj6/b2WryQWt/J5XzwCNGBzGApHzHmha3/rt/mD0seiUVwh+MHw3Fz5P/CUQMvmCM3CwStbhj2MwTyx/31Wp8TPFlt4Q8C6h4gaQFooGNtiJ5VeTaSgOwEhSR14A9aTdlzdBpNvlOnorgPCPxY8J65BpVv8AbrsalexxAxjS7pU81lGQHMe0DJ6k4966jxV4m0Hwtp66h4g1S30+3Z/LRpTy7YztVRyx4PABNVJcu4lrsa9Fcz4U8feEvFN/Lp+i6uJryJPMa3lt5YJdn94JIqkj3AIrobwlbSZlJBEbYI7cVMnyq44q7sS0V5p+zzpO3wBpPiO41bW7+/1OyVrg32pTXCZ3HlVdiF/Ck+JXj7whNout+GpPE2q6LfeW8D3ltpl4WtmHVldI8ceoP405+62uooe9r0PTKKzPC89veeF9MuLS+e/t5bOJo7pshplKDDnPOT1555rg/CWmtoHxtv8ASLXVtaurGXQUujDfalNcqspuGUsodjt4GOKbVp8vr+Gv6CT9zm9Px0PT6KKKQwooooAKKKKACivLrr4xaDp/xL1bw3qNzLHZWVpGwkj025kfzy7B1O1DlQAMHoexNdfbeNvDdx4UuPFEd5cf2TbFvNmaynVlwQD+7KBz17LRfTm6DaafKdFRXDWXxd+G95u+z+LLNlFubgMyOqugxnYSoDsMjKrlh6VNN8UvAkXhxPEL64f7NadrczLZzsY5FGSsiBN0eP8AaAoEdnRXDzfFv4cxX/2J/FFruDiNpVikaBGPRWmC+Wp9iwrt43WRFkjZXRgCrKcgj1FAC0UgZSSAQSOvtS0AFFFFABRRRQAUUUUAFFFFABRRRQAUUUUAFFFFABRRRQAUUUUAFFFFABRRRQAUUUUAFFFFABRRRQAUUUUAFFFFABRRRQAUUUUAFFFFABRRRQAUUUUAFFFFABRRRQAUUUUAFFFFABRRRQAUUUUAFFFFABRRRQAUUUUAFFFFABRRRQAUUUUAFR3Ika3kWFgspQhCegbHBqSik1dWGnZnknwc8UeEPD3w+TSNd1XTtH1mwaQa3b306xTG5LHzJGDHLhzyG5BBGKwfgr4m0nTPAvxC1Hw3YiY2urX1/aaUBslaParKfL+8qt1HHQ17RqGhaHqF5Fe6ho2nXd1Fjy5p7VHdPoxGRUltpGk2uoz6lbaXZQXtwMTXEcCrLJ/vMBk/jTbbbfVq35f5BorLzv8An/meB+LtekuPh1d3T/Fyz1C4v9Ok8vRtK0yCZZAYzmNYxmQADILMRjBJxXe2k0esfs2GPS5o7+RvDPk4gcSEyC3wV4/iz2ru7XQNCtJria10XTYJboEXDx2qK0wPUMQPmz71NpWmabpNr9k0vT7Swt9xbyraFY0yepwoAzRJXjKPf/g/5hGTjKL7f8D/ACOH8J/EbwJY+AdDmuvFmkJixgj8sXKtLvCAFPLGWLA8YxmmfFHxNd2eueHtFttYsvDttqaSzHWb2AOsZQLiJA+FWRgxPzdlPBNdpa+H9BtdRfUbXRNNgvXJL3EdqiysT1JYDJqzqen2Gp2jWmpWNte27EForiJZEP1DAinOXM+YmK5VY8Dt9dtE+N/g/wC0fEIeJbWEXsTXkltDFBFI0Q/dCdMK7Hj5BnGBntXv97/x5T/9c2/lVKbw9oE9tbWs2h6ZLBaNutontEKQn1QEYU/StGVBJE0Z4DKVOPepnrDl9Sov3kzh/gB/yRnwt/14L/M10vjL/kUNZ/68J/8A0W1Y/wAPPA8fgu3+x2fiDWb+xSIRQWl5KjxwKDn5MKD+ZNZ3i62+KGqjU9H06Dwpa6ZeK8EV9JcztcRRMuCxi2bS4ycDeB0or/vOZLrcKXuNX6WNT4Qf8kp8Kf8AYHtf/RS1kwf8nDXX/Yrx/wDpS1dh4c0mHQ/Dmn6Jau7Q2NrHbRu33iEUKCffisLwr4Hh0PxPdeIpte1jV764tha7r6VWEcQcuFUKoxyTWs5J1XJba/in/mZxT9ny9dPzTOtooorMs4r4s6fcahp1klvoOv6wUmJKaTq4sHT5erMZE3D2ya4rw54fv4dfsJn8BeP7VUnRjNc+LkmijGfvOn2g7l9Rg59K9qoojo7g9VYKKKKAPMZ9W0vQfj7qMut6ha6bFfaBbrayXUoiSZklk3qrNgEjI46810j+K/DviTQtei0DWLXUzaWkgne2bfGpKNgbx8pPHQE4rd1fSdK1iFYNW0yy1CJG3Kl1Asqg+oDA81NbWdpbWgs7e1ghtgu0QxxhUA9No4xUyXNBx9fxK5vf5vT8NDwjR59FHg/4H3DzWAtortV8wsmxJPsknGegbcB+PvTfGM1r/wAIr8dLJZIzPvMhgVhvKm1iG7HXk8Z9a9s/4Rzw99igsf7B0v7JbyebBB9kj8uJ/wC8q4wD7iuW+LnhPU9b8L6pY+E9K8PpqWrwm2vLu8ZoX8vHB3JGzOQQODxV1Jczk+9/xt/kKl7rj5W/C/8AmZHh3x18L7f4T21udS0mDT4rBbeXS2KiYNswYTB94uTxjGTnNdL8GNP1HS/hdoFhqsckV1FajMUn34lJJRD7qpUfhUXgvQdSa5N94u8L+FINQgSNba7sGM8zYBBLO8Slegxgnqa7G4WRoJFhcJIVIRiMhTjg4705vWT7/wDB/wAyILRLsedfCfS/A48X+M9e8J3uo3V7c6iYNVM7yGFJ0J3LHuGDjPUZxwOlekVzPwx8IW3gfwjb6FBcNdyCSSe5uWXa080jFmcj8cfQCumpPRJdit233CiiikAUUUUAFFFFABRRRQAUUUUAFFFFABRRRQAUUUUAFFFFABRRRQAUUUUAFFFFABRRRQAUUUUAFFFFABRRRQAUUUUAFFFFABRRRQAUUUUAFFFFABRRRQAUUUUAFFFFABRRRQAUUUUAFFFFABRRRQAUUUUAFFFFABWdo+u6NrE13DpeqWl5LZSmG6SGUM0Mg6qwHQ/WtGvPIIobb9oabyIo4Tc+Gg8uxQvmstwQCfUgHr70LWSXr+V/0B6Rb9Pzt+p6HRRRQAUUUUAFFFFABRRRQAUUUUAFFFFABRRRQAUUUUAFFFFABRRRQAUUUUAFFFFABRRRQAUUUUAFFFFABRRRQAUUUUAFFFFABRRRQAUUUUAFFFFABRRRQAUUUUAFFFFABRRRQAUUUUAFFFFABRRRQAUUUUAFFFFABRRRQAUUUUAFFFFABRRRQAUUUUAFFFFABRRRQAUUUUAFFFFABRRRQAUUUUAFFFFABRRRQAUUUUAFFFFABRRRQAV5l4ztbnVvjh4XtNKuTpt1ptlLfXt4g3NPbGRV+y7em1mGSTnGOOa9Nrz/AECLUNW+MepeIP7JvrHTbLSxpiTXcYT7TL5xZmjGclAAPmOM54oj8a+f5P8AWwP4X8vzX6HoFFFFABRRRQAUUUUAFFFFABRRRQAUUUUAFFFFABRRRQAUUUUAFFFFABRRRQAUUUUAFFFFABRRRQAUUUUAFFFFABRRRQAUUUUAFFFFABRRRQAUUUUAFFFFABRRRQAUUUUAFFFFABRRRQAUUUUAFFFFABRRRQAUUUUAFFFFABRRRQAUUUUAFFFFABRRRQAUUUUAFFFFABRRRQAUUUUAFFFFABRRRQAUUUUAFQajeW+n2FxfXchjt7eNpZX2ltqqMk4GSePSp6KGCM/w9rWleINJh1bRb+G+spgfLmibIOOo9QR3B5FaFeffBrat141gXCiPxNc/IONuVQ9O2c5r0Gn0T7pP71cS6+r/AAYUUUUhhRRRQAUUUUAFFFFABRRRQAUUUUAFFFFABRRRQAUUUUAFFFFABRRRQAUUUUAFFFFABRRRQAUUUUAFFFFABRRRQAUUUUAFFFFABRRRQAUUUUAFFFFABRRRQAUUUUAFFFFABRRRQAUUUUAFFFFABRRRQAUUUUAFFFFABRRRQAUUUUAFFFFABRRRQAUUUUAFFFFABRRRQAUUUUAFFFFABRRRQAUUUUAFFFFABRRRQAUUUUAFFFQahcNaWE90ttPdNDGziGAAySEDO1QSBk9BkihsFqedfDezl1D4peNfE0Nw9pZpdjTDYRf6ueWJULXL/wC3ztGMcDnNemVxXwj0vVrHTdY1HWLBtOuNY1ae/WzeRXeBHwFVypI3YXJAJxmu1p7JLyX5a/iK9235v/gfgFFFFIY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/Z"/>
          <p:cNvSpPr>
            <a:spLocks noChangeAspect="1" noChangeArrowheads="1"/>
          </p:cNvSpPr>
          <p:nvPr/>
        </p:nvSpPr>
        <p:spPr bwMode="auto">
          <a:xfrm>
            <a:off x="212724" y="-144463"/>
            <a:ext cx="4785995" cy="478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8667" y="568959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Selection Sort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213" y="4179147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O</a:t>
            </a:r>
            <a:r>
              <a:rPr lang="en-GB" dirty="0" smtClean="0"/>
              <a:t>(</a:t>
            </a:r>
            <a:r>
              <a:rPr lang="en-GB" b="1" i="1" dirty="0" smtClean="0"/>
              <a:t>N</a:t>
            </a:r>
            <a:r>
              <a:rPr lang="en-GB" b="1" i="1" baseline="30000" dirty="0" smtClean="0"/>
              <a:t>2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2985" y="1222594"/>
            <a:ext cx="777917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/>
              <a:t>selectionSort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[] list,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listLength</a:t>
            </a:r>
            <a:r>
              <a:rPr lang="en-US" dirty="0"/>
              <a:t>) 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smallestIndex</a:t>
            </a:r>
            <a:r>
              <a:rPr lang="en-US" dirty="0"/>
              <a:t>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minIndex</a:t>
            </a:r>
            <a:r>
              <a:rPr lang="en-US" dirty="0"/>
              <a:t>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temp;</a:t>
            </a:r>
          </a:p>
          <a:p>
            <a:r>
              <a:rPr lang="en-US" dirty="0" smtClean="0"/>
              <a:t>   for </a:t>
            </a:r>
            <a:r>
              <a:rPr lang="en-US" dirty="0"/>
              <a:t>(index = 0; index &lt; </a:t>
            </a:r>
            <a:r>
              <a:rPr lang="en-US" dirty="0" err="1"/>
              <a:t>listLength</a:t>
            </a:r>
            <a:r>
              <a:rPr lang="en-US" dirty="0"/>
              <a:t> – 1; index++) {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smallestIndex</a:t>
            </a:r>
            <a:r>
              <a:rPr lang="en-US" dirty="0" smtClean="0"/>
              <a:t> </a:t>
            </a:r>
            <a:r>
              <a:rPr lang="en-US" dirty="0"/>
              <a:t>= index</a:t>
            </a:r>
            <a:r>
              <a:rPr lang="en-US" dirty="0" smtClean="0"/>
              <a:t>; </a:t>
            </a:r>
            <a:endParaRPr lang="en-US" dirty="0"/>
          </a:p>
          <a:p>
            <a:r>
              <a:rPr lang="en-US" dirty="0" smtClean="0"/>
              <a:t>       for </a:t>
            </a:r>
            <a:r>
              <a:rPr lang="en-US" dirty="0"/>
              <a:t>(</a:t>
            </a:r>
            <a:r>
              <a:rPr lang="en-US" dirty="0" err="1"/>
              <a:t>minIndex</a:t>
            </a:r>
            <a:r>
              <a:rPr lang="en-US" dirty="0"/>
              <a:t> = index + </a:t>
            </a:r>
            <a:r>
              <a:rPr lang="en-US" dirty="0" smtClean="0"/>
              <a:t>1;minIndex </a:t>
            </a:r>
            <a:r>
              <a:rPr lang="en-US" dirty="0"/>
              <a:t>&lt; </a:t>
            </a:r>
            <a:r>
              <a:rPr lang="en-US" dirty="0" err="1"/>
              <a:t>listLength</a:t>
            </a:r>
            <a:r>
              <a:rPr lang="en-US" dirty="0"/>
              <a:t>; </a:t>
            </a:r>
            <a:r>
              <a:rPr lang="en-US" dirty="0" err="1"/>
              <a:t>minIndex</a:t>
            </a:r>
            <a:r>
              <a:rPr lang="en-US" dirty="0" smtClean="0"/>
              <a:t>++){</a:t>
            </a:r>
            <a:endParaRPr lang="en-US" dirty="0"/>
          </a:p>
          <a:p>
            <a:r>
              <a:rPr lang="en-US" dirty="0" smtClean="0"/>
              <a:t>                if </a:t>
            </a:r>
            <a:r>
              <a:rPr lang="en-US" dirty="0"/>
              <a:t>(list[</a:t>
            </a:r>
            <a:r>
              <a:rPr lang="en-US" dirty="0" err="1"/>
              <a:t>minIndex</a:t>
            </a:r>
            <a:r>
              <a:rPr lang="en-US" dirty="0"/>
              <a:t>] &lt; list[</a:t>
            </a:r>
            <a:r>
              <a:rPr lang="en-US" dirty="0" err="1"/>
              <a:t>smallestIndex</a:t>
            </a:r>
            <a:r>
              <a:rPr lang="en-US" dirty="0" smtClean="0"/>
              <a:t>]){</a:t>
            </a:r>
            <a:endParaRPr lang="en-US" dirty="0"/>
          </a:p>
          <a:p>
            <a:r>
              <a:rPr lang="en-US" dirty="0" smtClean="0"/>
              <a:t>                      </a:t>
            </a:r>
            <a:r>
              <a:rPr lang="en-US" dirty="0" err="1" smtClean="0"/>
              <a:t>smallestIndex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minIndex</a:t>
            </a:r>
            <a:r>
              <a:rPr lang="en-US" dirty="0"/>
              <a:t>;</a:t>
            </a:r>
          </a:p>
          <a:p>
            <a:r>
              <a:rPr lang="en-US" dirty="0" smtClean="0"/>
              <a:t>         }</a:t>
            </a:r>
          </a:p>
          <a:p>
            <a:r>
              <a:rPr lang="en-US" dirty="0" smtClean="0"/>
              <a:t>     }</a:t>
            </a:r>
            <a:endParaRPr lang="en-US" dirty="0"/>
          </a:p>
          <a:p>
            <a:r>
              <a:rPr lang="en-US" dirty="0" smtClean="0"/>
              <a:t>      temp </a:t>
            </a:r>
            <a:r>
              <a:rPr lang="en-US" dirty="0"/>
              <a:t>= list[</a:t>
            </a:r>
            <a:r>
              <a:rPr lang="en-US" dirty="0" err="1"/>
              <a:t>smallestIndex</a:t>
            </a:r>
            <a:r>
              <a:rPr lang="en-US" dirty="0"/>
              <a:t>];</a:t>
            </a:r>
          </a:p>
          <a:p>
            <a:r>
              <a:rPr lang="en-US" dirty="0" smtClean="0"/>
              <a:t>      list[</a:t>
            </a:r>
            <a:r>
              <a:rPr lang="en-US" dirty="0" err="1" smtClean="0"/>
              <a:t>smallestIndex</a:t>
            </a:r>
            <a:r>
              <a:rPr lang="en-US" dirty="0"/>
              <a:t>] = list[index];</a:t>
            </a:r>
          </a:p>
          <a:p>
            <a:r>
              <a:rPr lang="en-US" dirty="0" smtClean="0"/>
              <a:t>      list[index</a:t>
            </a:r>
            <a:r>
              <a:rPr lang="en-US" dirty="0"/>
              <a:t>] = temp;</a:t>
            </a:r>
          </a:p>
          <a:p>
            <a:r>
              <a:rPr lang="en-US" dirty="0" smtClean="0"/>
              <a:t>   }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Quick Sort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0070" y="528102"/>
            <a:ext cx="1861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Quick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Sort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0" y="1383942"/>
            <a:ext cx="4354895" cy="261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ElAu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rgfjz4s1Pwh8PbzUtIs7+a8JVY57eFZFt/nXLSbiMAgkDGeTQNK7sd9RXIeHvG1zq2qQWEngfxdpolzm6vbSJIUwCfmKykjOMdOpFaHi/xZpnhlbeO6ivb29uiRa2Fhbme5nx1KoOgHdiQBkZND0EtTforkvDXjzTtY1U6Pc6Treh6mY2lhtNVtPJe4RfvGNgWR8ZGQGyPSudT42+GlW8lutD8T2dtp14bPUrmbTv3Vi4IGZWViApyPu5I6kDigD0+iuI0n4laXqV3e2UGh+Io7y3tPttvbT2PlyX0G7bvgDN83OOG2nkcVk6V8Z9D1iBzonhrxbql1DI8d5aWunB5LNkYqVlO/YGJBwoYnHagD02iuf8O6/onjfw/cvps9yIm32t1Ewe3ubaTGGR14aNxn+orjPCmjReGfjbLpGn6jrE1lL4fFw0N7qU1yok8/buAkY4OOOKaXvW/rZsG/dv/W9j1OiqHiHVrfQ9Jm1K6hvJoosZjtLZ55WJIACogJJyRXK6Z8StPuNXstO1Tw54n0A38ohtJ9UsBFDNKQSI9ys21jg4DYzSWrsD2udzRXm/xm8bar4UvvDVvpmk6vdC81WGO4e0t0kWSM7swgsw/eNgEfTqK6Pwr4sn16/ktZPCPibRgke/ztSto4425A2grIxzznp2NC1VwasdLRXL+K/G+m6DqMelx6fq2tao6CU2OlWvnypHnAdySFRSem5hntmpfB/jHTfEs1zZx2uo6ZqVqA0+n6lbGC4RT918chlOD8ykj3oWoPQ6Oiq+pX9jptnJeajeW9nbRjLyzyBEUe5PAql4a8RaN4j0ttU0W+W7sVkaPz1VlRivUqSBuH+0OPegDVorgP8Ahauk3Eskmk+HPFes6dG5VtT0/SzJbHBwSpJDSAeqKw9M1q6PqOi/EvwKLy1bU4NNvWZQVke1nGyTHVDuXlfUHHB9KNbaBs7M6qivNfhJZf2R428c6JDfalc2Vnc2n2db29kuWj3QBmAaQkgEnNdj4s8RW3hywjup7DVb9pZPLit9OsnuJXbBPRRwMA8sQPeh7JgtTZorkPDXj/T9Y15NCu9F13QdSliaa3g1W0EX2hFxuMbKzKxGRkZyPSp/F3jbT/D2o2+lrpur6zqk8ZmWx0u286VYgcGRskKq54ySMnpR2A6iiuP8HfELS/E3iK68Px6TrumalaWq3U0GpWXkFUZioxkndyOoyPema/8AESw03W7nR9P0HxF4gurMD7Z/ZNkJUtiRkK7MyjcQQdoJOO1AHZ0VzXgLxppfjKHUJNMtdStjp919luI762MEiybQxGw8j7w6gV0tFguFFcb8WIfEl1pekWnhq81Cykn1e3jvLiyRTJFbHd5jfMCABxziuM0/QPE9x8TtX8Mv8TPFX2Sz0y2u42H2feXkeVWBPldMIKS1/ryuNq39edj2WiuA8FeILrw18MNO1D4jahc210JnhuLm9iwwJlYI0m1cKCoX5iAK7fTr6y1G0jvNPu4Lu2kGUlgkDow9iODVNE3LFFFFIYUUUUAFFFFABRRRQAUUUUAFFFFABRRRQAUUUUAFFFFABRRRQAUUUUAFFFFABRRRQAUUUUAFFFFABRRRQAUUUUAFFFFABRRRQAUUUUAFFFFABRRRQAUUUUAFFFFABRRRQAUUUUAFFFFABRRRQAUUUUAFFFFABRRRQAVxXxy06+1X4Ua9ZabayXd00CukMYy77HViFHc4U4Heu1ooY4uzucFpvxY8J6lJbWmjLrGq3kpVTbWulzl4cnBMhZQqAd9xHSuZ+Luj29r8SLLxXrk3iODQX0o2Ml3o80qtZyCXeDIsWWMbA4zggFRnrXsdFD3T/rsJaK3Q8U8HR+ANS8a6RPoOpeN/EV3ZytJHPLLcy2lqShBZ2kAXkEjAyeelY+r3cLfDT4wacvmm6g12ed4vKbPls0e1hxyDsbpnpX0HRTv+X6p/oP8AzT+6/wDmeUvremy/GXwXfR3DG21Lw7cR2knlNtkYvEwHTg4BPOOlc38HPiB4f8J6Trmn+JLa80lZNf1Ga3vPsckkN6PPYHDop+cEbSp54GM17hq0d9NptxFpt1FaXjIRDPLD5qxt2JTI3D2yK4f4beC/GPhNltbvxjpuo6Wbme5lgTRjDI7yuznD+c2AGY9jxxQnr9/4u5Nlb5r8FYh+HUuNQ8YfEC+s7jSNJ1N4pYI7mEpK0MERUzvHjK7uwIzhRxXLn4neB/8AhdX9tf23/wAS/wDsD7N5/wBml2+b5+7b93rjmvcKKXVNdP8AKw3qnfr/AJp/oeffFfXr9fB+l6lod3fQaReXUX9o6jYQGS4trNlJMiJgkc7QTglQScV5L4xv/DsUvh7V9A1bxrrGk2WvWc2o6hfTzPZRKHznEigu3+4ML39K+m6KFpK673/IHqreVjzn4xz+d4f8M+JLSG4vNP0/WrTUbhreFpHW3AbMgQDcQAwJwM4rU0H4k+GvEGrQaf4fXVNUMh/eXEGnyiCAYzmSR1VR9ASfauyoprTTpe/5f5A9bfd/X3nhXjHSdL0P4oeINW8X6j4p0zS9Y+zy2eo6ZczrbgpGI2hlEQO1gRuUkYIY88VufCyHwbdeM31Tw3ceMNXmjs2gOpai9w1qqFgTGrS43NkA/KCOOtes0Uo6BLU8V1TwX4g0rxbeeIfEOgp8RrB7lprVTckXGnoSSES2kPkvtHAIIY13011b+OPh3q1roZu9PkubSexVbm2e3ltpShXDIwBGMjpx6V1lFJpOHI9ilJqXN1PKvCfxO8M+HvDVh4f8RWuoaHrGnW0drLpp06ZyzIoXMJRSJFOMgqT15rqtK17Q9F8DLrt5plx4a0zcXMFzBtkj3vwzImSCxOcdeecV1dFVKTk23uyEkrJbHiPgj4leCrf4j+NLybWtlvqVzZ/Y5DbS4m2wBDj5ezcV0Xxk1a6stT0SC+1TVdF8K3CynUNR02NjKso2+VGzKrNGjZb5gOoAyK9MopdF5DWlz5wt9U0LS/it4N1m0vfF0/h7ddQrqOsSTSQvM8eFESuPMwc8vgL2Ga6T4l6tocPxWnXU7nxH4bmtdLg267pUcjxujyOfJmARlABXIJHc8iva6KO3kHc8i+EuoXmoePLubTdbv/E+hiwKS6rqGnLBIkwkysMcgRDIuCSeCAcc5rnL7XPDsXjTxPcXmveKfA11/abwSTWcMklnflEUCXLRugkxgEDHQda+gKKO3p+tw7nnHwPudSu4dcuJp7jUNLku0bT9Tu7AWlxejYA7uoVdwBAAYqMgV6PRRTbuJCSOscbSOcKoJJ9q8X8P/ELwhN8c9Yuo9WzBe6XZWdtJ9nlAkmWWbcg+XqNy/nXtNFJaNMb+Fr+u5k+LNc0/QNIa81GC7uY3YRJBa2r3EkzNwEVFBJz78epryzSfBfiDVPFtn4h8P6Cnw5sEuFmuUW5LXGoJkEo9tGfJj3DuSWFe00ULR3B6qwUUUUAFFFFABRRRQAUUUUAFFFFABRRRQAUUUUAFFFFABRRRQAUUUUAFFFFABRRRQAUUUUAFFFFABRRRQAUUUUAFFFFABRRRQAUUUUAFFFFABRRRQAUUUUAFFFFABRRRQAUUUUAFFFFABRRRQAUUUUAFFFFABRRRQAUUUUAFFFcj46+IWh+Dbu1t9YtdYf7UypFJa6dJPGXY4VNyjAYnoKAOuorkvGnxA0Twla6bcata6uU1FlSAW2nyTHe2NqMFHysc8A88H0qbXvHfh3Q9JsL/AFOa6gfUFzaWYtXa7lOMkCEAvkd+OKAOnork/C3xB8O+INVOkQNfWOpbDIlpqNnJayyIOrIHA3Ad8ZxWB8c9d8ProF14d19vEdlbTJFLJqGnWEkiRDzBjMgBA5GD7Gh9A7npdFMt9v2ePaSV2DBPUjFeceNviB4QvIr3Q/7R8ShIJAl3f6FbTlbZlPKmeNSBjvjOO9D0dgWquelUV5t+z5qTal4Z1l01281y0h1y5hsru6uTO7wDbs+c8kc16TTatb5fiHcKKp61qEWk6VcajNDdTxwJuaO2haWRvZUXkn6VxHwiu9C1DW/F+oaRda21xdajHLe2up2zwG1cxLhUVgDtK4P40lq2HS56HRXHeKfiV4X8L+IYtF16W9sZJlJiuJLOT7PIQu7asgGC2P4RznineGfiL4d17XV0S3XU7O+kiM0Ed/YS232hB1MZcDdjqcciha7A9Nzr6K5nxd440Lwze2+n3n266v50MiWlhaSXM2wHG8qgO1c8ZOKj8GeP/DvizU7vTNJe+W8s4UluIbqzkgaMMSACHA54NC12B6bnVUVxuvfErw3pOqz6YE1XU7m2OLldN0+W6EB67XZAQD7ZzWxpfijR9V8MyeItKnkvrKNHZhBEzS5T7yeXjdvGMbcZzR0uFtbG1RXC2PxW8I3NnezySajZy2c6272lzYSx3LyMu5VSIjc5I54FV/E3xKsY/hjrHinRrfUzNaLLCsUunSCWGdVJHmRkZCjgknjFJuybGldpHoVFefeDfidZaxa6RBNoviVby8ihDzNo0yQb2UZbeRgLk9emK6zxRrlv4f0z7fc2mo3Sbwnl2Nq88mT32qM496qS5SU7mrRXC/A0aKPAx/sG/wBUvbQ6hdFn1GIxzpIZWLoVIBAVsgfStTxf468PeF7uCx1Ca5n1Cdd8VlZWz3Fwy5xu2ICQvucCk9B9XY6aiuZ8J+OfD/iaW5ttPluob61XfPZXdq8Fwi9m8twCQfUZFYNv8ZPBs8tzaxjWTqNtKI5NO/suY3QJXdnywuduCOelAHolFYng3xVo/izS5NQ0eaUpDK0M8U8LQywyL1V0YAqeQefWudu/i14RguJ1VdZurWBzHLfW2lTy2qsOG/eKpBAIwSMih6bgtTvaKxNI8V6Fqfg6HxdDfLFo0sBuBc3AMYWMfxHd06d65qP4weDWZJJf7YtrB22rqNxpU8dofQ+aVwFPqeKdtbdQ6XPQKK5zxp4y0rwnp0Wo6hb6nc2siNJ5thZvcqiKMlmKA4GO9ZWp/FTwfYrCxuL67V4o5pTZ2Us4tkcAqZigIj4IODz7UlqB3FFea/Er4kN4X8aeGNJhs9SuLa+kdro2+nPP5kflsVEZUctuAJA5ArqfCXi6y8Syzx2mm61ZmBQzG/0+S3DZ/ulwM/hQtQeh0NFYfj7Xl8MeC9X19lDmxtHlRD/E4Hyr+LYH41iaZpureF/hDcpayzXGvJp811JKR5jyXjIXYgHOfnOAPQAUm7JvsNK7S7/1+p29FeI3q/Ey0PgiOb4lahHN4hmEV0j6NZg25+zPKQB5fUMuOa7T4cN4ut/FHibSPEmsXWsWlm1sbC7nsorfeHjJcDy1AbDYHtVuNm12Jvsd1RRWX4o8QaR4Z0h9V1q8S1tUIXcQWZ2PAVVHLMewAzU3GkalFeAfETxnpN/qmnalpPiHxnomrS6lYxRaddmezt7mIzKr7Y2AV/lJzzmvX/F/i/R/C/2ddRF9NPc58mCzs5LiR8deEBx174o+zfzt+X+Y7a2Ogorm/B/jbQ/FFzdWdgb23vrVQ01pfWr28yqejbHAJU+o4rkfEHxROj/FtvDcum61Pp8WmNK622kySu83mABlIHzJtOMjjNHVLuLo32PUqKx/CniK18SWUl3a2Wp2ixyeWUv7N7dycZyFcAkc9a57VPin4Zsby5tha69di1cpcTWmkXEsUZHXLhcHHtmh6AtTuaKqaNqVjrGlW2qaZcx3VncxiSGVDkOp71558XNI0/xB8QPAejatC9xYTzXplhErIHKwZXO0g8Ghp3sCs1c9OorI1Tw3oup+HV8PX1n5umKiIIfMcfKuNo3A57DvXJfs/QR2ngzUbOHf5Ftr2owwqzliqLcMFXJJOAABTWra/rp/mD0Sf9df8j0SiiikAUUUUAFFeYfE3XPDt94i0LQ9WfxLp0tlrdtNBcwWEn2aebkJG0uNpUlufpXe+JtZt9A0abVbu3vbiGHG5LS3aaTBPUIvJ96V/d5v66DtrY0qK85T40eB5tNj1Kyk1e/tDEJZpbTS5pVtwf8AnqVXCkdx1Hetnx94wt9G+Gt74q0sy3qGyaazktoDOCWQlHIH8HQk9AKJPlTb6BFczS7nW0V514K+KFnrGn6NFcaL4lF5eQwiSY6NMsHmMoy2/GAuT16Yr0WrlFpkqV1cKKK4bV/ir4R0jxHc+H9Ul1Gzv4YzJGklhL/pIBA/c4H7w5P8Oeh9KnrYZ3NFcx4O8daF4pv7vTrEX9tf2iLJLaX1nJbShG4DhXAyuRjI71k+KpJPDvxQ8Pa1HK4s9czpF9GWO3zArSW8gHQHIdM9ww9KdtUu/wDX/ADo/L+vy1O9ooopAFYd/wCK9Fs/FVn4Yknlk1W7QyLBDA8nlpz88hUEIpwQCxGTW5Xn/hQiT43+NXT5hHY6fGzD+FsSHb9cEH8aFuD2Z6BRRRQAUUUUAFFFFABRRRQAUUUUAFFFFABRRRQAUUUUAFFFFABRRRQAUUUUAFFFFABRRRQAVh+PvD8fijwjqOiO5ie4izBKODFMp3RuD2KsFP4VuUUmroadnc8c8AazdfErxdpdxqEDxReEYSNQiZSFbVmBQj3CIGYf9dB6Vp+KNQs/B/xgbxV4mjkTRrzSI7K21Lyi8djKsjM6OQDsDgqd3T5cE16eqqudqgZOTgdTQyqylWUMD1BFU3qn/Wu/56fIVlZr+tNv69TyXxJ4k0P4geJ/C9h4LuV1e503Vo7651G2UtDZwop3qZMYLODt2gnOeelL+0Z4z8KWfw/8Q+HbrxBp8Orm3TFm8wEpyysPl69Oa9YjjjjG2ONUHooxTXt4Hbc8MbN6lQTS6W+f9fcNPW5zegeJ9A8XaHeW3hXxDY31xFbbGe2lD+SzKQpOOnP8q4f4a+P/AAd4P8C6f4X8R3a6FrelwC3u9PniYTSyjhnjAH70OcsCuc7q9diiiiz5caJnrtUDNDRRM4do0Zh0JUEim3q/P+v1EtEl2PHf2XdY0m50zxRplsq2F6viC8um0yTCzW0MjgpuT+H6fhXstNWONXLrGoZupA5NOob0Xol9wPVt9yhr+s6VoGlyaprWoW9hZREB553CopJwMk+pIFeS+AfiP4Dj+IvjaaTxbpCx319a/ZWNwMTYgVTt9fm4r2h0SRdsiqy+hGRUX2W24/0eHjp8gpR0d3/WwPY8o+LHirwpY/FjwJZ6rrWnQS2V3cS3EU0gzFvtmEbEHpkkYPrTviV4v8L2Pxi8C2t5r1hBPay3RnjeUBoxLb4jz6biRj1zXq7wQu254Y2b1Kgmh4IXbc0MbN6lQTQtLDev3WPFfHmv6BZ/F7Ud3i6/8F6pb6daxSagIUntLuJy7KkgkRlRlOcHKkgn0rT+EWr3WrePdVlh1qw8WWX9nor6/b6YLVhIsh22+5TtlABLZHT8a9ZeONwd8aNnrlc5pURI12oqqvoBgUR0/H8RS1/D8D5x8Kx6L4YtbvQ/GPxQ8V+E9WgvLh5YDcwwwXAaVmE0LNCd4YEH7xIORXo3wkk8K6bo/iHWtL8Qa7qNhJcfarzUtYQIjkRjc6Hy0yu0DLY7da9Gkhikx5kSPjpuUGnFV2bdo24xjHGKE7L5Derv53PCfBPjj4YxfFjxpr934k0ETzzW0VndPOuWjEIDBCe27rivVPiJbS6l8Odft9Oi8+a60ydYVTrIzRnbj1zxW79ltf8An2h/74FTClJXhy+VhxlafMeX+EPiv4Et/CWj2P8AbXn6lFZwwPp8FvJJdLIqBWQxKu4EEEcgV3HiLxR4f8OWNvfeINWtdKguGCRPdyCPc2M7ee+M8VqrDErmRYkDnqwUZpZI45ABJGjgdAwzVylzNvqRFW06Hj/wG8deDZbG90ePxLpj6hea/fvb24nG+VXndlKjvkciri61pfgT4p+KL7xg5sbbWzbSadqssZMHlpGENuzgYQhgWAOAd+a9RW3t1YMsESsOhCDIp7oki7XVWX0IyKna3pb+vuH389TyuPW9L8b/ABU0DV/Ccn2yx0SC6/tHVY4yIGV1CrArkAOdw3HGQMVV+EPizwnqXxP8fnT9b025nuruGaExSAtJClugZh6qDkfWvXkREXaiqq+gGBTUggRtyQxqemQoFNO33frcDyD4U+MPDOoeL/iP/ZusWOoPLeC8iihmBM0SW0YZh7Z4z61x/g/xb4ftvB9oNF+Ls/hezeESRaJq2mRXLW6uSTGhZFkkXkgEFu2DX0ekEMZykManGMhQOKDBCxBaGMlehKjil/kl9w7njd7Y61q3wA0dn8Oops7u3u7jSrW3MQurWKfcQsR5UsgD7D9K3dY+LXw6vvD9xZ2+pJqt1cwtCmjxQO11KxXHlGHG5T2OQAK9LpghhEnmCJA/94KM/nRL3rp7MIu1n1R5Nqt/Z+B/2e4dD8XavaWGpSaFLbxRzzAF5PKP7tT/ABEZArS+B3iLwBJ4R0Xw34a1bSHvFsI5JrO2kBffsHmMw6k56k16PJFHJjzI0fHTcoOKSOCGNt0cMaN6qoBqua8pN9f+D/mTbRJdP+B/kedfGK8g0XxJ4I8R6gXh0nTtRm+23QQsluHgZVZ8dF3YGegzW/4d+IXhPxHrC6X4f1I6rIUZnmtYXeCMD+9LjYCewzmupZVZSrKGB6gikjjjjXbGioPRRipQ2cj8atMuNX+FniCztIzJcC1M8SD+NomEgX8SmPxrovD+p2utaFYatZuHt7y3SeNh/dZQR/OrxAIIIyD1FZnhrQ9P8O6WNM0tHjtFkeSOJnLCPexYqvouScDtQuv9f10+4H0PMvi7438IWHxB8FWt74j023n03WJJL2OSYBoFNrKAWHYZYD8RXrOnXlrqNjBfWNxHcWs6CSKWM5V1PQg+lPe3t3Ys8ETMepKAk09VCqFUAAdAKFtYHvcWvOfi4x0zxH4R8VX1rNdaJpN3M18IojIbcvGVScqMkhTnJA43Zr0ag8jB5FHW4z5/+PHxE8E69oehR6PqEGrC016wu7i8gUtDYxrMpLySYwuRxjOfauh+IHjKCbxTY2d541l8KeFbnTVu7XVbRU/4mEjE5RZ3VlQKuDjGW3e1etiCAIUEMYU9RtGDStFEyBGiQqOilRgUdLed/wALfogv+VvxueA+ANe0i2+PEHm+KNa1G0vtFNvpl3ripG12/nDKw4RC6+5H04rsfGetab4U+NWma94huhp2k3GhS2aXswIhE/nK+xm6KSvIzjOK9NMUbMrGNCV+6SvI+lLIiSLtkRXX0YZFO9uXyv8Ajf8AzFa9/O34W/yOb8OeONC8Tm9Xw1NNqYtYt/npA6wSNzhFkYBWPHbOK8i0/wAVwazYfatb+Jfiez8USs6nw3pFtGkltJk/ufJaJmbHHzscHrkCvoJFVFCqoUDoAMUgjjEhkEabz1bbz+dS1caZ5h+zBq2n3/wo0+xt72Oe8sGkjvYdwMkDmVztcDgN9OK0vHf/ACVn4e/9db//ANJzXexxxx58uNUz12jGa57xp4N0rxXLYT39zqdpcae7vbT6fevbSoXXa3zIQeRxVSleVxRVk0dHXn/wK/5FnWf+xj1P/wBKXrqtU0GHUPDy6K+o6tBEqIv2m3vpIrk7e5lU7snHJzzUfg3w1pvhPRv7K0trpoDNJOz3M7SyPI7bmZnbkkkk80LRv0/Vf5CeqXr+j/zNW8uIbO0mu7iQRwwxtJI56KoGSfyFZPgfxPpvjHwzaeItHW5FhdgtCbiExswBIztPOMg0vjrQn8TeENU8Ppfyaf8A2hbtbtcRoGZFbhsAkdRkfjV3QtMs9F0Wy0jT4xFaWcCQQoOyqAB/Kkut/wCu/wCg30sXaKKKAPHPjj4+8FrFpelt4n0tb2y8RWL3UBnG+JUlBcsO2B1rt7zxz4PuvBmo69beJNNl0uENBLdrODGkhXhSfX5h+Yrp2trdmLNbxEnqSgyaUQQiMxiGMITkrtGD+FJq8HHv/kl+g07SUv66/wCZ5D8KPFnhK1/Z3s7g63psVvZ6eLe7fzAFinZT8rf7RJ/WpfhzeWniT9mRdP0G6h1C6j8PPZvHA+4rP5BHln0bkce9esiCAIU8mPaTkjaMGnRxxxgiONUHooxVVPf5/wC9/wAH/MIPl5X2/r9Dy3wX8VvAtn4K0Wxk1oyanb2MMEumw28kl2sqIFZDEF3AggjkV6lE4kiSQKyhlDYYYIz6ikEUSyGQRoHPVgozT6cpczbfUiMeVJLZBXj9/wCKvCY/aYsrebWtN+1RaHJYhGkG5LlrhSIx6OR29K9gqMwQb/M8mPfnO7aM5pR0kn6/irfqU/ha7/53/Q8nfxd4Y/4aYSz/ALdsPtP9gGwMXmjd9o+0giLH97HOK3vijjUPFPgjw/Dhp5NXGoOB1SG3RmZv++mRf+BV3XkQ7/M8mPfnO7aM5qhHoWnp4mm8RmN31GS1W0Du+RHEGLbVHbJOT64HpRHRRXb/ADv+f4BLVyff/K35GnRRRSAK8z+EtiPDnjjxp4VSaS7iW4h1OO5n+advPVspI/8AFtKfKT0BxXplcOmk67pXxcu9ctdPjvtJ1q0gt7iVZwklm8O/DFT99WDAcHINEfi/r1/QH8P9f1sdxRRRQAUUUUAFFFFABRRRQAUUUUAFFFFABRRRQAUUUUAFFFFABRRRQAUUUUAFFFFABRRRQAUUUUAFFFFABRRRQAUUUUAFFQ305tbKe5EE1wYo2cRQqDJJgZ2qCRknoOa+eodcm8X+LfEtzrXh/wCKMsdreLbWlrpcxtltI/LU7XWOZf3hJJyd3BFC1dh20ufRdFc/darovg3wZDe6te3NtYW0KJvvHaWdicBUPVnkJOMDJJrAh+KukJNCdY8PeKdBsp3CR3+p6YYrbcThQzAkx5PTeFp21shLa539Fcn4/wDHVr4NhW6vtB12+svL8yW7sbdJIYBux85Z1I654B4qpcfEzQl1KO2s9P1vU7UzrbzajZWLS2kEjEDa0mecEgHaGC98UlrsD0O3ooooAKAQRkHIrkfi/rF5o3gW7bTJPL1K+ki0+yf+5NO4jVv+A7i34Vu+GtHs/D/h+y0XT49ltZwrEg7nA5J9STkk9yTQtm/6/rb7wfQ0cjOMjPpRXl1lquia18atLurzw/4p0nXIdNureza+gjjtpoQ6mQjDsSclccDg11XxF8a2PgbSV1bU9L1a7sQT589lCrrbKCBuk3MuBz2z0NHRPv8A5jtrZHT0V58/xa0COW3mk0fxImjzzJCmsvpjJZZY4UlmIYKSQA23byOaZ8cvGWqeENF02bStO1O4ludQt43ltbdJEVDKgZDuYYZwSF9+4o7ebsI9EorlfDPjGbWtUFjJ4N8VaSChb7RqFpHHEMdsrIxye3FdVQAUEgdSBRXl3xl1bRLiXT9F8R+H/FX2G31Wyni1Gzt4/s3n+YBGC5fONzAH5aFul3Do2eo0UUUAFFI7rGheRlVR1JOAKh+2Wf8Az9Qf9/BQBPRQCCAQQQehFFABRXKePtP8W3kXmeH/ABRDolpDbyNPiwWeZ2AyNrMcKOD2NO+EepX2sfDDw3qmp3LXV7dadFLPMwALuV5JAwPyoWqfl/wf8gelv6/rc6miikY7VLYJwOg6mgBSQOpA+tFeOfE/xbo+saAkXibwP49sdNsr6C6a5FlCqK8cg2EnzT8ucdulexKdyhh0IoW1wejsLRVE6zpA1saGdUshqhi84WXnr55j/vbM7se+KvUAFFFc54+1n+ytIMLeH9d1iO8SSGQaVAkjRKV5LbmXHXjrSk7K40rs6MEEZByKK5H4NDRV+F+gL4cF6NJFoPsovABMEyfv4yM9a66qkrNomLukwooqrqupafpVlJfanfW1laxjLzXEojRR7k8Uhlqis7w3rml+ItJj1XRboXdlIzLHMEZVfacEjcBkZHB6HtWjQ1YAorlPiJ4607wLaW99rGm6rNYSuElu7WFXitcsFBlJYFRluwPQ1mRfFXQ21Cyim0XxLaaffTrb22q3OmtFaSOxwg3MdwDHABKgHI5oWuwPQ76ig8DJ6VR0bWNJ1q3e40fVLLUYY5GieS1nWVVcdVJUnBHpQBeooooACQOpAory74o6vol54h0LSfEHh7xVHDZa5ay2eowW8YtHuTlYwXL5K5Yg/LXqNC1V/wCugPR2/rqFFZdxr1hB4ptPDchl+3XdrJdRAL8vlxsqtk+uXFalABQSB1OKy9O16wv9f1TQ7cy/a9LERuQy4X96pZcHvwDVT4g6CniTwhqGlbjFO8fmWsy/ehnT5o5FPYhgDSbsrjSu7G/RXP8Aw315vE/gXR9dkUJNdWytOo6LKPlcfgwaugqpKzaJTurhWV4r8Qab4Y0OfWNWldLaIquI4y7u7EBUVRyzEkAAetateffHJlOi+H7VTmefxHYLEg6uRKGOB7AE/hS3aXdpfe7D2TfZN/cdto99/aWl21/9ju7Pz4w/kXUflyx57OuTg+1W6KKGAUUUUAFFFFABRRRQAUUUUAFFFFABRRRQAUUUUAFFFFABRRRQAUUUUAFFFFABRRRQAUUUUAFFFFABRRRQAUUUUAFFFFABRRRQBDfXUFjZT3t1II7eCNpZXIJ2qoyTx7CvFPhz8TvA2n+JPGtxe69HDFfayJ7VmglxLH5Ea7h8vTII/CvcaKFo2/K34p/oD1Vjz/4sW91cW/hjxPp9hPq9po2ppqFxZwJuklhMTr5iKfvMm8OF6nBxzWN4z+I/hjxX4U1Hw14ZhvNf1fU7Z7aKwSwmTYzjbumLqBGq5ySxHTjNes0Umk009hptNS6o8c+N+raR4d+Cs3g/WdTEmqzaRHDHH5bsbgrtViMA+h612vw78XeDdbtY9H8K39tL9itkJt4YGjWJOBwCoHX0rrqKrmbbb6k8qSSXQKKKKQzhfjnBJ/wgo1aKMytol/baoyAZJSGUNJ/45uP4V2kV1by2KX0cqvbvEJVkXkFCMgj8KfNFHNC8MyLJHIpV1YZDA8EGquhaXZaJpFtpOnRGKztUEcMZYtsUdFBPOB0FC2a/r+tED3X9f11PHNe+J/gWf4ueGNWh16N7G10++jnmEEu2NnMW0H5e+0/lWv8AHzxb4dn+DFzLFqCyJrES/YNsTnz9sik4GOOPXFes0UdEv63uNO0rnkHxz8YeG7j4MtLbaksiaoI/sOyF/wB9slQtgbeMD1xWr8WrqPX/AIW2euaFHNqdnDf2V+fs0TM7wxzKzsqY3HABOMZ4r0qinfr53Elol5WOJ0f4o+FNc1G2sNAfU9XmncKxtdOm2QA/xSuyhUA9zn2rtqKKQBXjnx+8deFF0VvD51ZTqdrq1jJNbrDIWRUuI3Y5C44UZ617HRR1T7foHRoxfCXivw/4rtp7nw/qSX0UDiORlRl2tjOPmA7VtUUUAYvjjTZNW8L3unw6VpmqvMoAtNRcrby/MDhyFYgd+h5ryY/DLU8H/i0fwt/8DZv/AJHr3Oiklrcd9CtpcLW+m21u0ENuY4lUxQkmNMDG1cgcDtxVmiiqbuyUrI5T4heNPDPhmzez1zVUs57u2kMCNG7F8DHG0HuRXL/s9eMvDeoeA/Dfhm01NX1e10uMT2pidWQqoDZyAOCfWvU6KUdL+f6X/wAxvW39dv8AI5vx/wCMtL8F2Vhc6lb3t0+oX0VjawWkavLJLIcKAGYDHqc10lc94h8JafrnijQdevpp2fQ3lltrcEeU0rrt3sMZJUZxz3roTnBwcHsaOgPc4L9oP/kj+v8A/XOP/wBGpXdxf6pP90V53qvgfxj4iX+zfFHja0u9CadZZrW00kQSzqrhljaQyNhcgZwoJ9q9GHAwKFsD3R5zpbeCdW+O2qm18OvJ4n0awiW61baPLRZB8sYO7l9ue3QHmvRqwfCnhXTvDl5rV7aPNNdazfNe3cszAsWIACjA4VQMAfWt6j7KQPdhXN+NvGnhnwrHHDr+qpYvcxuYQ0btvx1+6D6iukopSV1YadmeSfs4eMfDd34A8O+F4NSVtYgsj5tqYnVkwxJzkY7jvXrdFFXJ8zuSlYK8Rfwfr3h/xJca54r8On4jwfaGlt7tJy1zZISSFW0kPlHaMDKHcfSvbqKnZ3RXSxmeGdasNf0eLUtNE6wMWTZPbvDJGynDKyOAVIIx0rToopsR5Z+0pruk6b4JgsL+6EdxdX1rJFF5bMXSOeNnPAPAHNU/jv4x8Nv8P9Ikj1IOl/qFndWu2Jz5kUdxGztjbwABnmvX6KS0t63/AC/yHf8AKxnxatpt14e/tqO4SXTXtjcCUggNFtznntj1rkfgNH4Rk8BRav4M8Ny6DpmpzPcLDKoDyHON5GTgHHHPSur8V6ND4i8NahoVzcT28F/btbyyQEBwjDDYJBxxkVY0XTbTR9Is9KsIhFaWcKQQoP4UUAAfkKa3f9f10E9kv6/rct0UUUgPGPjf8QPCJXTdJXWEa+0/xDZyXUKwyExLHKC5Py4wBXpWh+INH8Y6HdXHhrWPMjy0H2qKMgxSbQcgOOSMg9MVu0UL4XF/1sv0B73X9b/5nh2p+EPFC/GXQ7ZviJrkkzaNdst4bO23RgSRZQDy9uDkHkZ44r1O40XVpPCsekx+Kb+K/UDdqiwxGZuc5KldnTjpW7gbt2Bn1paPsqP9bt/qH2r/ANbHh/hTwj4ok+J/jKBPiJrkMkSWPmXIs7bM+Y2xnMeBt6cY68169r+pW+g+Gr3Vb+f9xY2rzSyN1IVck/U4rRAAJIAyep9ao6/o+n67p/8AZ+qW4uLUyJI0RJCuUYMobHUZAOOhxSd3Gw01zXZgfBrS7nSPhjodpexmO6a3+0TIRjY8rGQr+BfH4V11FFVJ3bZKvbUK80+MNhFp/iPwl43hZzfWOqQ2BjY7o3huG2P8p4DjIIYc8Yr0uuV+KXh7UPEnhhbXSZbdNQtby3vrYXBIid4ZA4RiMkA4xkA4zSTtJPs1/wAH8B7prun/AF951VFVdHmvp9Lt5tTs47K9eMGeCObzVjbuA+BuHvgVaoasAUUUUAFFFFABRRRQAUUUUAFFFFABRRRQAUUUUAFFFFABRRRQAUUUUAFFFFABRRRQAUUUUAFFFFABRRRQAUUUUAFFFFABRRRQAUUUUAFFFFABRRRQAUUVBqDyx2FxJBnzViYpgZ+YA44pSdk2NK7sT0V4NPcfFO38H+ENYu/iFfW17rl9aWtzayaLaL9m84HdjMecjHeu68EDxpYfELVdF1/xBd67paadBPbXM2nwwASs7hlBjUA8AcH1q+XVr1X3K5N9Px+92O/oorl/ir4lfwl4D1TW4YriS4hgfyPKtmm2ybSVLKOigjkngVEnZXZUYuTsjqKK8+8G/E7T9YtdIgm0nxGt5eRRB5W0adIN7KMneV2hcnrnGKv+KviV4Z8NeI18P6p/aY1GWAzQRQafLL9oAxkRlVIZhkZA6VUlZ2EtUdlRXBWnxe8C3U1ilvqNy8d5IkInFnL5MErHCxSvtxG5PG1sGkvvi74MsdXvdHvZtTt9StCALR9Om824yxUGFQuZBlTyuRSA76iuZ8I+OvD3ie8nsLCa6t9QgXfJZXtq9tOE/vhHAJX3GRXTUWAKKKKACiiigAorH8W+JtF8K6YNQ1u8FvE7iOJVQvJM56IiKCzMfQCvHvEPizS77x7oF3ovibxfYajd61bRzaPftNbQyW5UhikLqAV4GcZ5NC1kkD0TZ7zRXO+L/GWi+F5LeHUvt0tzcgmG3s7KW4kcDqcIpwOR1o8HeNNC8VSXVvpsl1Fd2m37RaXls9vPGG+6xRwDtODg9KFrsD0Oioryq5+K6WPxT1jw/dabrc2n2dlEyLb6PNI/nF2DNlRyhAGD0PNeg+GNctvEGl/2haWt/bR7ymy9tXt5MjvtcA496FqrobVnZmpRXCah8V/Clnc3EXl65cxWzlJ7m20i4khjIOGy4THGDkiuy0u/s9U0631HT7iO5tLmMSQyxnKupGQQaFtcT0dizRXlvxG0LTPEvxk8K6TrMMtxZHSb+UwrO8al1eAAnaRnGTXoGtaja+H9Ee8lt7ya3tlVfLtYGnlI4Awq5Jo+ypP+tbB1sv60uaVFef8AwauNDvD4ovdFvtYuGudZkmu4dSt3he1lZFPlqrAEKAQR9ab8ffDuk6t8Odb1S+t5HvNN0y5ms5UneMxOIyQflIzyB1pSfKr+V/wKiuaVl3PQqKzfCrM3hfSWYlmNlCSScknYKu3dxb2ls9zdTxQQRjc8krhVUepJ4FXJcraM4PmSZLRTYZI5okmhkSSNwGV1OQwPQg96dUlBRRRQAUUUUAFFFFABRRRQAUUUUAFFFFABRRRQAUUUUAFFFFABRRRQAUUUUAFFFFABRRRQAUUUUAFFFFABRRRQAUUUUAFFFFABRRRQAUUUUAFFFFABRRRQAUUUUAFFFFABRRRQAUUUUAFFFFABRRRQAUUUUAFFFFABRRRQAUUUUAeR/Hvxd4X0698Mabf69p9te23iGyup4JJgHjhG/wCcjsvvXqGjapp2s6ZDqek3kF7ZTgmKeFwyOAccEdeQanltreV98lvE7dMsgJqSNEjQJGqoo6BRgChaRt53/BL9Aerv5W/P/MWuf+JVpc3/AMPfENlZxNNcT6bPHFGvVmMZAAroKKmS5k0VGXLJM8v8IfFbwHbeEdGszrizajFZwwPp8EMkl0sioFZDEq7gQRjkCpvFGoWVv8efBJup44GutIv44FlO1nctAQoB74B4r0ZYIVkMiwxq56sFAJ/GnNHGzq7RqzL90kZI+laOV58z8/xTX6mfLaPKj50utU0lfgr4tiF5bLJYeLpJL1dwzADfhgX9PlGfoK3NU8V+G9C/aMl13VsDTrjwvbLDqojLw2+6aQjcwB2K46N0r237PBhx5MeHOWG0fN9fWvMJvCvxLi8f6n4msbzwgYru0jsUt54Z/lhjkdkJxxu+fB7VMXZpf18Ni3qpef8A8lcbHrGk+Ovix4d1LwlML+00OK5N/qcKnySJECrAH6OSfmIGcYr1WmW8axRKipGnHIQYGe+KfT6WF1uQ36ebY3EfkifdEy+UW2h8j7ue2ema8KHgBsf8kM0//wAKY173RU21uO5gfD7TzpfhS0sjoUeheXu/0GO6+0CLLH+PvnrW/RRVN3ZKVkea/Eu5i0D4i+GPF2tQyPoFnbXVtNcLGXWxmk2FJmABIUhWXdjjPvXGfF/4h+B9W17wRcafqNtfW+na/FPdapHzbWSFWGGl+7lsgbQe3Ne+MqspVgCD1BHWo/s1t5fl/Z4tmc7dgxn6Ulpbyd/xuU+vmrfhY8m+IXixP+E1TS9W8az+DfDp0+O6tL62SMNqLsTuVZpFZV2gKdoGTuzWB8Mtd0uD473Mc3iXWNQhv9Ejh0y61tI4pbwiZiRFhELqOeSueuOK96khhkULJFG6joGUECgwws6yGJC6/dYqMj6U46O/r+NxPVNen6f5Hl2s6/pHhD44X2peJr6PSrDUdEghtbq4ysMkkcshZN/QMAwODXX6D400nxJY6jceGTPqS2kZKSCB44p3wSFR2ADcjGRkc10UsUUy7ZY0kHoyg05VVVCqoUDoAMCl9mw2/ev6flY+erPxTb6xov2zU/ih4mTxPOjb/DukWsKtby94PIaFm+XoWdgD1zXd/szarp+ofB/Rba0vYri5sYjDeRq4LwSbiSjgcBvavSBDCJDIIkDnqwUZP40RRRRA+VGiZOTtUDJpp7+YmcFr/wDyXvwr/wBgTUP/AEOCuv8AEOuaP4d046lrmpW2nWYcIZriQIgY9Bk+tZHjHwPpXijU7HU7q91ixvbKKSKGfTb+S1cI5UspKEEg7R+VdGLeL7OkEi+cigD978xOO5z1PvS+yl6/m2H2m/62SPHvhZ8QvA//AAmHjOP/AISrSd+o6+hs1+0rmcG3hUbfX5gR9RXdfGX/AJJL4s/7A91/6KaulFnaKwZbWAEdCIxxWF468G6d4xtFtNT1DWbe22PHJDY6hJbpMrDBWRVOHGOxpTV4cvlb8LFQdp83nf8AG5o+E/8AkVdI/wCvGH/0AVzvxvn8Iw/DXU18cwT3GhzGOGaKDd5jszqEC7SDndg/hXX2VvFZ2UFpCCIoI1jQE5O1RgfyrB8ceEbTxbJoq6hcSLa6ZqKagbdVBW4dAdgb2BOffFVUtOXk3+FyKV4RXdL9DS8LabYaR4c07TNLtXtLK2t0jghcktGoHAOcnPrWlRRQ3d3BKysFFFFIYUUUUAFFFFABRRRQAUUUUAFFFFABRRRQAUUUUAFFFFABRRRQAUUUUAFFFFABRRRQAUUUUAFFFFABRRRQAUUUUAFFFFABRRRQAUUUUAFFFFABRRRQAUUUUAFFFFABRRRQAUUUUAFFFFABRRRQAUUUUAFFFFABRRRQAUUUUAFFeJ/Er4lWcvxAtPClp4r1bQLKCCeS/ubLR5pZ2mRwqxruiYFOWJZQRwOa9B+GEiz+HGvI/E+q+IYJZmMdzqNp9nkQDgrt8tDj3K0R1Vwlo7HV0Vw178XPh1aXstrN4mhYwyeXLNFbyywRtnGGmVDGuO+W4roNc8UaHo2hRa5e3rNp0pURzW0ElyH3DKkCJWJB9cYovpcLa2NmiuOufih4Et9Bstbl1+P7HfKzW223laWRVOGIiC+ZgEcnbgV1GlahZ6rpttqWnXCXNpcxrLDKh+V0IyCKLAWaKKZcTR29vJPMwWONS7sewAyTSbsrsErj6K4r4PTX+q+GpPFWpXFw8uvTteQwvISltbHiGNV6D5AGOOpY1kfErx74Rm0XW/DUviTV9FvTG8D3lrpV4zWzDqyukeDj1B/GnL3dOo4q/oemUVm+Fbi2uvDGl3Nnevf28lnE0V04IadSgw5Dc5PXnnmtKnJWbRMXdJhRRRSGFFFFABRXLfEnxJomh6FNa6vqd7prX8EsMNxa2c87xEqRvHlKxUjOQTjpVj4a/Z/+EA0L7LrM+twfYYvL1CcMJLpdvEjbvmyevPNC1uD0sdDRSMyqu5mCj1JxS0AFFFU9b1Oz0bSrjU9QkkjtbdN8jJC8rAeyoCx/AGi4FyivLI/GHhXxJ8T/AA1cab4v1e2kijuYE0t9Pu4IL53UEFi6KpKBSRn3r1OnbRMOtgooqrdajp9rd29pdX1tBcXORBFJKFaXHXaDyce1IC1RRRQAUUV5rNrHjzxTretDwdf6Ppem6PctZo17aNO17cIAX5DDYgJ25GTnJouM9Kornvh14k/4Svwla6xJb/Zbhi8N1ADkRTRsUkUHuNynHtXQ02rCCiszxXq6eH/DOp65Jby3CWFrJcNFH95wik4H5Vz/AIE1fx3qUlvc+INF0KDTby3E8UthfPI8WQCqsGUBsg9VOKS1B6HZ0VzPxK8TXPhXw2t/ZWC315PdQ2dtHJJ5cQllcIpkfnagJ5OKm8H3Pi+UXEXizTNKtnTaYZtPuXkSQHqCrqCpH45oWoPQ6CiiigAorynTvjT4c/4TTxHpOpXNzHZ6e8CWjxaTdu7kofM3BYzjDDA4GRyM9a7C+8e+FrHwevi281CeDRmbb9oeynBXnb8ybN6jI6lQKOlw62Omorh4/i38OpEuWj8T27fZ1Viohl3SKxwpiXbmUE90DVYvPib4HtdH0zWJtcH9n6o2y0uUtpnRm3BcMVQ+Wdxwd+3BoA7CiuIh+LXw7m1JLCPxPbF3l8lJjFILdn/uicr5RP8AwKu3HIo6XDyCiiigAoqrHqWnyak+mx31s98kfmvbrKpkVM43FeoGe9WqACiivM/GfxC8E6g50S3+Ik+iXMVyI5byxgLxq/Ty2maNoV565INK4z0yivP/AIP+JJJvhFa+IPE+uLP5T3X2jULkogZEuJEVmKgL91R0FXNI+KngLVtUttNstfBnun2WxltZoo5m9EkdAjE9gCc9qprXlF5naUVw3xp8eReAfCg1EHN5NPFHAjW8kiMDIgfJQHbhWJGSMngZPFXfDvxF8J+INWj0vS7y+ku5QxRZdLuoVIAyfmkjVRwO5pLXYHpudZRXPeLfG3hfwpJBFr2rR2s9wCYYFjeWaQDqVjQFiPcCpfCPi7w74sgnm0DUku/s7hJ4zG8UkTHoGjcBlz2yOaFrsD03NyiuY+LFxcWnwy8SXVrPLbzxaZO8csTlXRghwQRyDUfw00S10Lwpbzx32q3Zu7aK4me+vpbpg2wE7S5JA9hQuvl/wf8AIGtvO/4W/wAzq6K8i8d/EDwVr1rp9rB4y1rQmt9Ut52mi0q9iEoWQfuWbywNrng5OOa9dHSn0uHWwUUVk+K38RppY/4Re30ya/Mqg/2hI6RKnOW+QEk9OOPrSA1qK4f4Ta74i1hfENr4mlsJbzS9WezDWUTRxlQiNwGJP8XWj41aJDqXgfU9ROoavZXOm2NxNbtYahLbfPsyC3lsN2Co6+9KT5VzeV/wuOC5pcvnb9DuKKx/BEss/gzRJ55Hllk0+Bnd2JZmMakkk9TWuzKqlmIAHUk1co8smiYvmSYtFA5GR0oqRhRVbVb+10vTbjUb13S2t4zJKyRtIQo64VQWP0AJrzO78aeEvEnj/wAJyaf4w1ixkt7mWNbA6bdwQ6g8kZCo5dFX5cFhnuKFq7A9Fc9VooooAKKKKACiuH+K91eaEmj+LbW6nSDTb1I7+ASERy20zCNiy5wSpKsD1GD613AIIBHINC2uD3CiiigAooooAKKKKACiiigAooooAKKKKACiiigAooooAKKKKAPKdb8S+Hbf9oHTGuNe0uIQaDdQyl7tF8uTzo/kbJ4bg8Hniuo+IMk/iP4W6+vhK+ivLm4sJo7aS1mDB32kFVYHqeR9TWpc+EfCl1cSXFz4Z0WeaVi8kklhEzOx6kkrkmtHTbCx021W002ytrK3UkrFbxLGgJ68KAKTV4cr8/xbf6jTtPmX9WSX6HCeEvHvwys/A1rFBrej6VY2tssMthcSrFJbkDDRvE2G3ZyCMcn1zUPweuLXQ/h7Ne6lImjaPc6lczaXHesIfKtncmJcNjbnkhewIruLnw/oN1qA1G50TTZr1SCLiS1RpAR0+YjNWNT03T9Utfsup2FrfW+4N5VxCsiZHQ4YEZqpNu76slJJKPRHk37N9z4LtfCMT2+paSda1G6uBMDdI08g859qAE5C45CjjnPevYIYo4YlihjSONRhVRcAD2ArJs/Cnhezuo7qz8N6Nb3EZ3RyxWMaOh9QQuRWzQ3cEFUPEdk2peHtS06Nij3VpLCrA4wWQjP61foqZR5k0VGTi00ch8FryO9+Ffh1kUI8FjHazR945Yh5bqfcMhFbXjL/AJFDWf8Arwn/APRbU3w94fsdCutUlsGlSPUrs3ckJbKJKwAcoO24jJHrk965jxba/FDVRqej6fH4TtNLvFeCK+knne4iiZcFvK2bS4ycfOB0orXqJ93+Y6VoNdl+RqfCD/klPhT/ALA9r/6KWuqqh4b0qDQ/D2naLaszwWFrHbRs3UqihQT78VfrSrJSm2u5nBNRSZh+O7aS78KX1vFp1/qLuoxbWN4LWaT5hwspZdv/AH0K8hPhjUMH/i2fxC/8LVP/AJKr3qis7a3LvoVtKRo9LtY2hlhKwoDHLJ5jpx0ZsncR65Oas0UVTd2SlZGH4v1zRdJ024h1TV7CxkltpDGlxcLGXG09ATzXL/ADXNFu/hd4W0211ewnvY9Kh328dwjSLhRnKg5GK7PVtB0PV5I5NW0bTtQeMERtdWqSlQeoBYHFM0zw54e0u6+1aZoOl2NxtK+bb2kcb4PUZUA4pR0vfr+l/wDMb1t/Xb/I5T492/g298Atp/jq6vbfSru7hhT7IX815i3yKAgJOT2xXbaVZw6fpdrYW3meTbQpDH5jFm2qABknknA61z/jPwfD4o1/w3f3t2RZ6JeNe/ZPLyJ5guIyTnjaTnp1rqaFs/X+v1B7r0/r9AooqnrZ1QaTcnRVs31Hyz9nW7ZlhL9t5UEgfQUAcX8Tv+R6+HX/AGGZv/SWWvQK89svD/jbXfF2jaz4x/sCytNFeSa2tdLmlmaaZ0KbneRE2qoY4AByT1r0Kn0F1/rzCuQ+KVx4Di0aOLx3HYzW8rkW0M0Rkmkf/piqguW/3Oa6+o3ggeeOd4Y2ljzscqCy564PbNS1cpOx5J8NbLxlH4tt5tGh13TvA4R/MtvEc6yXDnB2eQnMsa5xxI3TtXr9FFU2SFeVeBvEmg+DLzxbofibVrPSriDVrjUIxdzCMz282HWRM/eGSV4zgjFeq1S1LR9J1KWGXUtLsb2SA5ia4t1kMZ9VLA4/Cl1/D8v8iulv6/rU5L4GW1xF4DW9uYJLdtTvrrUEjkUhljmmZ0yD0+Ug/jXdUCim/IWvU4j426vdaP4HaWG4Nnb3F3Da3t6EDfZLeRwskuDxwDjJ4Gc9q8ti8UL4c1Sy+GXhnxxZpo0syzWeufaopjp9sFJe2dmypcnGzPO0n0r6GniinheGaNJYnBV0dQVYHqCD1rM/4Rnw3/Z507/hH9J+xF/M+z/Y4/L3/wB7bjGfektP6/r1+bXUbZ578Xbywvrfwt4a1vXfs/hjWQ4vtVWREFwyIrRJ5n3U3t82Rj7uBXOeFPHWoar4ttvCc3juys7PQQfP1ZJYWXWl3qIkUvxuCgiTb/F0PNe33GlaXcaYul3Gm2ctgqhVtngVogB0AQjGB9KrT+G/Ds8VtFPoGlSx2oxbo9nGwhHX5AR8v4U07Sv/AF/S+4T+G39f0zVooopAeXaNr2jeH/jN44h17VLPS2vYrCe1+1zLEJo1hKsyFiA2CMHHSnfFXxNoHib4KeMrjQtTg1G2t7OSKWaHJi3YBIDY2sMHqCRXoOraPpGrCMarpVjfiM5jFzbpLtPtuBxU0ljZSWLWElnbvaMmwwNGDGV9NvTHtSesbFRfLJM8tnudIPxd+HNws9j5cugXi2kgZcMSIMBD34z0rhvEtxYS/s9eOrT5LsQeJ7oXFpCwL7Tf52bRyCwzj1r6EGiaNmzb+yNPzYjFmfsyf6OP+mfHyfhiuJ+LHhDW9W0J9N8F6X4btnvLqK5v5rp3t2do5FkU/u423kkEEt0zVSd3/XWVyYqyt/WiaKXiPxz8Mrz4XXNjb6hpl7aXVkbW20iAqZ5HK4WFYB8wfJAxgYPPGK7T4d2Wpab4C0HT9YcvqFtp0EVyScnzFQBsnvz3qp4P0e++0z6r4l8N+F7LWC/yXGmZldlxyWkeNGz+ddTTvv52/X/MS2Xl/wAD/IK8u+LVn47n163ks/7UufCIgxd2uhXEcOoGTJycuAWTGPlRlavUaKhopM4L4SzfDvy7m18G2sNnfoA1/b3ELx36nPWYSfvDz3ORnoa72o/Ig+0/afJj8/Zs8zaN23OcZ64z2qSqbuSkYPxFtdUvfAWu2misy6jNYTJbFTg7yhwAfWuM8N+OPhna/DC2s31HTLW0gshbXGkyFROr7cNCYfvFycjGMknPevUaz30PRX1Qaq+j6e2oDpdG2Qyj/geM/rUtXTXf/g/5lX28v+B/keE/DLxZH4f/AGZNMk0lrNZ4bx7W4+0DzF0xJbuQebOg5AUc4OPyqh8WtYjj8PwRN8V/+Emf7fZTT2tvZ27QwoLiM+Y0kY/cqOxLc9K+h7LRdHsVuFstJsLYXRzcCG3RPOP+1gfN1PX1qGLw74fh0+bT4dC0uOzmIMtutpGI5D6suMH8atyvLm87iezXr+Jx3x4uIb74O6hfWMi3dsslrcGWA+YpiS5jZnBHUBVJ49K3D8RvApms4IfFWlXM166pbRW1wJpJCxwMKmTjnrjA710dra2traJZ2ttDBbIu1IY0Coq+gUcAVV0zQ9E0uZ5tM0fT7KST7729skbN9SoGaS7dA6eZ51438TXcnxDuvDcvi6x8E2lpZRzpdzxRGa+3k7vLeX5QqYAIAJye1c/8Jdcs5vjjrSy+LW1sXOi20dpe3Fult9r2yyf6raAJgORvA9ccCvaNV0jStWWNdU0yyv1jO6MXMCyBT6jcDikk0fSJL+C/k0qxe7t1CwztboZIlHQK2MgcnpSjo18/1CWqaXl+Fv8AIwfjH/ySnxT/ANgq4/8AQDWx4R/5FTSP+vGH/wBAFS+I9Jtte0G+0W8Li2vYHglKHDbWGDg+tZ/gvw3J4Z02SyXXdW1ZMKIjqEquYgowFUhRgfnQtL/L9f8AMb1t8/xt/kYH7QX/ACSvUf8Arva/+lMdd4QWh2qxUlcBh2968017QfiR4uto9D8RL4W07R2uo5bqawnnmnlSOQOEVXRVTJUZOTjnFemjgYot7vz/AEQvtHCR+DPF6yq7fFLWnUMCUNha4I9PuV2Gqalp2lWoutUv7Wyg3BfNuJVjXcegyTjNW6q6ppunarbfZdUsLW+g3BvKuYVkTI6HDAjNGtg6nmXwh8TeHP8AhIfGsX9v6X5lz4jc26/a0zKDFGBtGfmyeOK7P4p/8k18S/8AYLuP/RbVZt/CPhO3njuLfwvokM0bBo5EsIlZSOhBC5Bqr4+8JDxdYLYy69rGl2xjkjmjsJlQTq4AIfKnPGemOpqZrmhy+VvwsVB2nzPvf8blrwD/AMiLoP8A2Dbf/wBFrWH8cU8JTfDbUbbxvd3VrotwY4pXti/mlmcBVUKCSSccYOa67SbKHTdLtNOt9xhtYUhj3HJ2qABn8BXP+P8AwfF4wm0JLy8MdjpmopfzW3l7hcsgOxSc8AMQ3foK0qWnN9m/wuRTvCK7pGz4Z0+00nw7p2mWHnfZLW2jih85i0mxVAG4nknHrWhRRSbu7glZWCvP/i7/AMhnwD/2M8P/AKJmrt9UN8NNuTpa27X3lN9nFwSIi+Pl3FedueuOa4OPw/478ReJNDvfGH/CPWGn6Nc/bY4NLmmne4n2Mi7mkRAijcTgAknFJfEvJp/iN/C/NP8AI7vVre4vNMubW1vpLCeWMrHcxqrNEx6MAwIJHvXLaP4T8UWeqW91d/EbV9QgicNJbSWVsqyj+6SqAj8DXZ0ULR3DpYyPFWl6lq2npb6X4gutDmWQObi3hjkZlwflw4IxyD+FUPCnh7XtJv5LjVPGmo65C0e1YLi2hjVWyPmyig57fjXTUULQHqcH8e2WT4aX2lr81xqs0Fjbp3aSSVQMfQZP4V3NunlwRx5zsULn6CsvWPD9jqut6Vql60rtpbvLbw7v3fmMu3eR3IBOPTJrXoWwP+v6+4KKKKACiiigAooooAKKKKACiiigAooooAKKKKACiiigAooooAKKKKACiiigAooooAKKK5jxh458O+GruLTdQuLqbULhC8dpY2slxPs6b9kYJC57nik2NI6eivF/hVrVndfFeax0Txd4h1jTm0Zpri11a4kaS2nEwGCjgMh2noRXb+IPiR4b0bVp9KlTV7y7t/8AXpY6XPcCLgH5iikdCO9PovP/AIYXVrsdjRWPovibR9a8NnxBpNy15YhHYmKNjICmdybMbg4II24zmvOfAvxltNQ0/UJdW0zxBLJFqVxDCbXQrhgIlfCBtqn5sdR1zR1sHS569RVC41extdCbWruR7eySD7Q7SxsGRMZ5XGQfbGa5Sy+K/hC5vra1dtVs0upRFBc3mlzwW8jk4UCR1C8npk80W1sHS53VFFeVeCfD2l6p8XfG2t38c819puqwLaObmQLEDaRkgIG29Se1C1dv66f5g9j1WiuZ8V+NdL8N30dne2Gt3EkkfmBrLTJrhAM4wWRSAfasj4HzaLJ4WvotD1LVr6OLVLjzzqUDxTRSswdo9rgEAbhiha3B6He0V5X8UfD+mWXjvwb4jtY54tSu/EMEE8q3Mm14/Jk+Upu24+Udu1eqULVX/rp/mD3t/XX/ACCiiigAooooAKKK5/xh4y0Dwp9mTVrqX7TdEi3tbaB555sdSsaAsQO5xigDoKK8R8K+ILC8+Mujw6F4s8TXUd5FfSahpWqyyr5BAUpiGRQVHJx2xXonijx/4f8AD2qf2XdDU7q+2CRoLHTprllU9CdikD86OifcOrR1VFYvhPxTovijSpNR0a5eaOJ2jmjeJo5YXHVHRgGVvYivPPDHxjtbnW/EltqWm6/JDZ6j5NmLfQ7hmWPy0OHwvDbi3XBxijrb5/194W0ueu0VQ07VrW90OPWVW4t7V4TMRcwtFIigZO5GGQeOhFcePi94M3q0kmrRWbOEF/LpVwlqCTgEylNoGe54otrYOlzv6KRWVlDKwZSMgjoRXlY8P6Xr/wAftbm1WOedtN03T5rRRcyIsb75TnarAH7o6jtTW6QN6XPVaK5/xd4t0/wy1ut9Z6vcmcEr9h0+W5xj+9sBx+Nc78Hr7Qr3UPFUmj3+tTzzakLm7t9TtZIGtmkQbURXAO3AzSWt/wCuwPQ9CooooAKK8u8f6n8RtE1bT786zodvo0+uW1mlrb2LPPJDLIF+eR2wGx/dX8e9enzRpNC8UgyjqVYZxkGjeN/66f5h1t/X9aDqK8t+H+h6d4b+NHiTSdHSeGy/sazn8l7iSQCRpZgWG8nGQo/KvUqfRMOrX9bXCioEvLR7x7NLqBrmNQzwiQF1U9CV6gVPSAKKKKACiiigAooooAKKKKACiiigAooooAKKKKACiiigAooooAKKKKACiiigAooooAKKKKACiiigAooooAKKKKACiiigAooooAKKKKACiiigAooooAKKKKACiiigAooooAKKKKACiiigAooooAKKKKACvKLLXtH8D/E/xZJ4yuE0z+2ZoJ9O1K5BEMsKxKnkCTorIwY7SRndmvV6ZNDDMmyaJJF9HUEfrRs7j6WPD/DnjPwnqf7Sst/Y3EUMN9oKWlteSqY11GVZs4izjftBxkfh0pk/i2HUNW1b/hK/iRrHhS/tr6WC20HTYYklCKxEbYaJ3nLgBsrxzjtXuJt7fcjeRFmP7h2D5fp6UrQQNMJmhjMg6OVG4fjQtku1/wAXcG9W/T8FY8j/AGZNWtJtN8S6TLfzyatFrlzPPb3gRLtUYrteVEwFJ9gKb8PfG3hbwcviTRfFOtW+kaimvXlwLa5yryRSSbkdBj5wQf4c168kMKSNIkMau33mCgE/U0klvbySCSSCJ3HRmQEj8ad9vS35f5B39b/n/mcP458ZXK/DGXxN4ZiuAskkcfnz2TlreFpAr3BhIDMFXLYxzj0rx34p6zo83gyZtL+KPiTxYyzW8t6qpbvZRRiVCXkZYlEQHoGz7V9PkAjBGR6VEtrbLE0S28Kxt95QgwfqKS0dwTIdH1Cx1XTLfUdNuobu0nQPFNEwZHX1BHWuK+Gn/JQPiP8A9he3/wDSSKu+jRI0CRoqKOAqjAFctD4D0qDxnceKrbUdbt7u6mWa4t4dRkS1mdUCAvEDtb5QOvpTXxN+X6r/ACJt7qX9bM6uuA+D3/H945/7Gi5/9FxVs+LU8eNexN4Tn8OJa+WRKupRzF9+eCpQ4xjsRS/DvwzP4Z0i6jvr8X+pahey399cLH5aNNJjIRcnCgAADJOBSju35W/Ff5Dlsl5/o/8AMxfi9/yFvAf/AGM8H/omau/rldU8CaVqfiy08SXuoa3LPaXC3FvatqEn2SORVKhhDnaDgn8zXVUL4fn+i/yB/Ffy/V/5hWN42szqHhXULMaQusebEV+xNceQJ/8AZ3/w/Wtmik1dDTszwQ+Amx/yQ23/APCo/wDr17doMP2bRLK3+xiy8uBF+ziTzBFgD5d38WOme9XaKq+liba3CvLdZ1bTvBvxlvtd8VuLTTdT0yC30/U5VPkwOjMZIWbohbcrAnAOPavUqbLHHKhSWNZEPVWGQaXW4+jR4Tq3jvwZqP7QfhPVLO9t/scdhd2h1ZhsgnlcpthRzw5HXjI5q74k8VRT+M9c0/xV8QtQ8Ew2E4jsLGzjjjlu4toInEjxuZNxJG1Bxj1r2U2tqVRTbQlUOUGwYX6elOkggkdXkhjdl+6zKCR9KFsl6/i7jvqzxf8AZ71mybxr420u41a+n1G4vYriBNURIryeAQIPNMahcDpzgHpmtDw74s8O+DPHnjmz8V6tb6NLeaml5ai7JQTwmCNdyE8NypBA5FesCGETGYQxiUjBfaN2PrRNb28xBmgikK9C6A4/Onfb0t+X+Qd/W5x2teNTefDfWPE3hCzuNRlto3+zLLayIJSMZdVYBnUA5464wK8a+IWt6ZqHw41g6d8WPEvijVZtOkaaxsYLcwBdvzeZGIf3KDnOXBHua+mgMDA6VEltbpv2W8S7/v4QDd9fWpa3HGVmmY3w+1XTdZ8GaVe6VfW99bG2RPNhfcu5VAYZ9QRiud8O/wDJd/Fn/YH0/wD9Cmrvooo4UEcUaRoOiquBXLap4D0q/wDGA8VDUNbstQKRJItnqMkMUyxsSqyIpw4+Y8H1q3K8+YzUbQ5f63OrrgPAP/JVfiF/12sf/RFb/i9fGbG2PhKbQkwW+0LqaSncO20oePxFU/h74Z1HRJdW1bXdQgvta1i4Wa7a2iMcEYRAiRxgknAA6k5JJqY7t/10Le1i14s8M3OvXMM0HizxFogiQqY9MmhRZOerb43OfpirPhPQp9BtZoJ/EOs62ZJN4l1OSN3j4xtXYiDHfkGtmihaCep478cvHfg1YdK0xvE+lLe2XiOxa5gNwu+IJKC5YdsDrXp/hvxDofiSye90DVrPU7ZJDG8ttKHVXAB2kjvgj86tvY2TuXezt2Y9SYwSacLWFbeSCFBArgg+UNhGRjIx0PvQtI2+f5f5A9Xf+uv+Zwui/wDJf/Ef/Yv2P/o2evQK5fwh4H0vwzq17q1tfaxf3t5EkMs2o373L7EJKqC+SACx4966in0S/rdh9pv+tkjzjwdZ+Ar34yeLNY0Sxuz4ms1itNVu2L+SSVBCrk7d2AM4HavR65vwB4RtPCNlqEcNzJd3OpahNf3dzIoDSSSNnGB0AGAB7V0lL7KXl/w/4g/ibCiiigAooooAKKKKACiiigAooooAKKKKACiiigAooooAKKKKACiiigAooooAKKKKACiiigAooooAKKKKACiiigAooooAKKKKACiiigAooooAKKKKACiiigAooooAKKKKACiiigAorz/x/wDEHwbZi88PXHjWTRtRTaJbiyt2ne05B+ciN0TI/v44NR/BHWL3UtL8QfbvEj6/b2WryQWt/J5XzwCNGBzGApHzHmha3/rt/mD0seiUVwh+MHw3Fz5P/CUQMvmCM3CwStbhj2MwTyx/31Wp8TPFlt4Q8C6h4gaQFooGNtiJ5VeTaSgOwEhSR14A9aTdlzdBpNvlOnorgPCPxY8J65BpVv8AbrsalexxAxjS7pU81lGQHMe0DJ6k4966jxV4m0Hwtp66h4g1S30+3Z/LRpTy7YztVRyx4PABNVJcu4lrsa9Fcz4U8feEvFN/Lp+i6uJryJPMa3lt5YJdn94JIqkj3AIrobwlbSZlJBEbYI7cVMnyq44q7sS0V5p+zzpO3wBpPiO41bW7+/1OyVrg32pTXCZ3HlVdiF/Ck+JXj7whNout+GpPE2q6LfeW8D3ltpl4WtmHVldI8ceoP405+62uooe9r0PTKKzPC89veeF9MuLS+e/t5bOJo7pshplKDDnPOT1555rg/CWmtoHxtv8ASLXVtaurGXQUujDfalNcqspuGUsodjt4GOKbVp8vr+Gv6CT9zm9Px0PT6KKKQwooooAKKKKACivLrr4xaDp/xL1bw3qNzLHZWVpGwkj025kfzy7B1O1DlQAMHoexNdfbeNvDdx4UuPFEd5cf2TbFvNmaynVlwQD+7KBz17LRfTm6DaafKdFRXDWXxd+G95u+z+LLNlFubgMyOqugxnYSoDsMjKrlh6VNN8UvAkXhxPEL64f7NadrczLZzsY5FGSsiBN0eP8AaAoEdnRXDzfFv4cxX/2J/FFruDiNpVikaBGPRWmC+Wp9iwrt43WRFkjZXRgCrKcgj1FAC0UgZSSAQSOvtS0AFFFFABRRRQAUUUUAFFFFABRRRQAUUUUAFFFFABRRRQAUUUUAFFFFABRRRQAUUUUAFFFFABRRRQAUUUUAFFFFABRRRQAUUUUAFFFFABRRRQAUUUUAFFFFABRRRQAUUUUAFFFFABRRRQAUUUUAFFFFABRRRQAUUUUAFFFFABRRRQAUUUUAFR3Ika3kWFgspQhCegbHBqSik1dWGnZnknwc8UeEPD3w+TSNd1XTtH1mwaQa3b306xTG5LHzJGDHLhzyG5BBGKwfgr4m0nTPAvxC1Hw3YiY2urX1/aaUBslaParKfL+8qt1HHQ17RqGhaHqF5Fe6ho2nXd1Fjy5p7VHdPoxGRUltpGk2uoz6lbaXZQXtwMTXEcCrLJ/vMBk/jTbbbfVq35f5BorLzv8An/meB+LtekuPh1d3T/Fyz1C4v9Ok8vRtK0yCZZAYzmNYxmQADILMRjBJxXe2k0esfs2GPS5o7+RvDPk4gcSEyC3wV4/iz2ru7XQNCtJria10XTYJboEXDx2qK0wPUMQPmz71NpWmabpNr9k0vT7Swt9xbyraFY0yepwoAzRJXjKPf/g/5hGTjKL7f8D/ACOH8J/EbwJY+AdDmuvFmkJixgj8sXKtLvCAFPLGWLA8YxmmfFHxNd2eueHtFttYsvDttqaSzHWb2AOsZQLiJA+FWRgxPzdlPBNdpa+H9BtdRfUbXRNNgvXJL3EdqiysT1JYDJqzqen2Gp2jWmpWNte27EForiJZEP1DAinOXM+YmK5VY8Dt9dtE+N/g/wC0fEIeJbWEXsTXkltDFBFI0Q/dCdMK7Hj5BnGBntXv97/x5T/9c2/lVKbw9oE9tbWs2h6ZLBaNutontEKQn1QEYU/StGVBJE0Z4DKVOPepnrDl9Sov3kzh/gB/yRnwt/14L/M10vjL/kUNZ/68J/8A0W1Y/wAPPA8fgu3+x2fiDWb+xSIRQWl5KjxwKDn5MKD+ZNZ3i62+KGqjU9H06Dwpa6ZeK8EV9JcztcRRMuCxi2bS4ycDeB0or/vOZLrcKXuNX6WNT4Qf8kp8Kf8AYHtf/RS1kwf8nDXX/Yrx/wDpS1dh4c0mHQ/Dmn6Jau7Q2NrHbRu33iEUKCffisLwr4Hh0PxPdeIpte1jV764tha7r6VWEcQcuFUKoxyTWs5J1XJba/in/mZxT9ny9dPzTOtooorMs4r4s6fcahp1klvoOv6wUmJKaTq4sHT5erMZE3D2ya4rw54fv4dfsJn8BeP7VUnRjNc+LkmijGfvOn2g7l9Rg59K9qoojo7g9VYKKKKAPMZ9W0vQfj7qMut6ha6bFfaBbrayXUoiSZklk3qrNgEjI46810j+K/DviTQtei0DWLXUzaWkgne2bfGpKNgbx8pPHQE4rd1fSdK1iFYNW0yy1CJG3Kl1Asqg+oDA81NbWdpbWgs7e1ghtgu0QxxhUA9No4xUyXNBx9fxK5vf5vT8NDwjR59FHg/4H3DzWAtortV8wsmxJPsknGegbcB+PvTfGM1r/wAIr8dLJZIzPvMhgVhvKm1iG7HXk8Z9a9s/4Rzw99igsf7B0v7JbyebBB9kj8uJ/wC8q4wD7iuW+LnhPU9b8L6pY+E9K8PpqWrwm2vLu8ZoX8vHB3JGzOQQODxV1Jczk+9/xt/kKl7rj5W/C/8AmZHh3x18L7f4T21udS0mDT4rBbeXS2KiYNswYTB94uTxjGTnNdL8GNP1HS/hdoFhqsckV1FajMUn34lJJRD7qpUfhUXgvQdSa5N94u8L+FINQgSNba7sGM8zYBBLO8Slegxgnqa7G4WRoJFhcJIVIRiMhTjg4705vWT7/wDB/wAyILRLsedfCfS/A48X+M9e8J3uo3V7c6iYNVM7yGFJ0J3LHuGDjPUZxwOlekVzPwx8IW3gfwjb6FBcNdyCSSe5uWXa080jFmcj8cfQCumpPRJdit233CiiikAUUUUAFFFFABRRRQAUUUUAFFFFABRRRQAUUUUAFFFFABRRRQAUUUUAFFFFABRRRQAUUUUAFFFFABRRRQAUUUUAFFFFABRRRQAUUUUAFFFFABRRRQAUUUUAFFFFABRRRQAUUUUAFFFFABRRRQAUUUUAFFFFABWdo+u6NrE13DpeqWl5LZSmG6SGUM0Mg6qwHQ/WtGvPIIobb9oabyIo4Tc+Gg8uxQvmstwQCfUgHr70LWSXr+V/0B6Rb9Pzt+p6HRRRQAUUUUAFFFFABRRRQAUUUUAFFFFABRRRQAUUUUAFFFFABRRRQAUUUUAFFFFABRRRQAUUUUAFFFFABRRRQAUUUUAFFFFABRRRQAUUUUAFFFFABRRRQAUUUUAFFFFABRRRQAUUUUAFFFFABRRRQAUUUUAFFFFABRRRQAUUUUAFFFFABRRRQAUUUUAFFFFABRRRQAUUUUAFFFFABRRRQAUUUUAFFFFABRRRQAUUUUAFFFFABRRRQAV5l4ztbnVvjh4XtNKuTpt1ptlLfXt4g3NPbGRV+y7em1mGSTnGOOa9Nrz/AECLUNW+MepeIP7JvrHTbLSxpiTXcYT7TL5xZmjGclAAPmOM54oj8a+f5P8AWwP4X8vzX6HoFFFFABRRRQAUUUUAFFFFABRRRQAUUUUAFFFFABRRRQAUUUUAFFFFABRRRQAUUUUAFFFFABRRRQAUUUUAFFFFABRRRQAUUUUAFFFFABRRRQAUUUUAFFFFABRRRQAUUUUAFFFFABRRRQAUUUUAFFFFABRRRQAUUUUAFFFFABRRRQAUUUUAFFFFABRRRQAUUUUAFFFFABRRRQAUUUUAFFFFABRRRQAUUUUAFQajeW+n2FxfXchjt7eNpZX2ltqqMk4GSePSp6KGCM/w9rWleINJh1bRb+G+spgfLmibIOOo9QR3B5FaFeffBrat141gXCiPxNc/IONuVQ9O2c5r0Gn0T7pP71cS6+r/AAYUUUUhhRRRQAUUUUAFFFFABRRRQAUUUUAFFFFABRRRQAUUUUAFFFFABRRRQAUUUUAFFFFABRRRQAUUUUAFFFFABRRRQAUUUUAFFFFABRRRQAUUUUAFFFFABRRRQAUUUUAFFFFABRRRQAUUUUAFFFFABRRRQAUUUUAFFFFABRRRQAUUUUAFFFFABRRRQAUUUUAFFFFABRRRQAUUUUAFFFFABRRRQAUUUUAFFFFABRRRQAUUUUAFFFQahcNaWE90ttPdNDGziGAAySEDO1QSBk9BkihsFqedfDezl1D4peNfE0Nw9pZpdjTDYRf6ueWJULXL/wC3ztGMcDnNemVxXwj0vVrHTdY1HWLBtOuNY1ae/WzeRXeBHwFVypI3YXJAJxmu1p7JLyX5a/iK9235v/gfgFFFFIY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/Z"/>
          <p:cNvSpPr>
            <a:spLocks noChangeAspect="1" noChangeArrowheads="1"/>
          </p:cNvSpPr>
          <p:nvPr/>
        </p:nvSpPr>
        <p:spPr bwMode="auto">
          <a:xfrm>
            <a:off x="212724" y="-144463"/>
            <a:ext cx="4785995" cy="478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2724" y="157523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Quick Sort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213" y="4179147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O</a:t>
            </a:r>
            <a:r>
              <a:rPr lang="en-GB" dirty="0" smtClean="0"/>
              <a:t>(n</a:t>
            </a:r>
            <a:r>
              <a:rPr lang="en-GB" b="1" i="1" dirty="0"/>
              <a:t> </a:t>
            </a:r>
            <a:r>
              <a:rPr lang="en-GB" b="1" i="1" dirty="0" smtClean="0"/>
              <a:t>log(n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878" y="614432"/>
            <a:ext cx="68342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int</a:t>
            </a:r>
            <a:r>
              <a:rPr lang="en-US" sz="800" dirty="0"/>
              <a:t> Partition(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arr</a:t>
            </a:r>
            <a:r>
              <a:rPr lang="en-US" sz="800" dirty="0"/>
              <a:t>[], </a:t>
            </a:r>
            <a:r>
              <a:rPr lang="en-US" sz="800" dirty="0" err="1"/>
              <a:t>int</a:t>
            </a:r>
            <a:r>
              <a:rPr lang="en-US" sz="800" dirty="0"/>
              <a:t> s, </a:t>
            </a:r>
            <a:r>
              <a:rPr lang="en-US" sz="800" dirty="0" err="1"/>
              <a:t>int</a:t>
            </a:r>
            <a:r>
              <a:rPr lang="en-US" sz="800" dirty="0"/>
              <a:t> e</a:t>
            </a:r>
            <a:r>
              <a:rPr lang="en-US" sz="800" dirty="0" smtClean="0"/>
              <a:t>){</a:t>
            </a:r>
            <a:endParaRPr lang="en-US" sz="800" dirty="0"/>
          </a:p>
          <a:p>
            <a:r>
              <a:rPr lang="en-US" sz="800" dirty="0"/>
              <a:t> </a:t>
            </a:r>
            <a:r>
              <a:rPr lang="en-US" sz="800" dirty="0" smtClean="0"/>
              <a:t> 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/>
              <a:t>pivot = </a:t>
            </a:r>
            <a:r>
              <a:rPr lang="en-US" sz="800" dirty="0" err="1"/>
              <a:t>arr</a:t>
            </a:r>
            <a:r>
              <a:rPr lang="en-US" sz="800" dirty="0"/>
              <a:t>[e];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/>
              <a:t>pIndex</a:t>
            </a:r>
            <a:r>
              <a:rPr lang="en-US" sz="800" dirty="0"/>
              <a:t> = s;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for(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/>
              <a:t>i</a:t>
            </a:r>
            <a:r>
              <a:rPr lang="en-US" sz="800" dirty="0"/>
              <a:t> = </a:t>
            </a:r>
            <a:r>
              <a:rPr lang="en-US" sz="800" dirty="0" err="1"/>
              <a:t>s;i</a:t>
            </a:r>
            <a:r>
              <a:rPr lang="en-US" sz="800" dirty="0"/>
              <a:t>&lt;</a:t>
            </a:r>
            <a:r>
              <a:rPr lang="en-US" sz="800" dirty="0" err="1"/>
              <a:t>e;i</a:t>
            </a:r>
            <a:r>
              <a:rPr lang="en-US" sz="800" dirty="0" smtClean="0"/>
              <a:t>++){</a:t>
            </a:r>
            <a:endParaRPr lang="en-US" sz="800" dirty="0"/>
          </a:p>
          <a:p>
            <a:r>
              <a:rPr lang="en-US" sz="800" dirty="0"/>
              <a:t>  </a:t>
            </a:r>
            <a:r>
              <a:rPr lang="en-US" sz="800" dirty="0" smtClean="0"/>
              <a:t>      if(</a:t>
            </a:r>
            <a:r>
              <a:rPr lang="en-US" sz="800" dirty="0" err="1" smtClean="0"/>
              <a:t>arr</a:t>
            </a:r>
            <a:r>
              <a:rPr lang="en-US" sz="800" dirty="0" smtClean="0"/>
              <a:t>[</a:t>
            </a:r>
            <a:r>
              <a:rPr lang="en-US" sz="800" dirty="0" err="1" smtClean="0"/>
              <a:t>i</a:t>
            </a:r>
            <a:r>
              <a:rPr lang="en-US" sz="800" dirty="0"/>
              <a:t>]&lt;pivot</a:t>
            </a:r>
            <a:r>
              <a:rPr lang="en-US" sz="800" dirty="0" smtClean="0"/>
              <a:t>){</a:t>
            </a:r>
            <a:endParaRPr lang="en-US" sz="800" dirty="0"/>
          </a:p>
          <a:p>
            <a:r>
              <a:rPr lang="en-US" sz="800" dirty="0"/>
              <a:t>  </a:t>
            </a:r>
            <a:r>
              <a:rPr lang="en-US" sz="800" dirty="0" smtClean="0"/>
              <a:t>          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/>
              <a:t>temp = </a:t>
            </a:r>
            <a:r>
              <a:rPr lang="en-US" sz="800" dirty="0" err="1"/>
              <a:t>arr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</a:t>
            </a:r>
            <a:r>
              <a:rPr lang="en-US" sz="800" dirty="0" err="1" smtClean="0"/>
              <a:t>arr</a:t>
            </a:r>
            <a:r>
              <a:rPr lang="en-US" sz="800" dirty="0" smtClean="0"/>
              <a:t>[</a:t>
            </a:r>
            <a:r>
              <a:rPr lang="en-US" sz="800" dirty="0" err="1" smtClean="0"/>
              <a:t>i</a:t>
            </a:r>
            <a:r>
              <a:rPr lang="en-US" sz="800" dirty="0"/>
              <a:t>] = </a:t>
            </a:r>
            <a:r>
              <a:rPr lang="en-US" sz="800" dirty="0" err="1"/>
              <a:t>arr</a:t>
            </a:r>
            <a:r>
              <a:rPr lang="en-US" sz="800" dirty="0"/>
              <a:t>[</a:t>
            </a:r>
            <a:r>
              <a:rPr lang="en-US" sz="800" dirty="0" err="1"/>
              <a:t>pIndex</a:t>
            </a:r>
            <a:r>
              <a:rPr lang="en-US" sz="800" dirty="0"/>
              <a:t>];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</a:t>
            </a:r>
            <a:r>
              <a:rPr lang="en-US" sz="800" dirty="0" err="1" smtClean="0"/>
              <a:t>arr</a:t>
            </a:r>
            <a:r>
              <a:rPr lang="en-US" sz="800" dirty="0" smtClean="0"/>
              <a:t>[</a:t>
            </a:r>
            <a:r>
              <a:rPr lang="en-US" sz="800" dirty="0" err="1" smtClean="0"/>
              <a:t>pIndex</a:t>
            </a:r>
            <a:r>
              <a:rPr lang="en-US" sz="800" dirty="0"/>
              <a:t>] = temp;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</a:t>
            </a:r>
            <a:r>
              <a:rPr lang="en-US" sz="800" dirty="0" err="1" smtClean="0"/>
              <a:t>pIndex</a:t>
            </a:r>
            <a:r>
              <a:rPr lang="en-US" sz="800" dirty="0"/>
              <a:t>++;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}</a:t>
            </a:r>
            <a:endParaRPr lang="en-US" sz="800" dirty="0"/>
          </a:p>
          <a:p>
            <a:r>
              <a:rPr lang="en-US" sz="800" dirty="0"/>
              <a:t> }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/>
              <a:t>temp = </a:t>
            </a:r>
            <a:r>
              <a:rPr lang="en-US" sz="800" dirty="0" err="1"/>
              <a:t>arr</a:t>
            </a:r>
            <a:r>
              <a:rPr lang="en-US" sz="800" dirty="0"/>
              <a:t>[e];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</a:t>
            </a:r>
            <a:r>
              <a:rPr lang="en-US" sz="800" dirty="0" err="1" smtClean="0"/>
              <a:t>arr</a:t>
            </a:r>
            <a:r>
              <a:rPr lang="en-US" sz="800" dirty="0" smtClean="0"/>
              <a:t>[e</a:t>
            </a:r>
            <a:r>
              <a:rPr lang="en-US" sz="800" dirty="0"/>
              <a:t>] = </a:t>
            </a:r>
            <a:r>
              <a:rPr lang="en-US" sz="800" dirty="0" err="1"/>
              <a:t>arr</a:t>
            </a:r>
            <a:r>
              <a:rPr lang="en-US" sz="800" dirty="0"/>
              <a:t>[</a:t>
            </a:r>
            <a:r>
              <a:rPr lang="en-US" sz="800" dirty="0" err="1"/>
              <a:t>pIndex</a:t>
            </a:r>
            <a:r>
              <a:rPr lang="en-US" sz="800" dirty="0"/>
              <a:t>];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</a:t>
            </a:r>
            <a:r>
              <a:rPr lang="en-US" sz="800" dirty="0" err="1" smtClean="0"/>
              <a:t>arr</a:t>
            </a:r>
            <a:r>
              <a:rPr lang="en-US" sz="800" dirty="0" smtClean="0"/>
              <a:t>[</a:t>
            </a:r>
            <a:r>
              <a:rPr lang="en-US" sz="800" dirty="0" err="1" smtClean="0"/>
              <a:t>pIndex</a:t>
            </a:r>
            <a:r>
              <a:rPr lang="en-US" sz="800" dirty="0"/>
              <a:t>] = temp;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return </a:t>
            </a:r>
            <a:r>
              <a:rPr lang="en-US" sz="800" dirty="0" err="1"/>
              <a:t>pIndex</a:t>
            </a:r>
            <a:r>
              <a:rPr lang="en-US" sz="800" dirty="0"/>
              <a:t>;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void </a:t>
            </a:r>
            <a:r>
              <a:rPr lang="en-US" sz="800" dirty="0" err="1"/>
              <a:t>QuickSort</a:t>
            </a:r>
            <a:r>
              <a:rPr lang="en-US" sz="800" dirty="0"/>
              <a:t>(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arr</a:t>
            </a:r>
            <a:r>
              <a:rPr lang="en-US" sz="800" dirty="0"/>
              <a:t>[], </a:t>
            </a:r>
            <a:r>
              <a:rPr lang="en-US" sz="800" dirty="0" err="1"/>
              <a:t>int</a:t>
            </a:r>
            <a:r>
              <a:rPr lang="en-US" sz="800" dirty="0"/>
              <a:t> s, </a:t>
            </a:r>
            <a:r>
              <a:rPr lang="en-US" sz="800" dirty="0" err="1"/>
              <a:t>int</a:t>
            </a:r>
            <a:r>
              <a:rPr lang="en-US" sz="800" dirty="0"/>
              <a:t> e</a:t>
            </a:r>
            <a:r>
              <a:rPr lang="en-US" sz="800" dirty="0" smtClean="0"/>
              <a:t>){</a:t>
            </a:r>
            <a:endParaRPr lang="en-US" sz="800" dirty="0"/>
          </a:p>
          <a:p>
            <a:r>
              <a:rPr lang="en-US" sz="800" dirty="0"/>
              <a:t> if(s&lt;e</a:t>
            </a:r>
            <a:r>
              <a:rPr lang="en-US" sz="800" dirty="0" smtClean="0"/>
              <a:t>){</a:t>
            </a:r>
            <a:endParaRPr lang="en-US" sz="800" dirty="0"/>
          </a:p>
          <a:p>
            <a:r>
              <a:rPr lang="en-US" sz="800" dirty="0"/>
              <a:t> </a:t>
            </a:r>
            <a:r>
              <a:rPr lang="en-US" sz="800" dirty="0" err="1"/>
              <a:t>int</a:t>
            </a:r>
            <a:r>
              <a:rPr lang="en-US" sz="800" dirty="0"/>
              <a:t> p = Partition(</a:t>
            </a:r>
            <a:r>
              <a:rPr lang="en-US" sz="800" dirty="0" err="1"/>
              <a:t>arr,s</a:t>
            </a:r>
            <a:r>
              <a:rPr lang="en-US" sz="800" dirty="0"/>
              <a:t>, e);</a:t>
            </a:r>
          </a:p>
          <a:p>
            <a:r>
              <a:rPr lang="en-US" sz="800" dirty="0"/>
              <a:t> </a:t>
            </a:r>
            <a:r>
              <a:rPr lang="en-US" sz="800" dirty="0" err="1"/>
              <a:t>QuickSort</a:t>
            </a:r>
            <a:r>
              <a:rPr lang="en-US" sz="800" dirty="0"/>
              <a:t>(</a:t>
            </a:r>
            <a:r>
              <a:rPr lang="en-US" sz="800" dirty="0" err="1"/>
              <a:t>arr</a:t>
            </a:r>
            <a:r>
              <a:rPr lang="en-US" sz="800" dirty="0"/>
              <a:t>, s, (p-1));  // recursive QS call for left partition</a:t>
            </a:r>
          </a:p>
          <a:p>
            <a:r>
              <a:rPr lang="en-US" sz="800" dirty="0"/>
              <a:t> </a:t>
            </a:r>
            <a:r>
              <a:rPr lang="en-US" sz="800" dirty="0" err="1"/>
              <a:t>QuickSort</a:t>
            </a:r>
            <a:r>
              <a:rPr lang="en-US" sz="800" dirty="0"/>
              <a:t>(</a:t>
            </a:r>
            <a:r>
              <a:rPr lang="en-US" sz="800" dirty="0" err="1"/>
              <a:t>arr</a:t>
            </a:r>
            <a:r>
              <a:rPr lang="en-US" sz="800" dirty="0"/>
              <a:t>, (p+1), e);  // recursive QS call for right partition</a:t>
            </a:r>
          </a:p>
          <a:p>
            <a:r>
              <a:rPr lang="en-US" sz="800" dirty="0"/>
              <a:t> }</a:t>
            </a:r>
          </a:p>
          <a:p>
            <a:r>
              <a:rPr lang="en-US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000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Counting</a:t>
            </a:r>
            <a:r>
              <a:rPr lang="en" dirty="0" smtClean="0"/>
              <a:t> 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44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0070" y="528102"/>
            <a:ext cx="2383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Counting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Sort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8" y="1194289"/>
            <a:ext cx="5737552" cy="35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ElAu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rgfjz4s1Pwh8PbzUtIs7+a8JVY57eFZFt/nXLSbiMAgkDGeTQNK7sd9RXIeHvG1zq2qQWEngfxdpolzm6vbSJIUwCfmKykjOMdOpFaHi/xZpnhlbeO6ivb29uiRa2Fhbme5nx1KoOgHdiQBkZND0EtTforkvDXjzTtY1U6Pc6Treh6mY2lhtNVtPJe4RfvGNgWR8ZGQGyPSudT42+GlW8lutD8T2dtp14bPUrmbTv3Vi4IGZWViApyPu5I6kDigD0+iuI0n4laXqV3e2UGh+Io7y3tPttvbT2PlyX0G7bvgDN83OOG2nkcVk6V8Z9D1iBzonhrxbql1DI8d5aWunB5LNkYqVlO/YGJBwoYnHagD02iuf8O6/onjfw/cvps9yIm32t1Ewe3ubaTGGR14aNxn+orjPCmjReGfjbLpGn6jrE1lL4fFw0N7qU1yok8/buAkY4OOOKaXvW/rZsG/dv/W9j1OiqHiHVrfQ9Jm1K6hvJoosZjtLZ55WJIACogJJyRXK6Z8StPuNXstO1Tw54n0A38ohtJ9UsBFDNKQSI9ys21jg4DYzSWrsD2udzRXm/xm8bar4UvvDVvpmk6vdC81WGO4e0t0kWSM7swgsw/eNgEfTqK6Pwr4sn16/ktZPCPibRgke/ztSto4425A2grIxzznp2NC1VwasdLRXL+K/G+m6DqMelx6fq2tao6CU2OlWvnypHnAdySFRSem5hntmpfB/jHTfEs1zZx2uo6ZqVqA0+n6lbGC4RT918chlOD8ykj3oWoPQ6Oiq+pX9jptnJeajeW9nbRjLyzyBEUe5PAql4a8RaN4j0ttU0W+W7sVkaPz1VlRivUqSBuH+0OPegDVorgP8Ahauk3Eskmk+HPFes6dG5VtT0/SzJbHBwSpJDSAeqKw9M1q6PqOi/EvwKLy1bU4NNvWZQVke1nGyTHVDuXlfUHHB9KNbaBs7M6qivNfhJZf2R428c6JDfalc2Vnc2n2db29kuWj3QBmAaQkgEnNdj4s8RW3hywjup7DVb9pZPLit9OsnuJXbBPRRwMA8sQPeh7JgtTZorkPDXj/T9Y15NCu9F13QdSliaa3g1W0EX2hFxuMbKzKxGRkZyPSp/F3jbT/D2o2+lrpur6zqk8ZmWx0u286VYgcGRskKq54ySMnpR2A6iiuP8HfELS/E3iK68Px6TrumalaWq3U0GpWXkFUZioxkndyOoyPema/8AESw03W7nR9P0HxF4gurMD7Z/ZNkJUtiRkK7MyjcQQdoJOO1AHZ0VzXgLxppfjKHUJNMtdStjp919luI762MEiybQxGw8j7w6gV0tFguFFcb8WIfEl1pekWnhq81Cykn1e3jvLiyRTJFbHd5jfMCABxziuM0/QPE9x8TtX8Mv8TPFX2Sz0y2u42H2feXkeVWBPldMIKS1/ryuNq39edj2WiuA8FeILrw18MNO1D4jahc210JnhuLm9iwwJlYI0m1cKCoX5iAK7fTr6y1G0jvNPu4Lu2kGUlgkDow9iODVNE3LFFFFIYUUUUAFFFFABRRRQAUUUUAFFFFABRRRQAUUUUAFFFFABRRRQAUUUUAFFFFABRRRQAUUUUAFFFFABRRRQAUUUUAFFFFABRRRQAUUUUAFFFFABRRRQAUUUUAFFFFABRRRQAUUUUAFFFFABRRRQAUUUUAFFFFABRRRQAVxXxy06+1X4Ua9ZabayXd00CukMYy77HViFHc4U4Heu1ooY4uzucFpvxY8J6lJbWmjLrGq3kpVTbWulzl4cnBMhZQqAd9xHSuZ+Luj29r8SLLxXrk3iODQX0o2Ml3o80qtZyCXeDIsWWMbA4zggFRnrXsdFD3T/rsJaK3Q8U8HR+ANS8a6RPoOpeN/EV3ZytJHPLLcy2lqShBZ2kAXkEjAyeelY+r3cLfDT4wacvmm6g12ed4vKbPls0e1hxyDsbpnpX0HRTv+X6p/oP8AzT+6/wDmeUvremy/GXwXfR3DG21Lw7cR2knlNtkYvEwHTg4BPOOlc38HPiB4f8J6Trmn+JLa80lZNf1Ga3vPsckkN6PPYHDop+cEbSp54GM17hq0d9NptxFpt1FaXjIRDPLD5qxt2JTI3D2yK4f4beC/GPhNltbvxjpuo6Wbme5lgTRjDI7yuznD+c2AGY9jxxQnr9/4u5Nlb5r8FYh+HUuNQ8YfEC+s7jSNJ1N4pYI7mEpK0MERUzvHjK7uwIzhRxXLn4neB/8AhdX9tf23/wAS/wDsD7N5/wBml2+b5+7b93rjmvcKKXVNdP8AKw3qnfr/AJp/oeffFfXr9fB+l6lod3fQaReXUX9o6jYQGS4trNlJMiJgkc7QTglQScV5L4xv/DsUvh7V9A1bxrrGk2WvWc2o6hfTzPZRKHznEigu3+4ML39K+m6KFpK673/IHqreVjzn4xz+d4f8M+JLSG4vNP0/WrTUbhreFpHW3AbMgQDcQAwJwM4rU0H4k+GvEGrQaf4fXVNUMh/eXEGnyiCAYzmSR1VR9ASfauyoprTTpe/5f5A9bfd/X3nhXjHSdL0P4oeINW8X6j4p0zS9Y+zy2eo6ZczrbgpGI2hlEQO1gRuUkYIY88VufCyHwbdeM31Tw3ceMNXmjs2gOpai9w1qqFgTGrS43NkA/KCOOtes0Uo6BLU8V1TwX4g0rxbeeIfEOgp8RrB7lprVTckXGnoSSES2kPkvtHAIIY13011b+OPh3q1roZu9PkubSexVbm2e3ltpShXDIwBGMjpx6V1lFJpOHI9ilJqXN1PKvCfxO8M+HvDVh4f8RWuoaHrGnW0drLpp06ZyzIoXMJRSJFOMgqT15rqtK17Q9F8DLrt5plx4a0zcXMFzBtkj3vwzImSCxOcdeecV1dFVKTk23uyEkrJbHiPgj4leCrf4j+NLybWtlvqVzZ/Y5DbS4m2wBDj5ezcV0Xxk1a6stT0SC+1TVdF8K3CynUNR02NjKso2+VGzKrNGjZb5gOoAyK9MopdF5DWlz5wt9U0LS/it4N1m0vfF0/h7ddQrqOsSTSQvM8eFESuPMwc8vgL2Ga6T4l6tocPxWnXU7nxH4bmtdLg267pUcjxujyOfJmARlABXIJHc8iva6KO3kHc8i+EuoXmoePLubTdbv/E+hiwKS6rqGnLBIkwkysMcgRDIuCSeCAcc5rnL7XPDsXjTxPcXmveKfA11/abwSTWcMklnflEUCXLRugkxgEDHQda+gKKO3p+tw7nnHwPudSu4dcuJp7jUNLku0bT9Tu7AWlxejYA7uoVdwBAAYqMgV6PRRTbuJCSOscbSOcKoJJ9q8X8P/ELwhN8c9Yuo9WzBe6XZWdtJ9nlAkmWWbcg+XqNy/nXtNFJaNMb+Fr+u5k+LNc0/QNIa81GC7uY3YRJBa2r3EkzNwEVFBJz78epryzSfBfiDVPFtn4h8P6Cnw5sEuFmuUW5LXGoJkEo9tGfJj3DuSWFe00ULR3B6qwUUUUAFFFFABRRRQAUUUUAFFFFABRRRQAUUUUAFFFFABRRRQAUUUUAFFFFABRRRQAUUUUAFFFFABRRRQAUUUUAFFFFABRRRQAUUUUAFFFFABRRRQAUUUUAFFFFABRRRQAUUUUAFFFFABRRRQAUUUUAFFFFABRRRQAUUUUAFFFcj46+IWh+Dbu1t9YtdYf7UypFJa6dJPGXY4VNyjAYnoKAOuorkvGnxA0Twla6bcata6uU1FlSAW2nyTHe2NqMFHysc8A88H0qbXvHfh3Q9JsL/AFOa6gfUFzaWYtXa7lOMkCEAvkd+OKAOnork/C3xB8O+INVOkQNfWOpbDIlpqNnJayyIOrIHA3Ad8ZxWB8c9d8ProF14d19vEdlbTJFLJqGnWEkiRDzBjMgBA5GD7Gh9A7npdFMt9v2ePaSV2DBPUjFeceNviB4QvIr3Q/7R8ShIJAl3f6FbTlbZlPKmeNSBjvjOO9D0dgWquelUV5t+z5qTal4Z1l01281y0h1y5hsru6uTO7wDbs+c8kc16TTatb5fiHcKKp61qEWk6VcajNDdTxwJuaO2haWRvZUXkn6VxHwiu9C1DW/F+oaRda21xdajHLe2up2zwG1cxLhUVgDtK4P40lq2HS56HRXHeKfiV4X8L+IYtF16W9sZJlJiuJLOT7PIQu7asgGC2P4RznineGfiL4d17XV0S3XU7O+kiM0Ed/YS232hB1MZcDdjqcciha7A9Nzr6K5nxd440Lwze2+n3n266v50MiWlhaSXM2wHG8qgO1c8ZOKj8GeP/DvizU7vTNJe+W8s4UluIbqzkgaMMSACHA54NC12B6bnVUVxuvfErw3pOqz6YE1XU7m2OLldN0+W6EB67XZAQD7ZzWxpfijR9V8MyeItKnkvrKNHZhBEzS5T7yeXjdvGMbcZzR0uFtbG1RXC2PxW8I3NnezySajZy2c6272lzYSx3LyMu5VSIjc5I54FV/E3xKsY/hjrHinRrfUzNaLLCsUunSCWGdVJHmRkZCjgknjFJuybGldpHoVFefeDfidZaxa6RBNoviVby8ihDzNo0yQb2UZbeRgLk9emK6zxRrlv4f0z7fc2mo3Sbwnl2Nq88mT32qM496qS5SU7mrRXC/A0aKPAx/sG/wBUvbQ6hdFn1GIxzpIZWLoVIBAVsgfStTxf468PeF7uCx1Ca5n1Cdd8VlZWz3Fwy5xu2ICQvucCk9B9XY6aiuZ8J+OfD/iaW5ttPluob61XfPZXdq8Fwi9m8twCQfUZFYNv8ZPBs8tzaxjWTqNtKI5NO/suY3QJXdnywuduCOelAHolFYng3xVo/izS5NQ0eaUpDK0M8U8LQywyL1V0YAqeQefWudu/i14RguJ1VdZurWBzHLfW2lTy2qsOG/eKpBAIwSMih6bgtTvaKxNI8V6Fqfg6HxdDfLFo0sBuBc3AMYWMfxHd06d65qP4weDWZJJf7YtrB22rqNxpU8dofQ+aVwFPqeKdtbdQ6XPQKK5zxp4y0rwnp0Wo6hb6nc2siNJ5thZvcqiKMlmKA4GO9ZWp/FTwfYrCxuL67V4o5pTZ2Us4tkcAqZigIj4IODz7UlqB3FFea/Er4kN4X8aeGNJhs9SuLa+kdro2+nPP5kflsVEZUctuAJA5ArqfCXi6y8Syzx2mm61ZmBQzG/0+S3DZ/ulwM/hQtQeh0NFYfj7Xl8MeC9X19lDmxtHlRD/E4Hyr+LYH41iaZpureF/hDcpayzXGvJp811JKR5jyXjIXYgHOfnOAPQAUm7JvsNK7S7/1+p29FeI3q/Ey0PgiOb4lahHN4hmEV0j6NZg25+zPKQB5fUMuOa7T4cN4ut/FHibSPEmsXWsWlm1sbC7nsorfeHjJcDy1AbDYHtVuNm12Jvsd1RRWX4o8QaR4Z0h9V1q8S1tUIXcQWZ2PAVVHLMewAzU3GkalFeAfETxnpN/qmnalpPiHxnomrS6lYxRaddmezt7mIzKr7Y2AV/lJzzmvX/F/i/R/C/2ddRF9NPc58mCzs5LiR8deEBx174o+zfzt+X+Y7a2Ogorm/B/jbQ/FFzdWdgb23vrVQ01pfWr28yqejbHAJU+o4rkfEHxROj/FtvDcum61Pp8WmNK622kySu83mABlIHzJtOMjjNHVLuLo32PUqKx/CniK18SWUl3a2Wp2ixyeWUv7N7dycZyFcAkc9a57VPin4Zsby5tha69di1cpcTWmkXEsUZHXLhcHHtmh6AtTuaKqaNqVjrGlW2qaZcx3VncxiSGVDkOp71558XNI0/xB8QPAejatC9xYTzXplhErIHKwZXO0g8Ghp3sCs1c9OorI1Tw3oup+HV8PX1n5umKiIIfMcfKuNo3A57DvXJfs/QR2ngzUbOHf5Ftr2owwqzliqLcMFXJJOAABTWra/rp/mD0Sf9df8j0SiiikAUUUUAFFeYfE3XPDt94i0LQ9WfxLp0tlrdtNBcwWEn2aebkJG0uNpUlufpXe+JtZt9A0abVbu3vbiGHG5LS3aaTBPUIvJ96V/d5v66DtrY0qK85T40eB5tNj1Kyk1e/tDEJZpbTS5pVtwf8AnqVXCkdx1Hetnx94wt9G+Gt74q0sy3qGyaazktoDOCWQlHIH8HQk9AKJPlTb6BFczS7nW0V514K+KFnrGn6NFcaL4lF5eQwiSY6NMsHmMoy2/GAuT16Yr0WrlFpkqV1cKKK4bV/ir4R0jxHc+H9Ul1Gzv4YzJGklhL/pIBA/c4H7w5P8Oeh9KnrYZ3NFcx4O8daF4pv7vTrEX9tf2iLJLaX1nJbShG4DhXAyuRjI71k+KpJPDvxQ8Pa1HK4s9czpF9GWO3zArSW8gHQHIdM9ww9KdtUu/wDX/ADo/L+vy1O9ooopAFYd/wCK9Fs/FVn4Yknlk1W7QyLBDA8nlpz88hUEIpwQCxGTW5Xn/hQiT43+NXT5hHY6fGzD+FsSHb9cEH8aFuD2Z6BRRRQAUUUUAFFFFABRRRQAUUUUAFFFFABRRRQAUUUUAFFFFABRRRQAUUUUAFFFFABRRRQAVh+PvD8fijwjqOiO5ie4izBKODFMp3RuD2KsFP4VuUUmroadnc8c8AazdfErxdpdxqEDxReEYSNQiZSFbVmBQj3CIGYf9dB6Vp+KNQs/B/xgbxV4mjkTRrzSI7K21Lyi8djKsjM6OQDsDgqd3T5cE16eqqudqgZOTgdTQyqylWUMD1BFU3qn/Wu/56fIVlZr+tNv69TyXxJ4k0P4geJ/C9h4LuV1e503Vo7651G2UtDZwop3qZMYLODt2gnOeelL+0Z4z8KWfw/8Q+HbrxBp8Orm3TFm8wEpyysPl69Oa9YjjjjG2ONUHooxTXt4Hbc8MbN6lQTS6W+f9fcNPW5zegeJ9A8XaHeW3hXxDY31xFbbGe2lD+SzKQpOOnP8q4f4a+P/AAd4P8C6f4X8R3a6FrelwC3u9PniYTSyjhnjAH70OcsCuc7q9diiiiz5caJnrtUDNDRRM4do0Zh0JUEim3q/P+v1EtEl2PHf2XdY0m50zxRplsq2F6viC8um0yTCzW0MjgpuT+H6fhXstNWONXLrGoZupA5NOob0Xol9wPVt9yhr+s6VoGlyaprWoW9hZREB553CopJwMk+pIFeS+AfiP4Dj+IvjaaTxbpCx319a/ZWNwMTYgVTt9fm4r2h0SRdsiqy+hGRUX2W24/0eHjp8gpR0d3/WwPY8o+LHirwpY/FjwJZ6rrWnQS2V3cS3EU0gzFvtmEbEHpkkYPrTviV4v8L2Pxi8C2t5r1hBPay3RnjeUBoxLb4jz6biRj1zXq7wQu254Y2b1Kgmh4IXbc0MbN6lQTQtLDev3WPFfHmv6BZ/F7Ud3i6/8F6pb6daxSagIUntLuJy7KkgkRlRlOcHKkgn0rT+EWr3WrePdVlh1qw8WWX9nor6/b6YLVhIsh22+5TtlABLZHT8a9ZeONwd8aNnrlc5pURI12oqqvoBgUR0/H8RS1/D8D5x8Kx6L4YtbvQ/GPxQ8V+E9WgvLh5YDcwwwXAaVmE0LNCd4YEH7xIORXo3wkk8K6bo/iHWtL8Qa7qNhJcfarzUtYQIjkRjc6Hy0yu0DLY7da9Gkhikx5kSPjpuUGnFV2bdo24xjHGKE7L5Derv53PCfBPjj4YxfFjxpr934k0ETzzW0VndPOuWjEIDBCe27rivVPiJbS6l8Odft9Oi8+a60ydYVTrIzRnbj1zxW79ltf8An2h/74FTClJXhy+VhxlafMeX+EPiv4Et/CWj2P8AbXn6lFZwwPp8FvJJdLIqBWQxKu4EEEcgV3HiLxR4f8OWNvfeINWtdKguGCRPdyCPc2M7ee+M8VqrDErmRYkDnqwUZpZI45ABJGjgdAwzVylzNvqRFW06Hj/wG8deDZbG90ePxLpj6hea/fvb24nG+VXndlKjvkciri61pfgT4p+KL7xg5sbbWzbSadqssZMHlpGENuzgYQhgWAOAd+a9RW3t1YMsESsOhCDIp7oki7XVWX0IyKna3pb+vuH389TyuPW9L8b/ABU0DV/Ccn2yx0SC6/tHVY4yIGV1CrArkAOdw3HGQMVV+EPizwnqXxP8fnT9b025nuruGaExSAtJClugZh6qDkfWvXkREXaiqq+gGBTUggRtyQxqemQoFNO33frcDyD4U+MPDOoeL/iP/ZusWOoPLeC8iihmBM0SW0YZh7Z4z61x/g/xb4ftvB9oNF+Ls/hezeESRaJq2mRXLW6uSTGhZFkkXkgEFu2DX0ekEMZykManGMhQOKDBCxBaGMlehKjil/kl9w7njd7Y61q3wA0dn8Oops7u3u7jSrW3MQurWKfcQsR5UsgD7D9K3dY+LXw6vvD9xZ2+pJqt1cwtCmjxQO11KxXHlGHG5T2OQAK9LpghhEnmCJA/94KM/nRL3rp7MIu1n1R5Nqt/Z+B/2e4dD8XavaWGpSaFLbxRzzAF5PKP7tT/ABEZArS+B3iLwBJ4R0Xw34a1bSHvFsI5JrO2kBffsHmMw6k56k16PJFHJjzI0fHTcoOKSOCGNt0cMaN6qoBqua8pN9f+D/mTbRJdP+B/kedfGK8g0XxJ4I8R6gXh0nTtRm+23QQsluHgZVZ8dF3YGegzW/4d+IXhPxHrC6X4f1I6rIUZnmtYXeCMD+9LjYCewzmupZVZSrKGB6gikjjjjXbGioPRRipQ2cj8atMuNX+FniCztIzJcC1M8SD+NomEgX8SmPxrovD+p2utaFYatZuHt7y3SeNh/dZQR/OrxAIIIyD1FZnhrQ9P8O6WNM0tHjtFkeSOJnLCPexYqvouScDtQuv9f10+4H0PMvi7438IWHxB8FWt74j023n03WJJL2OSYBoFNrKAWHYZYD8RXrOnXlrqNjBfWNxHcWs6CSKWM5V1PQg+lPe3t3Ys8ETMepKAk09VCqFUAAdAKFtYHvcWvOfi4x0zxH4R8VX1rNdaJpN3M18IojIbcvGVScqMkhTnJA43Zr0ag8jB5FHW4z5/+PHxE8E69oehR6PqEGrC016wu7i8gUtDYxrMpLySYwuRxjOfauh+IHjKCbxTY2d541l8KeFbnTVu7XVbRU/4mEjE5RZ3VlQKuDjGW3e1etiCAIUEMYU9RtGDStFEyBGiQqOilRgUdLed/wALfogv+VvxueA+ANe0i2+PEHm+KNa1G0vtFNvpl3ripG12/nDKw4RC6+5H04rsfGetab4U+NWma94huhp2k3GhS2aXswIhE/nK+xm6KSvIzjOK9NMUbMrGNCV+6SvI+lLIiSLtkRXX0YZFO9uXyv8Ajf8AzFa9/O34W/yOb8OeONC8Tm9Xw1NNqYtYt/npA6wSNzhFkYBWPHbOK8i0/wAVwazYfatb+Jfiez8USs6nw3pFtGkltJk/ufJaJmbHHzscHrkCvoJFVFCqoUDoAMUgjjEhkEabz1bbz+dS1caZ5h+zBq2n3/wo0+xt72Oe8sGkjvYdwMkDmVztcDgN9OK0vHf/ACVn4e/9db//ANJzXexxxx58uNUz12jGa57xp4N0rxXLYT39zqdpcae7vbT6fevbSoXXa3zIQeRxVSleVxRVk0dHXn/wK/5FnWf+xj1P/wBKXrqtU0GHUPDy6K+o6tBEqIv2m3vpIrk7e5lU7snHJzzUfg3w1pvhPRv7K0trpoDNJOz3M7SyPI7bmZnbkkkk80LRv0/Vf5CeqXr+j/zNW8uIbO0mu7iQRwwxtJI56KoGSfyFZPgfxPpvjHwzaeItHW5FhdgtCbiExswBIztPOMg0vjrQn8TeENU8Ppfyaf8A2hbtbtcRoGZFbhsAkdRkfjV3QtMs9F0Wy0jT4xFaWcCQQoOyqAB/Kkut/wCu/wCg30sXaKKKAPHPjj4+8FrFpelt4n0tb2y8RWL3UBnG+JUlBcsO2B1rt7zxz4PuvBmo69beJNNl0uENBLdrODGkhXhSfX5h+Yrp2trdmLNbxEnqSgyaUQQiMxiGMITkrtGD+FJq8HHv/kl+g07SUv66/wCZ5D8KPFnhK1/Z3s7g63psVvZ6eLe7fzAFinZT8rf7RJ/WpfhzeWniT9mRdP0G6h1C6j8PPZvHA+4rP5BHln0bkce9esiCAIU8mPaTkjaMGnRxxxgiONUHooxVVPf5/wC9/wAH/MIPl5X2/r9Dy3wX8VvAtn4K0Wxk1oyanb2MMEumw28kl2sqIFZDEF3AggjkV6lE4kiSQKyhlDYYYIz6ikEUSyGQRoHPVgozT6cpczbfUiMeVJLZBXj9/wCKvCY/aYsrebWtN+1RaHJYhGkG5LlrhSIx6OR29K9gqMwQb/M8mPfnO7aM5pR0kn6/irfqU/ha7/53/Q8nfxd4Y/4aYSz/ALdsPtP9gGwMXmjd9o+0giLH97HOK3vijjUPFPgjw/Dhp5NXGoOB1SG3RmZv++mRf+BV3XkQ7/M8mPfnO7aM5qhHoWnp4mm8RmN31GS1W0Du+RHEGLbVHbJOT64HpRHRRXb/ADv+f4BLVyff/K35GnRRRSAK8z+EtiPDnjjxp4VSaS7iW4h1OO5n+advPVspI/8AFtKfKT0BxXplcOmk67pXxcu9ctdPjvtJ1q0gt7iVZwklm8O/DFT99WDAcHINEfi/r1/QH8P9f1sdxRRRQAUUUUAFFFFABRRRQAUUUUAFFFFABRRRQAUUUUAFFFFABRRRQAUUUUAFFFFABRRRQAUUUUAFFFFABRRRQAUUUUAFFQ305tbKe5EE1wYo2cRQqDJJgZ2qCRknoOa+eodcm8X+LfEtzrXh/wCKMsdreLbWlrpcxtltI/LU7XWOZf3hJJyd3BFC1dh20ufRdFc/darovg3wZDe6te3NtYW0KJvvHaWdicBUPVnkJOMDJJrAh+KukJNCdY8PeKdBsp3CR3+p6YYrbcThQzAkx5PTeFp21shLa539Fcn4/wDHVr4NhW6vtB12+svL8yW7sbdJIYBux85Z1I654B4qpcfEzQl1KO2s9P1vU7UzrbzajZWLS2kEjEDa0mecEgHaGC98UlrsD0O3ooooAKAQRkHIrkfi/rF5o3gW7bTJPL1K+ki0+yf+5NO4jVv+A7i34Vu+GtHs/D/h+y0XT49ltZwrEg7nA5J9STkk9yTQtm/6/rb7wfQ0cjOMjPpRXl1lquia18atLurzw/4p0nXIdNureza+gjjtpoQ6mQjDsSclccDg11XxF8a2PgbSV1bU9L1a7sQT589lCrrbKCBuk3MuBz2z0NHRPv8A5jtrZHT0V58/xa0COW3mk0fxImjzzJCmsvpjJZZY4UlmIYKSQA23byOaZ8cvGWqeENF02bStO1O4ludQt43ltbdJEVDKgZDuYYZwSF9+4o7ebsI9EorlfDPjGbWtUFjJ4N8VaSChb7RqFpHHEMdsrIxye3FdVQAUEgdSBRXl3xl1bRLiXT9F8R+H/FX2G31Wyni1Gzt4/s3n+YBGC5fONzAH5aFul3Do2eo0UUUAFFI7rGheRlVR1JOAKh+2Wf8Az9Qf9/BQBPRQCCAQQQehFFABRXKePtP8W3kXmeH/ABRDolpDbyNPiwWeZ2AyNrMcKOD2NO+EepX2sfDDw3qmp3LXV7dadFLPMwALuV5JAwPyoWqfl/wf8gelv6/rc6miikY7VLYJwOg6mgBSQOpA+tFeOfE/xbo+saAkXibwP49sdNsr6C6a5FlCqK8cg2EnzT8ucdulexKdyhh0IoW1wejsLRVE6zpA1saGdUshqhi84WXnr55j/vbM7se+KvUAFFFc54+1n+ytIMLeH9d1iO8SSGQaVAkjRKV5LbmXHXjrSk7K40rs6MEEZByKK5H4NDRV+F+gL4cF6NJFoPsovABMEyfv4yM9a66qkrNomLukwooqrqupafpVlJfanfW1laxjLzXEojRR7k8Uhlqis7w3rml+ItJj1XRboXdlIzLHMEZVfacEjcBkZHB6HtWjQ1YAorlPiJ4607wLaW99rGm6rNYSuElu7WFXitcsFBlJYFRluwPQ1mRfFXQ21Cyim0XxLaaffTrb22q3OmtFaSOxwg3MdwDHABKgHI5oWuwPQ76ig8DJ6VR0bWNJ1q3e40fVLLUYY5GieS1nWVVcdVJUnBHpQBeooooACQOpAory74o6vol54h0LSfEHh7xVHDZa5ay2eowW8YtHuTlYwXL5K5Yg/LXqNC1V/wCugPR2/rqFFZdxr1hB4ptPDchl+3XdrJdRAL8vlxsqtk+uXFalABQSB1OKy9O16wv9f1TQ7cy/a9LERuQy4X96pZcHvwDVT4g6CniTwhqGlbjFO8fmWsy/ehnT5o5FPYhgDSbsrjSu7G/RXP8Aw315vE/gXR9dkUJNdWytOo6LKPlcfgwaugqpKzaJTurhWV4r8Qab4Y0OfWNWldLaIquI4y7u7EBUVRyzEkAAetateffHJlOi+H7VTmefxHYLEg6uRKGOB7AE/hS3aXdpfe7D2TfZN/cdto99/aWl21/9ju7Pz4w/kXUflyx57OuTg+1W6KKGAUUUUAFFFFABRRRQAUUUUAFFFFABRRRQAUUUUAFFFFABRRRQAUUUUAFFFFABRRRQAUUUUAFFFFABRRRQAUUUUAFFFFABRRRQBDfXUFjZT3t1II7eCNpZXIJ2qoyTx7CvFPhz8TvA2n+JPGtxe69HDFfayJ7VmglxLH5Ea7h8vTII/CvcaKFo2/K34p/oD1Vjz/4sW91cW/hjxPp9hPq9po2ppqFxZwJuklhMTr5iKfvMm8OF6nBxzWN4z+I/hjxX4U1Hw14ZhvNf1fU7Z7aKwSwmTYzjbumLqBGq5ySxHTjNes0Umk009hptNS6o8c+N+raR4d+Cs3g/WdTEmqzaRHDHH5bsbgrtViMA+h612vw78XeDdbtY9H8K39tL9itkJt4YGjWJOBwCoHX0rrqKrmbbb6k8qSSXQKKKKQzhfjnBJ/wgo1aKMytol/baoyAZJSGUNJ/45uP4V2kV1by2KX0cqvbvEJVkXkFCMgj8KfNFHNC8MyLJHIpV1YZDA8EGquhaXZaJpFtpOnRGKztUEcMZYtsUdFBPOB0FC2a/r+tED3X9f11PHNe+J/gWf4ueGNWh16N7G10++jnmEEu2NnMW0H5e+0/lWv8AHzxb4dn+DFzLFqCyJrES/YNsTnz9sik4GOOPXFes0UdEv63uNO0rnkHxz8YeG7j4MtLbaksiaoI/sOyF/wB9slQtgbeMD1xWr8WrqPX/AIW2euaFHNqdnDf2V+fs0TM7wxzKzsqY3HABOMZ4r0qinfr53Elol5WOJ0f4o+FNc1G2sNAfU9XmncKxtdOm2QA/xSuyhUA9zn2rtqKKQBXjnx+8deFF0VvD51ZTqdrq1jJNbrDIWRUuI3Y5C44UZ617HRR1T7foHRoxfCXivw/4rtp7nw/qSX0UDiORlRl2tjOPmA7VtUUUAYvjjTZNW8L3unw6VpmqvMoAtNRcrby/MDhyFYgd+h5ryY/DLU8H/i0fwt/8DZv/AJHr3Oiklrcd9CtpcLW+m21u0ENuY4lUxQkmNMDG1cgcDtxVmiiqbuyUrI5T4heNPDPhmzez1zVUs57u2kMCNG7F8DHG0HuRXL/s9eMvDeoeA/Dfhm01NX1e10uMT2pidWQqoDZyAOCfWvU6KUdL+f6X/wAxvW39dv8AI5vx/wCMtL8F2Vhc6lb3t0+oX0VjawWkavLJLIcKAGYDHqc10lc94h8JafrnijQdevpp2fQ3lltrcEeU0rrt3sMZJUZxz3roTnBwcHsaOgPc4L9oP/kj+v8A/XOP/wBGpXdxf6pP90V53qvgfxj4iX+zfFHja0u9CadZZrW00kQSzqrhljaQyNhcgZwoJ9q9GHAwKFsD3R5zpbeCdW+O2qm18OvJ4n0awiW61baPLRZB8sYO7l9ue3QHmvRqwfCnhXTvDl5rV7aPNNdazfNe3cszAsWIACjA4VQMAfWt6j7KQPdhXN+NvGnhnwrHHDr+qpYvcxuYQ0btvx1+6D6iukopSV1YadmeSfs4eMfDd34A8O+F4NSVtYgsj5tqYnVkwxJzkY7jvXrdFFXJ8zuSlYK8Rfwfr3h/xJca54r8On4jwfaGlt7tJy1zZISSFW0kPlHaMDKHcfSvbqKnZ3RXSxmeGdasNf0eLUtNE6wMWTZPbvDJGynDKyOAVIIx0rToopsR5Z+0pruk6b4JgsL+6EdxdX1rJFF5bMXSOeNnPAPAHNU/jv4x8Nv8P9Ikj1IOl/qFndWu2Jz5kUdxGztjbwABnmvX6KS0t63/AC/yHf8AKxnxatpt14e/tqO4SXTXtjcCUggNFtznntj1rkfgNH4Rk8BRav4M8Ny6DpmpzPcLDKoDyHON5GTgHHHPSur8V6ND4i8NahoVzcT28F/btbyyQEBwjDDYJBxxkVY0XTbTR9Is9KsIhFaWcKQQoP4UUAAfkKa3f9f10E9kv6/rct0UUUgPGPjf8QPCJXTdJXWEa+0/xDZyXUKwyExLHKC5Py4wBXpWh+INH8Y6HdXHhrWPMjy0H2qKMgxSbQcgOOSMg9MVu0UL4XF/1sv0B73X9b/5nh2p+EPFC/GXQ7ZviJrkkzaNdst4bO23RgSRZQDy9uDkHkZ44r1O40XVpPCsekx+Kb+K/UDdqiwxGZuc5KldnTjpW7gbt2Bn1paPsqP9bt/qH2r/ANbHh/hTwj4ok+J/jKBPiJrkMkSWPmXIs7bM+Y2xnMeBt6cY68169r+pW+g+Gr3Vb+f9xY2rzSyN1IVck/U4rRAAJIAyep9ao6/o+n67p/8AZ+qW4uLUyJI0RJCuUYMobHUZAOOhxSd3Gw01zXZgfBrS7nSPhjodpexmO6a3+0TIRjY8rGQr+BfH4V11FFVJ3bZKvbUK80+MNhFp/iPwl43hZzfWOqQ2BjY7o3huG2P8p4DjIIYc8Yr0uuV+KXh7UPEnhhbXSZbdNQtby3vrYXBIid4ZA4RiMkA4xkA4zSTtJPs1/wAH8B7prun/AF951VFVdHmvp9Lt5tTs47K9eMGeCObzVjbuA+BuHvgVaoasAUUUUAFFFFABRRRQAUUUUAFFFFABRRRQAUUUUAFFFFABRRRQAUUUUAFFFFABRRRQAUUUUAFFFFABRRRQAUUUUAFFFFABRRRQAUUUUAFFFFABRRRQAUUVBqDyx2FxJBnzViYpgZ+YA44pSdk2NK7sT0V4NPcfFO38H+ENYu/iFfW17rl9aWtzayaLaL9m84HdjMecjHeu68EDxpYfELVdF1/xBd67paadBPbXM2nwwASs7hlBjUA8AcH1q+XVr1X3K5N9Px+92O/oorl/ir4lfwl4D1TW4YriS4hgfyPKtmm2ybSVLKOigjkngVEnZXZUYuTsjqKK8+8G/E7T9YtdIgm0nxGt5eRRB5W0adIN7KMneV2hcnrnGKv+KviV4Z8NeI18P6p/aY1GWAzQRQafLL9oAxkRlVIZhkZA6VUlZ2EtUdlRXBWnxe8C3U1ilvqNy8d5IkInFnL5MErHCxSvtxG5PG1sGkvvi74MsdXvdHvZtTt9StCALR9Om824yxUGFQuZBlTyuRSA76iuZ8I+OvD3ie8nsLCa6t9QgXfJZXtq9tOE/vhHAJX3GRXTUWAKKKKACiiigAorH8W+JtF8K6YNQ1u8FvE7iOJVQvJM56IiKCzMfQCvHvEPizS77x7oF3ovibxfYajd61bRzaPftNbQyW5UhikLqAV4GcZ5NC1kkD0TZ7zRXO+L/GWi+F5LeHUvt0tzcgmG3s7KW4kcDqcIpwOR1o8HeNNC8VSXVvpsl1Fd2m37RaXls9vPGG+6xRwDtODg9KFrsD0Oioryq5+K6WPxT1jw/dabrc2n2dlEyLb6PNI/nF2DNlRyhAGD0PNeg+GNctvEGl/2haWt/bR7ymy9tXt5MjvtcA496FqrobVnZmpRXCah8V/Clnc3EXl65cxWzlJ7m20i4khjIOGy4THGDkiuy0u/s9U0631HT7iO5tLmMSQyxnKupGQQaFtcT0dizRXlvxG0LTPEvxk8K6TrMMtxZHSb+UwrO8al1eAAnaRnGTXoGtaja+H9Ee8lt7ya3tlVfLtYGnlI4Awq5Jo+ypP+tbB1sv60uaVFef8AwauNDvD4ovdFvtYuGudZkmu4dSt3he1lZFPlqrAEKAQR9ab8ffDuk6t8Odb1S+t5HvNN0y5ms5UneMxOIyQflIzyB1pSfKr+V/wKiuaVl3PQqKzfCrM3hfSWYlmNlCSScknYKu3dxb2ls9zdTxQQRjc8krhVUepJ4FXJcraM4PmSZLRTYZI5okmhkSSNwGV1OQwPQg96dUlBRRRQAUUUUAFFFFABRRRQAUUUUAFFFFABRRRQAUUUUAFFFFABRRRQAUUUUAFFFFABRRRQAUUUUAFFFFABRRRQAUUUUAFFFFABRRRQAUUUUAFFFFABRRRQAUUUUAFFFFABRRRQAUUUUAFFFFABRRRQAUUUUAFFFFABRRRQAUUUUAeR/Hvxd4X0698Mabf69p9te23iGyup4JJgHjhG/wCcjsvvXqGjapp2s6ZDqek3kF7ZTgmKeFwyOAccEdeQanltreV98lvE7dMsgJqSNEjQJGqoo6BRgChaRt53/BL9Aerv5W/P/MWuf+JVpc3/AMPfENlZxNNcT6bPHFGvVmMZAAroKKmS5k0VGXLJM8v8IfFbwHbeEdGszrizajFZwwPp8EMkl0sioFZDEq7gQRjkCpvFGoWVv8efBJup44GutIv44FlO1nctAQoB74B4r0ZYIVkMiwxq56sFAJ/GnNHGzq7RqzL90kZI+laOV58z8/xTX6mfLaPKj50utU0lfgr4tiF5bLJYeLpJL1dwzADfhgX9PlGfoK3NU8V+G9C/aMl13VsDTrjwvbLDqojLw2+6aQjcwB2K46N0r237PBhx5MeHOWG0fN9fWvMJvCvxLi8f6n4msbzwgYru0jsUt54Z/lhjkdkJxxu+fB7VMXZpf18Ni3qpef8A8lcbHrGk+Ovix4d1LwlML+00OK5N/qcKnySJECrAH6OSfmIGcYr1WmW8axRKipGnHIQYGe+KfT6WF1uQ36ebY3EfkifdEy+UW2h8j7ue2ema8KHgBsf8kM0//wAKY173RU21uO5gfD7TzpfhS0sjoUeheXu/0GO6+0CLLH+PvnrW/RRVN3ZKVkea/Eu5i0D4i+GPF2tQyPoFnbXVtNcLGXWxmk2FJmABIUhWXdjjPvXGfF/4h+B9W17wRcafqNtfW+na/FPdapHzbWSFWGGl+7lsgbQe3Ne+MqspVgCD1BHWo/s1t5fl/Z4tmc7dgxn6Ulpbyd/xuU+vmrfhY8m+IXixP+E1TS9W8az+DfDp0+O6tL62SMNqLsTuVZpFZV2gKdoGTuzWB8Mtd0uD473Mc3iXWNQhv9Ejh0y61tI4pbwiZiRFhELqOeSueuOK96khhkULJFG6joGUECgwws6yGJC6/dYqMj6U46O/r+NxPVNen6f5Hl2s6/pHhD44X2peJr6PSrDUdEghtbq4ysMkkcshZN/QMAwODXX6D400nxJY6jceGTPqS2kZKSCB44p3wSFR2ADcjGRkc10UsUUy7ZY0kHoyg05VVVCqoUDoAMCl9mw2/ev6flY+erPxTb6xov2zU/ih4mTxPOjb/DukWsKtby94PIaFm+XoWdgD1zXd/szarp+ofB/Rba0vYri5sYjDeRq4LwSbiSjgcBvavSBDCJDIIkDnqwUZP40RRRRA+VGiZOTtUDJpp7+YmcFr/wDyXvwr/wBgTUP/AEOCuv8AEOuaP4d046lrmpW2nWYcIZriQIgY9Bk+tZHjHwPpXijU7HU7q91ixvbKKSKGfTb+S1cI5UspKEEg7R+VdGLeL7OkEi+cigD978xOO5z1PvS+yl6/m2H2m/62SPHvhZ8QvA//AAmHjOP/AISrSd+o6+hs1+0rmcG3hUbfX5gR9RXdfGX/AJJL4s/7A91/6KaulFnaKwZbWAEdCIxxWF468G6d4xtFtNT1DWbe22PHJDY6hJbpMrDBWRVOHGOxpTV4cvlb8LFQdp83nf8AG5o+E/8AkVdI/wCvGH/0AVzvxvn8Iw/DXU18cwT3GhzGOGaKDd5jszqEC7SDndg/hXX2VvFZ2UFpCCIoI1jQE5O1RgfyrB8ceEbTxbJoq6hcSLa6ZqKagbdVBW4dAdgb2BOffFVUtOXk3+FyKV4RXdL9DS8LabYaR4c07TNLtXtLK2t0jghcktGoHAOcnPrWlRRQ3d3BKysFFFFIYUUUUAFFFFABRRRQAUUUUAFFFFABRRRQAUUUUAFFFFABRRRQAUUUUAFFFFABRRRQAUUUUAFFFFABRRRQAUUUUAFFFFABRRRQAUUUUAFFFFABRRRQAUUUUAFFFFABRRRQAUUUUAFFFFABRRRQAUUUUAFFFFABRRRQAUUUUAFFeJ/Er4lWcvxAtPClp4r1bQLKCCeS/ubLR5pZ2mRwqxruiYFOWJZQRwOa9B+GEiz+HGvI/E+q+IYJZmMdzqNp9nkQDgrt8tDj3K0R1Vwlo7HV0Vw178XPh1aXstrN4mhYwyeXLNFbyywRtnGGmVDGuO+W4roNc8UaHo2hRa5e3rNp0pURzW0ElyH3DKkCJWJB9cYovpcLa2NmiuOufih4Et9Bstbl1+P7HfKzW223laWRVOGIiC+ZgEcnbgV1GlahZ6rpttqWnXCXNpcxrLDKh+V0IyCKLAWaKKZcTR29vJPMwWONS7sewAyTSbsrsErj6K4r4PTX+q+GpPFWpXFw8uvTteQwvISltbHiGNV6D5AGOOpY1kfErx74Rm0XW/DUviTV9FvTG8D3lrpV4zWzDqyukeDj1B/GnL3dOo4q/oemUVm+Fbi2uvDGl3Nnevf28lnE0V04IadSgw5Dc5PXnnmtKnJWbRMXdJhRRRSGFFFFABRXLfEnxJomh6FNa6vqd7prX8EsMNxa2c87xEqRvHlKxUjOQTjpVj4a/Z/+EA0L7LrM+twfYYvL1CcMJLpdvEjbvmyevPNC1uD0sdDRSMyqu5mCj1JxS0AFFFU9b1Oz0bSrjU9QkkjtbdN8jJC8rAeyoCx/AGi4FyivLI/GHhXxJ8T/AA1cab4v1e2kijuYE0t9Pu4IL53UEFi6KpKBSRn3r1OnbRMOtgooqrdajp9rd29pdX1tBcXORBFJKFaXHXaDyce1IC1RRRQAUUV5rNrHjzxTretDwdf6Ppem6PctZo17aNO17cIAX5DDYgJ25GTnJouM9Kornvh14k/4Svwla6xJb/Zbhi8N1ADkRTRsUkUHuNynHtXQ02rCCiszxXq6eH/DOp65Jby3CWFrJcNFH95wik4H5Vz/AIE1fx3qUlvc+INF0KDTby3E8UthfPI8WQCqsGUBsg9VOKS1B6HZ0VzPxK8TXPhXw2t/ZWC315PdQ2dtHJJ5cQllcIpkfnagJ5OKm8H3Pi+UXEXizTNKtnTaYZtPuXkSQHqCrqCpH45oWoPQ6CiiigAorynTvjT4c/4TTxHpOpXNzHZ6e8CWjxaTdu7kofM3BYzjDDA4GRyM9a7C+8e+FrHwevi281CeDRmbb9oeynBXnb8ybN6jI6lQKOlw62Omorh4/i38OpEuWj8T27fZ1Viohl3SKxwpiXbmUE90DVYvPib4HtdH0zWJtcH9n6o2y0uUtpnRm3BcMVQ+Wdxwd+3BoA7CiuIh+LXw7m1JLCPxPbF3l8lJjFILdn/uicr5RP8AwKu3HIo6XDyCiiigAoqrHqWnyak+mx31s98kfmvbrKpkVM43FeoGe9WqACiivM/GfxC8E6g50S3+Ik+iXMVyI5byxgLxq/Ty2maNoV565INK4z0yivP/AIP+JJJvhFa+IPE+uLP5T3X2jULkogZEuJEVmKgL91R0FXNI+KngLVtUttNstfBnun2WxltZoo5m9EkdAjE9gCc9qprXlF5naUVw3xp8eReAfCg1EHN5NPFHAjW8kiMDIgfJQHbhWJGSMngZPFXfDvxF8J+INWj0vS7y+ku5QxRZdLuoVIAyfmkjVRwO5pLXYHpudZRXPeLfG3hfwpJBFr2rR2s9wCYYFjeWaQDqVjQFiPcCpfCPi7w74sgnm0DUku/s7hJ4zG8UkTHoGjcBlz2yOaFrsD03NyiuY+LFxcWnwy8SXVrPLbzxaZO8csTlXRghwQRyDUfw00S10Lwpbzx32q3Zu7aK4me+vpbpg2wE7S5JA9hQuvl/wf8AIGtvO/4W/wAzq6K8i8d/EDwVr1rp9rB4y1rQmt9Ut52mi0q9iEoWQfuWbywNrng5OOa9dHSn0uHWwUUVk+K38RppY/4Re30ya/Mqg/2hI6RKnOW+QEk9OOPrSA1qK4f4Ta74i1hfENr4mlsJbzS9WezDWUTRxlQiNwGJP8XWj41aJDqXgfU9ROoavZXOm2NxNbtYahLbfPsyC3lsN2Co6+9KT5VzeV/wuOC5pcvnb9DuKKx/BEss/gzRJ55Hllk0+Bnd2JZmMakkk9TWuzKqlmIAHUk1co8smiYvmSYtFA5GR0oqRhRVbVb+10vTbjUb13S2t4zJKyRtIQo64VQWP0AJrzO78aeEvEnj/wAJyaf4w1ixkt7mWNbA6bdwQ6g8kZCo5dFX5cFhnuKFq7A9Fc9VooooAKKKKACiuH+K91eaEmj+LbW6nSDTb1I7+ASERy20zCNiy5wSpKsD1GD613AIIBHINC2uD3CiiigAooooAKKKKACiiigAooooAKKKKACiiigAooooAKKKKAPKdb8S+Hbf9oHTGuNe0uIQaDdQyl7tF8uTzo/kbJ4bg8Hniuo+IMk/iP4W6+vhK+ivLm4sJo7aS1mDB32kFVYHqeR9TWpc+EfCl1cSXFz4Z0WeaVi8kklhEzOx6kkrkmtHTbCx021W002ytrK3UkrFbxLGgJ68KAKTV4cr8/xbf6jTtPmX9WSX6HCeEvHvwys/A1rFBrej6VY2tssMthcSrFJbkDDRvE2G3ZyCMcn1zUPweuLXQ/h7Ne6lImjaPc6lczaXHesIfKtncmJcNjbnkhewIruLnw/oN1qA1G50TTZr1SCLiS1RpAR0+YjNWNT03T9Utfsup2FrfW+4N5VxCsiZHQ4YEZqpNu76slJJKPRHk37N9z4LtfCMT2+paSda1G6uBMDdI08g859qAE5C45CjjnPevYIYo4YlihjSONRhVRcAD2ArJs/Cnhezuo7qz8N6Nb3EZ3RyxWMaOh9QQuRWzQ3cEFUPEdk2peHtS06Nij3VpLCrA4wWQjP61foqZR5k0VGTi00ch8FryO9+Ffh1kUI8FjHazR945Yh5bqfcMhFbXjL/AJFDWf8Arwn/APRbU3w94fsdCutUlsGlSPUrs3ckJbKJKwAcoO24jJHrk965jxba/FDVRqej6fH4TtNLvFeCK+knne4iiZcFvK2bS4ycfOB0orXqJ93+Y6VoNdl+RqfCD/klPhT/ALA9r/6KWuqqh4b0qDQ/D2naLaszwWFrHbRs3UqihQT78VfrSrJSm2u5nBNRSZh+O7aS78KX1vFp1/qLuoxbWN4LWaT5hwspZdv/AH0K8hPhjUMH/i2fxC/8LVP/AJKr3qis7a3LvoVtKRo9LtY2hlhKwoDHLJ5jpx0ZsncR65Oas0UVTd2SlZGH4v1zRdJ024h1TV7CxkltpDGlxcLGXG09ATzXL/ADXNFu/hd4W0211ewnvY9Kh328dwjSLhRnKg5GK7PVtB0PV5I5NW0bTtQeMERtdWqSlQeoBYHFM0zw54e0u6+1aZoOl2NxtK+bb2kcb4PUZUA4pR0vfr+l/wDMb1t/Xb/I5T492/g298Atp/jq6vbfSru7hhT7IX815i3yKAgJOT2xXbaVZw6fpdrYW3meTbQpDH5jFm2qABknknA61z/jPwfD4o1/w3f3t2RZ6JeNe/ZPLyJ5guIyTnjaTnp1rqaFs/X+v1B7r0/r9AooqnrZ1QaTcnRVs31Hyz9nW7ZlhL9t5UEgfQUAcX8Tv+R6+HX/AGGZv/SWWvQK89svD/jbXfF2jaz4x/sCytNFeSa2tdLmlmaaZ0KbneRE2qoY4AByT1r0Kn0F1/rzCuQ+KVx4Di0aOLx3HYzW8rkW0M0Rkmkf/piqguW/3Oa6+o3ggeeOd4Y2ljzscqCy564PbNS1cpOx5J8NbLxlH4tt5tGh13TvA4R/MtvEc6yXDnB2eQnMsa5xxI3TtXr9FFU2SFeVeBvEmg+DLzxbofibVrPSriDVrjUIxdzCMz282HWRM/eGSV4zgjFeq1S1LR9J1KWGXUtLsb2SA5ia4t1kMZ9VLA4/Cl1/D8v8iulv6/rU5L4GW1xF4DW9uYJLdtTvrrUEjkUhljmmZ0yD0+Ug/jXdUCim/IWvU4j426vdaP4HaWG4Nnb3F3Da3t6EDfZLeRwskuDxwDjJ4Gc9q8ti8UL4c1Sy+GXhnxxZpo0syzWeufaopjp9sFJe2dmypcnGzPO0n0r6GniinheGaNJYnBV0dQVYHqCD1rM/4Rnw3/Z507/hH9J+xF/M+z/Y4/L3/wB7bjGfektP6/r1+bXUbZ578Xbywvrfwt4a1vXfs/hjWQ4vtVWREFwyIrRJ5n3U3t82Rj7uBXOeFPHWoar4ttvCc3juys7PQQfP1ZJYWXWl3qIkUvxuCgiTb/F0PNe33GlaXcaYul3Gm2ctgqhVtngVogB0AQjGB9KrT+G/Ds8VtFPoGlSx2oxbo9nGwhHX5AR8v4U07Sv/AF/S+4T+G39f0zVooopAeXaNr2jeH/jN44h17VLPS2vYrCe1+1zLEJo1hKsyFiA2CMHHSnfFXxNoHib4KeMrjQtTg1G2t7OSKWaHJi3YBIDY2sMHqCRXoOraPpGrCMarpVjfiM5jFzbpLtPtuBxU0ljZSWLWElnbvaMmwwNGDGV9NvTHtSesbFRfLJM8tnudIPxd+HNws9j5cugXi2kgZcMSIMBD34z0rhvEtxYS/s9eOrT5LsQeJ7oXFpCwL7Tf52bRyCwzj1r6EGiaNmzb+yNPzYjFmfsyf6OP+mfHyfhiuJ+LHhDW9W0J9N8F6X4btnvLqK5v5rp3t2do5FkU/u423kkEEt0zVSd3/XWVyYqyt/WiaKXiPxz8Mrz4XXNjb6hpl7aXVkbW20iAqZ5HK4WFYB8wfJAxgYPPGK7T4d2Wpab4C0HT9YcvqFtp0EVyScnzFQBsnvz3qp4P0e++0z6r4l8N+F7LWC/yXGmZldlxyWkeNGz+ddTTvv52/X/MS2Xl/wAD/IK8u+LVn47n163ks/7UufCIgxd2uhXEcOoGTJycuAWTGPlRlavUaKhopM4L4SzfDvy7m18G2sNnfoA1/b3ELx36nPWYSfvDz3ORnoa72o/Ig+0/afJj8/Zs8zaN23OcZ64z2qSqbuSkYPxFtdUvfAWu2misy6jNYTJbFTg7yhwAfWuM8N+OPhna/DC2s31HTLW0gshbXGkyFROr7cNCYfvFycjGMknPevUaz30PRX1Qaq+j6e2oDpdG2Qyj/geM/rUtXTXf/g/5lX28v+B/keE/DLxZH4f/AGZNMk0lrNZ4bx7W4+0DzF0xJbuQebOg5AUc4OPyqh8WtYjj8PwRN8V/+Emf7fZTT2tvZ27QwoLiM+Y0kY/cqOxLc9K+h7LRdHsVuFstJsLYXRzcCG3RPOP+1gfN1PX1qGLw74fh0+bT4dC0uOzmIMtutpGI5D6suMH8atyvLm87iezXr+Jx3x4uIb74O6hfWMi3dsslrcGWA+YpiS5jZnBHUBVJ49K3D8RvApms4IfFWlXM166pbRW1wJpJCxwMKmTjnrjA710dra2traJZ2ttDBbIu1IY0Coq+gUcAVV0zQ9E0uZ5tM0fT7KST7729skbN9SoGaS7dA6eZ51438TXcnxDuvDcvi6x8E2lpZRzpdzxRGa+3k7vLeX5QqYAIAJye1c/8Jdcs5vjjrSy+LW1sXOi20dpe3Fult9r2yyf6raAJgORvA9ccCvaNV0jStWWNdU0yyv1jO6MXMCyBT6jcDikk0fSJL+C/k0qxe7t1CwztboZIlHQK2MgcnpSjo18/1CWqaXl+Fv8AIwfjH/ySnxT/ANgq4/8AQDWx4R/5FTSP+vGH/wBAFS+I9Jtte0G+0W8Li2vYHglKHDbWGDg+tZ/gvw3J4Z02SyXXdW1ZMKIjqEquYgowFUhRgfnQtL/L9f8AMb1t8/xt/kYH7QX/ACSvUf8Arva/+lMdd4QWh2qxUlcBh2968017QfiR4uto9D8RL4W07R2uo5bqawnnmnlSOQOEVXRVTJUZOTjnFemjgYot7vz/AEQvtHCR+DPF6yq7fFLWnUMCUNha4I9PuV2Gqalp2lWoutUv7Wyg3BfNuJVjXcegyTjNW6q6ppunarbfZdUsLW+g3BvKuYVkTI6HDAjNGtg6nmXwh8TeHP8AhIfGsX9v6X5lz4jc26/a0zKDFGBtGfmyeOK7P4p/8k18S/8AYLuP/RbVZt/CPhO3njuLfwvokM0bBo5EsIlZSOhBC5Bqr4+8JDxdYLYy69rGl2xjkjmjsJlQTq4AIfKnPGemOpqZrmhy+VvwsVB2nzPvf8blrwD/AMiLoP8A2Dbf/wBFrWH8cU8JTfDbUbbxvd3VrotwY4pXti/mlmcBVUKCSSccYOa67SbKHTdLtNOt9xhtYUhj3HJ2qABn8BXP+P8AwfF4wm0JLy8MdjpmopfzW3l7hcsgOxSc8AMQ3foK0qWnN9m/wuRTvCK7pGz4Z0+00nw7p2mWHnfZLW2jih85i0mxVAG4nknHrWhRRSbu7glZWCvP/i7/AMhnwD/2M8P/AKJmrt9UN8NNuTpa27X3lN9nFwSIi+Pl3FedueuOa4OPw/478ReJNDvfGH/CPWGn6Nc/bY4NLmmne4n2Mi7mkRAijcTgAknFJfEvJp/iN/C/NP8AI7vVre4vNMubW1vpLCeWMrHcxqrNEx6MAwIJHvXLaP4T8UWeqW91d/EbV9QgicNJbSWVsqyj+6SqAj8DXZ0ULR3DpYyPFWl6lq2npb6X4gutDmWQObi3hjkZlwflw4IxyD+FUPCnh7XtJv5LjVPGmo65C0e1YLi2hjVWyPmyig57fjXTUULQHqcH8e2WT4aX2lr81xqs0Fjbp3aSSVQMfQZP4V3NunlwRx5zsULn6CsvWPD9jqut6Vql60rtpbvLbw7v3fmMu3eR3IBOPTJrXoWwP+v6+4KKKKACiiigAooooAKKKKACiiigAooooAKKKKACiiigAooooAKKKKACiiigAooooAKKK5jxh458O+GruLTdQuLqbULhC8dpY2slxPs6b9kYJC57nik2NI6eivF/hVrVndfFeax0Txd4h1jTm0Zpri11a4kaS2nEwGCjgMh2noRXb+IPiR4b0bVp9KlTV7y7t/8AXpY6XPcCLgH5iikdCO9PovP/AIYXVrsdjRWPovibR9a8NnxBpNy15YhHYmKNjICmdybMbg4II24zmvOfAvxltNQ0/UJdW0zxBLJFqVxDCbXQrhgIlfCBtqn5sdR1zR1sHS569RVC41extdCbWruR7eySD7Q7SxsGRMZ5XGQfbGa5Sy+K/hC5vra1dtVs0upRFBc3mlzwW8jk4UCR1C8npk80W1sHS53VFFeVeCfD2l6p8XfG2t38c819puqwLaObmQLEDaRkgIG29Se1C1dv66f5g9j1WiuZ8V+NdL8N30dne2Gt3EkkfmBrLTJrhAM4wWRSAfasj4HzaLJ4WvotD1LVr6OLVLjzzqUDxTRSswdo9rgEAbhiha3B6He0V5X8UfD+mWXjvwb4jtY54tSu/EMEE8q3Mm14/Jk+Upu24+Udu1eqULVX/rp/mD3t/XX/ACCiiigAooooAKKK5/xh4y0Dwp9mTVrqX7TdEi3tbaB555sdSsaAsQO5xigDoKK8R8K+ILC8+Mujw6F4s8TXUd5FfSahpWqyyr5BAUpiGRQVHJx2xXonijx/4f8AD2qf2XdDU7q+2CRoLHTprllU9CdikD86OifcOrR1VFYvhPxTovijSpNR0a5eaOJ2jmjeJo5YXHVHRgGVvYivPPDHxjtbnW/EltqWm6/JDZ6j5NmLfQ7hmWPy0OHwvDbi3XBxijrb5/194W0ueu0VQ07VrW90OPWVW4t7V4TMRcwtFIigZO5GGQeOhFcePi94M3q0kmrRWbOEF/LpVwlqCTgEylNoGe54otrYOlzv6KRWVlDKwZSMgjoRXlY8P6Xr/wAftbm1WOedtN03T5rRRcyIsb75TnarAH7o6jtTW6QN6XPVaK5/xd4t0/wy1ut9Z6vcmcEr9h0+W5xj+9sBx+Nc78Hr7Qr3UPFUmj3+tTzzakLm7t9TtZIGtmkQbURXAO3AzSWt/wCuwPQ9CooooAKK8u8f6n8RtE1bT786zodvo0+uW1mlrb2LPPJDLIF+eR2wGx/dX8e9enzRpNC8UgyjqVYZxkGjeN/66f5h1t/X9aDqK8t+H+h6d4b+NHiTSdHSeGy/sazn8l7iSQCRpZgWG8nGQo/KvUqfRMOrX9bXCioEvLR7x7NLqBrmNQzwiQF1U9CV6gVPSAKKKKACiiigAooooAKKKKACiiigAooooAKKKKACiiigAooooAKKKKACiiigAooooAKKKKACiiigAooooAKKKKACiiigAooooAKKKKACiiigAooooAKKKKACiiigAooooAKKKKACiiigAooooAKKKKACvKLLXtH8D/E/xZJ4yuE0z+2ZoJ9O1K5BEMsKxKnkCTorIwY7SRndmvV6ZNDDMmyaJJF9HUEfrRs7j6WPD/DnjPwnqf7Sst/Y3EUMN9oKWlteSqY11GVZs4izjftBxkfh0pk/i2HUNW1b/hK/iRrHhS/tr6WC20HTYYklCKxEbYaJ3nLgBsrxzjtXuJt7fcjeRFmP7h2D5fp6UrQQNMJmhjMg6OVG4fjQtku1/wAXcG9W/T8FY8j/AGZNWtJtN8S6TLfzyatFrlzPPb3gRLtUYrteVEwFJ9gKb8PfG3hbwcviTRfFOtW+kaimvXlwLa5yryRSSbkdBj5wQf4c168kMKSNIkMau33mCgE/U0klvbySCSSCJ3HRmQEj8ad9vS35f5B39b/n/mcP458ZXK/DGXxN4ZiuAskkcfnz2TlreFpAr3BhIDMFXLYxzj0rx34p6zo83gyZtL+KPiTxYyzW8t6qpbvZRRiVCXkZYlEQHoGz7V9PkAjBGR6VEtrbLE0S28Kxt95QgwfqKS0dwTIdH1Cx1XTLfUdNuobu0nQPFNEwZHX1BHWuK+Gn/JQPiP8A9he3/wDSSKu+jRI0CRoqKOAqjAFctD4D0qDxnceKrbUdbt7u6mWa4t4dRkS1mdUCAvEDtb5QOvpTXxN+X6r/ACJt7qX9bM6uuA+D3/H945/7Gi5/9FxVs+LU8eNexN4Tn8OJa+WRKupRzF9+eCpQ4xjsRS/DvwzP4Z0i6jvr8X+pahey399cLH5aNNJjIRcnCgAADJOBSju35W/Ff5Dlsl5/o/8AMxfi9/yFvAf/AGM8H/omau/rldU8CaVqfiy08SXuoa3LPaXC3FvatqEn2SORVKhhDnaDgn8zXVUL4fn+i/yB/Ffy/V/5hWN42szqHhXULMaQusebEV+xNceQJ/8AZ3/w/Wtmik1dDTszwQ+Amx/yQ23/APCo/wDr17doMP2bRLK3+xiy8uBF+ziTzBFgD5d38WOme9XaKq+liba3CvLdZ1bTvBvxlvtd8VuLTTdT0yC30/U5VPkwOjMZIWbohbcrAnAOPavUqbLHHKhSWNZEPVWGQaXW4+jR4Tq3jvwZqP7QfhPVLO9t/scdhd2h1ZhsgnlcpthRzw5HXjI5q74k8VRT+M9c0/xV8QtQ8Ew2E4jsLGzjjjlu4toInEjxuZNxJG1Bxj1r2U2tqVRTbQlUOUGwYX6elOkggkdXkhjdl+6zKCR9KFsl6/i7jvqzxf8AZ71mybxr420u41a+n1G4vYriBNURIryeAQIPNMahcDpzgHpmtDw74s8O+DPHnjmz8V6tb6NLeaml5ai7JQTwmCNdyE8NypBA5FesCGETGYQxiUjBfaN2PrRNb28xBmgikK9C6A4/Onfb0t+X+Qd/W5x2teNTefDfWPE3hCzuNRlto3+zLLayIJSMZdVYBnUA5464wK8a+IWt6ZqHw41g6d8WPEvijVZtOkaaxsYLcwBdvzeZGIf3KDnOXBHua+mgMDA6VEltbpv2W8S7/v4QDd9fWpa3HGVmmY3w+1XTdZ8GaVe6VfW99bG2RPNhfcu5VAYZ9QRiud8O/wDJd/Fn/YH0/wD9Cmrvooo4UEcUaRoOiquBXLap4D0q/wDGA8VDUNbstQKRJItnqMkMUyxsSqyIpw4+Y8H1q3K8+YzUbQ5f63OrrgPAP/JVfiF/12sf/RFb/i9fGbG2PhKbQkwW+0LqaSncO20oePxFU/h74Z1HRJdW1bXdQgvta1i4Wa7a2iMcEYRAiRxgknAA6k5JJqY7t/10Le1i14s8M3OvXMM0HizxFogiQqY9MmhRZOerb43OfpirPhPQp9BtZoJ/EOs62ZJN4l1OSN3j4xtXYiDHfkGtmihaCep478cvHfg1YdK0xvE+lLe2XiOxa5gNwu+IJKC5YdsDrXp/hvxDofiSye90DVrPU7ZJDG8ttKHVXAB2kjvgj86tvY2TuXezt2Y9SYwSacLWFbeSCFBArgg+UNhGRjIx0PvQtI2+f5f5A9Xf+uv+Zwui/wDJf/Ef/Yv2P/o2evQK5fwh4H0vwzq17q1tfaxf3t5EkMs2o373L7EJKqC+SACx4966in0S/rdh9pv+tkjzjwdZ+Ar34yeLNY0Sxuz4ms1itNVu2L+SSVBCrk7d2AM4HavR65vwB4RtPCNlqEcNzJd3OpahNf3dzIoDSSSNnGB0AGAB7V0lL7KXl/w/4g/ibCiiigAooooAKKKKACiiigAooooAKKKKACiiigAooooAKKKKACiiigAooooAKKKKACiiigAooooAKKKKACiiigAooooAKKKKACiiigAooooAKKKKACiiigAooooAKKKKACiiigAorz/x/wDEHwbZi88PXHjWTRtRTaJbiyt2ne05B+ciN0TI/v44NR/BHWL3UtL8QfbvEj6/b2WryQWt/J5XzwCNGBzGApHzHmha3/rt/mD0seiUVwh+MHw3Fz5P/CUQMvmCM3CwStbhj2MwTyx/31Wp8TPFlt4Q8C6h4gaQFooGNtiJ5VeTaSgOwEhSR14A9aTdlzdBpNvlOnorgPCPxY8J65BpVv8AbrsalexxAxjS7pU81lGQHMe0DJ6k4966jxV4m0Hwtp66h4g1S30+3Z/LRpTy7YztVRyx4PABNVJcu4lrsa9Fcz4U8feEvFN/Lp+i6uJryJPMa3lt5YJdn94JIqkj3AIrobwlbSZlJBEbYI7cVMnyq44q7sS0V5p+zzpO3wBpPiO41bW7+/1OyVrg32pTXCZ3HlVdiF/Ck+JXj7whNout+GpPE2q6LfeW8D3ltpl4WtmHVldI8ceoP405+62uooe9r0PTKKzPC89veeF9MuLS+e/t5bOJo7pshplKDDnPOT1555rg/CWmtoHxtv8ASLXVtaurGXQUujDfalNcqspuGUsodjt4GOKbVp8vr+Gv6CT9zm9Px0PT6KKKQwooooAKKKKACivLrr4xaDp/xL1bw3qNzLHZWVpGwkj025kfzy7B1O1DlQAMHoexNdfbeNvDdx4UuPFEd5cf2TbFvNmaynVlwQD+7KBz17LRfTm6DaafKdFRXDWXxd+G95u+z+LLNlFubgMyOqugxnYSoDsMjKrlh6VNN8UvAkXhxPEL64f7NadrczLZzsY5FGSsiBN0eP8AaAoEdnRXDzfFv4cxX/2J/FFruDiNpVikaBGPRWmC+Wp9iwrt43WRFkjZXRgCrKcgj1FAC0UgZSSAQSOvtS0AFFFFABRRRQAUUUUAFFFFABRRRQAUUUUAFFFFABRRRQAUUUUAFFFFABRRRQAUUUUAFFFFABRRRQAUUUUAFFFFABRRRQAUUUUAFFFFABRRRQAUUUUAFFFFABRRRQAUUUUAFFFFABRRRQAUUUUAFFFFABRRRQAUUUUAFFFFABRRRQAUUUUAFR3Ika3kWFgspQhCegbHBqSik1dWGnZnknwc8UeEPD3w+TSNd1XTtH1mwaQa3b306xTG5LHzJGDHLhzyG5BBGKwfgr4m0nTPAvxC1Hw3YiY2urX1/aaUBslaParKfL+8qt1HHQ17RqGhaHqF5Fe6ho2nXd1Fjy5p7VHdPoxGRUltpGk2uoz6lbaXZQXtwMTXEcCrLJ/vMBk/jTbbbfVq35f5BorLzv8An/meB+LtekuPh1d3T/Fyz1C4v9Ok8vRtK0yCZZAYzmNYxmQADILMRjBJxXe2k0esfs2GPS5o7+RvDPk4gcSEyC3wV4/iz2ru7XQNCtJria10XTYJboEXDx2qK0wPUMQPmz71NpWmabpNr9k0vT7Swt9xbyraFY0yepwoAzRJXjKPf/g/5hGTjKL7f8D/ACOH8J/EbwJY+AdDmuvFmkJixgj8sXKtLvCAFPLGWLA8YxmmfFHxNd2eueHtFttYsvDttqaSzHWb2AOsZQLiJA+FWRgxPzdlPBNdpa+H9BtdRfUbXRNNgvXJL3EdqiysT1JYDJqzqen2Gp2jWmpWNte27EForiJZEP1DAinOXM+YmK5VY8Dt9dtE+N/g/wC0fEIeJbWEXsTXkltDFBFI0Q/dCdMK7Hj5BnGBntXv97/x5T/9c2/lVKbw9oE9tbWs2h6ZLBaNutontEKQn1QEYU/StGVBJE0Z4DKVOPepnrDl9Sov3kzh/gB/yRnwt/14L/M10vjL/kUNZ/68J/8A0W1Y/wAPPA8fgu3+x2fiDWb+xSIRQWl5KjxwKDn5MKD+ZNZ3i62+KGqjU9H06Dwpa6ZeK8EV9JcztcRRMuCxi2bS4ycDeB0or/vOZLrcKXuNX6WNT4Qf8kp8Kf8AYHtf/RS1kwf8nDXX/Yrx/wDpS1dh4c0mHQ/Dmn6Jau7Q2NrHbRu33iEUKCffisLwr4Hh0PxPdeIpte1jV764tha7r6VWEcQcuFUKoxyTWs5J1XJba/in/mZxT9ny9dPzTOtooorMs4r4s6fcahp1klvoOv6wUmJKaTq4sHT5erMZE3D2ya4rw54fv4dfsJn8BeP7VUnRjNc+LkmijGfvOn2g7l9Rg59K9qoojo7g9VYKKKKAPMZ9W0vQfj7qMut6ha6bFfaBbrayXUoiSZklk3qrNgEjI46810j+K/DviTQtei0DWLXUzaWkgne2bfGpKNgbx8pPHQE4rd1fSdK1iFYNW0yy1CJG3Kl1Asqg+oDA81NbWdpbWgs7e1ghtgu0QxxhUA9No4xUyXNBx9fxK5vf5vT8NDwjR59FHg/4H3DzWAtortV8wsmxJPsknGegbcB+PvTfGM1r/wAIr8dLJZIzPvMhgVhvKm1iG7HXk8Z9a9s/4Rzw99igsf7B0v7JbyebBB9kj8uJ/wC8q4wD7iuW+LnhPU9b8L6pY+E9K8PpqWrwm2vLu8ZoX8vHB3JGzOQQODxV1Jczk+9/xt/kKl7rj5W/C/8AmZHh3x18L7f4T21udS0mDT4rBbeXS2KiYNswYTB94uTxjGTnNdL8GNP1HS/hdoFhqsckV1FajMUn34lJJRD7qpUfhUXgvQdSa5N94u8L+FINQgSNba7sGM8zYBBLO8Slegxgnqa7G4WRoJFhcJIVIRiMhTjg4705vWT7/wDB/wAyILRLsedfCfS/A48X+M9e8J3uo3V7c6iYNVM7yGFJ0J3LHuGDjPUZxwOlekVzPwx8IW3gfwjb6FBcNdyCSSe5uWXa080jFmcj8cfQCumpPRJdit233CiiikAUUUUAFFFFABRRRQAUUUUAFFFFABRRRQAUUUUAFFFFABRRRQAUUUUAFFFFABRRRQAUUUUAFFFFABRRRQAUUUUAFFFFABRRRQAUUUUAFFFFABRRRQAUUUUAFFFFABRRRQAUUUUAFFFFABRRRQAUUUUAFFFFABWdo+u6NrE13DpeqWl5LZSmG6SGUM0Mg6qwHQ/WtGvPIIobb9oabyIo4Tc+Gg8uxQvmstwQCfUgHr70LWSXr+V/0B6Rb9Pzt+p6HRRRQAUUUUAFFFFABRRRQAUUUUAFFFFABRRRQAUUUUAFFFFABRRRQAUUUUAFFFFABRRRQAUUUUAFFFFABRRRQAUUUUAFFFFABRRRQAUUUUAFFFFABRRRQAUUUUAFFFFABRRRQAUUUUAFFFFABRRRQAUUUUAFFFFABRRRQAUUUUAFFFFABRRRQAUUUUAFFFFABRRRQAUUUUAFFFFABRRRQAUUUUAFFFFABRRRQAUUUUAFFFFABRRRQAV5l4ztbnVvjh4XtNKuTpt1ptlLfXt4g3NPbGRV+y7em1mGSTnGOOa9Nrz/AECLUNW+MepeIP7JvrHTbLSxpiTXcYT7TL5xZmjGclAAPmOM54oj8a+f5P8AWwP4X8vzX6HoFFFFABRRRQAUUUUAFFFFABRRRQAUUUUAFFFFABRRRQAUUUUAFFFFABRRRQAUUUUAFFFFABRRRQAUUUUAFFFFABRRRQAUUUUAFFFFABRRRQAUUUUAFFFFABRRRQAUUUUAFFFFABRRRQAUUUUAFFFFABRRRQAUUUUAFFFFABRRRQAUUUUAFFFFABRRRQAUUUUAFFFFABRRRQAUUUUAFFFFABRRRQAUUUUAFQajeW+n2FxfXchjt7eNpZX2ltqqMk4GSePSp6KGCM/w9rWleINJh1bRb+G+spgfLmibIOOo9QR3B5FaFeffBrat141gXCiPxNc/IONuVQ9O2c5r0Gn0T7pP71cS6+r/AAYUUUUhhRRRQAUUUUAFFFFABRRRQAUUUUAFFFFABRRRQAUUUUAFFFFABRRRQAUUUUAFFFFABRRRQAUUUUAFFFFABRRRQAUUUUAFFFFABRRRQAUUUUAFFFFABRRRQAUUUUAFFFFABRRRQAUUUUAFFFFABRRRQAUUUUAFFFFABRRRQAUUUUAFFFFABRRRQAUUUUAFFFFABRRRQAUUUUAFFFFABRRRQAUUUUAFFFFABRRRQAUUUUAFFFQahcNaWE90ttPdNDGziGAAySEDO1QSBk9BkihsFqedfDezl1D4peNfE0Nw9pZpdjTDYRf6ueWJULXL/wC3ztGMcDnNemVxXwj0vVrHTdY1HWLBtOuNY1ae/WzeRXeBHwFVypI3YXJAJxmu1p7JLyX5a/iK9235v/gfgFFFFIY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/Z"/>
          <p:cNvSpPr>
            <a:spLocks noChangeAspect="1" noChangeArrowheads="1"/>
          </p:cNvSpPr>
          <p:nvPr/>
        </p:nvSpPr>
        <p:spPr bwMode="auto">
          <a:xfrm>
            <a:off x="212724" y="-144463"/>
            <a:ext cx="4785995" cy="478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72297" y="191112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Counting Sort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76172" y="4226560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O</a:t>
            </a:r>
            <a:r>
              <a:rPr lang="en-GB" dirty="0" smtClean="0"/>
              <a:t>(</a:t>
            </a:r>
            <a:r>
              <a:rPr lang="en-GB" b="1" i="1" dirty="0"/>
              <a:t>n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4479" y="191112"/>
            <a:ext cx="6165345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700" dirty="0"/>
          </a:p>
          <a:p>
            <a:r>
              <a:rPr lang="en-US" sz="800" dirty="0"/>
              <a:t>void </a:t>
            </a:r>
            <a:r>
              <a:rPr lang="en-US" sz="800" dirty="0" err="1"/>
              <a:t>countSort</a:t>
            </a:r>
            <a:r>
              <a:rPr lang="en-US" sz="800" dirty="0"/>
              <a:t>(</a:t>
            </a:r>
            <a:r>
              <a:rPr lang="en-US" sz="800" dirty="0" err="1"/>
              <a:t>int</a:t>
            </a:r>
            <a:r>
              <a:rPr lang="en-US" sz="800" dirty="0"/>
              <a:t> array[], </a:t>
            </a:r>
            <a:r>
              <a:rPr lang="en-US" sz="800" dirty="0" err="1"/>
              <a:t>int</a:t>
            </a:r>
            <a:r>
              <a:rPr lang="en-US" sz="800" dirty="0"/>
              <a:t> size) {</a:t>
            </a:r>
          </a:p>
          <a:p>
            <a:r>
              <a:rPr lang="en-US" sz="800" dirty="0" smtClean="0"/>
              <a:t> 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/>
              <a:t>output[10];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int</a:t>
            </a:r>
            <a:r>
              <a:rPr lang="en-US" sz="800" dirty="0"/>
              <a:t> count[10];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int</a:t>
            </a:r>
            <a:r>
              <a:rPr lang="en-US" sz="800" dirty="0"/>
              <a:t> max = array[0];</a:t>
            </a:r>
          </a:p>
          <a:p>
            <a:endParaRPr lang="en-US" sz="800" dirty="0"/>
          </a:p>
          <a:p>
            <a:r>
              <a:rPr lang="en-US" sz="800" dirty="0"/>
              <a:t>  // Find the largest element of the array</a:t>
            </a:r>
          </a:p>
          <a:p>
            <a:r>
              <a:rPr lang="en-US" sz="800" dirty="0"/>
              <a:t>  for (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i</a:t>
            </a:r>
            <a:r>
              <a:rPr lang="en-US" sz="800" dirty="0"/>
              <a:t> = 1; </a:t>
            </a:r>
            <a:r>
              <a:rPr lang="en-US" sz="800" dirty="0" err="1"/>
              <a:t>i</a:t>
            </a:r>
            <a:r>
              <a:rPr lang="en-US" sz="800" dirty="0"/>
              <a:t> &lt; size; </a:t>
            </a:r>
            <a:r>
              <a:rPr lang="en-US" sz="800" dirty="0" err="1"/>
              <a:t>i</a:t>
            </a:r>
            <a:r>
              <a:rPr lang="en-US" sz="800" dirty="0"/>
              <a:t>++) {</a:t>
            </a:r>
          </a:p>
          <a:p>
            <a:r>
              <a:rPr lang="en-US" sz="800" dirty="0"/>
              <a:t>    if (array[</a:t>
            </a:r>
            <a:r>
              <a:rPr lang="en-US" sz="800" dirty="0" err="1"/>
              <a:t>i</a:t>
            </a:r>
            <a:r>
              <a:rPr lang="en-US" sz="800" dirty="0"/>
              <a:t>] &gt; max)</a:t>
            </a:r>
          </a:p>
          <a:p>
            <a:r>
              <a:rPr lang="en-US" sz="800" dirty="0"/>
              <a:t>      max = array[</a:t>
            </a:r>
            <a:r>
              <a:rPr lang="en-US" sz="800" dirty="0" err="1"/>
              <a:t>i</a:t>
            </a:r>
            <a:r>
              <a:rPr lang="en-US" sz="800" dirty="0"/>
              <a:t>];</a:t>
            </a:r>
          </a:p>
          <a:p>
            <a:r>
              <a:rPr lang="en-US" sz="800" dirty="0"/>
              <a:t>  }</a:t>
            </a:r>
          </a:p>
          <a:p>
            <a:endParaRPr lang="en-US" sz="800" dirty="0"/>
          </a:p>
          <a:p>
            <a:r>
              <a:rPr lang="en-US" sz="800" dirty="0"/>
              <a:t>  // Initialize count array with all zeros.</a:t>
            </a:r>
          </a:p>
          <a:p>
            <a:r>
              <a:rPr lang="en-US" sz="800" dirty="0"/>
              <a:t>  for (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i</a:t>
            </a:r>
            <a:r>
              <a:rPr lang="en-US" sz="800" dirty="0"/>
              <a:t> = 0; </a:t>
            </a:r>
            <a:r>
              <a:rPr lang="en-US" sz="800" dirty="0" err="1"/>
              <a:t>i</a:t>
            </a:r>
            <a:r>
              <a:rPr lang="en-US" sz="800" dirty="0"/>
              <a:t> &lt;= max; ++</a:t>
            </a:r>
            <a:r>
              <a:rPr lang="en-US" sz="800" dirty="0" err="1"/>
              <a:t>i</a:t>
            </a:r>
            <a:r>
              <a:rPr lang="en-US" sz="800" dirty="0"/>
              <a:t>) {</a:t>
            </a:r>
          </a:p>
          <a:p>
            <a:r>
              <a:rPr lang="en-US" sz="800" dirty="0"/>
              <a:t>    count[</a:t>
            </a:r>
            <a:r>
              <a:rPr lang="en-US" sz="800" dirty="0" err="1"/>
              <a:t>i</a:t>
            </a:r>
            <a:r>
              <a:rPr lang="en-US" sz="800" dirty="0"/>
              <a:t>] = 0;</a:t>
            </a:r>
          </a:p>
          <a:p>
            <a:r>
              <a:rPr lang="en-US" sz="800" dirty="0"/>
              <a:t>  }</a:t>
            </a:r>
          </a:p>
          <a:p>
            <a:endParaRPr lang="en-US" sz="800" dirty="0"/>
          </a:p>
          <a:p>
            <a:r>
              <a:rPr lang="en-US" sz="800" dirty="0"/>
              <a:t>  // Store the count of each element</a:t>
            </a:r>
          </a:p>
          <a:p>
            <a:r>
              <a:rPr lang="en-US" sz="800" dirty="0"/>
              <a:t>  for (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i</a:t>
            </a:r>
            <a:r>
              <a:rPr lang="en-US" sz="800" dirty="0"/>
              <a:t> = 0; </a:t>
            </a:r>
            <a:r>
              <a:rPr lang="en-US" sz="800" dirty="0" err="1"/>
              <a:t>i</a:t>
            </a:r>
            <a:r>
              <a:rPr lang="en-US" sz="800" dirty="0"/>
              <a:t> &lt; size; </a:t>
            </a:r>
            <a:r>
              <a:rPr lang="en-US" sz="800" dirty="0" err="1"/>
              <a:t>i</a:t>
            </a:r>
            <a:r>
              <a:rPr lang="en-US" sz="800" dirty="0"/>
              <a:t>++) {</a:t>
            </a:r>
          </a:p>
          <a:p>
            <a:r>
              <a:rPr lang="en-US" sz="800" dirty="0"/>
              <a:t>    count[array[</a:t>
            </a:r>
            <a:r>
              <a:rPr lang="en-US" sz="800" dirty="0" err="1"/>
              <a:t>i</a:t>
            </a:r>
            <a:r>
              <a:rPr lang="en-US" sz="800" dirty="0"/>
              <a:t>]]++;</a:t>
            </a:r>
          </a:p>
          <a:p>
            <a:r>
              <a:rPr lang="en-US" sz="800" dirty="0"/>
              <a:t>  }</a:t>
            </a:r>
          </a:p>
          <a:p>
            <a:endParaRPr lang="en-US" sz="800" dirty="0"/>
          </a:p>
          <a:p>
            <a:r>
              <a:rPr lang="en-US" sz="800" dirty="0"/>
              <a:t>  // Store the </a:t>
            </a:r>
            <a:r>
              <a:rPr lang="en-US" sz="800" dirty="0" err="1"/>
              <a:t>cummulative</a:t>
            </a:r>
            <a:r>
              <a:rPr lang="en-US" sz="800" dirty="0"/>
              <a:t> count of each array</a:t>
            </a:r>
          </a:p>
          <a:p>
            <a:r>
              <a:rPr lang="en-US" sz="800" dirty="0"/>
              <a:t>  for (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i</a:t>
            </a:r>
            <a:r>
              <a:rPr lang="en-US" sz="800" dirty="0"/>
              <a:t> = 1; </a:t>
            </a:r>
            <a:r>
              <a:rPr lang="en-US" sz="800" dirty="0" err="1"/>
              <a:t>i</a:t>
            </a:r>
            <a:r>
              <a:rPr lang="en-US" sz="800" dirty="0"/>
              <a:t> &lt;= max; </a:t>
            </a:r>
            <a:r>
              <a:rPr lang="en-US" sz="800" dirty="0" err="1"/>
              <a:t>i</a:t>
            </a:r>
            <a:r>
              <a:rPr lang="en-US" sz="800" dirty="0"/>
              <a:t>++) {</a:t>
            </a:r>
          </a:p>
          <a:p>
            <a:r>
              <a:rPr lang="en-US" sz="800" dirty="0"/>
              <a:t>    count[</a:t>
            </a:r>
            <a:r>
              <a:rPr lang="en-US" sz="800" dirty="0" err="1"/>
              <a:t>i</a:t>
            </a:r>
            <a:r>
              <a:rPr lang="en-US" sz="800" dirty="0"/>
              <a:t>] += count[</a:t>
            </a:r>
            <a:r>
              <a:rPr lang="en-US" sz="800" dirty="0" err="1"/>
              <a:t>i</a:t>
            </a:r>
            <a:r>
              <a:rPr lang="en-US" sz="800" dirty="0"/>
              <a:t> - 1];</a:t>
            </a:r>
          </a:p>
          <a:p>
            <a:r>
              <a:rPr lang="en-US" sz="800" dirty="0"/>
              <a:t>  }</a:t>
            </a:r>
          </a:p>
          <a:p>
            <a:endParaRPr lang="en-US" sz="800" dirty="0"/>
          </a:p>
          <a:p>
            <a:r>
              <a:rPr lang="en-US" sz="800" dirty="0"/>
              <a:t>  // Find the index of each element of the original array in count array, and</a:t>
            </a:r>
          </a:p>
          <a:p>
            <a:r>
              <a:rPr lang="en-US" sz="800" dirty="0"/>
              <a:t>  // place the elements in output array</a:t>
            </a:r>
          </a:p>
          <a:p>
            <a:r>
              <a:rPr lang="en-US" sz="800" dirty="0"/>
              <a:t>  for (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i</a:t>
            </a:r>
            <a:r>
              <a:rPr lang="en-US" sz="800" dirty="0"/>
              <a:t> = size - 1; </a:t>
            </a:r>
            <a:r>
              <a:rPr lang="en-US" sz="800" dirty="0" err="1"/>
              <a:t>i</a:t>
            </a:r>
            <a:r>
              <a:rPr lang="en-US" sz="800" dirty="0"/>
              <a:t> &gt;= 0; </a:t>
            </a:r>
            <a:r>
              <a:rPr lang="en-US" sz="800" dirty="0" err="1"/>
              <a:t>i</a:t>
            </a:r>
            <a:r>
              <a:rPr lang="en-US" sz="800" dirty="0"/>
              <a:t>--) {</a:t>
            </a:r>
          </a:p>
          <a:p>
            <a:r>
              <a:rPr lang="en-US" sz="800" dirty="0"/>
              <a:t>    output[count[array[</a:t>
            </a:r>
            <a:r>
              <a:rPr lang="en-US" sz="800" dirty="0" err="1"/>
              <a:t>i</a:t>
            </a:r>
            <a:r>
              <a:rPr lang="en-US" sz="800" dirty="0"/>
              <a:t>]] - 1] = array[</a:t>
            </a:r>
            <a:r>
              <a:rPr lang="en-US" sz="800" dirty="0" err="1"/>
              <a:t>i</a:t>
            </a:r>
            <a:r>
              <a:rPr lang="en-US" sz="800" dirty="0"/>
              <a:t>];</a:t>
            </a:r>
          </a:p>
          <a:p>
            <a:r>
              <a:rPr lang="en-US" sz="800" dirty="0"/>
              <a:t>    count[array[</a:t>
            </a:r>
            <a:r>
              <a:rPr lang="en-US" sz="800" dirty="0" err="1"/>
              <a:t>i</a:t>
            </a:r>
            <a:r>
              <a:rPr lang="en-US" sz="800" dirty="0"/>
              <a:t>]]--;</a:t>
            </a:r>
          </a:p>
          <a:p>
            <a:r>
              <a:rPr lang="en-US" sz="800" dirty="0"/>
              <a:t>  }</a:t>
            </a:r>
          </a:p>
          <a:p>
            <a:endParaRPr lang="en-US" sz="800" dirty="0"/>
          </a:p>
          <a:p>
            <a:r>
              <a:rPr lang="en-US" sz="800" dirty="0"/>
              <a:t>  // Copy the sorted elements into original array</a:t>
            </a:r>
          </a:p>
          <a:p>
            <a:r>
              <a:rPr lang="en-US" sz="800" dirty="0"/>
              <a:t>  for (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i</a:t>
            </a:r>
            <a:r>
              <a:rPr lang="en-US" sz="800" dirty="0"/>
              <a:t> = 0; </a:t>
            </a:r>
            <a:r>
              <a:rPr lang="en-US" sz="800" dirty="0" err="1"/>
              <a:t>i</a:t>
            </a:r>
            <a:r>
              <a:rPr lang="en-US" sz="800" dirty="0"/>
              <a:t> &lt; size; </a:t>
            </a:r>
            <a:r>
              <a:rPr lang="en-US" sz="800" dirty="0" err="1"/>
              <a:t>i</a:t>
            </a:r>
            <a:r>
              <a:rPr lang="en-US" sz="800" dirty="0"/>
              <a:t>++) {</a:t>
            </a:r>
          </a:p>
          <a:p>
            <a:r>
              <a:rPr lang="en-US" sz="800" dirty="0"/>
              <a:t>    array[</a:t>
            </a:r>
            <a:r>
              <a:rPr lang="en-US" sz="800" dirty="0" err="1"/>
              <a:t>i</a:t>
            </a:r>
            <a:r>
              <a:rPr lang="en-US" sz="800" dirty="0"/>
              <a:t>] = output[</a:t>
            </a:r>
            <a:r>
              <a:rPr lang="en-US" sz="800" dirty="0" err="1"/>
              <a:t>i</a:t>
            </a:r>
            <a:r>
              <a:rPr lang="en-US" sz="800" dirty="0"/>
              <a:t>];</a:t>
            </a:r>
          </a:p>
          <a:p>
            <a:r>
              <a:rPr lang="en-US" sz="800" dirty="0"/>
              <a:t>  }</a:t>
            </a:r>
          </a:p>
          <a:p>
            <a:r>
              <a:rPr lang="en-US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4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Task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729450" y="58035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Lab Task</a:t>
            </a:r>
            <a:endParaRPr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729449" y="1474331"/>
            <a:ext cx="7527243" cy="2664175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Use Counting and selection sorts to sort the input arrays in a descending order.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TEST CASE</a:t>
            </a:r>
            <a:r>
              <a:rPr lang="en" b="1" dirty="0" smtClean="0"/>
              <a:t>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 smtClean="0"/>
              <a:t>Input case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 smtClean="0"/>
              <a:t>[1,2,3,4,5,6,7,8,9]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 smtClean="0"/>
              <a:t>Output Case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 smtClean="0"/>
              <a:t>[9,8,7,6,5,4,3,2,1]</a:t>
            </a:r>
            <a:endParaRPr lang="en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26" name="Google Shape;226;p34"/>
          <p:cNvSpPr txBox="1"/>
          <p:nvPr/>
        </p:nvSpPr>
        <p:spPr>
          <a:xfrm>
            <a:off x="729450" y="4343100"/>
            <a:ext cx="432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Submit </a:t>
            </a:r>
            <a:r>
              <a:rPr lang="en" b="1" i="1" dirty="0">
                <a:latin typeface="Lato"/>
                <a:ea typeface="Lato"/>
                <a:cs typeface="Lato"/>
                <a:sym typeface="Lato"/>
              </a:rPr>
              <a:t>ONLY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ID.cpp file, other </a:t>
            </a:r>
            <a:r>
              <a:rPr lang="en" b="1" i="1" dirty="0">
                <a:latin typeface="Lato"/>
                <a:ea typeface="Lato"/>
                <a:cs typeface="Lato"/>
                <a:sym typeface="Lato"/>
              </a:rPr>
              <a:t>IS NOT ACCEPTED</a:t>
            </a:r>
            <a:endParaRPr b="1" i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Content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What is </a:t>
            </a:r>
            <a:r>
              <a:rPr lang="en" dirty="0" smtClean="0"/>
              <a:t>Insertion Sort?</a:t>
            </a:r>
            <a:endParaRPr dirty="0"/>
          </a:p>
          <a:p>
            <a:pPr lvl="0"/>
            <a:r>
              <a:rPr lang="en" dirty="0"/>
              <a:t>What is </a:t>
            </a:r>
            <a:r>
              <a:rPr lang="en" dirty="0" smtClean="0"/>
              <a:t>Bubble Sort? </a:t>
            </a:r>
          </a:p>
          <a:p>
            <a:pPr lvl="0"/>
            <a:r>
              <a:rPr lang="en" dirty="0"/>
              <a:t>What is </a:t>
            </a:r>
            <a:r>
              <a:rPr lang="en" dirty="0" smtClean="0"/>
              <a:t>Selection Sort?</a:t>
            </a:r>
            <a:endParaRPr dirty="0"/>
          </a:p>
          <a:p>
            <a:pPr lvl="0"/>
            <a:r>
              <a:rPr lang="en" dirty="0"/>
              <a:t>What is </a:t>
            </a:r>
            <a:r>
              <a:rPr lang="en" dirty="0" smtClean="0"/>
              <a:t>Counting Sort?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" dirty="0" smtClean="0"/>
              <a:t>Insertion Sort?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36" y="1251372"/>
            <a:ext cx="5212503" cy="31275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080" y="636693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Insertion Sort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ElAu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rgfjz4s1Pwh8PbzUtIs7+a8JVY57eFZFt/nXLSbiMAgkDGeTQNK7sd9RXIeHvG1zq2qQWEngfxdpolzm6vbSJIUwCfmKykjOMdOpFaHi/xZpnhlbeO6ivb29uiRa2Fhbme5nx1KoOgHdiQBkZND0EtTforkvDXjzTtY1U6Pc6Treh6mY2lhtNVtPJe4RfvGNgWR8ZGQGyPSudT42+GlW8lutD8T2dtp14bPUrmbTv3Vi4IGZWViApyPu5I6kDigD0+iuI0n4laXqV3e2UGh+Io7y3tPttvbT2PlyX0G7bvgDN83OOG2nkcVk6V8Z9D1iBzonhrxbql1DI8d5aWunB5LNkYqVlO/YGJBwoYnHagD02iuf8O6/onjfw/cvps9yIm32t1Ewe3ubaTGGR14aNxn+orjPCmjReGfjbLpGn6jrE1lL4fFw0N7qU1yok8/buAkY4OOOKaXvW/rZsG/dv/W9j1OiqHiHVrfQ9Jm1K6hvJoosZjtLZ55WJIACogJJyRXK6Z8StPuNXstO1Tw54n0A38ohtJ9UsBFDNKQSI9ys21jg4DYzSWrsD2udzRXm/xm8bar4UvvDVvpmk6vdC81WGO4e0t0kWSM7swgsw/eNgEfTqK6Pwr4sn16/ktZPCPibRgke/ztSto4425A2grIxzznp2NC1VwasdLRXL+K/G+m6DqMelx6fq2tao6CU2OlWvnypHnAdySFRSem5hntmpfB/jHTfEs1zZx2uo6ZqVqA0+n6lbGC4RT918chlOD8ykj3oWoPQ6Oiq+pX9jptnJeajeW9nbRjLyzyBEUe5PAql4a8RaN4j0ttU0W+W7sVkaPz1VlRivUqSBuH+0OPegDVorgP8Ahauk3Eskmk+HPFes6dG5VtT0/SzJbHBwSpJDSAeqKw9M1q6PqOi/EvwKLy1bU4NNvWZQVke1nGyTHVDuXlfUHHB9KNbaBs7M6qivNfhJZf2R428c6JDfalc2Vnc2n2db29kuWj3QBmAaQkgEnNdj4s8RW3hywjup7DVb9pZPLit9OsnuJXbBPRRwMA8sQPeh7JgtTZorkPDXj/T9Y15NCu9F13QdSliaa3g1W0EX2hFxuMbKzKxGRkZyPSp/F3jbT/D2o2+lrpur6zqk8ZmWx0u286VYgcGRskKq54ySMnpR2A6iiuP8HfELS/E3iK68Px6TrumalaWq3U0GpWXkFUZioxkndyOoyPema/8AESw03W7nR9P0HxF4gurMD7Z/ZNkJUtiRkK7MyjcQQdoJOO1AHZ0VzXgLxppfjKHUJNMtdStjp919luI762MEiybQxGw8j7w6gV0tFguFFcb8WIfEl1pekWnhq81Cykn1e3jvLiyRTJFbHd5jfMCABxziuM0/QPE9x8TtX8Mv8TPFX2Sz0y2u42H2feXkeVWBPldMIKS1/ryuNq39edj2WiuA8FeILrw18MNO1D4jahc210JnhuLm9iwwJlYI0m1cKCoX5iAK7fTr6y1G0jvNPu4Lu2kGUlgkDow9iODVNE3LFFFFIYUUUUAFFFFABRRRQAUUUUAFFFFABRRRQAUUUUAFFFFABRRRQAUUUUAFFFFABRRRQAUUUUAFFFFABRRRQAUUUUAFFFFABRRRQAUUUUAFFFFABRRRQAUUUUAFFFFABRRRQAUUUUAFFFFABRRRQAUUUUAFFFFABRRRQAVxXxy06+1X4Ua9ZabayXd00CukMYy77HViFHc4U4Heu1ooY4uzucFpvxY8J6lJbWmjLrGq3kpVTbWulzl4cnBMhZQqAd9xHSuZ+Luj29r8SLLxXrk3iODQX0o2Ml3o80qtZyCXeDIsWWMbA4zggFRnrXsdFD3T/rsJaK3Q8U8HR+ANS8a6RPoOpeN/EV3ZytJHPLLcy2lqShBZ2kAXkEjAyeelY+r3cLfDT4wacvmm6g12ed4vKbPls0e1hxyDsbpnpX0HRTv+X6p/oP8AzT+6/wDmeUvremy/GXwXfR3DG21Lw7cR2knlNtkYvEwHTg4BPOOlc38HPiB4f8J6Trmn+JLa80lZNf1Ga3vPsckkN6PPYHDop+cEbSp54GM17hq0d9NptxFpt1FaXjIRDPLD5qxt2JTI3D2yK4f4beC/GPhNltbvxjpuo6Wbme5lgTRjDI7yuznD+c2AGY9jxxQnr9/4u5Nlb5r8FYh+HUuNQ8YfEC+s7jSNJ1N4pYI7mEpK0MERUzvHjK7uwIzhRxXLn4neB/8AhdX9tf23/wAS/wDsD7N5/wBml2+b5+7b93rjmvcKKXVNdP8AKw3qnfr/AJp/oeffFfXr9fB+l6lod3fQaReXUX9o6jYQGS4trNlJMiJgkc7QTglQScV5L4xv/DsUvh7V9A1bxrrGk2WvWc2o6hfTzPZRKHznEigu3+4ML39K+m6KFpK673/IHqreVjzn4xz+d4f8M+JLSG4vNP0/WrTUbhreFpHW3AbMgQDcQAwJwM4rU0H4k+GvEGrQaf4fXVNUMh/eXEGnyiCAYzmSR1VR9ASfauyoprTTpe/5f5A9bfd/X3nhXjHSdL0P4oeINW8X6j4p0zS9Y+zy2eo6ZczrbgpGI2hlEQO1gRuUkYIY88VufCyHwbdeM31Tw3ceMNXmjs2gOpai9w1qqFgTGrS43NkA/KCOOtes0Uo6BLU8V1TwX4g0rxbeeIfEOgp8RrB7lprVTckXGnoSSES2kPkvtHAIIY13011b+OPh3q1roZu9PkubSexVbm2e3ltpShXDIwBGMjpx6V1lFJpOHI9ilJqXN1PKvCfxO8M+HvDVh4f8RWuoaHrGnW0drLpp06ZyzIoXMJRSJFOMgqT15rqtK17Q9F8DLrt5plx4a0zcXMFzBtkj3vwzImSCxOcdeecV1dFVKTk23uyEkrJbHiPgj4leCrf4j+NLybWtlvqVzZ/Y5DbS4m2wBDj5ezcV0Xxk1a6stT0SC+1TVdF8K3CynUNR02NjKso2+VGzKrNGjZb5gOoAyK9MopdF5DWlz5wt9U0LS/it4N1m0vfF0/h7ddQrqOsSTSQvM8eFESuPMwc8vgL2Ga6T4l6tocPxWnXU7nxH4bmtdLg267pUcjxujyOfJmARlABXIJHc8iva6KO3kHc8i+EuoXmoePLubTdbv/E+hiwKS6rqGnLBIkwkysMcgRDIuCSeCAcc5rnL7XPDsXjTxPcXmveKfA11/abwSTWcMklnflEUCXLRugkxgEDHQda+gKKO3p+tw7nnHwPudSu4dcuJp7jUNLku0bT9Tu7AWlxejYA7uoVdwBAAYqMgV6PRRTbuJCSOscbSOcKoJJ9q8X8P/ELwhN8c9Yuo9WzBe6XZWdtJ9nlAkmWWbcg+XqNy/nXtNFJaNMb+Fr+u5k+LNc0/QNIa81GC7uY3YRJBa2r3EkzNwEVFBJz78epryzSfBfiDVPFtn4h8P6Cnw5sEuFmuUW5LXGoJkEo9tGfJj3DuSWFe00ULR3B6qwUUUUAFFFFABRRRQAUUUUAFFFFABRRRQAUUUUAFFFFABRRRQAUUUUAFFFFABRRRQAUUUUAFFFFABRRRQAUUUUAFFFFABRRRQAUUUUAFFFFABRRRQAUUUUAFFFFABRRRQAUUUUAFFFFABRRRQAUUUUAFFFFABRRRQAUUUUAFFFcj46+IWh+Dbu1t9YtdYf7UypFJa6dJPGXY4VNyjAYnoKAOuorkvGnxA0Twla6bcata6uU1FlSAW2nyTHe2NqMFHysc8A88H0qbXvHfh3Q9JsL/AFOa6gfUFzaWYtXa7lOMkCEAvkd+OKAOnork/C3xB8O+INVOkQNfWOpbDIlpqNnJayyIOrIHA3Ad8ZxWB8c9d8ProF14d19vEdlbTJFLJqGnWEkiRDzBjMgBA5GD7Gh9A7npdFMt9v2ePaSV2DBPUjFeceNviB4QvIr3Q/7R8ShIJAl3f6FbTlbZlPKmeNSBjvjOO9D0dgWquelUV5t+z5qTal4Z1l01281y0h1y5hsru6uTO7wDbs+c8kc16TTatb5fiHcKKp61qEWk6VcajNDdTxwJuaO2haWRvZUXkn6VxHwiu9C1DW/F+oaRda21xdajHLe2up2zwG1cxLhUVgDtK4P40lq2HS56HRXHeKfiV4X8L+IYtF16W9sZJlJiuJLOT7PIQu7asgGC2P4RznineGfiL4d17XV0S3XU7O+kiM0Ed/YS232hB1MZcDdjqcciha7A9Nzr6K5nxd440Lwze2+n3n266v50MiWlhaSXM2wHG8qgO1c8ZOKj8GeP/DvizU7vTNJe+W8s4UluIbqzkgaMMSACHA54NC12B6bnVUVxuvfErw3pOqz6YE1XU7m2OLldN0+W6EB67XZAQD7ZzWxpfijR9V8MyeItKnkvrKNHZhBEzS5T7yeXjdvGMbcZzR0uFtbG1RXC2PxW8I3NnezySajZy2c6272lzYSx3LyMu5VSIjc5I54FV/E3xKsY/hjrHinRrfUzNaLLCsUunSCWGdVJHmRkZCjgknjFJuybGldpHoVFefeDfidZaxa6RBNoviVby8ihDzNo0yQb2UZbeRgLk9emK6zxRrlv4f0z7fc2mo3Sbwnl2Nq88mT32qM496qS5SU7mrRXC/A0aKPAx/sG/wBUvbQ6hdFn1GIxzpIZWLoVIBAVsgfStTxf468PeF7uCx1Ca5n1Cdd8VlZWz3Fwy5xu2ICQvucCk9B9XY6aiuZ8J+OfD/iaW5ttPluob61XfPZXdq8Fwi9m8twCQfUZFYNv8ZPBs8tzaxjWTqNtKI5NO/suY3QJXdnywuduCOelAHolFYng3xVo/izS5NQ0eaUpDK0M8U8LQywyL1V0YAqeQefWudu/i14RguJ1VdZurWBzHLfW2lTy2qsOG/eKpBAIwSMih6bgtTvaKxNI8V6Fqfg6HxdDfLFo0sBuBc3AMYWMfxHd06d65qP4weDWZJJf7YtrB22rqNxpU8dofQ+aVwFPqeKdtbdQ6XPQKK5zxp4y0rwnp0Wo6hb6nc2siNJ5thZvcqiKMlmKA4GO9ZWp/FTwfYrCxuL67V4o5pTZ2Us4tkcAqZigIj4IODz7UlqB3FFea/Er4kN4X8aeGNJhs9SuLa+kdro2+nPP5kflsVEZUctuAJA5ArqfCXi6y8Syzx2mm61ZmBQzG/0+S3DZ/ulwM/hQtQeh0NFYfj7Xl8MeC9X19lDmxtHlRD/E4Hyr+LYH41iaZpureF/hDcpayzXGvJp811JKR5jyXjIXYgHOfnOAPQAUm7JvsNK7S7/1+p29FeI3q/Ey0PgiOb4lahHN4hmEV0j6NZg25+zPKQB5fUMuOa7T4cN4ut/FHibSPEmsXWsWlm1sbC7nsorfeHjJcDy1AbDYHtVuNm12Jvsd1RRWX4o8QaR4Z0h9V1q8S1tUIXcQWZ2PAVVHLMewAzU3GkalFeAfETxnpN/qmnalpPiHxnomrS6lYxRaddmezt7mIzKr7Y2AV/lJzzmvX/F/i/R/C/2ddRF9NPc58mCzs5LiR8deEBx174o+zfzt+X+Y7a2Ogorm/B/jbQ/FFzdWdgb23vrVQ01pfWr28yqejbHAJU+o4rkfEHxROj/FtvDcum61Pp8WmNK622kySu83mABlIHzJtOMjjNHVLuLo32PUqKx/CniK18SWUl3a2Wp2ixyeWUv7N7dycZyFcAkc9a57VPin4Zsby5tha69di1cpcTWmkXEsUZHXLhcHHtmh6AtTuaKqaNqVjrGlW2qaZcx3VncxiSGVDkOp71558XNI0/xB8QPAejatC9xYTzXplhErIHKwZXO0g8Ghp3sCs1c9OorI1Tw3oup+HV8PX1n5umKiIIfMcfKuNo3A57DvXJfs/QR2ngzUbOHf5Ftr2owwqzliqLcMFXJJOAABTWra/rp/mD0Sf9df8j0SiiikAUUUUAFFeYfE3XPDt94i0LQ9WfxLp0tlrdtNBcwWEn2aebkJG0uNpUlufpXe+JtZt9A0abVbu3vbiGHG5LS3aaTBPUIvJ96V/d5v66DtrY0qK85T40eB5tNj1Kyk1e/tDEJZpbTS5pVtwf8AnqVXCkdx1Hetnx94wt9G+Gt74q0sy3qGyaazktoDOCWQlHIH8HQk9AKJPlTb6BFczS7nW0V514K+KFnrGn6NFcaL4lF5eQwiSY6NMsHmMoy2/GAuT16Yr0WrlFpkqV1cKKK4bV/ir4R0jxHc+H9Ul1Gzv4YzJGklhL/pIBA/c4H7w5P8Oeh9KnrYZ3NFcx4O8daF4pv7vTrEX9tf2iLJLaX1nJbShG4DhXAyuRjI71k+KpJPDvxQ8Pa1HK4s9czpF9GWO3zArSW8gHQHIdM9ww9KdtUu/wDX/ADo/L+vy1O9ooopAFYd/wCK9Fs/FVn4Yknlk1W7QyLBDA8nlpz88hUEIpwQCxGTW5Xn/hQiT43+NXT5hHY6fGzD+FsSHb9cEH8aFuD2Z6BRRRQAUUUUAFFFFABRRRQAUUUUAFFFFABRRRQAUUUUAFFFFABRRRQAUUUUAFFFFABRRRQAVh+PvD8fijwjqOiO5ie4izBKODFMp3RuD2KsFP4VuUUmroadnc8c8AazdfErxdpdxqEDxReEYSNQiZSFbVmBQj3CIGYf9dB6Vp+KNQs/B/xgbxV4mjkTRrzSI7K21Lyi8djKsjM6OQDsDgqd3T5cE16eqqudqgZOTgdTQyqylWUMD1BFU3qn/Wu/56fIVlZr+tNv69TyXxJ4k0P4geJ/C9h4LuV1e503Vo7651G2UtDZwop3qZMYLODt2gnOeelL+0Z4z8KWfw/8Q+HbrxBp8Orm3TFm8wEpyysPl69Oa9YjjjjG2ONUHooxTXt4Hbc8MbN6lQTS6W+f9fcNPW5zegeJ9A8XaHeW3hXxDY31xFbbGe2lD+SzKQpOOnP8q4f4a+P/AAd4P8C6f4X8R3a6FrelwC3u9PniYTSyjhnjAH70OcsCuc7q9diiiiz5caJnrtUDNDRRM4do0Zh0JUEim3q/P+v1EtEl2PHf2XdY0m50zxRplsq2F6viC8um0yTCzW0MjgpuT+H6fhXstNWONXLrGoZupA5NOob0Xol9wPVt9yhr+s6VoGlyaprWoW9hZREB553CopJwMk+pIFeS+AfiP4Dj+IvjaaTxbpCx319a/ZWNwMTYgVTt9fm4r2h0SRdsiqy+hGRUX2W24/0eHjp8gpR0d3/WwPY8o+LHirwpY/FjwJZ6rrWnQS2V3cS3EU0gzFvtmEbEHpkkYPrTviV4v8L2Pxi8C2t5r1hBPay3RnjeUBoxLb4jz6biRj1zXq7wQu254Y2b1Kgmh4IXbc0MbN6lQTQtLDev3WPFfHmv6BZ/F7Ud3i6/8F6pb6daxSagIUntLuJy7KkgkRlRlOcHKkgn0rT+EWr3WrePdVlh1qw8WWX9nor6/b6YLVhIsh22+5TtlABLZHT8a9ZeONwd8aNnrlc5pURI12oqqvoBgUR0/H8RS1/D8D5x8Kx6L4YtbvQ/GPxQ8V+E9WgvLh5YDcwwwXAaVmE0LNCd4YEH7xIORXo3wkk8K6bo/iHWtL8Qa7qNhJcfarzUtYQIjkRjc6Hy0yu0DLY7da9Gkhikx5kSPjpuUGnFV2bdo24xjHGKE7L5Derv53PCfBPjj4YxfFjxpr934k0ETzzW0VndPOuWjEIDBCe27rivVPiJbS6l8Odft9Oi8+a60ydYVTrIzRnbj1zxW79ltf8An2h/74FTClJXhy+VhxlafMeX+EPiv4Et/CWj2P8AbXn6lFZwwPp8FvJJdLIqBWQxKu4EEEcgV3HiLxR4f8OWNvfeINWtdKguGCRPdyCPc2M7ee+M8VqrDErmRYkDnqwUZpZI45ABJGjgdAwzVylzNvqRFW06Hj/wG8deDZbG90ePxLpj6hea/fvb24nG+VXndlKjvkciri61pfgT4p+KL7xg5sbbWzbSadqssZMHlpGENuzgYQhgWAOAd+a9RW3t1YMsESsOhCDIp7oki7XVWX0IyKna3pb+vuH389TyuPW9L8b/ABU0DV/Ccn2yx0SC6/tHVY4yIGV1CrArkAOdw3HGQMVV+EPizwnqXxP8fnT9b025nuruGaExSAtJClugZh6qDkfWvXkREXaiqq+gGBTUggRtyQxqemQoFNO33frcDyD4U+MPDOoeL/iP/ZusWOoPLeC8iihmBM0SW0YZh7Z4z61x/g/xb4ftvB9oNF+Ls/hezeESRaJq2mRXLW6uSTGhZFkkXkgEFu2DX0ekEMZykManGMhQOKDBCxBaGMlehKjil/kl9w7njd7Y61q3wA0dn8Oops7u3u7jSrW3MQurWKfcQsR5UsgD7D9K3dY+LXw6vvD9xZ2+pJqt1cwtCmjxQO11KxXHlGHG5T2OQAK9LpghhEnmCJA/94KM/nRL3rp7MIu1n1R5Nqt/Z+B/2e4dD8XavaWGpSaFLbxRzzAF5PKP7tT/ABEZArS+B3iLwBJ4R0Xw34a1bSHvFsI5JrO2kBffsHmMw6k56k16PJFHJjzI0fHTcoOKSOCGNt0cMaN6qoBqua8pN9f+D/mTbRJdP+B/kedfGK8g0XxJ4I8R6gXh0nTtRm+23QQsluHgZVZ8dF3YGegzW/4d+IXhPxHrC6X4f1I6rIUZnmtYXeCMD+9LjYCewzmupZVZSrKGB6gikjjjjXbGioPRRipQ2cj8atMuNX+FniCztIzJcC1M8SD+NomEgX8SmPxrovD+p2utaFYatZuHt7y3SeNh/dZQR/OrxAIIIyD1FZnhrQ9P8O6WNM0tHjtFkeSOJnLCPexYqvouScDtQuv9f10+4H0PMvi7438IWHxB8FWt74j023n03WJJL2OSYBoFNrKAWHYZYD8RXrOnXlrqNjBfWNxHcWs6CSKWM5V1PQg+lPe3t3Ys8ETMepKAk09VCqFUAAdAKFtYHvcWvOfi4x0zxH4R8VX1rNdaJpN3M18IojIbcvGVScqMkhTnJA43Zr0ag8jB5FHW4z5/+PHxE8E69oehR6PqEGrC016wu7i8gUtDYxrMpLySYwuRxjOfauh+IHjKCbxTY2d541l8KeFbnTVu7XVbRU/4mEjE5RZ3VlQKuDjGW3e1etiCAIUEMYU9RtGDStFEyBGiQqOilRgUdLed/wALfogv+VvxueA+ANe0i2+PEHm+KNa1G0vtFNvpl3ripG12/nDKw4RC6+5H04rsfGetab4U+NWma94huhp2k3GhS2aXswIhE/nK+xm6KSvIzjOK9NMUbMrGNCV+6SvI+lLIiSLtkRXX0YZFO9uXyv8Ajf8AzFa9/O34W/yOb8OeONC8Tm9Xw1NNqYtYt/npA6wSNzhFkYBWPHbOK8i0/wAVwazYfatb+Jfiez8USs6nw3pFtGkltJk/ufJaJmbHHzscHrkCvoJFVFCqoUDoAMUgjjEhkEabz1bbz+dS1caZ5h+zBq2n3/wo0+xt72Oe8sGkjvYdwMkDmVztcDgN9OK0vHf/ACVn4e/9db//ANJzXexxxx58uNUz12jGa57xp4N0rxXLYT39zqdpcae7vbT6fevbSoXXa3zIQeRxVSleVxRVk0dHXn/wK/5FnWf+xj1P/wBKXrqtU0GHUPDy6K+o6tBEqIv2m3vpIrk7e5lU7snHJzzUfg3w1pvhPRv7K0trpoDNJOz3M7SyPI7bmZnbkkkk80LRv0/Vf5CeqXr+j/zNW8uIbO0mu7iQRwwxtJI56KoGSfyFZPgfxPpvjHwzaeItHW5FhdgtCbiExswBIztPOMg0vjrQn8TeENU8Ppfyaf8A2hbtbtcRoGZFbhsAkdRkfjV3QtMs9F0Wy0jT4xFaWcCQQoOyqAB/Kkut/wCu/wCg30sXaKKKAPHPjj4+8FrFpelt4n0tb2y8RWL3UBnG+JUlBcsO2B1rt7zxz4PuvBmo69beJNNl0uENBLdrODGkhXhSfX5h+Yrp2trdmLNbxEnqSgyaUQQiMxiGMITkrtGD+FJq8HHv/kl+g07SUv66/wCZ5D8KPFnhK1/Z3s7g63psVvZ6eLe7fzAFinZT8rf7RJ/WpfhzeWniT9mRdP0G6h1C6j8PPZvHA+4rP5BHln0bkce9esiCAIU8mPaTkjaMGnRxxxgiONUHooxVVPf5/wC9/wAH/MIPl5X2/r9Dy3wX8VvAtn4K0Wxk1oyanb2MMEumw28kl2sqIFZDEF3AggjkV6lE4kiSQKyhlDYYYIz6ikEUSyGQRoHPVgozT6cpczbfUiMeVJLZBXj9/wCKvCY/aYsrebWtN+1RaHJYhGkG5LlrhSIx6OR29K9gqMwQb/M8mPfnO7aM5pR0kn6/irfqU/ha7/53/Q8nfxd4Y/4aYSz/ALdsPtP9gGwMXmjd9o+0giLH97HOK3vijjUPFPgjw/Dhp5NXGoOB1SG3RmZv++mRf+BV3XkQ7/M8mPfnO7aM5qhHoWnp4mm8RmN31GS1W0Du+RHEGLbVHbJOT64HpRHRRXb/ADv+f4BLVyff/K35GnRRRSAK8z+EtiPDnjjxp4VSaS7iW4h1OO5n+advPVspI/8AFtKfKT0BxXplcOmk67pXxcu9ctdPjvtJ1q0gt7iVZwklm8O/DFT99WDAcHINEfi/r1/QH8P9f1sdxRRRQAUUUUAFFFFABRRRQAUUUUAFFFFABRRRQAUUUUAFFFFABRRRQAUUUUAFFFFABRRRQAUUUUAFFFFABRRRQAUUUUAFFQ305tbKe5EE1wYo2cRQqDJJgZ2qCRknoOa+eodcm8X+LfEtzrXh/wCKMsdreLbWlrpcxtltI/LU7XWOZf3hJJyd3BFC1dh20ufRdFc/darovg3wZDe6te3NtYW0KJvvHaWdicBUPVnkJOMDJJrAh+KukJNCdY8PeKdBsp3CR3+p6YYrbcThQzAkx5PTeFp21shLa539Fcn4/wDHVr4NhW6vtB12+svL8yW7sbdJIYBux85Z1I654B4qpcfEzQl1KO2s9P1vU7UzrbzajZWLS2kEjEDa0mecEgHaGC98UlrsD0O3ooooAKAQRkHIrkfi/rF5o3gW7bTJPL1K+ki0+yf+5NO4jVv+A7i34Vu+GtHs/D/h+y0XT49ltZwrEg7nA5J9STkk9yTQtm/6/rb7wfQ0cjOMjPpRXl1lquia18atLurzw/4p0nXIdNureza+gjjtpoQ6mQjDsSclccDg11XxF8a2PgbSV1bU9L1a7sQT589lCrrbKCBuk3MuBz2z0NHRPv8A5jtrZHT0V58/xa0COW3mk0fxImjzzJCmsvpjJZZY4UlmIYKSQA23byOaZ8cvGWqeENF02bStO1O4ludQt43ltbdJEVDKgZDuYYZwSF9+4o7ebsI9EorlfDPjGbWtUFjJ4N8VaSChb7RqFpHHEMdsrIxye3FdVQAUEgdSBRXl3xl1bRLiXT9F8R+H/FX2G31Wyni1Gzt4/s3n+YBGC5fONzAH5aFul3Do2eo0UUUAFFI7rGheRlVR1JOAKh+2Wf8Az9Qf9/BQBPRQCCAQQQehFFABRXKePtP8W3kXmeH/ABRDolpDbyNPiwWeZ2AyNrMcKOD2NO+EepX2sfDDw3qmp3LXV7dadFLPMwALuV5JAwPyoWqfl/wf8gelv6/rc6miikY7VLYJwOg6mgBSQOpA+tFeOfE/xbo+saAkXibwP49sdNsr6C6a5FlCqK8cg2EnzT8ucdulexKdyhh0IoW1wejsLRVE6zpA1saGdUshqhi84WXnr55j/vbM7se+KvUAFFFc54+1n+ytIMLeH9d1iO8SSGQaVAkjRKV5LbmXHXjrSk7K40rs6MEEZByKK5H4NDRV+F+gL4cF6NJFoPsovABMEyfv4yM9a66qkrNomLukwooqrqupafpVlJfanfW1laxjLzXEojRR7k8Uhlqis7w3rml+ItJj1XRboXdlIzLHMEZVfacEjcBkZHB6HtWjQ1YAorlPiJ4607wLaW99rGm6rNYSuElu7WFXitcsFBlJYFRluwPQ1mRfFXQ21Cyim0XxLaaffTrb22q3OmtFaSOxwg3MdwDHABKgHI5oWuwPQ76ig8DJ6VR0bWNJ1q3e40fVLLUYY5GieS1nWVVcdVJUnBHpQBeooooACQOpAory74o6vol54h0LSfEHh7xVHDZa5ay2eowW8YtHuTlYwXL5K5Yg/LXqNC1V/wCugPR2/rqFFZdxr1hB4ptPDchl+3XdrJdRAL8vlxsqtk+uXFalABQSB1OKy9O16wv9f1TQ7cy/a9LERuQy4X96pZcHvwDVT4g6CniTwhqGlbjFO8fmWsy/ehnT5o5FPYhgDSbsrjSu7G/RXP8Aw315vE/gXR9dkUJNdWytOo6LKPlcfgwaugqpKzaJTurhWV4r8Qab4Y0OfWNWldLaIquI4y7u7EBUVRyzEkAAetateffHJlOi+H7VTmefxHYLEg6uRKGOB7AE/hS3aXdpfe7D2TfZN/cdto99/aWl21/9ju7Pz4w/kXUflyx57OuTg+1W6KKGAUUUUAFFFFABRRRQAUUUUAFFFFABRRRQAUUUUAFFFFABRRRQAUUUUAFFFFABRRRQAUUUUAFFFFABRRRQAUUUUAFFFFABRRRQBDfXUFjZT3t1II7eCNpZXIJ2qoyTx7CvFPhz8TvA2n+JPGtxe69HDFfayJ7VmglxLH5Ea7h8vTII/CvcaKFo2/K34p/oD1Vjz/4sW91cW/hjxPp9hPq9po2ppqFxZwJuklhMTr5iKfvMm8OF6nBxzWN4z+I/hjxX4U1Hw14ZhvNf1fU7Z7aKwSwmTYzjbumLqBGq5ySxHTjNes0Umk009hptNS6o8c+N+raR4d+Cs3g/WdTEmqzaRHDHH5bsbgrtViMA+h612vw78XeDdbtY9H8K39tL9itkJt4YGjWJOBwCoHX0rrqKrmbbb6k8qSSXQKKKKQzhfjnBJ/wgo1aKMytol/baoyAZJSGUNJ/45uP4V2kV1by2KX0cqvbvEJVkXkFCMgj8KfNFHNC8MyLJHIpV1YZDA8EGquhaXZaJpFtpOnRGKztUEcMZYtsUdFBPOB0FC2a/r+tED3X9f11PHNe+J/gWf4ueGNWh16N7G10++jnmEEu2NnMW0H5e+0/lWv8AHzxb4dn+DFzLFqCyJrES/YNsTnz9sik4GOOPXFes0UdEv63uNO0rnkHxz8YeG7j4MtLbaksiaoI/sOyF/wB9slQtgbeMD1xWr8WrqPX/AIW2euaFHNqdnDf2V+fs0TM7wxzKzsqY3HABOMZ4r0qinfr53Elol5WOJ0f4o+FNc1G2sNAfU9XmncKxtdOm2QA/xSuyhUA9zn2rtqKKQBXjnx+8deFF0VvD51ZTqdrq1jJNbrDIWRUuI3Y5C44UZ617HRR1T7foHRoxfCXivw/4rtp7nw/qSX0UDiORlRl2tjOPmA7VtUUUAYvjjTZNW8L3unw6VpmqvMoAtNRcrby/MDhyFYgd+h5ryY/DLU8H/i0fwt/8DZv/AJHr3Oiklrcd9CtpcLW+m21u0ENuY4lUxQkmNMDG1cgcDtxVmiiqbuyUrI5T4heNPDPhmzez1zVUs57u2kMCNG7F8DHG0HuRXL/s9eMvDeoeA/Dfhm01NX1e10uMT2pidWQqoDZyAOCfWvU6KUdL+f6X/wAxvW39dv8AI5vx/wCMtL8F2Vhc6lb3t0+oX0VjawWkavLJLIcKAGYDHqc10lc94h8JafrnijQdevpp2fQ3lltrcEeU0rrt3sMZJUZxz3roTnBwcHsaOgPc4L9oP/kj+v8A/XOP/wBGpXdxf6pP90V53qvgfxj4iX+zfFHja0u9CadZZrW00kQSzqrhljaQyNhcgZwoJ9q9GHAwKFsD3R5zpbeCdW+O2qm18OvJ4n0awiW61baPLRZB8sYO7l9ue3QHmvRqwfCnhXTvDl5rV7aPNNdazfNe3cszAsWIACjA4VQMAfWt6j7KQPdhXN+NvGnhnwrHHDr+qpYvcxuYQ0btvx1+6D6iukopSV1YadmeSfs4eMfDd34A8O+F4NSVtYgsj5tqYnVkwxJzkY7jvXrdFFXJ8zuSlYK8Rfwfr3h/xJca54r8On4jwfaGlt7tJy1zZISSFW0kPlHaMDKHcfSvbqKnZ3RXSxmeGdasNf0eLUtNE6wMWTZPbvDJGynDKyOAVIIx0rToopsR5Z+0pruk6b4JgsL+6EdxdX1rJFF5bMXSOeNnPAPAHNU/jv4x8Nv8P9Ikj1IOl/qFndWu2Jz5kUdxGztjbwABnmvX6KS0t63/AC/yHf8AKxnxatpt14e/tqO4SXTXtjcCUggNFtznntj1rkfgNH4Rk8BRav4M8Ny6DpmpzPcLDKoDyHON5GTgHHHPSur8V6ND4i8NahoVzcT28F/btbyyQEBwjDDYJBxxkVY0XTbTR9Is9KsIhFaWcKQQoP4UUAAfkKa3f9f10E9kv6/rct0UUUgPGPjf8QPCJXTdJXWEa+0/xDZyXUKwyExLHKC5Py4wBXpWh+INH8Y6HdXHhrWPMjy0H2qKMgxSbQcgOOSMg9MVu0UL4XF/1sv0B73X9b/5nh2p+EPFC/GXQ7ZviJrkkzaNdst4bO23RgSRZQDy9uDkHkZ44r1O40XVpPCsekx+Kb+K/UDdqiwxGZuc5KldnTjpW7gbt2Bn1paPsqP9bt/qH2r/ANbHh/hTwj4ok+J/jKBPiJrkMkSWPmXIs7bM+Y2xnMeBt6cY68169r+pW+g+Gr3Vb+f9xY2rzSyN1IVck/U4rRAAJIAyep9ao6/o+n67p/8AZ+qW4uLUyJI0RJCuUYMobHUZAOOhxSd3Gw01zXZgfBrS7nSPhjodpexmO6a3+0TIRjY8rGQr+BfH4V11FFVJ3bZKvbUK80+MNhFp/iPwl43hZzfWOqQ2BjY7o3huG2P8p4DjIIYc8Yr0uuV+KXh7UPEnhhbXSZbdNQtby3vrYXBIid4ZA4RiMkA4xkA4zSTtJPs1/wAH8B7prun/AF951VFVdHmvp9Lt5tTs47K9eMGeCObzVjbuA+BuHvgVaoasAUUUUAFFFFABRRRQAUUUUAFFFFABRRRQAUUUUAFFFFABRRRQAUUUUAFFFFABRRRQAUUUUAFFFFABRRRQAUUUUAFFFFABRRRQAUUUUAFFFFABRRRQAUUVBqDyx2FxJBnzViYpgZ+YA44pSdk2NK7sT0V4NPcfFO38H+ENYu/iFfW17rl9aWtzayaLaL9m84HdjMecjHeu68EDxpYfELVdF1/xBd67paadBPbXM2nwwASs7hlBjUA8AcH1q+XVr1X3K5N9Px+92O/oorl/ir4lfwl4D1TW4YriS4hgfyPKtmm2ybSVLKOigjkngVEnZXZUYuTsjqKK8+8G/E7T9YtdIgm0nxGt5eRRB5W0adIN7KMneV2hcnrnGKv+KviV4Z8NeI18P6p/aY1GWAzQRQafLL9oAxkRlVIZhkZA6VUlZ2EtUdlRXBWnxe8C3U1ilvqNy8d5IkInFnL5MErHCxSvtxG5PG1sGkvvi74MsdXvdHvZtTt9StCALR9Om824yxUGFQuZBlTyuRSA76iuZ8I+OvD3ie8nsLCa6t9QgXfJZXtq9tOE/vhHAJX3GRXTUWAKKKKACiiigAorH8W+JtF8K6YNQ1u8FvE7iOJVQvJM56IiKCzMfQCvHvEPizS77x7oF3ovibxfYajd61bRzaPftNbQyW5UhikLqAV4GcZ5NC1kkD0TZ7zRXO+L/GWi+F5LeHUvt0tzcgmG3s7KW4kcDqcIpwOR1o8HeNNC8VSXVvpsl1Fd2m37RaXls9vPGG+6xRwDtODg9KFrsD0Oioryq5+K6WPxT1jw/dabrc2n2dlEyLb6PNI/nF2DNlRyhAGD0PNeg+GNctvEGl/2haWt/bR7ymy9tXt5MjvtcA496FqrobVnZmpRXCah8V/Clnc3EXl65cxWzlJ7m20i4khjIOGy4THGDkiuy0u/s9U0631HT7iO5tLmMSQyxnKupGQQaFtcT0dizRXlvxG0LTPEvxk8K6TrMMtxZHSb+UwrO8al1eAAnaRnGTXoGtaja+H9Ee8lt7ya3tlVfLtYGnlI4Awq5Jo+ypP+tbB1sv60uaVFef8AwauNDvD4ovdFvtYuGudZkmu4dSt3he1lZFPlqrAEKAQR9ab8ffDuk6t8Odb1S+t5HvNN0y5ms5UneMxOIyQflIzyB1pSfKr+V/wKiuaVl3PQqKzfCrM3hfSWYlmNlCSScknYKu3dxb2ls9zdTxQQRjc8krhVUepJ4FXJcraM4PmSZLRTYZI5okmhkSSNwGV1OQwPQg96dUlBRRRQAUUUUAFFFFABRRRQAUUUUAFFFFABRRRQAUUUUAFFFFABRRRQAUUUUAFFFFABRRRQAUUUUAFFFFABRRRQAUUUUAFFFFABRRRQAUUUUAFFFFABRRRQAUUUUAFFFFABRRRQAUUUUAFFFFABRRRQAUUUUAFFFFABRRRQAUUUUAeR/Hvxd4X0698Mabf69p9te23iGyup4JJgHjhG/wCcjsvvXqGjapp2s6ZDqek3kF7ZTgmKeFwyOAccEdeQanltreV98lvE7dMsgJqSNEjQJGqoo6BRgChaRt53/BL9Aerv5W/P/MWuf+JVpc3/AMPfENlZxNNcT6bPHFGvVmMZAAroKKmS5k0VGXLJM8v8IfFbwHbeEdGszrizajFZwwPp8EMkl0sioFZDEq7gQRjkCpvFGoWVv8efBJup44GutIv44FlO1nctAQoB74B4r0ZYIVkMiwxq56sFAJ/GnNHGzq7RqzL90kZI+laOV58z8/xTX6mfLaPKj50utU0lfgr4tiF5bLJYeLpJL1dwzADfhgX9PlGfoK3NU8V+G9C/aMl13VsDTrjwvbLDqojLw2+6aQjcwB2K46N0r237PBhx5MeHOWG0fN9fWvMJvCvxLi8f6n4msbzwgYru0jsUt54Z/lhjkdkJxxu+fB7VMXZpf18Ni3qpef8A8lcbHrGk+Ovix4d1LwlML+00OK5N/qcKnySJECrAH6OSfmIGcYr1WmW8axRKipGnHIQYGe+KfT6WF1uQ36ebY3EfkifdEy+UW2h8j7ue2ema8KHgBsf8kM0//wAKY173RU21uO5gfD7TzpfhS0sjoUeheXu/0GO6+0CLLH+PvnrW/RRVN3ZKVkea/Eu5i0D4i+GPF2tQyPoFnbXVtNcLGXWxmk2FJmABIUhWXdjjPvXGfF/4h+B9W17wRcafqNtfW+na/FPdapHzbWSFWGGl+7lsgbQe3Ne+MqspVgCD1BHWo/s1t5fl/Z4tmc7dgxn6Ulpbyd/xuU+vmrfhY8m+IXixP+E1TS9W8az+DfDp0+O6tL62SMNqLsTuVZpFZV2gKdoGTuzWB8Mtd0uD473Mc3iXWNQhv9Ejh0y61tI4pbwiZiRFhELqOeSueuOK96khhkULJFG6joGUECgwws6yGJC6/dYqMj6U46O/r+NxPVNen6f5Hl2s6/pHhD44X2peJr6PSrDUdEghtbq4ysMkkcshZN/QMAwODXX6D400nxJY6jceGTPqS2kZKSCB44p3wSFR2ADcjGRkc10UsUUy7ZY0kHoyg05VVVCqoUDoAMCl9mw2/ev6flY+erPxTb6xov2zU/ih4mTxPOjb/DukWsKtby94PIaFm+XoWdgD1zXd/szarp+ofB/Rba0vYri5sYjDeRq4LwSbiSjgcBvavSBDCJDIIkDnqwUZP40RRRRA+VGiZOTtUDJpp7+YmcFr/wDyXvwr/wBgTUP/AEOCuv8AEOuaP4d046lrmpW2nWYcIZriQIgY9Bk+tZHjHwPpXijU7HU7q91ixvbKKSKGfTb+S1cI5UspKEEg7R+VdGLeL7OkEi+cigD978xOO5z1PvS+yl6/m2H2m/62SPHvhZ8QvA//AAmHjOP/AISrSd+o6+hs1+0rmcG3hUbfX5gR9RXdfGX/AJJL4s/7A91/6KaulFnaKwZbWAEdCIxxWF468G6d4xtFtNT1DWbe22PHJDY6hJbpMrDBWRVOHGOxpTV4cvlb8LFQdp83nf8AG5o+E/8AkVdI/wCvGH/0AVzvxvn8Iw/DXU18cwT3GhzGOGaKDd5jszqEC7SDndg/hXX2VvFZ2UFpCCIoI1jQE5O1RgfyrB8ceEbTxbJoq6hcSLa6ZqKagbdVBW4dAdgb2BOffFVUtOXk3+FyKV4RXdL9DS8LabYaR4c07TNLtXtLK2t0jghcktGoHAOcnPrWlRRQ3d3BKysFFFFIYUUUUAFFFFABRRRQAUUUUAFFFFABRRRQAUUUUAFFFFABRRRQAUUUUAFFFFABRRRQAUUUUAFFFFABRRRQAUUUUAFFFFABRRRQAUUUUAFFFFABRRRQAUUUUAFFFFABRRRQAUUUUAFFFFABRRRQAUUUUAFFFFABRRRQAUUUUAFFeJ/Er4lWcvxAtPClp4r1bQLKCCeS/ubLR5pZ2mRwqxruiYFOWJZQRwOa9B+GEiz+HGvI/E+q+IYJZmMdzqNp9nkQDgrt8tDj3K0R1Vwlo7HV0Vw178XPh1aXstrN4mhYwyeXLNFbyywRtnGGmVDGuO+W4roNc8UaHo2hRa5e3rNp0pURzW0ElyH3DKkCJWJB9cYovpcLa2NmiuOufih4Et9Bstbl1+P7HfKzW223laWRVOGIiC+ZgEcnbgV1GlahZ6rpttqWnXCXNpcxrLDKh+V0IyCKLAWaKKZcTR29vJPMwWONS7sewAyTSbsrsErj6K4r4PTX+q+GpPFWpXFw8uvTteQwvISltbHiGNV6D5AGOOpY1kfErx74Rm0XW/DUviTV9FvTG8D3lrpV4zWzDqyukeDj1B/GnL3dOo4q/oemUVm+Fbi2uvDGl3Nnevf28lnE0V04IadSgw5Dc5PXnnmtKnJWbRMXdJhRRRSGFFFFABRXLfEnxJomh6FNa6vqd7prX8EsMNxa2c87xEqRvHlKxUjOQTjpVj4a/Z/+EA0L7LrM+twfYYvL1CcMJLpdvEjbvmyevPNC1uD0sdDRSMyqu5mCj1JxS0AFFFU9b1Oz0bSrjU9QkkjtbdN8jJC8rAeyoCx/AGi4FyivLI/GHhXxJ8T/AA1cab4v1e2kijuYE0t9Pu4IL53UEFi6KpKBSRn3r1OnbRMOtgooqrdajp9rd29pdX1tBcXORBFJKFaXHXaDyce1IC1RRRQAUUV5rNrHjzxTretDwdf6Ppem6PctZo17aNO17cIAX5DDYgJ25GTnJouM9Kornvh14k/4Svwla6xJb/Zbhi8N1ADkRTRsUkUHuNynHtXQ02rCCiszxXq6eH/DOp65Jby3CWFrJcNFH95wik4H5Vz/AIE1fx3qUlvc+INF0KDTby3E8UthfPI8WQCqsGUBsg9VOKS1B6HZ0VzPxK8TXPhXw2t/ZWC315PdQ2dtHJJ5cQllcIpkfnagJ5OKm8H3Pi+UXEXizTNKtnTaYZtPuXkSQHqCrqCpH45oWoPQ6CiiigAorynTvjT4c/4TTxHpOpXNzHZ6e8CWjxaTdu7kofM3BYzjDDA4GRyM9a7C+8e+FrHwevi281CeDRmbb9oeynBXnb8ybN6jI6lQKOlw62Omorh4/i38OpEuWj8T27fZ1Viohl3SKxwpiXbmUE90DVYvPib4HtdH0zWJtcH9n6o2y0uUtpnRm3BcMVQ+Wdxwd+3BoA7CiuIh+LXw7m1JLCPxPbF3l8lJjFILdn/uicr5RP8AwKu3HIo6XDyCiiigAoqrHqWnyak+mx31s98kfmvbrKpkVM43FeoGe9WqACiivM/GfxC8E6g50S3+Ik+iXMVyI5byxgLxq/Ty2maNoV565INK4z0yivP/AIP+JJJvhFa+IPE+uLP5T3X2jULkogZEuJEVmKgL91R0FXNI+KngLVtUttNstfBnun2WxltZoo5m9EkdAjE9gCc9qprXlF5naUVw3xp8eReAfCg1EHN5NPFHAjW8kiMDIgfJQHbhWJGSMngZPFXfDvxF8J+INWj0vS7y+ku5QxRZdLuoVIAyfmkjVRwO5pLXYHpudZRXPeLfG3hfwpJBFr2rR2s9wCYYFjeWaQDqVjQFiPcCpfCPi7w74sgnm0DUku/s7hJ4zG8UkTHoGjcBlz2yOaFrsD03NyiuY+LFxcWnwy8SXVrPLbzxaZO8csTlXRghwQRyDUfw00S10Lwpbzx32q3Zu7aK4me+vpbpg2wE7S5JA9hQuvl/wf8AIGtvO/4W/wAzq6K8i8d/EDwVr1rp9rB4y1rQmt9Ut52mi0q9iEoWQfuWbywNrng5OOa9dHSn0uHWwUUVk+K38RppY/4Re30ya/Mqg/2hI6RKnOW+QEk9OOPrSA1qK4f4Ta74i1hfENr4mlsJbzS9WezDWUTRxlQiNwGJP8XWj41aJDqXgfU9ROoavZXOm2NxNbtYahLbfPsyC3lsN2Co6+9KT5VzeV/wuOC5pcvnb9DuKKx/BEss/gzRJ55Hllk0+Bnd2JZmMakkk9TWuzKqlmIAHUk1co8smiYvmSYtFA5GR0oqRhRVbVb+10vTbjUb13S2t4zJKyRtIQo64VQWP0AJrzO78aeEvEnj/wAJyaf4w1ixkt7mWNbA6bdwQ6g8kZCo5dFX5cFhnuKFq7A9Fc9VooooAKKKKACiuH+K91eaEmj+LbW6nSDTb1I7+ASERy20zCNiy5wSpKsD1GD613AIIBHINC2uD3CiiigAooooAKKKKACiiigAooooAKKKKACiiigAooooAKKKKAPKdb8S+Hbf9oHTGuNe0uIQaDdQyl7tF8uTzo/kbJ4bg8Hniuo+IMk/iP4W6+vhK+ivLm4sJo7aS1mDB32kFVYHqeR9TWpc+EfCl1cSXFz4Z0WeaVi8kklhEzOx6kkrkmtHTbCx021W002ytrK3UkrFbxLGgJ68KAKTV4cr8/xbf6jTtPmX9WSX6HCeEvHvwys/A1rFBrej6VY2tssMthcSrFJbkDDRvE2G3ZyCMcn1zUPweuLXQ/h7Ne6lImjaPc6lczaXHesIfKtncmJcNjbnkhewIruLnw/oN1qA1G50TTZr1SCLiS1RpAR0+YjNWNT03T9Utfsup2FrfW+4N5VxCsiZHQ4YEZqpNu76slJJKPRHk37N9z4LtfCMT2+paSda1G6uBMDdI08g859qAE5C45CjjnPevYIYo4YlihjSONRhVRcAD2ArJs/Cnhezuo7qz8N6Nb3EZ3RyxWMaOh9QQuRWzQ3cEFUPEdk2peHtS06Nij3VpLCrA4wWQjP61foqZR5k0VGTi00ch8FryO9+Ffh1kUI8FjHazR945Yh5bqfcMhFbXjL/AJFDWf8Arwn/APRbU3w94fsdCutUlsGlSPUrs3ckJbKJKwAcoO24jJHrk965jxba/FDVRqej6fH4TtNLvFeCK+knne4iiZcFvK2bS4ycfOB0orXqJ93+Y6VoNdl+RqfCD/klPhT/ALA9r/6KWuqqh4b0qDQ/D2naLaszwWFrHbRs3UqihQT78VfrSrJSm2u5nBNRSZh+O7aS78KX1vFp1/qLuoxbWN4LWaT5hwspZdv/AH0K8hPhjUMH/i2fxC/8LVP/AJKr3qis7a3LvoVtKRo9LtY2hlhKwoDHLJ5jpx0ZsncR65Oas0UVTd2SlZGH4v1zRdJ024h1TV7CxkltpDGlxcLGXG09ATzXL/ADXNFu/hd4W0211ewnvY9Kh328dwjSLhRnKg5GK7PVtB0PV5I5NW0bTtQeMERtdWqSlQeoBYHFM0zw54e0u6+1aZoOl2NxtK+bb2kcb4PUZUA4pR0vfr+l/wDMb1t/Xb/I5T492/g298Atp/jq6vbfSru7hhT7IX815i3yKAgJOT2xXbaVZw6fpdrYW3meTbQpDH5jFm2qABknknA61z/jPwfD4o1/w3f3t2RZ6JeNe/ZPLyJ5guIyTnjaTnp1rqaFs/X+v1B7r0/r9AooqnrZ1QaTcnRVs31Hyz9nW7ZlhL9t5UEgfQUAcX8Tv+R6+HX/AGGZv/SWWvQK89svD/jbXfF2jaz4x/sCytNFeSa2tdLmlmaaZ0KbneRE2qoY4AByT1r0Kn0F1/rzCuQ+KVx4Di0aOLx3HYzW8rkW0M0Rkmkf/piqguW/3Oa6+o3ggeeOd4Y2ljzscqCy564PbNS1cpOx5J8NbLxlH4tt5tGh13TvA4R/MtvEc6yXDnB2eQnMsa5xxI3TtXr9FFU2SFeVeBvEmg+DLzxbofibVrPSriDVrjUIxdzCMz282HWRM/eGSV4zgjFeq1S1LR9J1KWGXUtLsb2SA5ia4t1kMZ9VLA4/Cl1/D8v8iulv6/rU5L4GW1xF4DW9uYJLdtTvrrUEjkUhljmmZ0yD0+Ug/jXdUCim/IWvU4j426vdaP4HaWG4Nnb3F3Da3t6EDfZLeRwskuDxwDjJ4Gc9q8ti8UL4c1Sy+GXhnxxZpo0syzWeufaopjp9sFJe2dmypcnGzPO0n0r6GniinheGaNJYnBV0dQVYHqCD1rM/4Rnw3/Z507/hH9J+xF/M+z/Y4/L3/wB7bjGfektP6/r1+bXUbZ578Xbywvrfwt4a1vXfs/hjWQ4vtVWREFwyIrRJ5n3U3t82Rj7uBXOeFPHWoar4ttvCc3juys7PQQfP1ZJYWXWl3qIkUvxuCgiTb/F0PNe33GlaXcaYul3Gm2ctgqhVtngVogB0AQjGB9KrT+G/Ds8VtFPoGlSx2oxbo9nGwhHX5AR8v4U07Sv/AF/S+4T+G39f0zVooopAeXaNr2jeH/jN44h17VLPS2vYrCe1+1zLEJo1hKsyFiA2CMHHSnfFXxNoHib4KeMrjQtTg1G2t7OSKWaHJi3YBIDY2sMHqCRXoOraPpGrCMarpVjfiM5jFzbpLtPtuBxU0ljZSWLWElnbvaMmwwNGDGV9NvTHtSesbFRfLJM8tnudIPxd+HNws9j5cugXi2kgZcMSIMBD34z0rhvEtxYS/s9eOrT5LsQeJ7oXFpCwL7Tf52bRyCwzj1r6EGiaNmzb+yNPzYjFmfsyf6OP+mfHyfhiuJ+LHhDW9W0J9N8F6X4btnvLqK5v5rp3t2do5FkU/u423kkEEt0zVSd3/XWVyYqyt/WiaKXiPxz8Mrz4XXNjb6hpl7aXVkbW20iAqZ5HK4WFYB8wfJAxgYPPGK7T4d2Wpab4C0HT9YcvqFtp0EVyScnzFQBsnvz3qp4P0e++0z6r4l8N+F7LWC/yXGmZldlxyWkeNGz+ddTTvv52/X/MS2Xl/wAD/IK8u+LVn47n163ks/7UufCIgxd2uhXEcOoGTJycuAWTGPlRlavUaKhopM4L4SzfDvy7m18G2sNnfoA1/b3ELx36nPWYSfvDz3ORnoa72o/Ig+0/afJj8/Zs8zaN23OcZ64z2qSqbuSkYPxFtdUvfAWu2misy6jNYTJbFTg7yhwAfWuM8N+OPhna/DC2s31HTLW0gshbXGkyFROr7cNCYfvFycjGMknPevUaz30PRX1Qaq+j6e2oDpdG2Qyj/geM/rUtXTXf/g/5lX28v+B/keE/DLxZH4f/AGZNMk0lrNZ4bx7W4+0DzF0xJbuQebOg5AUc4OPyqh8WtYjj8PwRN8V/+Emf7fZTT2tvZ27QwoLiM+Y0kY/cqOxLc9K+h7LRdHsVuFstJsLYXRzcCG3RPOP+1gfN1PX1qGLw74fh0+bT4dC0uOzmIMtutpGI5D6suMH8atyvLm87iezXr+Jx3x4uIb74O6hfWMi3dsslrcGWA+YpiS5jZnBHUBVJ49K3D8RvApms4IfFWlXM166pbRW1wJpJCxwMKmTjnrjA710dra2traJZ2ttDBbIu1IY0Coq+gUcAVV0zQ9E0uZ5tM0fT7KST7729skbN9SoGaS7dA6eZ51438TXcnxDuvDcvi6x8E2lpZRzpdzxRGa+3k7vLeX5QqYAIAJye1c/8Jdcs5vjjrSy+LW1sXOi20dpe3Fult9r2yyf6raAJgORvA9ccCvaNV0jStWWNdU0yyv1jO6MXMCyBT6jcDikk0fSJL+C/k0qxe7t1CwztboZIlHQK2MgcnpSjo18/1CWqaXl+Fv8AIwfjH/ySnxT/ANgq4/8AQDWx4R/5FTSP+vGH/wBAFS+I9Jtte0G+0W8Li2vYHglKHDbWGDg+tZ/gvw3J4Z02SyXXdW1ZMKIjqEquYgowFUhRgfnQtL/L9f8AMb1t8/xt/kYH7QX/ACSvUf8Arva/+lMdd4QWh2qxUlcBh2968017QfiR4uto9D8RL4W07R2uo5bqawnnmnlSOQOEVXRVTJUZOTjnFemjgYot7vz/AEQvtHCR+DPF6yq7fFLWnUMCUNha4I9PuV2Gqalp2lWoutUv7Wyg3BfNuJVjXcegyTjNW6q6ppunarbfZdUsLW+g3BvKuYVkTI6HDAjNGtg6nmXwh8TeHP8AhIfGsX9v6X5lz4jc26/a0zKDFGBtGfmyeOK7P4p/8k18S/8AYLuP/RbVZt/CPhO3njuLfwvokM0bBo5EsIlZSOhBC5Bqr4+8JDxdYLYy69rGl2xjkjmjsJlQTq4AIfKnPGemOpqZrmhy+VvwsVB2nzPvf8blrwD/AMiLoP8A2Dbf/wBFrWH8cU8JTfDbUbbxvd3VrotwY4pXti/mlmcBVUKCSSccYOa67SbKHTdLtNOt9xhtYUhj3HJ2qABn8BXP+P8AwfF4wm0JLy8MdjpmopfzW3l7hcsgOxSc8AMQ3foK0qWnN9m/wuRTvCK7pGz4Z0+00nw7p2mWHnfZLW2jih85i0mxVAG4nknHrWhRRSbu7glZWCvP/i7/AMhnwD/2M8P/AKJmrt9UN8NNuTpa27X3lN9nFwSIi+Pl3FedueuOa4OPw/478ReJNDvfGH/CPWGn6Nc/bY4NLmmne4n2Mi7mkRAijcTgAknFJfEvJp/iN/C/NP8AI7vVre4vNMubW1vpLCeWMrHcxqrNEx6MAwIJHvXLaP4T8UWeqW91d/EbV9QgicNJbSWVsqyj+6SqAj8DXZ0ULR3DpYyPFWl6lq2npb6X4gutDmWQObi3hjkZlwflw4IxyD+FUPCnh7XtJv5LjVPGmo65C0e1YLi2hjVWyPmyig57fjXTUULQHqcH8e2WT4aX2lr81xqs0Fjbp3aSSVQMfQZP4V3NunlwRx5zsULn6CsvWPD9jqut6Vql60rtpbvLbw7v3fmMu3eR3IBOPTJrXoWwP+v6+4KKKKACiiigAooooAKKKKACiiigAooooAKKKKACiiigAooooAKKKKACiiigAooooAKKK5jxh458O+GruLTdQuLqbULhC8dpY2slxPs6b9kYJC57nik2NI6eivF/hVrVndfFeax0Txd4h1jTm0Zpri11a4kaS2nEwGCjgMh2noRXb+IPiR4b0bVp9KlTV7y7t/8AXpY6XPcCLgH5iikdCO9PovP/AIYXVrsdjRWPovibR9a8NnxBpNy15YhHYmKNjICmdybMbg4II24zmvOfAvxltNQ0/UJdW0zxBLJFqVxDCbXQrhgIlfCBtqn5sdR1zR1sHS569RVC41extdCbWruR7eySD7Q7SxsGRMZ5XGQfbGa5Sy+K/hC5vra1dtVs0upRFBc3mlzwW8jk4UCR1C8npk80W1sHS53VFFeVeCfD2l6p8XfG2t38c819puqwLaObmQLEDaRkgIG29Se1C1dv66f5g9j1WiuZ8V+NdL8N30dne2Gt3EkkfmBrLTJrhAM4wWRSAfasj4HzaLJ4WvotD1LVr6OLVLjzzqUDxTRSswdo9rgEAbhiha3B6He0V5X8UfD+mWXjvwb4jtY54tSu/EMEE8q3Mm14/Jk+Upu24+Udu1eqULVX/rp/mD3t/XX/ACCiiigAooooAKKK5/xh4y0Dwp9mTVrqX7TdEi3tbaB555sdSsaAsQO5xigDoKK8R8K+ILC8+Mujw6F4s8TXUd5FfSahpWqyyr5BAUpiGRQVHJx2xXonijx/4f8AD2qf2XdDU7q+2CRoLHTprllU9CdikD86OifcOrR1VFYvhPxTovijSpNR0a5eaOJ2jmjeJo5YXHVHRgGVvYivPPDHxjtbnW/EltqWm6/JDZ6j5NmLfQ7hmWPy0OHwvDbi3XBxijrb5/194W0ueu0VQ07VrW90OPWVW4t7V4TMRcwtFIigZO5GGQeOhFcePi94M3q0kmrRWbOEF/LpVwlqCTgEylNoGe54otrYOlzv6KRWVlDKwZSMgjoRXlY8P6Xr/wAftbm1WOedtN03T5rRRcyIsb75TnarAH7o6jtTW6QN6XPVaK5/xd4t0/wy1ut9Z6vcmcEr9h0+W5xj+9sBx+Nc78Hr7Qr3UPFUmj3+tTzzakLm7t9TtZIGtmkQbURXAO3AzSWt/wCuwPQ9CooooAKK8u8f6n8RtE1bT786zodvo0+uW1mlrb2LPPJDLIF+eR2wGx/dX8e9enzRpNC8UgyjqVYZxkGjeN/66f5h1t/X9aDqK8t+H+h6d4b+NHiTSdHSeGy/sazn8l7iSQCRpZgWG8nGQo/KvUqfRMOrX9bXCioEvLR7x7NLqBrmNQzwiQF1U9CV6gVPSAKKKKACiiigAooooAKKKKACiiigAooooAKKKKACiiigAooooAKKKKACiiigAooooAKKKKACiiigAooooAKKKKACiiigAooooAKKKKACiiigAooooAKKKKACiiigAooooAKKKKACiiigAooooAKKKKACvKLLXtH8D/E/xZJ4yuE0z+2ZoJ9O1K5BEMsKxKnkCTorIwY7SRndmvV6ZNDDMmyaJJF9HUEfrRs7j6WPD/DnjPwnqf7Sst/Y3EUMN9oKWlteSqY11GVZs4izjftBxkfh0pk/i2HUNW1b/hK/iRrHhS/tr6WC20HTYYklCKxEbYaJ3nLgBsrxzjtXuJt7fcjeRFmP7h2D5fp6UrQQNMJmhjMg6OVG4fjQtku1/wAXcG9W/T8FY8j/AGZNWtJtN8S6TLfzyatFrlzPPb3gRLtUYrteVEwFJ9gKb8PfG3hbwcviTRfFOtW+kaimvXlwLa5yryRSSbkdBj5wQf4c168kMKSNIkMau33mCgE/U0klvbySCSSCJ3HRmQEj8ad9vS35f5B39b/n/mcP458ZXK/DGXxN4ZiuAskkcfnz2TlreFpAr3BhIDMFXLYxzj0rx34p6zo83gyZtL+KPiTxYyzW8t6qpbvZRRiVCXkZYlEQHoGz7V9PkAjBGR6VEtrbLE0S28Kxt95QgwfqKS0dwTIdH1Cx1XTLfUdNuobu0nQPFNEwZHX1BHWuK+Gn/JQPiP8A9he3/wDSSKu+jRI0CRoqKOAqjAFctD4D0qDxnceKrbUdbt7u6mWa4t4dRkS1mdUCAvEDtb5QOvpTXxN+X6r/ACJt7qX9bM6uuA+D3/H945/7Gi5/9FxVs+LU8eNexN4Tn8OJa+WRKupRzF9+eCpQ4xjsRS/DvwzP4Z0i6jvr8X+pahey399cLH5aNNJjIRcnCgAADJOBSju35W/Ff5Dlsl5/o/8AMxfi9/yFvAf/AGM8H/omau/rldU8CaVqfiy08SXuoa3LPaXC3FvatqEn2SORVKhhDnaDgn8zXVUL4fn+i/yB/Ffy/V/5hWN42szqHhXULMaQusebEV+xNceQJ/8AZ3/w/Wtmik1dDTszwQ+Amx/yQ23/APCo/wDr17doMP2bRLK3+xiy8uBF+ziTzBFgD5d38WOme9XaKq+liba3CvLdZ1bTvBvxlvtd8VuLTTdT0yC30/U5VPkwOjMZIWbohbcrAnAOPavUqbLHHKhSWNZEPVWGQaXW4+jR4Tq3jvwZqP7QfhPVLO9t/scdhd2h1ZhsgnlcpthRzw5HXjI5q74k8VRT+M9c0/xV8QtQ8Ew2E4jsLGzjjjlu4toInEjxuZNxJG1Bxj1r2U2tqVRTbQlUOUGwYX6elOkggkdXkhjdl+6zKCR9KFsl6/i7jvqzxf8AZ71mybxr420u41a+n1G4vYriBNURIryeAQIPNMahcDpzgHpmtDw74s8O+DPHnjmz8V6tb6NLeaml5ai7JQTwmCNdyE8NypBA5FesCGETGYQxiUjBfaN2PrRNb28xBmgikK9C6A4/Onfb0t+X+Qd/W5x2teNTefDfWPE3hCzuNRlto3+zLLayIJSMZdVYBnUA5464wK8a+IWt6ZqHw41g6d8WPEvijVZtOkaaxsYLcwBdvzeZGIf3KDnOXBHua+mgMDA6VEltbpv2W8S7/v4QDd9fWpa3HGVmmY3w+1XTdZ8GaVe6VfW99bG2RPNhfcu5VAYZ9QRiud8O/wDJd/Fn/YH0/wD9Cmrvooo4UEcUaRoOiquBXLap4D0q/wDGA8VDUNbstQKRJItnqMkMUyxsSqyIpw4+Y8H1q3K8+YzUbQ5f63OrrgPAP/JVfiF/12sf/RFb/i9fGbG2PhKbQkwW+0LqaSncO20oePxFU/h74Z1HRJdW1bXdQgvta1i4Wa7a2iMcEYRAiRxgknAA6k5JJqY7t/10Le1i14s8M3OvXMM0HizxFogiQqY9MmhRZOerb43OfpirPhPQp9BtZoJ/EOs62ZJN4l1OSN3j4xtXYiDHfkGtmihaCep478cvHfg1YdK0xvE+lLe2XiOxa5gNwu+IJKC5YdsDrXp/hvxDofiSye90DVrPU7ZJDG8ttKHVXAB2kjvgj86tvY2TuXezt2Y9SYwSacLWFbeSCFBArgg+UNhGRjIx0PvQtI2+f5f5A9Xf+uv+Zwui/wDJf/Ef/Yv2P/o2evQK5fwh4H0vwzq17q1tfaxf3t5EkMs2o373L7EJKqC+SACx4966in0S/rdh9pv+tkjzjwdZ+Ar34yeLNY0Sxuz4ms1itNVu2L+SSVBCrk7d2AM4HavR65vwB4RtPCNlqEcNzJd3OpahNf3dzIoDSSSNnGB0AGAB7V0lL7KXl/w/4g/ibCiiigAooooAKKKKACiiigAooooAKKKKACiiigAooooAKKKKACiiigAooooAKKKKACiiigAooooAKKKKACiiigAooooAKKKKACiiigAooooAKKKKACiiigAooooAKKKKACiiigAorz/x/wDEHwbZi88PXHjWTRtRTaJbiyt2ne05B+ciN0TI/v44NR/BHWL3UtL8QfbvEj6/b2WryQWt/J5XzwCNGBzGApHzHmha3/rt/mD0seiUVwh+MHw3Fz5P/CUQMvmCM3CwStbhj2MwTyx/31Wp8TPFlt4Q8C6h4gaQFooGNtiJ5VeTaSgOwEhSR14A9aTdlzdBpNvlOnorgPCPxY8J65BpVv8AbrsalexxAxjS7pU81lGQHMe0DJ6k4966jxV4m0Hwtp66h4g1S30+3Z/LRpTy7YztVRyx4PABNVJcu4lrsa9Fcz4U8feEvFN/Lp+i6uJryJPMa3lt5YJdn94JIqkj3AIrobwlbSZlJBEbYI7cVMnyq44q7sS0V5p+zzpO3wBpPiO41bW7+/1OyVrg32pTXCZ3HlVdiF/Ck+JXj7whNout+GpPE2q6LfeW8D3ltpl4WtmHVldI8ceoP405+62uooe9r0PTKKzPC89veeF9MuLS+e/t5bOJo7pshplKDDnPOT1555rg/CWmtoHxtv8ASLXVtaurGXQUujDfalNcqspuGUsodjt4GOKbVp8vr+Gv6CT9zm9Px0PT6KKKQwooooAKKKKACivLrr4xaDp/xL1bw3qNzLHZWVpGwkj025kfzy7B1O1DlQAMHoexNdfbeNvDdx4UuPFEd5cf2TbFvNmaynVlwQD+7KBz17LRfTm6DaafKdFRXDWXxd+G95u+z+LLNlFubgMyOqugxnYSoDsMjKrlh6VNN8UvAkXhxPEL64f7NadrczLZzsY5FGSsiBN0eP8AaAoEdnRXDzfFv4cxX/2J/FFruDiNpVikaBGPRWmC+Wp9iwrt43WRFkjZXRgCrKcgj1FAC0UgZSSAQSOvtS0AFFFFABRRRQAUUUUAFFFFABRRRQAUUUUAFFFFABRRRQAUUUUAFFFFABRRRQAUUUUAFFFFABRRRQAUUUUAFFFFABRRRQAUUUUAFFFFABRRRQAUUUUAFFFFABRRRQAUUUUAFFFFABRRRQAUUUUAFFFFABRRRQAUUUUAFFFFABRRRQAUUUUAFR3Ika3kWFgspQhCegbHBqSik1dWGnZnknwc8UeEPD3w+TSNd1XTtH1mwaQa3b306xTG5LHzJGDHLhzyG5BBGKwfgr4m0nTPAvxC1Hw3YiY2urX1/aaUBslaParKfL+8qt1HHQ17RqGhaHqF5Fe6ho2nXd1Fjy5p7VHdPoxGRUltpGk2uoz6lbaXZQXtwMTXEcCrLJ/vMBk/jTbbbfVq35f5BorLzv8An/meB+LtekuPh1d3T/Fyz1C4v9Ok8vRtK0yCZZAYzmNYxmQADILMRjBJxXe2k0esfs2GPS5o7+RvDPk4gcSEyC3wV4/iz2ru7XQNCtJria10XTYJboEXDx2qK0wPUMQPmz71NpWmabpNr9k0vT7Swt9xbyraFY0yepwoAzRJXjKPf/g/5hGTjKL7f8D/ACOH8J/EbwJY+AdDmuvFmkJixgj8sXKtLvCAFPLGWLA8YxmmfFHxNd2eueHtFttYsvDttqaSzHWb2AOsZQLiJA+FWRgxPzdlPBNdpa+H9BtdRfUbXRNNgvXJL3EdqiysT1JYDJqzqen2Gp2jWmpWNte27EForiJZEP1DAinOXM+YmK5VY8Dt9dtE+N/g/wC0fEIeJbWEXsTXkltDFBFI0Q/dCdMK7Hj5BnGBntXv97/x5T/9c2/lVKbw9oE9tbWs2h6ZLBaNutontEKQn1QEYU/StGVBJE0Z4DKVOPepnrDl9Sov3kzh/gB/yRnwt/14L/M10vjL/kUNZ/68J/8A0W1Y/wAPPA8fgu3+x2fiDWb+xSIRQWl5KjxwKDn5MKD+ZNZ3i62+KGqjU9H06Dwpa6ZeK8EV9JcztcRRMuCxi2bS4ycDeB0or/vOZLrcKXuNX6WNT4Qf8kp8Kf8AYHtf/RS1kwf8nDXX/Yrx/wDpS1dh4c0mHQ/Dmn6Jau7Q2NrHbRu33iEUKCffisLwr4Hh0PxPdeIpte1jV764tha7r6VWEcQcuFUKoxyTWs5J1XJba/in/mZxT9ny9dPzTOtooorMs4r4s6fcahp1klvoOv6wUmJKaTq4sHT5erMZE3D2ya4rw54fv4dfsJn8BeP7VUnRjNc+LkmijGfvOn2g7l9Rg59K9qoojo7g9VYKKKKAPMZ9W0vQfj7qMut6ha6bFfaBbrayXUoiSZklk3qrNgEjI46810j+K/DviTQtei0DWLXUzaWkgne2bfGpKNgbx8pPHQE4rd1fSdK1iFYNW0yy1CJG3Kl1Asqg+oDA81NbWdpbWgs7e1ghtgu0QxxhUA9No4xUyXNBx9fxK5vf5vT8NDwjR59FHg/4H3DzWAtortV8wsmxJPsknGegbcB+PvTfGM1r/wAIr8dLJZIzPvMhgVhvKm1iG7HXk8Z9a9s/4Rzw99igsf7B0v7JbyebBB9kj8uJ/wC8q4wD7iuW+LnhPU9b8L6pY+E9K8PpqWrwm2vLu8ZoX8vHB3JGzOQQODxV1Jczk+9/xt/kKl7rj5W/C/8AmZHh3x18L7f4T21udS0mDT4rBbeXS2KiYNswYTB94uTxjGTnNdL8GNP1HS/hdoFhqsckV1FajMUn34lJJRD7qpUfhUXgvQdSa5N94u8L+FINQgSNba7sGM8zYBBLO8Slegxgnqa7G4WRoJFhcJIVIRiMhTjg4705vWT7/wDB/wAyILRLsedfCfS/A48X+M9e8J3uo3V7c6iYNVM7yGFJ0J3LHuGDjPUZxwOlekVzPwx8IW3gfwjb6FBcNdyCSSe5uWXa080jFmcj8cfQCumpPRJdit233CiiikAUUUUAFFFFABRRRQAUUUUAFFFFABRRRQAUUUUAFFFFABRRRQAUUUUAFFFFABRRRQAUUUUAFFFFABRRRQAUUUUAFFFFABRRRQAUUUUAFFFFABRRRQAUUUUAFFFFABRRRQAUUUUAFFFFABRRRQAUUUUAFFFFABWdo+u6NrE13DpeqWl5LZSmG6SGUM0Mg6qwHQ/WtGvPIIobb9oabyIo4Tc+Gg8uxQvmstwQCfUgHr70LWSXr+V/0B6Rb9Pzt+p6HRRRQAUUUUAFFFFABRRRQAUUUUAFFFFABRRRQAUUUUAFFFFABRRRQAUUUUAFFFFABRRRQAUUUUAFFFFABRRRQAUUUUAFFFFABRRRQAUUUUAFFFFABRRRQAUUUUAFFFFABRRRQAUUUUAFFFFABRRRQAUUUUAFFFFABRRRQAUUUUAFFFFABRRRQAUUUUAFFFFABRRRQAUUUUAFFFFABRRRQAUUUUAFFFFABRRRQAUUUUAFFFFABRRRQAV5l4ztbnVvjh4XtNKuTpt1ptlLfXt4g3NPbGRV+y7em1mGSTnGOOa9Nrz/AECLUNW+MepeIP7JvrHTbLSxpiTXcYT7TL5xZmjGclAAPmOM54oj8a+f5P8AWwP4X8vzX6HoFFFFABRRRQAUUUUAFFFFABRRRQAUUUUAFFFFABRRRQAUUUUAFFFFABRRRQAUUUUAFFFFABRRRQAUUUUAFFFFABRRRQAUUUUAFFFFABRRRQAUUUUAFFFFABRRRQAUUUUAFFFFABRRRQAUUUUAFFFFABRRRQAUUUUAFFFFABRRRQAUUUUAFFFFABRRRQAUUUUAFFFFABRRRQAUUUUAFFFFABRRRQAUUUUAFQajeW+n2FxfXchjt7eNpZX2ltqqMk4GSePSp6KGCM/w9rWleINJh1bRb+G+spgfLmibIOOo9QR3B5FaFeffBrat141gXCiPxNc/IONuVQ9O2c5r0Gn0T7pP71cS6+r/AAYUUUUhhRRRQAUUUUAFFFFABRRRQAUUUUAFFFFABRRRQAUUUUAFFFFABRRRQAUUUUAFFFFABRRRQAUUUUAFFFFABRRRQAUUUUAFFFFABRRRQAUUUUAFFFFABRRRQAUUUUAFFFFABRRRQAUUUUAFFFFABRRRQAUUUUAFFFFABRRRQAUUUUAFFFFABRRRQAUUUUAFFFFABRRRQAUUUUAFFFFABRRRQAUUUUAFFFFABRRRQAUUUUAFFFQahcNaWE90ttPdNDGziGAAySEDO1QSBk9BkihsFqedfDezl1D4peNfE0Nw9pZpdjTDYRf6ueWJULXL/wC3ztGMcDnNemVxXwj0vVrHTdY1HWLBtOuNY1ae/WzeRXeBHwFVypI3YXJAJxmu1p7JLyX5a/iK9235v/gfgFFFFIY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/Z"/>
          <p:cNvSpPr>
            <a:spLocks noChangeAspect="1" noChangeArrowheads="1"/>
          </p:cNvSpPr>
          <p:nvPr/>
        </p:nvSpPr>
        <p:spPr bwMode="auto">
          <a:xfrm>
            <a:off x="212724" y="-144463"/>
            <a:ext cx="4785995" cy="478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414805"/>
            <a:ext cx="8295818" cy="32267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8667" y="568959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Insertion Sort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213" y="4179147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O</a:t>
            </a:r>
            <a:r>
              <a:rPr lang="en-GB" dirty="0" smtClean="0"/>
              <a:t>(</a:t>
            </a:r>
            <a:r>
              <a:rPr lang="en-GB" b="1" i="1" dirty="0" smtClean="0"/>
              <a:t>N</a:t>
            </a:r>
            <a:r>
              <a:rPr lang="en-GB" b="1" i="1" baseline="30000" dirty="0" smtClean="0"/>
              <a:t>2</a:t>
            </a:r>
            <a:r>
              <a:rPr lang="en-GB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" dirty="0" smtClean="0"/>
              <a:t>Bubble</a:t>
            </a:r>
            <a:r>
              <a:rPr lang="en" dirty="0" smtClean="0"/>
              <a:t> Sort?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68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0070" y="528102"/>
            <a:ext cx="2063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Bubble Sort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96" y="1314874"/>
            <a:ext cx="4585123" cy="275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ElAu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rgfjz4s1Pwh8PbzUtIs7+a8JVY57eFZFt/nXLSbiMAgkDGeTQNK7sd9RXIeHvG1zq2qQWEngfxdpolzm6vbSJIUwCfmKykjOMdOpFaHi/xZpnhlbeO6ivb29uiRa2Fhbme5nx1KoOgHdiQBkZND0EtTforkvDXjzTtY1U6Pc6Treh6mY2lhtNVtPJe4RfvGNgWR8ZGQGyPSudT42+GlW8lutD8T2dtp14bPUrmbTv3Vi4IGZWViApyPu5I6kDigD0+iuI0n4laXqV3e2UGh+Io7y3tPttvbT2PlyX0G7bvgDN83OOG2nkcVk6V8Z9D1iBzonhrxbql1DI8d5aWunB5LNkYqVlO/YGJBwoYnHagD02iuf8O6/onjfw/cvps9yIm32t1Ewe3ubaTGGR14aNxn+orjPCmjReGfjbLpGn6jrE1lL4fFw0N7qU1yok8/buAkY4OOOKaXvW/rZsG/dv/W9j1OiqHiHVrfQ9Jm1K6hvJoosZjtLZ55WJIACogJJyRXK6Z8StPuNXstO1Tw54n0A38ohtJ9UsBFDNKQSI9ys21jg4DYzSWrsD2udzRXm/xm8bar4UvvDVvpmk6vdC81WGO4e0t0kWSM7swgsw/eNgEfTqK6Pwr4sn16/ktZPCPibRgke/ztSto4425A2grIxzznp2NC1VwasdLRXL+K/G+m6DqMelx6fq2tao6CU2OlWvnypHnAdySFRSem5hntmpfB/jHTfEs1zZx2uo6ZqVqA0+n6lbGC4RT918chlOD8ykj3oWoPQ6Oiq+pX9jptnJeajeW9nbRjLyzyBEUe5PAql4a8RaN4j0ttU0W+W7sVkaPz1VlRivUqSBuH+0OPegDVorgP8Ahauk3Eskmk+HPFes6dG5VtT0/SzJbHBwSpJDSAeqKw9M1q6PqOi/EvwKLy1bU4NNvWZQVke1nGyTHVDuXlfUHHB9KNbaBs7M6qivNfhJZf2R428c6JDfalc2Vnc2n2db29kuWj3QBmAaQkgEnNdj4s8RW3hywjup7DVb9pZPLit9OsnuJXbBPRRwMA8sQPeh7JgtTZorkPDXj/T9Y15NCu9F13QdSliaa3g1W0EX2hFxuMbKzKxGRkZyPSp/F3jbT/D2o2+lrpur6zqk8ZmWx0u286VYgcGRskKq54ySMnpR2A6iiuP8HfELS/E3iK68Px6TrumalaWq3U0GpWXkFUZioxkndyOoyPema/8AESw03W7nR9P0HxF4gurMD7Z/ZNkJUtiRkK7MyjcQQdoJOO1AHZ0VzXgLxppfjKHUJNMtdStjp919luI762MEiybQxGw8j7w6gV0tFguFFcb8WIfEl1pekWnhq81Cykn1e3jvLiyRTJFbHd5jfMCABxziuM0/QPE9x8TtX8Mv8TPFX2Sz0y2u42H2feXkeVWBPldMIKS1/ryuNq39edj2WiuA8FeILrw18MNO1D4jahc210JnhuLm9iwwJlYI0m1cKCoX5iAK7fTr6y1G0jvNPu4Lu2kGUlgkDow9iODVNE3LFFFFIYUUUUAFFFFABRRRQAUUUUAFFFFABRRRQAUUUUAFFFFABRRRQAUUUUAFFFFABRRRQAUUUUAFFFFABRRRQAUUUUAFFFFABRRRQAUUUUAFFFFABRRRQAUUUUAFFFFABRRRQAUUUUAFFFFABRRRQAUUUUAFFFFABRRRQAVxXxy06+1X4Ua9ZabayXd00CukMYy77HViFHc4U4Heu1ooY4uzucFpvxY8J6lJbWmjLrGq3kpVTbWulzl4cnBMhZQqAd9xHSuZ+Luj29r8SLLxXrk3iODQX0o2Ml3o80qtZyCXeDIsWWMbA4zggFRnrXsdFD3T/rsJaK3Q8U8HR+ANS8a6RPoOpeN/EV3ZytJHPLLcy2lqShBZ2kAXkEjAyeelY+r3cLfDT4wacvmm6g12ed4vKbPls0e1hxyDsbpnpX0HRTv+X6p/oP8AzT+6/wDmeUvremy/GXwXfR3DG21Lw7cR2knlNtkYvEwHTg4BPOOlc38HPiB4f8J6Trmn+JLa80lZNf1Ga3vPsckkN6PPYHDop+cEbSp54GM17hq0d9NptxFpt1FaXjIRDPLD5qxt2JTI3D2yK4f4beC/GPhNltbvxjpuo6Wbme5lgTRjDI7yuznD+c2AGY9jxxQnr9/4u5Nlb5r8FYh+HUuNQ8YfEC+s7jSNJ1N4pYI7mEpK0MERUzvHjK7uwIzhRxXLn4neB/8AhdX9tf23/wAS/wDsD7N5/wBml2+b5+7b93rjmvcKKXVNdP8AKw3qnfr/AJp/oeffFfXr9fB+l6lod3fQaReXUX9o6jYQGS4trNlJMiJgkc7QTglQScV5L4xv/DsUvh7V9A1bxrrGk2WvWc2o6hfTzPZRKHznEigu3+4ML39K+m6KFpK673/IHqreVjzn4xz+d4f8M+JLSG4vNP0/WrTUbhreFpHW3AbMgQDcQAwJwM4rU0H4k+GvEGrQaf4fXVNUMh/eXEGnyiCAYzmSR1VR9ASfauyoprTTpe/5f5A9bfd/X3nhXjHSdL0P4oeINW8X6j4p0zS9Y+zy2eo6ZczrbgpGI2hlEQO1gRuUkYIY88VufCyHwbdeM31Tw3ceMNXmjs2gOpai9w1qqFgTGrS43NkA/KCOOtes0Uo6BLU8V1TwX4g0rxbeeIfEOgp8RrB7lprVTckXGnoSSES2kPkvtHAIIY13011b+OPh3q1roZu9PkubSexVbm2e3ltpShXDIwBGMjpx6V1lFJpOHI9ilJqXN1PKvCfxO8M+HvDVh4f8RWuoaHrGnW0drLpp06ZyzIoXMJRSJFOMgqT15rqtK17Q9F8DLrt5plx4a0zcXMFzBtkj3vwzImSCxOcdeecV1dFVKTk23uyEkrJbHiPgj4leCrf4j+NLybWtlvqVzZ/Y5DbS4m2wBDj5ezcV0Xxk1a6stT0SC+1TVdF8K3CynUNR02NjKso2+VGzKrNGjZb5gOoAyK9MopdF5DWlz5wt9U0LS/it4N1m0vfF0/h7ddQrqOsSTSQvM8eFESuPMwc8vgL2Ga6T4l6tocPxWnXU7nxH4bmtdLg267pUcjxujyOfJmARlABXIJHc8iva6KO3kHc8i+EuoXmoePLubTdbv/E+hiwKS6rqGnLBIkwkysMcgRDIuCSeCAcc5rnL7XPDsXjTxPcXmveKfA11/abwSTWcMklnflEUCXLRugkxgEDHQda+gKKO3p+tw7nnHwPudSu4dcuJp7jUNLku0bT9Tu7AWlxejYA7uoVdwBAAYqMgV6PRRTbuJCSOscbSOcKoJJ9q8X8P/ELwhN8c9Yuo9WzBe6XZWdtJ9nlAkmWWbcg+XqNy/nXtNFJaNMb+Fr+u5k+LNc0/QNIa81GC7uY3YRJBa2r3EkzNwEVFBJz78epryzSfBfiDVPFtn4h8P6Cnw5sEuFmuUW5LXGoJkEo9tGfJj3DuSWFe00ULR3B6qwUUUUAFFFFABRRRQAUUUUAFFFFABRRRQAUUUUAFFFFABRRRQAUUUUAFFFFABRRRQAUUUUAFFFFABRRRQAUUUUAFFFFABRRRQAUUUUAFFFFABRRRQAUUUUAFFFFABRRRQAUUUUAFFFFABRRRQAUUUUAFFFFABRRRQAUUUUAFFFcj46+IWh+Dbu1t9YtdYf7UypFJa6dJPGXY4VNyjAYnoKAOuorkvGnxA0Twla6bcata6uU1FlSAW2nyTHe2NqMFHysc8A88H0qbXvHfh3Q9JsL/AFOa6gfUFzaWYtXa7lOMkCEAvkd+OKAOnork/C3xB8O+INVOkQNfWOpbDIlpqNnJayyIOrIHA3Ad8ZxWB8c9d8ProF14d19vEdlbTJFLJqGnWEkiRDzBjMgBA5GD7Gh9A7npdFMt9v2ePaSV2DBPUjFeceNviB4QvIr3Q/7R8ShIJAl3f6FbTlbZlPKmeNSBjvjOO9D0dgWquelUV5t+z5qTal4Z1l01281y0h1y5hsru6uTO7wDbs+c8kc16TTatb5fiHcKKp61qEWk6VcajNDdTxwJuaO2haWRvZUXkn6VxHwiu9C1DW/F+oaRda21xdajHLe2up2zwG1cxLhUVgDtK4P40lq2HS56HRXHeKfiV4X8L+IYtF16W9sZJlJiuJLOT7PIQu7asgGC2P4RznineGfiL4d17XV0S3XU7O+kiM0Ed/YS232hB1MZcDdjqcciha7A9Nzr6K5nxd440Lwze2+n3n266v50MiWlhaSXM2wHG8qgO1c8ZOKj8GeP/DvizU7vTNJe+W8s4UluIbqzkgaMMSACHA54NC12B6bnVUVxuvfErw3pOqz6YE1XU7m2OLldN0+W6EB67XZAQD7ZzWxpfijR9V8MyeItKnkvrKNHZhBEzS5T7yeXjdvGMbcZzR0uFtbG1RXC2PxW8I3NnezySajZy2c6272lzYSx3LyMu5VSIjc5I54FV/E3xKsY/hjrHinRrfUzNaLLCsUunSCWGdVJHmRkZCjgknjFJuybGldpHoVFefeDfidZaxa6RBNoviVby8ihDzNo0yQb2UZbeRgLk9emK6zxRrlv4f0z7fc2mo3Sbwnl2Nq88mT32qM496qS5SU7mrRXC/A0aKPAx/sG/wBUvbQ6hdFn1GIxzpIZWLoVIBAVsgfStTxf468PeF7uCx1Ca5n1Cdd8VlZWz3Fwy5xu2ICQvucCk9B9XY6aiuZ8J+OfD/iaW5ttPluob61XfPZXdq8Fwi9m8twCQfUZFYNv8ZPBs8tzaxjWTqNtKI5NO/suY3QJXdnywuduCOelAHolFYng3xVo/izS5NQ0eaUpDK0M8U8LQywyL1V0YAqeQefWudu/i14RguJ1VdZurWBzHLfW2lTy2qsOG/eKpBAIwSMih6bgtTvaKxNI8V6Fqfg6HxdDfLFo0sBuBc3AMYWMfxHd06d65qP4weDWZJJf7YtrB22rqNxpU8dofQ+aVwFPqeKdtbdQ6XPQKK5zxp4y0rwnp0Wo6hb6nc2siNJ5thZvcqiKMlmKA4GO9ZWp/FTwfYrCxuL67V4o5pTZ2Us4tkcAqZigIj4IODz7UlqB3FFea/Er4kN4X8aeGNJhs9SuLa+kdro2+nPP5kflsVEZUctuAJA5ArqfCXi6y8Syzx2mm61ZmBQzG/0+S3DZ/ulwM/hQtQeh0NFYfj7Xl8MeC9X19lDmxtHlRD/E4Hyr+LYH41iaZpureF/hDcpayzXGvJp811JKR5jyXjIXYgHOfnOAPQAUm7JvsNK7S7/1+p29FeI3q/Ey0PgiOb4lahHN4hmEV0j6NZg25+zPKQB5fUMuOa7T4cN4ut/FHibSPEmsXWsWlm1sbC7nsorfeHjJcDy1AbDYHtVuNm12Jvsd1RRWX4o8QaR4Z0h9V1q8S1tUIXcQWZ2PAVVHLMewAzU3GkalFeAfETxnpN/qmnalpPiHxnomrS6lYxRaddmezt7mIzKr7Y2AV/lJzzmvX/F/i/R/C/2ddRF9NPc58mCzs5LiR8deEBx174o+zfzt+X+Y7a2Ogorm/B/jbQ/FFzdWdgb23vrVQ01pfWr28yqejbHAJU+o4rkfEHxROj/FtvDcum61Pp8WmNK622kySu83mABlIHzJtOMjjNHVLuLo32PUqKx/CniK18SWUl3a2Wp2ixyeWUv7N7dycZyFcAkc9a57VPin4Zsby5tha69di1cpcTWmkXEsUZHXLhcHHtmh6AtTuaKqaNqVjrGlW2qaZcx3VncxiSGVDkOp71558XNI0/xB8QPAejatC9xYTzXplhErIHKwZXO0g8Ghp3sCs1c9OorI1Tw3oup+HV8PX1n5umKiIIfMcfKuNo3A57DvXJfs/QR2ngzUbOHf5Ftr2owwqzliqLcMFXJJOAABTWra/rp/mD0Sf9df8j0SiiikAUUUUAFFeYfE3XPDt94i0LQ9WfxLp0tlrdtNBcwWEn2aebkJG0uNpUlufpXe+JtZt9A0abVbu3vbiGHG5LS3aaTBPUIvJ96V/d5v66DtrY0qK85T40eB5tNj1Kyk1e/tDEJZpbTS5pVtwf8AnqVXCkdx1Hetnx94wt9G+Gt74q0sy3qGyaazktoDOCWQlHIH8HQk9AKJPlTb6BFczS7nW0V514K+KFnrGn6NFcaL4lF5eQwiSY6NMsHmMoy2/GAuT16Yr0WrlFpkqV1cKKK4bV/ir4R0jxHc+H9Ul1Gzv4YzJGklhL/pIBA/c4H7w5P8Oeh9KnrYZ3NFcx4O8daF4pv7vTrEX9tf2iLJLaX1nJbShG4DhXAyuRjI71k+KpJPDvxQ8Pa1HK4s9czpF9GWO3zArSW8gHQHIdM9ww9KdtUu/wDX/ADo/L+vy1O9ooopAFYd/wCK9Fs/FVn4Yknlk1W7QyLBDA8nlpz88hUEIpwQCxGTW5Xn/hQiT43+NXT5hHY6fGzD+FsSHb9cEH8aFuD2Z6BRRRQAUUUUAFFFFABRRRQAUUUUAFFFFABRRRQAUUUUAFFFFABRRRQAUUUUAFFFFABRRRQAVh+PvD8fijwjqOiO5ie4izBKODFMp3RuD2KsFP4VuUUmroadnc8c8AazdfErxdpdxqEDxReEYSNQiZSFbVmBQj3CIGYf9dB6Vp+KNQs/B/xgbxV4mjkTRrzSI7K21Lyi8djKsjM6OQDsDgqd3T5cE16eqqudqgZOTgdTQyqylWUMD1BFU3qn/Wu/56fIVlZr+tNv69TyXxJ4k0P4geJ/C9h4LuV1e503Vo7651G2UtDZwop3qZMYLODt2gnOeelL+0Z4z8KWfw/8Q+HbrxBp8Orm3TFm8wEpyysPl69Oa9YjjjjG2ONUHooxTXt4Hbc8MbN6lQTS6W+f9fcNPW5zegeJ9A8XaHeW3hXxDY31xFbbGe2lD+SzKQpOOnP8q4f4a+P/AAd4P8C6f4X8R3a6FrelwC3u9PniYTSyjhnjAH70OcsCuc7q9diiiiz5caJnrtUDNDRRM4do0Zh0JUEim3q/P+v1EtEl2PHf2XdY0m50zxRplsq2F6viC8um0yTCzW0MjgpuT+H6fhXstNWONXLrGoZupA5NOob0Xol9wPVt9yhr+s6VoGlyaprWoW9hZREB553CopJwMk+pIFeS+AfiP4Dj+IvjaaTxbpCx319a/ZWNwMTYgVTt9fm4r2h0SRdsiqy+hGRUX2W24/0eHjp8gpR0d3/WwPY8o+LHirwpY/FjwJZ6rrWnQS2V3cS3EU0gzFvtmEbEHpkkYPrTviV4v8L2Pxi8C2t5r1hBPay3RnjeUBoxLb4jz6biRj1zXq7wQu254Y2b1Kgmh4IXbc0MbN6lQTQtLDev3WPFfHmv6BZ/F7Ud3i6/8F6pb6daxSagIUntLuJy7KkgkRlRlOcHKkgn0rT+EWr3WrePdVlh1qw8WWX9nor6/b6YLVhIsh22+5TtlABLZHT8a9ZeONwd8aNnrlc5pURI12oqqvoBgUR0/H8RS1/D8D5x8Kx6L4YtbvQ/GPxQ8V+E9WgvLh5YDcwwwXAaVmE0LNCd4YEH7xIORXo3wkk8K6bo/iHWtL8Qa7qNhJcfarzUtYQIjkRjc6Hy0yu0DLY7da9Gkhikx5kSPjpuUGnFV2bdo24xjHGKE7L5Derv53PCfBPjj4YxfFjxpr934k0ETzzW0VndPOuWjEIDBCe27rivVPiJbS6l8Odft9Oi8+a60ydYVTrIzRnbj1zxW79ltf8An2h/74FTClJXhy+VhxlafMeX+EPiv4Et/CWj2P8AbXn6lFZwwPp8FvJJdLIqBWQxKu4EEEcgV3HiLxR4f8OWNvfeINWtdKguGCRPdyCPc2M7ee+M8VqrDErmRYkDnqwUZpZI45ABJGjgdAwzVylzNvqRFW06Hj/wG8deDZbG90ePxLpj6hea/fvb24nG+VXndlKjvkciri61pfgT4p+KL7xg5sbbWzbSadqssZMHlpGENuzgYQhgWAOAd+a9RW3t1YMsESsOhCDIp7oki7XVWX0IyKna3pb+vuH389TyuPW9L8b/ABU0DV/Ccn2yx0SC6/tHVY4yIGV1CrArkAOdw3HGQMVV+EPizwnqXxP8fnT9b025nuruGaExSAtJClugZh6qDkfWvXkREXaiqq+gGBTUggRtyQxqemQoFNO33frcDyD4U+MPDOoeL/iP/ZusWOoPLeC8iihmBM0SW0YZh7Z4z61x/g/xb4ftvB9oNF+Ls/hezeESRaJq2mRXLW6uSTGhZFkkXkgEFu2DX0ekEMZykManGMhQOKDBCxBaGMlehKjil/kl9w7njd7Y61q3wA0dn8Oops7u3u7jSrW3MQurWKfcQsR5UsgD7D9K3dY+LXw6vvD9xZ2+pJqt1cwtCmjxQO11KxXHlGHG5T2OQAK9LpghhEnmCJA/94KM/nRL3rp7MIu1n1R5Nqt/Z+B/2e4dD8XavaWGpSaFLbxRzzAF5PKP7tT/ABEZArS+B3iLwBJ4R0Xw34a1bSHvFsI5JrO2kBffsHmMw6k56k16PJFHJjzI0fHTcoOKSOCGNt0cMaN6qoBqua8pN9f+D/mTbRJdP+B/kedfGK8g0XxJ4I8R6gXh0nTtRm+23QQsluHgZVZ8dF3YGegzW/4d+IXhPxHrC6X4f1I6rIUZnmtYXeCMD+9LjYCewzmupZVZSrKGB6gikjjjjXbGioPRRipQ2cj8atMuNX+FniCztIzJcC1M8SD+NomEgX8SmPxrovD+p2utaFYatZuHt7y3SeNh/dZQR/OrxAIIIyD1FZnhrQ9P8O6WNM0tHjtFkeSOJnLCPexYqvouScDtQuv9f10+4H0PMvi7438IWHxB8FWt74j023n03WJJL2OSYBoFNrKAWHYZYD8RXrOnXlrqNjBfWNxHcWs6CSKWM5V1PQg+lPe3t3Ys8ETMepKAk09VCqFUAAdAKFtYHvcWvOfi4x0zxH4R8VX1rNdaJpN3M18IojIbcvGVScqMkhTnJA43Zr0ag8jB5FHW4z5/+PHxE8E69oehR6PqEGrC016wu7i8gUtDYxrMpLySYwuRxjOfauh+IHjKCbxTY2d541l8KeFbnTVu7XVbRU/4mEjE5RZ3VlQKuDjGW3e1etiCAIUEMYU9RtGDStFEyBGiQqOilRgUdLed/wALfogv+VvxueA+ANe0i2+PEHm+KNa1G0vtFNvpl3ripG12/nDKw4RC6+5H04rsfGetab4U+NWma94huhp2k3GhS2aXswIhE/nK+xm6KSvIzjOK9NMUbMrGNCV+6SvI+lLIiSLtkRXX0YZFO9uXyv8Ajf8AzFa9/O34W/yOb8OeONC8Tm9Xw1NNqYtYt/npA6wSNzhFkYBWPHbOK8i0/wAVwazYfatb+Jfiez8USs6nw3pFtGkltJk/ufJaJmbHHzscHrkCvoJFVFCqoUDoAMUgjjEhkEabz1bbz+dS1caZ5h+zBq2n3/wo0+xt72Oe8sGkjvYdwMkDmVztcDgN9OK0vHf/ACVn4e/9db//ANJzXexxxx58uNUz12jGa57xp4N0rxXLYT39zqdpcae7vbT6fevbSoXXa3zIQeRxVSleVxRVk0dHXn/wK/5FnWf+xj1P/wBKXrqtU0GHUPDy6K+o6tBEqIv2m3vpIrk7e5lU7snHJzzUfg3w1pvhPRv7K0trpoDNJOz3M7SyPI7bmZnbkkkk80LRv0/Vf5CeqXr+j/zNW8uIbO0mu7iQRwwxtJI56KoGSfyFZPgfxPpvjHwzaeItHW5FhdgtCbiExswBIztPOMg0vjrQn8TeENU8Ppfyaf8A2hbtbtcRoGZFbhsAkdRkfjV3QtMs9F0Wy0jT4xFaWcCQQoOyqAB/Kkut/wCu/wCg30sXaKKKAPHPjj4+8FrFpelt4n0tb2y8RWL3UBnG+JUlBcsO2B1rt7zxz4PuvBmo69beJNNl0uENBLdrODGkhXhSfX5h+Yrp2trdmLNbxEnqSgyaUQQiMxiGMITkrtGD+FJq8HHv/kl+g07SUv66/wCZ5D8KPFnhK1/Z3s7g63psVvZ6eLe7fzAFinZT8rf7RJ/WpfhzeWniT9mRdP0G6h1C6j8PPZvHA+4rP5BHln0bkce9esiCAIU8mPaTkjaMGnRxxxgiONUHooxVVPf5/wC9/wAH/MIPl5X2/r9Dy3wX8VvAtn4K0Wxk1oyanb2MMEumw28kl2sqIFZDEF3AggjkV6lE4kiSQKyhlDYYYIz6ikEUSyGQRoHPVgozT6cpczbfUiMeVJLZBXj9/wCKvCY/aYsrebWtN+1RaHJYhGkG5LlrhSIx6OR29K9gqMwQb/M8mPfnO7aM5pR0kn6/irfqU/ha7/53/Q8nfxd4Y/4aYSz/ALdsPtP9gGwMXmjd9o+0giLH97HOK3vijjUPFPgjw/Dhp5NXGoOB1SG3RmZv++mRf+BV3XkQ7/M8mPfnO7aM5qhHoWnp4mm8RmN31GS1W0Du+RHEGLbVHbJOT64HpRHRRXb/ADv+f4BLVyff/K35GnRRRSAK8z+EtiPDnjjxp4VSaS7iW4h1OO5n+advPVspI/8AFtKfKT0BxXplcOmk67pXxcu9ctdPjvtJ1q0gt7iVZwklm8O/DFT99WDAcHINEfi/r1/QH8P9f1sdxRRRQAUUUUAFFFFABRRRQAUUUUAFFFFABRRRQAUUUUAFFFFABRRRQAUUUUAFFFFABRRRQAUUUUAFFFFABRRRQAUUUUAFFQ305tbKe5EE1wYo2cRQqDJJgZ2qCRknoOa+eodcm8X+LfEtzrXh/wCKMsdreLbWlrpcxtltI/LU7XWOZf3hJJyd3BFC1dh20ufRdFc/darovg3wZDe6te3NtYW0KJvvHaWdicBUPVnkJOMDJJrAh+KukJNCdY8PeKdBsp3CR3+p6YYrbcThQzAkx5PTeFp21shLa539Fcn4/wDHVr4NhW6vtB12+svL8yW7sbdJIYBux85Z1I654B4qpcfEzQl1KO2s9P1vU7UzrbzajZWLS2kEjEDa0mecEgHaGC98UlrsD0O3ooooAKAQRkHIrkfi/rF5o3gW7bTJPL1K+ki0+yf+5NO4jVv+A7i34Vu+GtHs/D/h+y0XT49ltZwrEg7nA5J9STkk9yTQtm/6/rb7wfQ0cjOMjPpRXl1lquia18atLurzw/4p0nXIdNureza+gjjtpoQ6mQjDsSclccDg11XxF8a2PgbSV1bU9L1a7sQT589lCrrbKCBuk3MuBz2z0NHRPv8A5jtrZHT0V58/xa0COW3mk0fxImjzzJCmsvpjJZZY4UlmIYKSQA23byOaZ8cvGWqeENF02bStO1O4ludQt43ltbdJEVDKgZDuYYZwSF9+4o7ebsI9EorlfDPjGbWtUFjJ4N8VaSChb7RqFpHHEMdsrIxye3FdVQAUEgdSBRXl3xl1bRLiXT9F8R+H/FX2G31Wyni1Gzt4/s3n+YBGC5fONzAH5aFul3Do2eo0UUUAFFI7rGheRlVR1JOAKh+2Wf8Az9Qf9/BQBPRQCCAQQQehFFABRXKePtP8W3kXmeH/ABRDolpDbyNPiwWeZ2AyNrMcKOD2NO+EepX2sfDDw3qmp3LXV7dadFLPMwALuV5JAwPyoWqfl/wf8gelv6/rc6miikY7VLYJwOg6mgBSQOpA+tFeOfE/xbo+saAkXibwP49sdNsr6C6a5FlCqK8cg2EnzT8ucdulexKdyhh0IoW1wejsLRVE6zpA1saGdUshqhi84WXnr55j/vbM7se+KvUAFFFc54+1n+ytIMLeH9d1iO8SSGQaVAkjRKV5LbmXHXjrSk7K40rs6MEEZByKK5H4NDRV+F+gL4cF6NJFoPsovABMEyfv4yM9a66qkrNomLukwooqrqupafpVlJfanfW1laxjLzXEojRR7k8Uhlqis7w3rml+ItJj1XRboXdlIzLHMEZVfacEjcBkZHB6HtWjQ1YAorlPiJ4607wLaW99rGm6rNYSuElu7WFXitcsFBlJYFRluwPQ1mRfFXQ21Cyim0XxLaaffTrb22q3OmtFaSOxwg3MdwDHABKgHI5oWuwPQ76ig8DJ6VR0bWNJ1q3e40fVLLUYY5GieS1nWVVcdVJUnBHpQBeooooACQOpAory74o6vol54h0LSfEHh7xVHDZa5ay2eowW8YtHuTlYwXL5K5Yg/LXqNC1V/wCugPR2/rqFFZdxr1hB4ptPDchl+3XdrJdRAL8vlxsqtk+uXFalABQSB1OKy9O16wv9f1TQ7cy/a9LERuQy4X96pZcHvwDVT4g6CniTwhqGlbjFO8fmWsy/ehnT5o5FPYhgDSbsrjSu7G/RXP8Aw315vE/gXR9dkUJNdWytOo6LKPlcfgwaugqpKzaJTurhWV4r8Qab4Y0OfWNWldLaIquI4y7u7EBUVRyzEkAAetateffHJlOi+H7VTmefxHYLEg6uRKGOB7AE/hS3aXdpfe7D2TfZN/cdto99/aWl21/9ju7Pz4w/kXUflyx57OuTg+1W6KKGAUUUUAFFFFABRRRQAUUUUAFFFFABRRRQAUUUUAFFFFABRRRQAUUUUAFFFFABRRRQAUUUUAFFFFABRRRQAUUUUAFFFFABRRRQBDfXUFjZT3t1II7eCNpZXIJ2qoyTx7CvFPhz8TvA2n+JPGtxe69HDFfayJ7VmglxLH5Ea7h8vTII/CvcaKFo2/K34p/oD1Vjz/4sW91cW/hjxPp9hPq9po2ppqFxZwJuklhMTr5iKfvMm8OF6nBxzWN4z+I/hjxX4U1Hw14ZhvNf1fU7Z7aKwSwmTYzjbumLqBGq5ySxHTjNes0Umk009hptNS6o8c+N+raR4d+Cs3g/WdTEmqzaRHDHH5bsbgrtViMA+h612vw78XeDdbtY9H8K39tL9itkJt4YGjWJOBwCoHX0rrqKrmbbb6k8qSSXQKKKKQzhfjnBJ/wgo1aKMytol/baoyAZJSGUNJ/45uP4V2kV1by2KX0cqvbvEJVkXkFCMgj8KfNFHNC8MyLJHIpV1YZDA8EGquhaXZaJpFtpOnRGKztUEcMZYtsUdFBPOB0FC2a/r+tED3X9f11PHNe+J/gWf4ueGNWh16N7G10++jnmEEu2NnMW0H5e+0/lWv8AHzxb4dn+DFzLFqCyJrES/YNsTnz9sik4GOOPXFes0UdEv63uNO0rnkHxz8YeG7j4MtLbaksiaoI/sOyF/wB9slQtgbeMD1xWr8WrqPX/AIW2euaFHNqdnDf2V+fs0TM7wxzKzsqY3HABOMZ4r0qinfr53Elol5WOJ0f4o+FNc1G2sNAfU9XmncKxtdOm2QA/xSuyhUA9zn2rtqKKQBXjnx+8deFF0VvD51ZTqdrq1jJNbrDIWRUuI3Y5C44UZ617HRR1T7foHRoxfCXivw/4rtp7nw/qSX0UDiORlRl2tjOPmA7VtUUUAYvjjTZNW8L3unw6VpmqvMoAtNRcrby/MDhyFYgd+h5ryY/DLU8H/i0fwt/8DZv/AJHr3Oiklrcd9CtpcLW+m21u0ENuY4lUxQkmNMDG1cgcDtxVmiiqbuyUrI5T4heNPDPhmzez1zVUs57u2kMCNG7F8DHG0HuRXL/s9eMvDeoeA/Dfhm01NX1e10uMT2pidWQqoDZyAOCfWvU6KUdL+f6X/wAxvW39dv8AI5vx/wCMtL8F2Vhc6lb3t0+oX0VjawWkavLJLIcKAGYDHqc10lc94h8JafrnijQdevpp2fQ3lltrcEeU0rrt3sMZJUZxz3roTnBwcHsaOgPc4L9oP/kj+v8A/XOP/wBGpXdxf6pP90V53qvgfxj4iX+zfFHja0u9CadZZrW00kQSzqrhljaQyNhcgZwoJ9q9GHAwKFsD3R5zpbeCdW+O2qm18OvJ4n0awiW61baPLRZB8sYO7l9ue3QHmvRqwfCnhXTvDl5rV7aPNNdazfNe3cszAsWIACjA4VQMAfWt6j7KQPdhXN+NvGnhnwrHHDr+qpYvcxuYQ0btvx1+6D6iukopSV1YadmeSfs4eMfDd34A8O+F4NSVtYgsj5tqYnVkwxJzkY7jvXrdFFXJ8zuSlYK8Rfwfr3h/xJca54r8On4jwfaGlt7tJy1zZISSFW0kPlHaMDKHcfSvbqKnZ3RXSxmeGdasNf0eLUtNE6wMWTZPbvDJGynDKyOAVIIx0rToopsR5Z+0pruk6b4JgsL+6EdxdX1rJFF5bMXSOeNnPAPAHNU/jv4x8Nv8P9Ikj1IOl/qFndWu2Jz5kUdxGztjbwABnmvX6KS0t63/AC/yHf8AKxnxatpt14e/tqO4SXTXtjcCUggNFtznntj1rkfgNH4Rk8BRav4M8Ny6DpmpzPcLDKoDyHON5GTgHHHPSur8V6ND4i8NahoVzcT28F/btbyyQEBwjDDYJBxxkVY0XTbTR9Is9KsIhFaWcKQQoP4UUAAfkKa3f9f10E9kv6/rct0UUUgPGPjf8QPCJXTdJXWEa+0/xDZyXUKwyExLHKC5Py4wBXpWh+INH8Y6HdXHhrWPMjy0H2qKMgxSbQcgOOSMg9MVu0UL4XF/1sv0B73X9b/5nh2p+EPFC/GXQ7ZviJrkkzaNdst4bO23RgSRZQDy9uDkHkZ44r1O40XVpPCsekx+Kb+K/UDdqiwxGZuc5KldnTjpW7gbt2Bn1paPsqP9bt/qH2r/ANbHh/hTwj4ok+J/jKBPiJrkMkSWPmXIs7bM+Y2xnMeBt6cY68169r+pW+g+Gr3Vb+f9xY2rzSyN1IVck/U4rRAAJIAyep9ao6/o+n67p/8AZ+qW4uLUyJI0RJCuUYMobHUZAOOhxSd3Gw01zXZgfBrS7nSPhjodpexmO6a3+0TIRjY8rGQr+BfH4V11FFVJ3bZKvbUK80+MNhFp/iPwl43hZzfWOqQ2BjY7o3huG2P8p4DjIIYc8Yr0uuV+KXh7UPEnhhbXSZbdNQtby3vrYXBIid4ZA4RiMkA4xkA4zSTtJPs1/wAH8B7prun/AF951VFVdHmvp9Lt5tTs47K9eMGeCObzVjbuA+BuHvgVaoasAUUUUAFFFFABRRRQAUUUUAFFFFABRRRQAUUUUAFFFFABRRRQAUUUUAFFFFABRRRQAUUUUAFFFFABRRRQAUUUUAFFFFABRRRQAUUUUAFFFFABRRRQAUUVBqDyx2FxJBnzViYpgZ+YA44pSdk2NK7sT0V4NPcfFO38H+ENYu/iFfW17rl9aWtzayaLaL9m84HdjMecjHeu68EDxpYfELVdF1/xBd67paadBPbXM2nwwASs7hlBjUA8AcH1q+XVr1X3K5N9Px+92O/oorl/ir4lfwl4D1TW4YriS4hgfyPKtmm2ybSVLKOigjkngVEnZXZUYuTsjqKK8+8G/E7T9YtdIgm0nxGt5eRRB5W0adIN7KMneV2hcnrnGKv+KviV4Z8NeI18P6p/aY1GWAzQRQafLL9oAxkRlVIZhkZA6VUlZ2EtUdlRXBWnxe8C3U1ilvqNy8d5IkInFnL5MErHCxSvtxG5PG1sGkvvi74MsdXvdHvZtTt9StCALR9Om824yxUGFQuZBlTyuRSA76iuZ8I+OvD3ie8nsLCa6t9QgXfJZXtq9tOE/vhHAJX3GRXTUWAKKKKACiiigAorH8W+JtF8K6YNQ1u8FvE7iOJVQvJM56IiKCzMfQCvHvEPizS77x7oF3ovibxfYajd61bRzaPftNbQyW5UhikLqAV4GcZ5NC1kkD0TZ7zRXO+L/GWi+F5LeHUvt0tzcgmG3s7KW4kcDqcIpwOR1o8HeNNC8VSXVvpsl1Fd2m37RaXls9vPGG+6xRwDtODg9KFrsD0Oioryq5+K6WPxT1jw/dabrc2n2dlEyLb6PNI/nF2DNlRyhAGD0PNeg+GNctvEGl/2haWt/bR7ymy9tXt5MjvtcA496FqrobVnZmpRXCah8V/Clnc3EXl65cxWzlJ7m20i4khjIOGy4THGDkiuy0u/s9U0631HT7iO5tLmMSQyxnKupGQQaFtcT0dizRXlvxG0LTPEvxk8K6TrMMtxZHSb+UwrO8al1eAAnaRnGTXoGtaja+H9Ee8lt7ya3tlVfLtYGnlI4Awq5Jo+ypP+tbB1sv60uaVFef8AwauNDvD4ovdFvtYuGudZkmu4dSt3he1lZFPlqrAEKAQR9ab8ffDuk6t8Odb1S+t5HvNN0y5ms5UneMxOIyQflIzyB1pSfKr+V/wKiuaVl3PQqKzfCrM3hfSWYlmNlCSScknYKu3dxb2ls9zdTxQQRjc8krhVUepJ4FXJcraM4PmSZLRTYZI5okmhkSSNwGV1OQwPQg96dUlBRRRQAUUUUAFFFFABRRRQAUUUUAFFFFABRRRQAUUUUAFFFFABRRRQAUUUUAFFFFABRRRQAUUUUAFFFFABRRRQAUUUUAFFFFABRRRQAUUUUAFFFFABRRRQAUUUUAFFFFABRRRQAUUUUAFFFFABRRRQAUUUUAFFFFABRRRQAUUUUAeR/Hvxd4X0698Mabf69p9te23iGyup4JJgHjhG/wCcjsvvXqGjapp2s6ZDqek3kF7ZTgmKeFwyOAccEdeQanltreV98lvE7dMsgJqSNEjQJGqoo6BRgChaRt53/BL9Aerv5W/P/MWuf+JVpc3/AMPfENlZxNNcT6bPHFGvVmMZAAroKKmS5k0VGXLJM8v8IfFbwHbeEdGszrizajFZwwPp8EMkl0sioFZDEq7gQRjkCpvFGoWVv8efBJup44GutIv44FlO1nctAQoB74B4r0ZYIVkMiwxq56sFAJ/GnNHGzq7RqzL90kZI+laOV58z8/xTX6mfLaPKj50utU0lfgr4tiF5bLJYeLpJL1dwzADfhgX9PlGfoK3NU8V+G9C/aMl13VsDTrjwvbLDqojLw2+6aQjcwB2K46N0r237PBhx5MeHOWG0fN9fWvMJvCvxLi8f6n4msbzwgYru0jsUt54Z/lhjkdkJxxu+fB7VMXZpf18Ni3qpef8A8lcbHrGk+Ovix4d1LwlML+00OK5N/qcKnySJECrAH6OSfmIGcYr1WmW8axRKipGnHIQYGe+KfT6WF1uQ36ebY3EfkifdEy+UW2h8j7ue2ema8KHgBsf8kM0//wAKY173RU21uO5gfD7TzpfhS0sjoUeheXu/0GO6+0CLLH+PvnrW/RRVN3ZKVkea/Eu5i0D4i+GPF2tQyPoFnbXVtNcLGXWxmk2FJmABIUhWXdjjPvXGfF/4h+B9W17wRcafqNtfW+na/FPdapHzbWSFWGGl+7lsgbQe3Ne+MqspVgCD1BHWo/s1t5fl/Z4tmc7dgxn6Ulpbyd/xuU+vmrfhY8m+IXixP+E1TS9W8az+DfDp0+O6tL62SMNqLsTuVZpFZV2gKdoGTuzWB8Mtd0uD473Mc3iXWNQhv9Ejh0y61tI4pbwiZiRFhELqOeSueuOK96khhkULJFG6joGUECgwws6yGJC6/dYqMj6U46O/r+NxPVNen6f5Hl2s6/pHhD44X2peJr6PSrDUdEghtbq4ysMkkcshZN/QMAwODXX6D400nxJY6jceGTPqS2kZKSCB44p3wSFR2ADcjGRkc10UsUUy7ZY0kHoyg05VVVCqoUDoAMCl9mw2/ev6flY+erPxTb6xov2zU/ih4mTxPOjb/DukWsKtby94PIaFm+XoWdgD1zXd/szarp+ofB/Rba0vYri5sYjDeRq4LwSbiSjgcBvavSBDCJDIIkDnqwUZP40RRRRA+VGiZOTtUDJpp7+YmcFr/wDyXvwr/wBgTUP/AEOCuv8AEOuaP4d046lrmpW2nWYcIZriQIgY9Bk+tZHjHwPpXijU7HU7q91ixvbKKSKGfTb+S1cI5UspKEEg7R+VdGLeL7OkEi+cigD978xOO5z1PvS+yl6/m2H2m/62SPHvhZ8QvA//AAmHjOP/AISrSd+o6+hs1+0rmcG3hUbfX5gR9RXdfGX/AJJL4s/7A91/6KaulFnaKwZbWAEdCIxxWF468G6d4xtFtNT1DWbe22PHJDY6hJbpMrDBWRVOHGOxpTV4cvlb8LFQdp83nf8AG5o+E/8AkVdI/wCvGH/0AVzvxvn8Iw/DXU18cwT3GhzGOGaKDd5jszqEC7SDndg/hXX2VvFZ2UFpCCIoI1jQE5O1RgfyrB8ceEbTxbJoq6hcSLa6ZqKagbdVBW4dAdgb2BOffFVUtOXk3+FyKV4RXdL9DS8LabYaR4c07TNLtXtLK2t0jghcktGoHAOcnPrWlRRQ3d3BKysFFFFIYUUUUAFFFFABRRRQAUUUUAFFFFABRRRQAUUUUAFFFFABRRRQAUUUUAFFFFABRRRQAUUUUAFFFFABRRRQAUUUUAFFFFABRRRQAUUUUAFFFFABRRRQAUUUUAFFFFABRRRQAUUUUAFFFFABRRRQAUUUUAFFFFABRRRQAUUUUAFFeJ/Er4lWcvxAtPClp4r1bQLKCCeS/ubLR5pZ2mRwqxruiYFOWJZQRwOa9B+GEiz+HGvI/E+q+IYJZmMdzqNp9nkQDgrt8tDj3K0R1Vwlo7HV0Vw178XPh1aXstrN4mhYwyeXLNFbyywRtnGGmVDGuO+W4roNc8UaHo2hRa5e3rNp0pURzW0ElyH3DKkCJWJB9cYovpcLa2NmiuOufih4Et9Bstbl1+P7HfKzW223laWRVOGIiC+ZgEcnbgV1GlahZ6rpttqWnXCXNpcxrLDKh+V0IyCKLAWaKKZcTR29vJPMwWONS7sewAyTSbsrsErj6K4r4PTX+q+GpPFWpXFw8uvTteQwvISltbHiGNV6D5AGOOpY1kfErx74Rm0XW/DUviTV9FvTG8D3lrpV4zWzDqyukeDj1B/GnL3dOo4q/oemUVm+Fbi2uvDGl3Nnevf28lnE0V04IadSgw5Dc5PXnnmtKnJWbRMXdJhRRRSGFFFFABRXLfEnxJomh6FNa6vqd7prX8EsMNxa2c87xEqRvHlKxUjOQTjpVj4a/Z/+EA0L7LrM+twfYYvL1CcMJLpdvEjbvmyevPNC1uD0sdDRSMyqu5mCj1JxS0AFFFU9b1Oz0bSrjU9QkkjtbdN8jJC8rAeyoCx/AGi4FyivLI/GHhXxJ8T/AA1cab4v1e2kijuYE0t9Pu4IL53UEFi6KpKBSRn3r1OnbRMOtgooqrdajp9rd29pdX1tBcXORBFJKFaXHXaDyce1IC1RRRQAUUV5rNrHjzxTretDwdf6Ppem6PctZo17aNO17cIAX5DDYgJ25GTnJouM9Kornvh14k/4Svwla6xJb/Zbhi8N1ADkRTRsUkUHuNynHtXQ02rCCiszxXq6eH/DOp65Jby3CWFrJcNFH95wik4H5Vz/AIE1fx3qUlvc+INF0KDTby3E8UthfPI8WQCqsGUBsg9VOKS1B6HZ0VzPxK8TXPhXw2t/ZWC315PdQ2dtHJJ5cQllcIpkfnagJ5OKm8H3Pi+UXEXizTNKtnTaYZtPuXkSQHqCrqCpH45oWoPQ6CiiigAorynTvjT4c/4TTxHpOpXNzHZ6e8CWjxaTdu7kofM3BYzjDDA4GRyM9a7C+8e+FrHwevi281CeDRmbb9oeynBXnb8ybN6jI6lQKOlw62Omorh4/i38OpEuWj8T27fZ1Viohl3SKxwpiXbmUE90DVYvPib4HtdH0zWJtcH9n6o2y0uUtpnRm3BcMVQ+Wdxwd+3BoA7CiuIh+LXw7m1JLCPxPbF3l8lJjFILdn/uicr5RP8AwKu3HIo6XDyCiiigAoqrHqWnyak+mx31s98kfmvbrKpkVM43FeoGe9WqACiivM/GfxC8E6g50S3+Ik+iXMVyI5byxgLxq/Ty2maNoV565INK4z0yivP/AIP+JJJvhFa+IPE+uLP5T3X2jULkogZEuJEVmKgL91R0FXNI+KngLVtUttNstfBnun2WxltZoo5m9EkdAjE9gCc9qprXlF5naUVw3xp8eReAfCg1EHN5NPFHAjW8kiMDIgfJQHbhWJGSMngZPFXfDvxF8J+INWj0vS7y+ku5QxRZdLuoVIAyfmkjVRwO5pLXYHpudZRXPeLfG3hfwpJBFr2rR2s9wCYYFjeWaQDqVjQFiPcCpfCPi7w74sgnm0DUku/s7hJ4zG8UkTHoGjcBlz2yOaFrsD03NyiuY+LFxcWnwy8SXVrPLbzxaZO8csTlXRghwQRyDUfw00S10Lwpbzx32q3Zu7aK4me+vpbpg2wE7S5JA9hQuvl/wf8AIGtvO/4W/wAzq6K8i8d/EDwVr1rp9rB4y1rQmt9Ut52mi0q9iEoWQfuWbywNrng5OOa9dHSn0uHWwUUVk+K38RppY/4Re30ya/Mqg/2hI6RKnOW+QEk9OOPrSA1qK4f4Ta74i1hfENr4mlsJbzS9WezDWUTRxlQiNwGJP8XWj41aJDqXgfU9ROoavZXOm2NxNbtYahLbfPsyC3lsN2Co6+9KT5VzeV/wuOC5pcvnb9DuKKx/BEss/gzRJ55Hllk0+Bnd2JZmMakkk9TWuzKqlmIAHUk1co8smiYvmSYtFA5GR0oqRhRVbVb+10vTbjUb13S2t4zJKyRtIQo64VQWP0AJrzO78aeEvEnj/wAJyaf4w1ixkt7mWNbA6bdwQ6g8kZCo5dFX5cFhnuKFq7A9Fc9VooooAKKKKACiuH+K91eaEmj+LbW6nSDTb1I7+ASERy20zCNiy5wSpKsD1GD613AIIBHINC2uD3CiiigAooooAKKKKACiiigAooooAKKKKACiiigAooooAKKKKAPKdb8S+Hbf9oHTGuNe0uIQaDdQyl7tF8uTzo/kbJ4bg8Hniuo+IMk/iP4W6+vhK+ivLm4sJo7aS1mDB32kFVYHqeR9TWpc+EfCl1cSXFz4Z0WeaVi8kklhEzOx6kkrkmtHTbCx021W002ytrK3UkrFbxLGgJ68KAKTV4cr8/xbf6jTtPmX9WSX6HCeEvHvwys/A1rFBrej6VY2tssMthcSrFJbkDDRvE2G3ZyCMcn1zUPweuLXQ/h7Ne6lImjaPc6lczaXHesIfKtncmJcNjbnkhewIruLnw/oN1qA1G50TTZr1SCLiS1RpAR0+YjNWNT03T9Utfsup2FrfW+4N5VxCsiZHQ4YEZqpNu76slJJKPRHk37N9z4LtfCMT2+paSda1G6uBMDdI08g859qAE5C45CjjnPevYIYo4YlihjSONRhVRcAD2ArJs/Cnhezuo7qz8N6Nb3EZ3RyxWMaOh9QQuRWzQ3cEFUPEdk2peHtS06Nij3VpLCrA4wWQjP61foqZR5k0VGTi00ch8FryO9+Ffh1kUI8FjHazR945Yh5bqfcMhFbXjL/AJFDWf8Arwn/APRbU3w94fsdCutUlsGlSPUrs3ckJbKJKwAcoO24jJHrk965jxba/FDVRqej6fH4TtNLvFeCK+knne4iiZcFvK2bS4ycfOB0orXqJ93+Y6VoNdl+RqfCD/klPhT/ALA9r/6KWuqqh4b0qDQ/D2naLaszwWFrHbRs3UqihQT78VfrSrJSm2u5nBNRSZh+O7aS78KX1vFp1/qLuoxbWN4LWaT5hwspZdv/AH0K8hPhjUMH/i2fxC/8LVP/AJKr3qis7a3LvoVtKRo9LtY2hlhKwoDHLJ5jpx0ZsncR65Oas0UVTd2SlZGH4v1zRdJ024h1TV7CxkltpDGlxcLGXG09ATzXL/ADXNFu/hd4W0211ewnvY9Kh328dwjSLhRnKg5GK7PVtB0PV5I5NW0bTtQeMERtdWqSlQeoBYHFM0zw54e0u6+1aZoOl2NxtK+bb2kcb4PUZUA4pR0vfr+l/wDMb1t/Xb/I5T492/g298Atp/jq6vbfSru7hhT7IX815i3yKAgJOT2xXbaVZw6fpdrYW3meTbQpDH5jFm2qABknknA61z/jPwfD4o1/w3f3t2RZ6JeNe/ZPLyJ5guIyTnjaTnp1rqaFs/X+v1B7r0/r9AooqnrZ1QaTcnRVs31Hyz9nW7ZlhL9t5UEgfQUAcX8Tv+R6+HX/AGGZv/SWWvQK89svD/jbXfF2jaz4x/sCytNFeSa2tdLmlmaaZ0KbneRE2qoY4AByT1r0Kn0F1/rzCuQ+KVx4Di0aOLx3HYzW8rkW0M0Rkmkf/piqguW/3Oa6+o3ggeeOd4Y2ljzscqCy564PbNS1cpOx5J8NbLxlH4tt5tGh13TvA4R/MtvEc6yXDnB2eQnMsa5xxI3TtXr9FFU2SFeVeBvEmg+DLzxbofibVrPSriDVrjUIxdzCMz282HWRM/eGSV4zgjFeq1S1LR9J1KWGXUtLsb2SA5ia4t1kMZ9VLA4/Cl1/D8v8iulv6/rU5L4GW1xF4DW9uYJLdtTvrrUEjkUhljmmZ0yD0+Ug/jXdUCim/IWvU4j426vdaP4HaWG4Nnb3F3Da3t6EDfZLeRwskuDxwDjJ4Gc9q8ti8UL4c1Sy+GXhnxxZpo0syzWeufaopjp9sFJe2dmypcnGzPO0n0r6GniinheGaNJYnBV0dQVYHqCD1rM/4Rnw3/Z507/hH9J+xF/M+z/Y4/L3/wB7bjGfektP6/r1+bXUbZ578Xbywvrfwt4a1vXfs/hjWQ4vtVWREFwyIrRJ5n3U3t82Rj7uBXOeFPHWoar4ttvCc3juys7PQQfP1ZJYWXWl3qIkUvxuCgiTb/F0PNe33GlaXcaYul3Gm2ctgqhVtngVogB0AQjGB9KrT+G/Ds8VtFPoGlSx2oxbo9nGwhHX5AR8v4U07Sv/AF/S+4T+G39f0zVooopAeXaNr2jeH/jN44h17VLPS2vYrCe1+1zLEJo1hKsyFiA2CMHHSnfFXxNoHib4KeMrjQtTg1G2t7OSKWaHJi3YBIDY2sMHqCRXoOraPpGrCMarpVjfiM5jFzbpLtPtuBxU0ljZSWLWElnbvaMmwwNGDGV9NvTHtSesbFRfLJM8tnudIPxd+HNws9j5cugXi2kgZcMSIMBD34z0rhvEtxYS/s9eOrT5LsQeJ7oXFpCwL7Tf52bRyCwzj1r6EGiaNmzb+yNPzYjFmfsyf6OP+mfHyfhiuJ+LHhDW9W0J9N8F6X4btnvLqK5v5rp3t2do5FkU/u423kkEEt0zVSd3/XWVyYqyt/WiaKXiPxz8Mrz4XXNjb6hpl7aXVkbW20iAqZ5HK4WFYB8wfJAxgYPPGK7T4d2Wpab4C0HT9YcvqFtp0EVyScnzFQBsnvz3qp4P0e++0z6r4l8N+F7LWC/yXGmZldlxyWkeNGz+ddTTvv52/X/MS2Xl/wAD/IK8u+LVn47n163ks/7UufCIgxd2uhXEcOoGTJycuAWTGPlRlavUaKhopM4L4SzfDvy7m18G2sNnfoA1/b3ELx36nPWYSfvDz3ORnoa72o/Ig+0/afJj8/Zs8zaN23OcZ64z2qSqbuSkYPxFtdUvfAWu2misy6jNYTJbFTg7yhwAfWuM8N+OPhna/DC2s31HTLW0gshbXGkyFROr7cNCYfvFycjGMknPevUaz30PRX1Qaq+j6e2oDpdG2Qyj/geM/rUtXTXf/g/5lX28v+B/keE/DLxZH4f/AGZNMk0lrNZ4bx7W4+0DzF0xJbuQebOg5AUc4OPyqh8WtYjj8PwRN8V/+Emf7fZTT2tvZ27QwoLiM+Y0kY/cqOxLc9K+h7LRdHsVuFstJsLYXRzcCG3RPOP+1gfN1PX1qGLw74fh0+bT4dC0uOzmIMtutpGI5D6suMH8atyvLm87iezXr+Jx3x4uIb74O6hfWMi3dsslrcGWA+YpiS5jZnBHUBVJ49K3D8RvApms4IfFWlXM166pbRW1wJpJCxwMKmTjnrjA710dra2traJZ2ttDBbIu1IY0Coq+gUcAVV0zQ9E0uZ5tM0fT7KST7729skbN9SoGaS7dA6eZ51438TXcnxDuvDcvi6x8E2lpZRzpdzxRGa+3k7vLeX5QqYAIAJye1c/8Jdcs5vjjrSy+LW1sXOi20dpe3Fult9r2yyf6raAJgORvA9ccCvaNV0jStWWNdU0yyv1jO6MXMCyBT6jcDikk0fSJL+C/k0qxe7t1CwztboZIlHQK2MgcnpSjo18/1CWqaXl+Fv8AIwfjH/ySnxT/ANgq4/8AQDWx4R/5FTSP+vGH/wBAFS+I9Jtte0G+0W8Li2vYHglKHDbWGDg+tZ/gvw3J4Z02SyXXdW1ZMKIjqEquYgowFUhRgfnQtL/L9f8AMb1t8/xt/kYH7QX/ACSvUf8Arva/+lMdd4QWh2qxUlcBh2968017QfiR4uto9D8RL4W07R2uo5bqawnnmnlSOQOEVXRVTJUZOTjnFemjgYot7vz/AEQvtHCR+DPF6yq7fFLWnUMCUNha4I9PuV2Gqalp2lWoutUv7Wyg3BfNuJVjXcegyTjNW6q6ppunarbfZdUsLW+g3BvKuYVkTI6HDAjNGtg6nmXwh8TeHP8AhIfGsX9v6X5lz4jc26/a0zKDFGBtGfmyeOK7P4p/8k18S/8AYLuP/RbVZt/CPhO3njuLfwvokM0bBo5EsIlZSOhBC5Bqr4+8JDxdYLYy69rGl2xjkjmjsJlQTq4AIfKnPGemOpqZrmhy+VvwsVB2nzPvf8blrwD/AMiLoP8A2Dbf/wBFrWH8cU8JTfDbUbbxvd3VrotwY4pXti/mlmcBVUKCSSccYOa67SbKHTdLtNOt9xhtYUhj3HJ2qABn8BXP+P8AwfF4wm0JLy8MdjpmopfzW3l7hcsgOxSc8AMQ3foK0qWnN9m/wuRTvCK7pGz4Z0+00nw7p2mWHnfZLW2jih85i0mxVAG4nknHrWhRRSbu7glZWCvP/i7/AMhnwD/2M8P/AKJmrt9UN8NNuTpa27X3lN9nFwSIi+Pl3FedueuOa4OPw/478ReJNDvfGH/CPWGn6Nc/bY4NLmmne4n2Mi7mkRAijcTgAknFJfEvJp/iN/C/NP8AI7vVre4vNMubW1vpLCeWMrHcxqrNEx6MAwIJHvXLaP4T8UWeqW91d/EbV9QgicNJbSWVsqyj+6SqAj8DXZ0ULR3DpYyPFWl6lq2npb6X4gutDmWQObi3hjkZlwflw4IxyD+FUPCnh7XtJv5LjVPGmo65C0e1YLi2hjVWyPmyig57fjXTUULQHqcH8e2WT4aX2lr81xqs0Fjbp3aSSVQMfQZP4V3NunlwRx5zsULn6CsvWPD9jqut6Vql60rtpbvLbw7v3fmMu3eR3IBOPTJrXoWwP+v6+4KKKKACiiigAooooAKKKKACiiigAooooAKKKKACiiigAooooAKKKKACiiigAooooAKKK5jxh458O+GruLTdQuLqbULhC8dpY2slxPs6b9kYJC57nik2NI6eivF/hVrVndfFeax0Txd4h1jTm0Zpri11a4kaS2nEwGCjgMh2noRXb+IPiR4b0bVp9KlTV7y7t/8AXpY6XPcCLgH5iikdCO9PovP/AIYXVrsdjRWPovibR9a8NnxBpNy15YhHYmKNjICmdybMbg4II24zmvOfAvxltNQ0/UJdW0zxBLJFqVxDCbXQrhgIlfCBtqn5sdR1zR1sHS569RVC41extdCbWruR7eySD7Q7SxsGRMZ5XGQfbGa5Sy+K/hC5vra1dtVs0upRFBc3mlzwW8jk4UCR1C8npk80W1sHS53VFFeVeCfD2l6p8XfG2t38c819puqwLaObmQLEDaRkgIG29Se1C1dv66f5g9j1WiuZ8V+NdL8N30dne2Gt3EkkfmBrLTJrhAM4wWRSAfasj4HzaLJ4WvotD1LVr6OLVLjzzqUDxTRSswdo9rgEAbhiha3B6He0V5X8UfD+mWXjvwb4jtY54tSu/EMEE8q3Mm14/Jk+Upu24+Udu1eqULVX/rp/mD3t/XX/ACCiiigAooooAKKK5/xh4y0Dwp9mTVrqX7TdEi3tbaB555sdSsaAsQO5xigDoKK8R8K+ILC8+Mujw6F4s8TXUd5FfSahpWqyyr5BAUpiGRQVHJx2xXonijx/4f8AD2qf2XdDU7q+2CRoLHTprllU9CdikD86OifcOrR1VFYvhPxTovijSpNR0a5eaOJ2jmjeJo5YXHVHRgGVvYivPPDHxjtbnW/EltqWm6/JDZ6j5NmLfQ7hmWPy0OHwvDbi3XBxijrb5/194W0ueu0VQ07VrW90OPWVW4t7V4TMRcwtFIigZO5GGQeOhFcePi94M3q0kmrRWbOEF/LpVwlqCTgEylNoGe54otrYOlzv6KRWVlDKwZSMgjoRXlY8P6Xr/wAftbm1WOedtN03T5rRRcyIsb75TnarAH7o6jtTW6QN6XPVaK5/xd4t0/wy1ut9Z6vcmcEr9h0+W5xj+9sBx+Nc78Hr7Qr3UPFUmj3+tTzzakLm7t9TtZIGtmkQbURXAO3AzSWt/wCuwPQ9CooooAKK8u8f6n8RtE1bT786zodvo0+uW1mlrb2LPPJDLIF+eR2wGx/dX8e9enzRpNC8UgyjqVYZxkGjeN/66f5h1t/X9aDqK8t+H+h6d4b+NHiTSdHSeGy/sazn8l7iSQCRpZgWG8nGQo/KvUqfRMOrX9bXCioEvLR7x7NLqBrmNQzwiQF1U9CV6gVPSAKKKKACiiigAooooAKKKKACiiigAooooAKKKKACiiigAooooAKKKKACiiigAooooAKKKKACiiigAooooAKKKKACiiigAooooAKKKKACiiigAooooAKKKKACiiigAooooAKKKKACiiigAooooAKKKKACvKLLXtH8D/E/xZJ4yuE0z+2ZoJ9O1K5BEMsKxKnkCTorIwY7SRndmvV6ZNDDMmyaJJF9HUEfrRs7j6WPD/DnjPwnqf7Sst/Y3EUMN9oKWlteSqY11GVZs4izjftBxkfh0pk/i2HUNW1b/hK/iRrHhS/tr6WC20HTYYklCKxEbYaJ3nLgBsrxzjtXuJt7fcjeRFmP7h2D5fp6UrQQNMJmhjMg6OVG4fjQtku1/wAXcG9W/T8FY8j/AGZNWtJtN8S6TLfzyatFrlzPPb3gRLtUYrteVEwFJ9gKb8PfG3hbwcviTRfFOtW+kaimvXlwLa5yryRSSbkdBj5wQf4c168kMKSNIkMau33mCgE/U0klvbySCSSCJ3HRmQEj8ad9vS35f5B39b/n/mcP458ZXK/DGXxN4ZiuAskkcfnz2TlreFpAr3BhIDMFXLYxzj0rx34p6zo83gyZtL+KPiTxYyzW8t6qpbvZRRiVCXkZYlEQHoGz7V9PkAjBGR6VEtrbLE0S28Kxt95QgwfqKS0dwTIdH1Cx1XTLfUdNuobu0nQPFNEwZHX1BHWuK+Gn/JQPiP8A9he3/wDSSKu+jRI0CRoqKOAqjAFctD4D0qDxnceKrbUdbt7u6mWa4t4dRkS1mdUCAvEDtb5QOvpTXxN+X6r/ACJt7qX9bM6uuA+D3/H945/7Gi5/9FxVs+LU8eNexN4Tn8OJa+WRKupRzF9+eCpQ4xjsRS/DvwzP4Z0i6jvr8X+pahey399cLH5aNNJjIRcnCgAADJOBSju35W/Ff5Dlsl5/o/8AMxfi9/yFvAf/AGM8H/omau/rldU8CaVqfiy08SXuoa3LPaXC3FvatqEn2SORVKhhDnaDgn8zXVUL4fn+i/yB/Ffy/V/5hWN42szqHhXULMaQusebEV+xNceQJ/8AZ3/w/Wtmik1dDTszwQ+Amx/yQ23/APCo/wDr17doMP2bRLK3+xiy8uBF+ziTzBFgD5d38WOme9XaKq+liba3CvLdZ1bTvBvxlvtd8VuLTTdT0yC30/U5VPkwOjMZIWbohbcrAnAOPavUqbLHHKhSWNZEPVWGQaXW4+jR4Tq3jvwZqP7QfhPVLO9t/scdhd2h1ZhsgnlcpthRzw5HXjI5q74k8VRT+M9c0/xV8QtQ8Ew2E4jsLGzjjjlu4toInEjxuZNxJG1Bxj1r2U2tqVRTbQlUOUGwYX6elOkggkdXkhjdl+6zKCR9KFsl6/i7jvqzxf8AZ71mybxr420u41a+n1G4vYriBNURIryeAQIPNMahcDpzgHpmtDw74s8O+DPHnjmz8V6tb6NLeaml5ai7JQTwmCNdyE8NypBA5FesCGETGYQxiUjBfaN2PrRNb28xBmgikK9C6A4/Onfb0t+X+Qd/W5x2teNTefDfWPE3hCzuNRlto3+zLLayIJSMZdVYBnUA5464wK8a+IWt6ZqHw41g6d8WPEvijVZtOkaaxsYLcwBdvzeZGIf3KDnOXBHua+mgMDA6VEltbpv2W8S7/v4QDd9fWpa3HGVmmY3w+1XTdZ8GaVe6VfW99bG2RPNhfcu5VAYZ9QRiud8O/wDJd/Fn/YH0/wD9Cmrvooo4UEcUaRoOiquBXLap4D0q/wDGA8VDUNbstQKRJItnqMkMUyxsSqyIpw4+Y8H1q3K8+YzUbQ5f63OrrgPAP/JVfiF/12sf/RFb/i9fGbG2PhKbQkwW+0LqaSncO20oePxFU/h74Z1HRJdW1bXdQgvta1i4Wa7a2iMcEYRAiRxgknAA6k5JJqY7t/10Le1i14s8M3OvXMM0HizxFogiQqY9MmhRZOerb43OfpirPhPQp9BtZoJ/EOs62ZJN4l1OSN3j4xtXYiDHfkGtmihaCep478cvHfg1YdK0xvE+lLe2XiOxa5gNwu+IJKC5YdsDrXp/hvxDofiSye90DVrPU7ZJDG8ttKHVXAB2kjvgj86tvY2TuXezt2Y9SYwSacLWFbeSCFBArgg+UNhGRjIx0PvQtI2+f5f5A9Xf+uv+Zwui/wDJf/Ef/Yv2P/o2evQK5fwh4H0vwzq17q1tfaxf3t5EkMs2o373L7EJKqC+SACx4966in0S/rdh9pv+tkjzjwdZ+Ar34yeLNY0Sxuz4ms1itNVu2L+SSVBCrk7d2AM4HavR65vwB4RtPCNlqEcNzJd3OpahNf3dzIoDSSSNnGB0AGAB7V0lL7KXl/w/4g/ibCiiigAooooAKKKKACiiigAooooAKKKKACiiigAooooAKKKKACiiigAooooAKKKKACiiigAooooAKKKKACiiigAooooAKKKKACiiigAooooAKKKKACiiigAooooAKKKKACiiigAorz/x/wDEHwbZi88PXHjWTRtRTaJbiyt2ne05B+ciN0TI/v44NR/BHWL3UtL8QfbvEj6/b2WryQWt/J5XzwCNGBzGApHzHmha3/rt/mD0seiUVwh+MHw3Fz5P/CUQMvmCM3CwStbhj2MwTyx/31Wp8TPFlt4Q8C6h4gaQFooGNtiJ5VeTaSgOwEhSR14A9aTdlzdBpNvlOnorgPCPxY8J65BpVv8AbrsalexxAxjS7pU81lGQHMe0DJ6k4966jxV4m0Hwtp66h4g1S30+3Z/LRpTy7YztVRyx4PABNVJcu4lrsa9Fcz4U8feEvFN/Lp+i6uJryJPMa3lt5YJdn94JIqkj3AIrobwlbSZlJBEbYI7cVMnyq44q7sS0V5p+zzpO3wBpPiO41bW7+/1OyVrg32pTXCZ3HlVdiF/Ck+JXj7whNout+GpPE2q6LfeW8D3ltpl4WtmHVldI8ceoP405+62uooe9r0PTKKzPC89veeF9MuLS+e/t5bOJo7pshplKDDnPOT1555rg/CWmtoHxtv8ASLXVtaurGXQUujDfalNcqspuGUsodjt4GOKbVp8vr+Gv6CT9zm9Px0PT6KKKQwooooAKKKKACivLrr4xaDp/xL1bw3qNzLHZWVpGwkj025kfzy7B1O1DlQAMHoexNdfbeNvDdx4UuPFEd5cf2TbFvNmaynVlwQD+7KBz17LRfTm6DaafKdFRXDWXxd+G95u+z+LLNlFubgMyOqugxnYSoDsMjKrlh6VNN8UvAkXhxPEL64f7NadrczLZzsY5FGSsiBN0eP8AaAoEdnRXDzfFv4cxX/2J/FFruDiNpVikaBGPRWmC+Wp9iwrt43WRFkjZXRgCrKcgj1FAC0UgZSSAQSOvtS0AFFFFABRRRQAUUUUAFFFFABRRRQAUUUUAFFFFABRRRQAUUUUAFFFFABRRRQAUUUUAFFFFABRRRQAUUUUAFFFFABRRRQAUUUUAFFFFABRRRQAUUUUAFFFFABRRRQAUUUUAFFFFABRRRQAUUUUAFFFFABRRRQAUUUUAFFFFABRRRQAUUUUAFR3Ika3kWFgspQhCegbHBqSik1dWGnZnknwc8UeEPD3w+TSNd1XTtH1mwaQa3b306xTG5LHzJGDHLhzyG5BBGKwfgr4m0nTPAvxC1Hw3YiY2urX1/aaUBslaParKfL+8qt1HHQ17RqGhaHqF5Fe6ho2nXd1Fjy5p7VHdPoxGRUltpGk2uoz6lbaXZQXtwMTXEcCrLJ/vMBk/jTbbbfVq35f5BorLzv8An/meB+LtekuPh1d3T/Fyz1C4v9Ok8vRtK0yCZZAYzmNYxmQADILMRjBJxXe2k0esfs2GPS5o7+RvDPk4gcSEyC3wV4/iz2ru7XQNCtJria10XTYJboEXDx2qK0wPUMQPmz71NpWmabpNr9k0vT7Swt9xbyraFY0yepwoAzRJXjKPf/g/5hGTjKL7f8D/ACOH8J/EbwJY+AdDmuvFmkJixgj8sXKtLvCAFPLGWLA8YxmmfFHxNd2eueHtFttYsvDttqaSzHWb2AOsZQLiJA+FWRgxPzdlPBNdpa+H9BtdRfUbXRNNgvXJL3EdqiysT1JYDJqzqen2Gp2jWmpWNte27EForiJZEP1DAinOXM+YmK5VY8Dt9dtE+N/g/wC0fEIeJbWEXsTXkltDFBFI0Q/dCdMK7Hj5BnGBntXv97/x5T/9c2/lVKbw9oE9tbWs2h6ZLBaNutontEKQn1QEYU/StGVBJE0Z4DKVOPepnrDl9Sov3kzh/gB/yRnwt/14L/M10vjL/kUNZ/68J/8A0W1Y/wAPPA8fgu3+x2fiDWb+xSIRQWl5KjxwKDn5MKD+ZNZ3i62+KGqjU9H06Dwpa6ZeK8EV9JcztcRRMuCxi2bS4ycDeB0or/vOZLrcKXuNX6WNT4Qf8kp8Kf8AYHtf/RS1kwf8nDXX/Yrx/wDpS1dh4c0mHQ/Dmn6Jau7Q2NrHbRu33iEUKCffisLwr4Hh0PxPdeIpte1jV764tha7r6VWEcQcuFUKoxyTWs5J1XJba/in/mZxT9ny9dPzTOtooorMs4r4s6fcahp1klvoOv6wUmJKaTq4sHT5erMZE3D2ya4rw54fv4dfsJn8BeP7VUnRjNc+LkmijGfvOn2g7l9Rg59K9qoojo7g9VYKKKKAPMZ9W0vQfj7qMut6ha6bFfaBbrayXUoiSZklk3qrNgEjI46810j+K/DviTQtei0DWLXUzaWkgne2bfGpKNgbx8pPHQE4rd1fSdK1iFYNW0yy1CJG3Kl1Asqg+oDA81NbWdpbWgs7e1ghtgu0QxxhUA9No4xUyXNBx9fxK5vf5vT8NDwjR59FHg/4H3DzWAtortV8wsmxJPsknGegbcB+PvTfGM1r/wAIr8dLJZIzPvMhgVhvKm1iG7HXk8Z9a9s/4Rzw99igsf7B0v7JbyebBB9kj8uJ/wC8q4wD7iuW+LnhPU9b8L6pY+E9K8PpqWrwm2vLu8ZoX8vHB3JGzOQQODxV1Jczk+9/xt/kKl7rj5W/C/8AmZHh3x18L7f4T21udS0mDT4rBbeXS2KiYNswYTB94uTxjGTnNdL8GNP1HS/hdoFhqsckV1FajMUn34lJJRD7qpUfhUXgvQdSa5N94u8L+FINQgSNba7sGM8zYBBLO8Slegxgnqa7G4WRoJFhcJIVIRiMhTjg4705vWT7/wDB/wAyILRLsedfCfS/A48X+M9e8J3uo3V7c6iYNVM7yGFJ0J3LHuGDjPUZxwOlekVzPwx8IW3gfwjb6FBcNdyCSSe5uWXa080jFmcj8cfQCumpPRJdit233CiiikAUUUUAFFFFABRRRQAUUUUAFFFFABRRRQAUUUUAFFFFABRRRQAUUUUAFFFFABRRRQAUUUUAFFFFABRRRQAUUUUAFFFFABRRRQAUUUUAFFFFABRRRQAUUUUAFFFFABRRRQAUUUUAFFFFABRRRQAUUUUAFFFFABWdo+u6NrE13DpeqWl5LZSmG6SGUM0Mg6qwHQ/WtGvPIIobb9oabyIo4Tc+Gg8uxQvmstwQCfUgHr70LWSXr+V/0B6Rb9Pzt+p6HRRRQAUUUUAFFFFABRRRQAUUUUAFFFFABRRRQAUUUUAFFFFABRRRQAUUUUAFFFFABRRRQAUUUUAFFFFABRRRQAUUUUAFFFFABRRRQAUUUUAFFFFABRRRQAUUUUAFFFFABRRRQAUUUUAFFFFABRRRQAUUUUAFFFFABRRRQAUUUUAFFFFABRRRQAUUUUAFFFFABRRRQAUUUUAFFFFABRRRQAUUUUAFFFFABRRRQAUUUUAFFFFABRRRQAV5l4ztbnVvjh4XtNKuTpt1ptlLfXt4g3NPbGRV+y7em1mGSTnGOOa9Nrz/AECLUNW+MepeIP7JvrHTbLSxpiTXcYT7TL5xZmjGclAAPmOM54oj8a+f5P8AWwP4X8vzX6HoFFFFABRRRQAUUUUAFFFFABRRRQAUUUUAFFFFABRRRQAUUUUAFFFFABRRRQAUUUUAFFFFABRRRQAUUUUAFFFFABRRRQAUUUUAFFFFABRRRQAUUUUAFFFFABRRRQAUUUUAFFFFABRRRQAUUUUAFFFFABRRRQAUUUUAFFFFABRRRQAUUUUAFFFFABRRRQAUUUUAFFFFABRRRQAUUUUAFFFFABRRRQAUUUUAFQajeW+n2FxfXchjt7eNpZX2ltqqMk4GSePSp6KGCM/w9rWleINJh1bRb+G+spgfLmibIOOo9QR3B5FaFeffBrat141gXCiPxNc/IONuVQ9O2c5r0Gn0T7pP71cS6+r/AAYUUUUhhRRRQAUUUUAFFFFABRRRQAUUUUAFFFFABRRRQAUUUUAFFFFABRRRQAUUUUAFFFFABRRRQAUUUUAFFFFABRRRQAUUUUAFFFFABRRRQAUUUUAFFFFABRRRQAUUUUAFFFFABRRRQAUUUUAFFFFABRRRQAUUUUAFFFFABRRRQAUUUUAFFFFABRRRQAUUUUAFFFFABRRRQAUUUUAFFFFABRRRQAUUUUAFFFFABRRRQAUUUUAFFFQahcNaWE90ttPdNDGziGAAySEDO1QSBk9BkihsFqedfDezl1D4peNfE0Nw9pZpdjTDYRf6ueWJULXL/wC3ztGMcDnNemVxXwj0vVrHTdY1HWLBtOuNY1ae/WzeRXeBHwFVypI3YXJAJxmu1p7JLyX5a/iK9235v/gfgFFFFIY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/Z"/>
          <p:cNvSpPr>
            <a:spLocks noChangeAspect="1" noChangeArrowheads="1"/>
          </p:cNvSpPr>
          <p:nvPr/>
        </p:nvSpPr>
        <p:spPr bwMode="auto">
          <a:xfrm>
            <a:off x="212724" y="-144463"/>
            <a:ext cx="4785995" cy="478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8667" y="568959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Bubble Sort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213" y="4179147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O</a:t>
            </a:r>
            <a:r>
              <a:rPr lang="en-GB" dirty="0" smtClean="0"/>
              <a:t>(</a:t>
            </a:r>
            <a:r>
              <a:rPr lang="en-GB" b="1" i="1" dirty="0" smtClean="0"/>
              <a:t>N</a:t>
            </a:r>
            <a:r>
              <a:rPr lang="en-GB" b="1" i="1" baseline="30000" dirty="0" smtClean="0"/>
              <a:t>2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9279" y="1436269"/>
            <a:ext cx="50122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b="1" dirty="0" err="1"/>
              <a:t>BubbleSort</a:t>
            </a:r>
            <a:r>
              <a:rPr lang="en-US" dirty="0"/>
              <a:t>(T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n) {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=0;i&lt;n-1;++</a:t>
            </a:r>
            <a:r>
              <a:rPr lang="en-US" dirty="0" err="1"/>
              <a:t>i</a:t>
            </a:r>
            <a:r>
              <a:rPr lang="en-US" dirty="0"/>
              <a:t>){ </a:t>
            </a:r>
            <a:endParaRPr lang="en-US" dirty="0" smtClean="0"/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j=0;j&lt;n-i-1;++j){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if(</a:t>
            </a:r>
            <a:r>
              <a:rPr lang="en-US" dirty="0" err="1" smtClean="0"/>
              <a:t>arr</a:t>
            </a:r>
            <a:r>
              <a:rPr lang="en-US" dirty="0" smtClean="0"/>
              <a:t>[j</a:t>
            </a:r>
            <a:r>
              <a:rPr lang="en-US" dirty="0"/>
              <a:t>]&gt;</a:t>
            </a:r>
            <a:r>
              <a:rPr lang="en-US" dirty="0" err="1"/>
              <a:t>arr</a:t>
            </a:r>
            <a:r>
              <a:rPr lang="en-US" dirty="0"/>
              <a:t>[j+1]){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T </a:t>
            </a:r>
            <a:r>
              <a:rPr lang="en-US" dirty="0"/>
              <a:t>temp = </a:t>
            </a:r>
            <a:r>
              <a:rPr lang="en-US" dirty="0" err="1"/>
              <a:t>arr</a:t>
            </a:r>
            <a:r>
              <a:rPr lang="en-US" dirty="0"/>
              <a:t>[j+1];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arr</a:t>
            </a:r>
            <a:r>
              <a:rPr lang="en-US" dirty="0" smtClean="0"/>
              <a:t>[j+1</a:t>
            </a:r>
            <a:r>
              <a:rPr lang="en-US" dirty="0"/>
              <a:t>] = </a:t>
            </a:r>
            <a:r>
              <a:rPr lang="en-US" dirty="0" err="1"/>
              <a:t>arr</a:t>
            </a:r>
            <a:r>
              <a:rPr lang="en-US" dirty="0"/>
              <a:t>[j</a:t>
            </a:r>
            <a:r>
              <a:rPr lang="en-US" dirty="0" smtClean="0"/>
              <a:t>];</a:t>
            </a:r>
          </a:p>
          <a:p>
            <a:r>
              <a:rPr lang="en-US" dirty="0"/>
              <a:t>	</a:t>
            </a:r>
            <a:r>
              <a:rPr lang="en-US" dirty="0" err="1" smtClean="0"/>
              <a:t>arr</a:t>
            </a:r>
            <a:r>
              <a:rPr lang="en-US" dirty="0" smtClean="0"/>
              <a:t>[j</a:t>
            </a:r>
            <a:r>
              <a:rPr lang="en-US" dirty="0"/>
              <a:t>] = temp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	 }</a:t>
            </a:r>
          </a:p>
          <a:p>
            <a:r>
              <a:rPr lang="en-US" dirty="0" smtClean="0"/>
              <a:t>               }</a:t>
            </a:r>
          </a:p>
          <a:p>
            <a:r>
              <a:rPr lang="en-US" dirty="0" smtClean="0"/>
              <a:t>         }</a:t>
            </a:r>
          </a:p>
          <a:p>
            <a:r>
              <a:rPr lang="en-US" dirty="0" smtClean="0"/>
              <a:t> </a:t>
            </a: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Selection</a:t>
            </a:r>
            <a:r>
              <a:rPr lang="en" dirty="0" smtClean="0"/>
              <a:t> Sort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645</Words>
  <Application>Microsoft Office PowerPoint</Application>
  <PresentationFormat>On-screen Show (16:9)</PresentationFormat>
  <Paragraphs>133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Lato</vt:lpstr>
      <vt:lpstr>Arial</vt:lpstr>
      <vt:lpstr>Raleway</vt:lpstr>
      <vt:lpstr>Streamline</vt:lpstr>
      <vt:lpstr>Sorting Algorithms</vt:lpstr>
      <vt:lpstr>Today’s Content</vt:lpstr>
      <vt:lpstr>Insertion Sort?</vt:lpstr>
      <vt:lpstr>PowerPoint Presentation</vt:lpstr>
      <vt:lpstr>PowerPoint Presentation</vt:lpstr>
      <vt:lpstr>Bubble Sort?</vt:lpstr>
      <vt:lpstr>PowerPoint Presentation</vt:lpstr>
      <vt:lpstr>PowerPoint Presentation</vt:lpstr>
      <vt:lpstr>Selection Sort</vt:lpstr>
      <vt:lpstr>PowerPoint Presentation</vt:lpstr>
      <vt:lpstr>PowerPoint Presentation</vt:lpstr>
      <vt:lpstr>Quick Sort</vt:lpstr>
      <vt:lpstr>PowerPoint Presentation</vt:lpstr>
      <vt:lpstr>PowerPoint Presentation</vt:lpstr>
      <vt:lpstr>Counting Sort</vt:lpstr>
      <vt:lpstr>PowerPoint Presentation</vt:lpstr>
      <vt:lpstr>PowerPoint Presentation</vt:lpstr>
      <vt:lpstr>Lab Task</vt:lpstr>
      <vt:lpstr>Lab Task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creator>Ahmed Tamer</dc:creator>
  <cp:lastModifiedBy>Ahmed Tamer</cp:lastModifiedBy>
  <cp:revision>14</cp:revision>
  <dcterms:modified xsi:type="dcterms:W3CDTF">2022-12-16T18:41:26Z</dcterms:modified>
</cp:coreProperties>
</file>