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63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FBD8-26A2-4DFE-9C41-833166B1959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4F802-7FD3-40DB-87C0-97C8D1889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AF0A-B4AE-6513-C47F-17AF16F2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71063-BB20-32FE-2529-0D9C5663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A2C8-0EFA-2D82-A9B1-048F43E8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8D8F-DCFC-86F1-43AD-97603CE9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D03E-80C9-DD0C-F3F2-F19607DB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24F0-2705-8A52-367E-EDA57CEF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ED383-202A-EFFC-8380-FB959D85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C86C9-5EAD-D38A-DDA4-2CAC7E8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07B-9799-B074-F54A-B7471C41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AB25-2AE1-578C-45BD-035B998C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AB0F5-B3EF-3B10-0F58-118538C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1967-BDB1-7DE9-243F-440EC3538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1F10-2FBA-C962-C844-EBA2713E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3DF4-079B-AB4F-11F4-F0AFAEC4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9AFB-3A80-93A7-7F15-14422EE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0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0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3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29" name="Google Shape;2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6" name="Google Shape;3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3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2" name="Google Shape;5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3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0" name="Google Shape;6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11F-CEBA-738D-CA6B-39074439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6F2A-A877-D9A3-EE8A-8F452548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9FC0-CA20-57F9-591D-B9AD4FC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6DE2-CC62-4D80-49D9-FD02A7E5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D74C-1E97-4707-2489-3DF22DC7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9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1" name="Google Shape;71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9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AC83-04AB-92DE-3266-AE4807A3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3D74-2E57-085C-6543-26218D8C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3E09-B6B2-7C0E-05B7-F50620C5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593-1BD2-8237-0BF1-2180A5BE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DBE0-C32D-D342-229B-3034FE3B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30A6-6E36-8F5E-0CB8-9A1EC4F7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147F-F22B-4BC4-AA14-5A835A75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4652E-2E12-69E8-9F55-820AB9A7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CD28-7595-59E7-D5F7-37CA5EF6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F813-4BED-C4C9-6E62-97204BC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97750-CBEC-7665-DD57-43C0522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2E7C-BAC4-6F01-19D8-AE6C51B9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AF53-B36D-F046-14A2-A0173DAB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C0F83-0E88-2F07-6A9E-300AEB90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E4168-3B71-105A-4C0A-27F4F66AF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8D9D-D7C5-59BC-5455-5BE55746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AFF0-FD1E-0080-CD33-B37D7660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42602-A81B-F167-3353-BD21ED22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2B5CC-48F4-BE42-BE1C-8D049CC2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B3F6-C66B-8BCB-48C4-C8651F4C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AC61F-8201-4EBA-54E7-61F0A19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4E105-4BAA-C631-E860-44AB6FB6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4925-F4C4-FD14-32DD-3DB0EBC6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3739B-316D-DC1D-BE3B-09281C26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F761-2CC9-D474-B1A2-A1C42BF7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DD0C-BE82-B3FC-F81E-878774F4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4B10-38AE-ECF9-80EF-E1DDE005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F84B-605E-4BBE-E202-9D9A0EAF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046B-5602-0B23-3583-40FE6DF3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3A8BB-0B12-488E-C72E-A71D00EE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CC8E-8CA7-F365-07B8-7EEAED45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DE06-A623-16EA-818D-FBD1C4FD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DBC5-FAC6-9FB4-84A5-007D8674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BA5E-4469-3897-EAC2-608A9498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9B3A-FBF9-5293-2442-00A3081C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82734-54D8-15A1-1388-AB68FF87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0B51-8D28-5ECE-943F-B3AFB794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F268-235C-1453-DDBB-1D01149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FD004-5B62-CAD5-4C6E-A1F015E7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A139-7BB7-7FE7-3F5D-82AE1D2A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5F5D-6EB8-FE6E-DACA-EF545737E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14B82-B61A-4C9D-B1A1-8695509C6A4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2CD8-DACF-C7E1-629C-55FC4F0AA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A61E-63E2-7D59-CD13-EC67FDE2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D3308-958A-4148-81A5-8E57EC5D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7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Data Structures (Lab-7)</a:t>
            </a:r>
            <a:endParaRPr/>
          </a:p>
        </p:txBody>
      </p:sp>
      <p:sp>
        <p:nvSpPr>
          <p:cNvPr id="81" name="Google Shape;81;p1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-US"/>
              <a:t>Complexity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972600" y="900188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Agenda for Today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972600" y="195368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is Asymptotic Notations?</a:t>
            </a:r>
            <a:endParaRPr dirty="0"/>
          </a:p>
          <a:p>
            <a:pPr>
              <a:lnSpc>
                <a:spcPct val="200000"/>
              </a:lnSpc>
            </a:pPr>
            <a:r>
              <a:rPr lang="en-US" dirty="0"/>
              <a:t>Code Analysis</a:t>
            </a:r>
            <a:endParaRPr dirty="0"/>
          </a:p>
          <a:p>
            <a:pPr>
              <a:lnSpc>
                <a:spcPct val="200000"/>
              </a:lnSpc>
            </a:pPr>
            <a:r>
              <a:rPr lang="en-US" dirty="0"/>
              <a:t>Big-O</a:t>
            </a:r>
            <a:endParaRPr dirty="0"/>
          </a:p>
          <a:p>
            <a:pPr>
              <a:lnSpc>
                <a:spcPct val="200000"/>
              </a:lnSpc>
            </a:pPr>
            <a:r>
              <a:rPr lang="en-US" dirty="0"/>
              <a:t>Omega</a:t>
            </a:r>
            <a:endParaRPr dirty="0"/>
          </a:p>
          <a:p>
            <a:pPr>
              <a:lnSpc>
                <a:spcPct val="200000"/>
              </a:lnSpc>
            </a:pPr>
            <a:r>
              <a:rPr lang="en-US" dirty="0"/>
              <a:t>Theta</a:t>
            </a:r>
            <a:endParaRPr dirty="0"/>
          </a:p>
          <a:p>
            <a:pPr indent="-304792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A78F-26A4-F5C5-1B76-086681C3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903955"/>
            <a:ext cx="10251600" cy="713600"/>
          </a:xfrm>
        </p:spPr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80DE0-C62E-8FDD-0F04-0C06C6D8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77748"/>
            <a:ext cx="10251600" cy="3014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Asymptotic notations are mathematical tools used in computer science to describe the behavior of functions as their input size grows to infinity. </a:t>
            </a:r>
          </a:p>
          <a:p>
            <a:pPr>
              <a:lnSpc>
                <a:spcPct val="200000"/>
              </a:lnSpc>
            </a:pPr>
            <a:r>
              <a:rPr lang="en-US" dirty="0"/>
              <a:t>These notations help in analyzing the time and space complexity of algorithms without getting into precise details. </a:t>
            </a:r>
          </a:p>
          <a:p>
            <a:pPr>
              <a:lnSpc>
                <a:spcPct val="200000"/>
              </a:lnSpc>
            </a:pPr>
            <a:r>
              <a:rPr lang="en-US" dirty="0"/>
              <a:t>The most commonly used asymptotic notations are Big O, Omega, and Theta.</a:t>
            </a:r>
          </a:p>
        </p:txBody>
      </p:sp>
    </p:spTree>
    <p:extLst>
      <p:ext uri="{BB962C8B-B14F-4D97-AF65-F5344CB8AC3E}">
        <p14:creationId xmlns:p14="http://schemas.microsoft.com/office/powerpoint/2010/main" val="1473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972600" y="8941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en-US" dirty="0"/>
              <a:t>Asymptotic Notations</a:t>
            </a:r>
            <a:endParaRPr dirty="0"/>
          </a:p>
        </p:txBody>
      </p:sp>
      <p:sp>
        <p:nvSpPr>
          <p:cNvPr id="93" name="Google Shape;93;p3"/>
          <p:cNvSpPr txBox="1"/>
          <p:nvPr/>
        </p:nvSpPr>
        <p:spPr>
          <a:xfrm>
            <a:off x="972600" y="2058474"/>
            <a:ext cx="10251600" cy="197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189" indent="-457189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867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Big-O Notation (O-notation) </a:t>
            </a:r>
            <a:r>
              <a:rPr lang="en-US" sz="1867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 sz="1867" i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indent="-457189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867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Omega Notation (Ω-notation) </a:t>
            </a:r>
            <a:r>
              <a:rPr lang="en-US" sz="1867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sz="1867" i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indent="-457189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867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 Notation (Θ-notation) </a:t>
            </a:r>
            <a:r>
              <a:rPr lang="en-US" sz="1867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sz="1867" i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900351" y="679144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en-US" u="sng">
                <a:solidFill>
                  <a:schemeClr val="hlink"/>
                </a:solidFill>
              </a:rPr>
              <a:t>Big-O complexity chart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4076734" y="6281143"/>
            <a:ext cx="10020831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Big-O Chart: http://treeindev.net/article/algorithm-complexity-analysis</a:t>
            </a:r>
            <a:endParaRPr sz="10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l="5776" t="6539" r="8306" b="6310"/>
          <a:stretch/>
        </p:blipFill>
        <p:spPr>
          <a:xfrm>
            <a:off x="2674551" y="1452617"/>
            <a:ext cx="6703200" cy="476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972600" y="773808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Growth orders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601" y="2050062"/>
            <a:ext cx="5462465" cy="362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7974472" y="2591927"/>
            <a:ext cx="3249729" cy="237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 — constant time</a:t>
            </a:r>
            <a:endParaRPr sz="2400"/>
          </a:p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 n) — logarithmic</a:t>
            </a:r>
            <a:endParaRPr sz="2400"/>
          </a:p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 — linear time</a:t>
            </a:r>
            <a:endParaRPr sz="2400"/>
          </a:p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O(n²) — quadratic</a:t>
            </a:r>
            <a:endParaRPr sz="2400"/>
          </a:p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O(2^n) — exponential</a:t>
            </a:r>
            <a:endParaRPr sz="2400"/>
          </a:p>
          <a:p>
            <a:r>
              <a:rPr lang="en-US" sz="21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O(n!) — factorial</a:t>
            </a:r>
            <a:endParaRPr sz="2400"/>
          </a:p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126128" y="2300067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5333"/>
              <a:t>Example 1</a:t>
            </a:r>
            <a:endParaRPr sz="153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56B-AE41-C2D3-7430-AEE585E0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5CC60-FB68-9E0E-4753-7DEAA5D7E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161</Words>
  <Application>Microsoft Office PowerPoint</Application>
  <PresentationFormat>Widescreen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Lato</vt:lpstr>
      <vt:lpstr>Raleway</vt:lpstr>
      <vt:lpstr>Office Theme</vt:lpstr>
      <vt:lpstr>Streamline</vt:lpstr>
      <vt:lpstr>Data Structures (Lab-7)</vt:lpstr>
      <vt:lpstr>Agenda for Today</vt:lpstr>
      <vt:lpstr>Asymptotic Notations</vt:lpstr>
      <vt:lpstr>Asymptotic Notations</vt:lpstr>
      <vt:lpstr>Big-O complexity chart</vt:lpstr>
      <vt:lpstr>Growth orders</vt:lpstr>
      <vt:lpstr>Example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(Lab-7)</dc:title>
  <dc:creator>Asmaa  Aly EL Sheikh</dc:creator>
  <cp:lastModifiedBy>Asmaa  Aly EL Sheikh</cp:lastModifiedBy>
  <cp:revision>1</cp:revision>
  <dcterms:created xsi:type="dcterms:W3CDTF">2024-04-27T12:06:24Z</dcterms:created>
  <dcterms:modified xsi:type="dcterms:W3CDTF">2024-04-27T13:20:39Z</dcterms:modified>
</cp:coreProperties>
</file>