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200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51.svg"/><Relationship Id="rId4" Type="http://schemas.openxmlformats.org/officeDocument/2006/relationships/image" Target="../media/image56.svg"/><Relationship Id="rId9" Type="http://schemas.openxmlformats.org/officeDocument/2006/relationships/image" Target="../media/image50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51.svg"/><Relationship Id="rId4" Type="http://schemas.openxmlformats.org/officeDocument/2006/relationships/image" Target="../media/image56.svg"/><Relationship Id="rId9" Type="http://schemas.openxmlformats.org/officeDocument/2006/relationships/image" Target="../media/image50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63884-AEA9-4CD2-8455-BD712BCBC4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04665C8-8566-4813-B14A-124D131DD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 and GitHub Overview</a:t>
          </a:r>
        </a:p>
      </dgm:t>
    </dgm:pt>
    <dgm:pt modelId="{3B5B822D-90A1-4AA6-9D6A-BC22DEFB5C37}" type="parTrans" cxnId="{E1EAC356-B6C9-45A4-91B8-867C1CB114EA}">
      <dgm:prSet/>
      <dgm:spPr/>
      <dgm:t>
        <a:bodyPr/>
        <a:lstStyle/>
        <a:p>
          <a:endParaRPr lang="en-US"/>
        </a:p>
      </dgm:t>
    </dgm:pt>
    <dgm:pt modelId="{C373E1EB-01C0-4C1A-928D-95E80CDB1C51}" type="sibTrans" cxnId="{E1EAC356-B6C9-45A4-91B8-867C1CB114EA}">
      <dgm:prSet/>
      <dgm:spPr/>
      <dgm:t>
        <a:bodyPr/>
        <a:lstStyle/>
        <a:p>
          <a:endParaRPr lang="en-US"/>
        </a:p>
      </dgm:t>
    </dgm:pt>
    <dgm:pt modelId="{257363FC-23E4-44E5-9F39-2F81CA7EB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DevSecOps Concepts and Tools</a:t>
          </a:r>
        </a:p>
      </dgm:t>
    </dgm:pt>
    <dgm:pt modelId="{4837E396-32B3-41B0-BFA9-86499AFE1558}" type="parTrans" cxnId="{3EE740C7-19EC-4C74-94DA-F49574EAE3D1}">
      <dgm:prSet/>
      <dgm:spPr/>
      <dgm:t>
        <a:bodyPr/>
        <a:lstStyle/>
        <a:p>
          <a:endParaRPr lang="en-US"/>
        </a:p>
      </dgm:t>
    </dgm:pt>
    <dgm:pt modelId="{24C9DD01-4E61-43C1-9089-C9F7787EF1E3}" type="sibTrans" cxnId="{3EE740C7-19EC-4C74-94DA-F49574EAE3D1}">
      <dgm:prSet/>
      <dgm:spPr/>
      <dgm:t>
        <a:bodyPr/>
        <a:lstStyle/>
        <a:p>
          <a:endParaRPr lang="en-US"/>
        </a:p>
      </dgm:t>
    </dgm:pt>
    <dgm:pt modelId="{1B3AD024-C83E-41C5-8270-782DABA2D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Demo: CI/CD and Security</a:t>
          </a:r>
        </a:p>
      </dgm:t>
    </dgm:pt>
    <dgm:pt modelId="{29058522-013A-4CD5-8975-50C87AB43FFE}" type="parTrans" cxnId="{EA2F2D2B-9D3E-4994-BE2C-3C6DC3E64657}">
      <dgm:prSet/>
      <dgm:spPr/>
      <dgm:t>
        <a:bodyPr/>
        <a:lstStyle/>
        <a:p>
          <a:endParaRPr lang="en-US"/>
        </a:p>
      </dgm:t>
    </dgm:pt>
    <dgm:pt modelId="{66CD3263-3661-450A-B496-4DF95D5CA0D9}" type="sibTrans" cxnId="{EA2F2D2B-9D3E-4994-BE2C-3C6DC3E64657}">
      <dgm:prSet/>
      <dgm:spPr/>
      <dgm:t>
        <a:bodyPr/>
        <a:lstStyle/>
        <a:p>
          <a:endParaRPr lang="en-US"/>
        </a:p>
      </dgm:t>
    </dgm:pt>
    <dgm:pt modelId="{AD952779-B505-400A-AA4F-6722EDCE7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and Quantum Integration</a:t>
          </a:r>
        </a:p>
      </dgm:t>
    </dgm:pt>
    <dgm:pt modelId="{50C84AC7-947D-403E-A316-4BA55279B378}" type="parTrans" cxnId="{9CC88C0B-4CFD-48AD-932D-88A762A28724}">
      <dgm:prSet/>
      <dgm:spPr/>
      <dgm:t>
        <a:bodyPr/>
        <a:lstStyle/>
        <a:p>
          <a:endParaRPr lang="en-US"/>
        </a:p>
      </dgm:t>
    </dgm:pt>
    <dgm:pt modelId="{65812951-EFFC-4EC1-8C81-759A24C01D1A}" type="sibTrans" cxnId="{9CC88C0B-4CFD-48AD-932D-88A762A28724}">
      <dgm:prSet/>
      <dgm:spPr/>
      <dgm:t>
        <a:bodyPr/>
        <a:lstStyle/>
        <a:p>
          <a:endParaRPr lang="en-US"/>
        </a:p>
      </dgm:t>
    </dgm:pt>
    <dgm:pt modelId="{C4B274A8-0CD2-46DD-AE60-97EBB6C54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 and Wrap-up</a:t>
          </a:r>
        </a:p>
      </dgm:t>
    </dgm:pt>
    <dgm:pt modelId="{F3115D85-EC4C-4463-96E5-BF4A172CD8D8}" type="parTrans" cxnId="{7F3E881E-CCD9-4CA6-8BA2-16D2D3D6BE2F}">
      <dgm:prSet/>
      <dgm:spPr/>
      <dgm:t>
        <a:bodyPr/>
        <a:lstStyle/>
        <a:p>
          <a:endParaRPr lang="en-US"/>
        </a:p>
      </dgm:t>
    </dgm:pt>
    <dgm:pt modelId="{97AE40E3-C256-4152-A9C0-3582C54BF162}" type="sibTrans" cxnId="{7F3E881E-CCD9-4CA6-8BA2-16D2D3D6BE2F}">
      <dgm:prSet/>
      <dgm:spPr/>
      <dgm:t>
        <a:bodyPr/>
        <a:lstStyle/>
        <a:p>
          <a:endParaRPr lang="en-US"/>
        </a:p>
      </dgm:t>
    </dgm:pt>
    <dgm:pt modelId="{86844CB7-A918-4194-BC3B-D0E55526769A}" type="pres">
      <dgm:prSet presAssocID="{1AE63884-AEA9-4CD2-8455-BD712BCBC415}" presName="root" presStyleCnt="0">
        <dgm:presLayoutVars>
          <dgm:dir/>
          <dgm:resizeHandles val="exact"/>
        </dgm:presLayoutVars>
      </dgm:prSet>
      <dgm:spPr/>
    </dgm:pt>
    <dgm:pt modelId="{01866261-9208-49D1-9DA0-80E343907DF0}" type="pres">
      <dgm:prSet presAssocID="{704665C8-8566-4813-B14A-124D131DD118}" presName="compNode" presStyleCnt="0"/>
      <dgm:spPr/>
    </dgm:pt>
    <dgm:pt modelId="{4FF1F9F6-0D6C-4BCD-AA8F-018A6E235726}" type="pres">
      <dgm:prSet presAssocID="{704665C8-8566-4813-B14A-124D131DD118}" presName="bgRect" presStyleLbl="bgShp" presStyleIdx="0" presStyleCnt="5"/>
      <dgm:spPr/>
    </dgm:pt>
    <dgm:pt modelId="{0238AA39-AECE-4C6E-AE1B-731B123588C3}" type="pres">
      <dgm:prSet presAssocID="{704665C8-8566-4813-B14A-124D131DD1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50C863A6-BB0E-4D75-AC71-F97195E8AF1E}" type="pres">
      <dgm:prSet presAssocID="{704665C8-8566-4813-B14A-124D131DD118}" presName="spaceRect" presStyleCnt="0"/>
      <dgm:spPr/>
    </dgm:pt>
    <dgm:pt modelId="{A2E5D3DC-E03A-4DE9-801A-E0C9AD728015}" type="pres">
      <dgm:prSet presAssocID="{704665C8-8566-4813-B14A-124D131DD118}" presName="parTx" presStyleLbl="revTx" presStyleIdx="0" presStyleCnt="5">
        <dgm:presLayoutVars>
          <dgm:chMax val="0"/>
          <dgm:chPref val="0"/>
        </dgm:presLayoutVars>
      </dgm:prSet>
      <dgm:spPr/>
    </dgm:pt>
    <dgm:pt modelId="{8D03D169-F7FC-427A-A366-33162D9708C6}" type="pres">
      <dgm:prSet presAssocID="{C373E1EB-01C0-4C1A-928D-95E80CDB1C51}" presName="sibTrans" presStyleCnt="0"/>
      <dgm:spPr/>
    </dgm:pt>
    <dgm:pt modelId="{280D1F75-5B4F-4E88-99F1-83B014BCA0BD}" type="pres">
      <dgm:prSet presAssocID="{257363FC-23E4-44E5-9F39-2F81CA7EBE33}" presName="compNode" presStyleCnt="0"/>
      <dgm:spPr/>
    </dgm:pt>
    <dgm:pt modelId="{82B5813F-FEC4-4D84-81B5-5B145FED7F71}" type="pres">
      <dgm:prSet presAssocID="{257363FC-23E4-44E5-9F39-2F81CA7EBE33}" presName="bgRect" presStyleLbl="bgShp" presStyleIdx="1" presStyleCnt="5"/>
      <dgm:spPr/>
    </dgm:pt>
    <dgm:pt modelId="{FDBDCB30-FFA9-418D-BCA4-49AD36A02044}" type="pres">
      <dgm:prSet presAssocID="{257363FC-23E4-44E5-9F39-2F81CA7EBE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B9C5CCE-6780-4A67-822C-8BB727E31BB5}" type="pres">
      <dgm:prSet presAssocID="{257363FC-23E4-44E5-9F39-2F81CA7EBE33}" presName="spaceRect" presStyleCnt="0"/>
      <dgm:spPr/>
    </dgm:pt>
    <dgm:pt modelId="{03A24BD8-CC80-441B-B341-D32EE8FDB4BF}" type="pres">
      <dgm:prSet presAssocID="{257363FC-23E4-44E5-9F39-2F81CA7EBE33}" presName="parTx" presStyleLbl="revTx" presStyleIdx="1" presStyleCnt="5">
        <dgm:presLayoutVars>
          <dgm:chMax val="0"/>
          <dgm:chPref val="0"/>
        </dgm:presLayoutVars>
      </dgm:prSet>
      <dgm:spPr/>
    </dgm:pt>
    <dgm:pt modelId="{694C59F4-28E0-4BC7-95E6-EC6D98CC3A8A}" type="pres">
      <dgm:prSet presAssocID="{24C9DD01-4E61-43C1-9089-C9F7787EF1E3}" presName="sibTrans" presStyleCnt="0"/>
      <dgm:spPr/>
    </dgm:pt>
    <dgm:pt modelId="{234699CF-14CC-44DC-B8CE-330CD4C003B1}" type="pres">
      <dgm:prSet presAssocID="{1B3AD024-C83E-41C5-8270-782DABA2DA19}" presName="compNode" presStyleCnt="0"/>
      <dgm:spPr/>
    </dgm:pt>
    <dgm:pt modelId="{47D6CAEC-50A9-4D74-AD6C-0881BA2FA986}" type="pres">
      <dgm:prSet presAssocID="{1B3AD024-C83E-41C5-8270-782DABA2DA19}" presName="bgRect" presStyleLbl="bgShp" presStyleIdx="2" presStyleCnt="5"/>
      <dgm:spPr/>
    </dgm:pt>
    <dgm:pt modelId="{FB80CFBC-3E28-4401-A0C6-007422A926CA}" type="pres">
      <dgm:prSet presAssocID="{1B3AD024-C83E-41C5-8270-782DABA2DA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1196F662-A16E-46C2-B42A-34AE3AD5AFD8}" type="pres">
      <dgm:prSet presAssocID="{1B3AD024-C83E-41C5-8270-782DABA2DA19}" presName="spaceRect" presStyleCnt="0"/>
      <dgm:spPr/>
    </dgm:pt>
    <dgm:pt modelId="{91E8E4D8-FAD1-444B-AAB4-D3681033B7FE}" type="pres">
      <dgm:prSet presAssocID="{1B3AD024-C83E-41C5-8270-782DABA2DA19}" presName="parTx" presStyleLbl="revTx" presStyleIdx="2" presStyleCnt="5">
        <dgm:presLayoutVars>
          <dgm:chMax val="0"/>
          <dgm:chPref val="0"/>
        </dgm:presLayoutVars>
      </dgm:prSet>
      <dgm:spPr/>
    </dgm:pt>
    <dgm:pt modelId="{8C924A7A-B248-434E-BB0E-3E4ED3B9CD39}" type="pres">
      <dgm:prSet presAssocID="{66CD3263-3661-450A-B496-4DF95D5CA0D9}" presName="sibTrans" presStyleCnt="0"/>
      <dgm:spPr/>
    </dgm:pt>
    <dgm:pt modelId="{1ADE770F-5161-4249-9EF3-DC8E5887BBF0}" type="pres">
      <dgm:prSet presAssocID="{AD952779-B505-400A-AA4F-6722EDCE7328}" presName="compNode" presStyleCnt="0"/>
      <dgm:spPr/>
    </dgm:pt>
    <dgm:pt modelId="{5354E93F-BCD6-49A7-8224-0EED42513CBD}" type="pres">
      <dgm:prSet presAssocID="{AD952779-B505-400A-AA4F-6722EDCE7328}" presName="bgRect" presStyleLbl="bgShp" presStyleIdx="3" presStyleCnt="5"/>
      <dgm:spPr/>
    </dgm:pt>
    <dgm:pt modelId="{60469458-017C-49AC-A1AB-BFBA6FEB7208}" type="pres">
      <dgm:prSet presAssocID="{AD952779-B505-400A-AA4F-6722EDCE73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40A1B73-09C5-43AE-B7EA-348878202717}" type="pres">
      <dgm:prSet presAssocID="{AD952779-B505-400A-AA4F-6722EDCE7328}" presName="spaceRect" presStyleCnt="0"/>
      <dgm:spPr/>
    </dgm:pt>
    <dgm:pt modelId="{4343DF3E-353C-44AF-A32D-ABE4D5D13799}" type="pres">
      <dgm:prSet presAssocID="{AD952779-B505-400A-AA4F-6722EDCE7328}" presName="parTx" presStyleLbl="revTx" presStyleIdx="3" presStyleCnt="5">
        <dgm:presLayoutVars>
          <dgm:chMax val="0"/>
          <dgm:chPref val="0"/>
        </dgm:presLayoutVars>
      </dgm:prSet>
      <dgm:spPr/>
    </dgm:pt>
    <dgm:pt modelId="{E93E2F83-24E2-4887-B99D-C6A2F0875096}" type="pres">
      <dgm:prSet presAssocID="{65812951-EFFC-4EC1-8C81-759A24C01D1A}" presName="sibTrans" presStyleCnt="0"/>
      <dgm:spPr/>
    </dgm:pt>
    <dgm:pt modelId="{E4E1F5A9-C457-407F-B47A-201ABBDACF73}" type="pres">
      <dgm:prSet presAssocID="{C4B274A8-0CD2-46DD-AE60-97EBB6C54326}" presName="compNode" presStyleCnt="0"/>
      <dgm:spPr/>
    </dgm:pt>
    <dgm:pt modelId="{D3A7A6FE-3104-4BFF-8104-D26A6EAEC291}" type="pres">
      <dgm:prSet presAssocID="{C4B274A8-0CD2-46DD-AE60-97EBB6C54326}" presName="bgRect" presStyleLbl="bgShp" presStyleIdx="4" presStyleCnt="5"/>
      <dgm:spPr/>
    </dgm:pt>
    <dgm:pt modelId="{0638DFDF-D52B-4E73-9805-2E8931191292}" type="pres">
      <dgm:prSet presAssocID="{C4B274A8-0CD2-46DD-AE60-97EBB6C543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2B93FE2-DB8D-41CC-BDCF-D44E199287F6}" type="pres">
      <dgm:prSet presAssocID="{C4B274A8-0CD2-46DD-AE60-97EBB6C54326}" presName="spaceRect" presStyleCnt="0"/>
      <dgm:spPr/>
    </dgm:pt>
    <dgm:pt modelId="{0B24F36B-E099-451B-8481-C1C45C6F8632}" type="pres">
      <dgm:prSet presAssocID="{C4B274A8-0CD2-46DD-AE60-97EBB6C543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141003-B5C0-354E-8D41-387CC0C3391D}" type="presOf" srcId="{1AE63884-AEA9-4CD2-8455-BD712BCBC415}" destId="{86844CB7-A918-4194-BC3B-D0E55526769A}" srcOrd="0" destOrd="0" presId="urn:microsoft.com/office/officeart/2018/2/layout/IconVerticalSolidList"/>
    <dgm:cxn modelId="{9CC88C0B-4CFD-48AD-932D-88A762A28724}" srcId="{1AE63884-AEA9-4CD2-8455-BD712BCBC415}" destId="{AD952779-B505-400A-AA4F-6722EDCE7328}" srcOrd="3" destOrd="0" parTransId="{50C84AC7-947D-403E-A316-4BA55279B378}" sibTransId="{65812951-EFFC-4EC1-8C81-759A24C01D1A}"/>
    <dgm:cxn modelId="{6266CB0C-409F-AE4F-B7F3-4B9BCDDF751E}" type="presOf" srcId="{257363FC-23E4-44E5-9F39-2F81CA7EBE33}" destId="{03A24BD8-CC80-441B-B341-D32EE8FDB4BF}" srcOrd="0" destOrd="0" presId="urn:microsoft.com/office/officeart/2018/2/layout/IconVerticalSolidList"/>
    <dgm:cxn modelId="{7781D512-749D-8148-B9F6-B7A4FDAB5DCC}" type="presOf" srcId="{AD952779-B505-400A-AA4F-6722EDCE7328}" destId="{4343DF3E-353C-44AF-A32D-ABE4D5D13799}" srcOrd="0" destOrd="0" presId="urn:microsoft.com/office/officeart/2018/2/layout/IconVerticalSolidList"/>
    <dgm:cxn modelId="{7F3E881E-CCD9-4CA6-8BA2-16D2D3D6BE2F}" srcId="{1AE63884-AEA9-4CD2-8455-BD712BCBC415}" destId="{C4B274A8-0CD2-46DD-AE60-97EBB6C54326}" srcOrd="4" destOrd="0" parTransId="{F3115D85-EC4C-4463-96E5-BF4A172CD8D8}" sibTransId="{97AE40E3-C256-4152-A9C0-3582C54BF162}"/>
    <dgm:cxn modelId="{EA2F2D2B-9D3E-4994-BE2C-3C6DC3E64657}" srcId="{1AE63884-AEA9-4CD2-8455-BD712BCBC415}" destId="{1B3AD024-C83E-41C5-8270-782DABA2DA19}" srcOrd="2" destOrd="0" parTransId="{29058522-013A-4CD5-8975-50C87AB43FFE}" sibTransId="{66CD3263-3661-450A-B496-4DF95D5CA0D9}"/>
    <dgm:cxn modelId="{621F2944-B0EC-2749-92AB-E6228A56D699}" type="presOf" srcId="{704665C8-8566-4813-B14A-124D131DD118}" destId="{A2E5D3DC-E03A-4DE9-801A-E0C9AD728015}" srcOrd="0" destOrd="0" presId="urn:microsoft.com/office/officeart/2018/2/layout/IconVerticalSolidList"/>
    <dgm:cxn modelId="{E1EAC356-B6C9-45A4-91B8-867C1CB114EA}" srcId="{1AE63884-AEA9-4CD2-8455-BD712BCBC415}" destId="{704665C8-8566-4813-B14A-124D131DD118}" srcOrd="0" destOrd="0" parTransId="{3B5B822D-90A1-4AA6-9D6A-BC22DEFB5C37}" sibTransId="{C373E1EB-01C0-4C1A-928D-95E80CDB1C51}"/>
    <dgm:cxn modelId="{1C7CFA78-DE71-0046-A325-540530285C32}" type="presOf" srcId="{1B3AD024-C83E-41C5-8270-782DABA2DA19}" destId="{91E8E4D8-FAD1-444B-AAB4-D3681033B7FE}" srcOrd="0" destOrd="0" presId="urn:microsoft.com/office/officeart/2018/2/layout/IconVerticalSolidList"/>
    <dgm:cxn modelId="{3EE740C7-19EC-4C74-94DA-F49574EAE3D1}" srcId="{1AE63884-AEA9-4CD2-8455-BD712BCBC415}" destId="{257363FC-23E4-44E5-9F39-2F81CA7EBE33}" srcOrd="1" destOrd="0" parTransId="{4837E396-32B3-41B0-BFA9-86499AFE1558}" sibTransId="{24C9DD01-4E61-43C1-9089-C9F7787EF1E3}"/>
    <dgm:cxn modelId="{2FC5DDD4-BDE8-CC40-AD58-966D88F0B961}" type="presOf" srcId="{C4B274A8-0CD2-46DD-AE60-97EBB6C54326}" destId="{0B24F36B-E099-451B-8481-C1C45C6F8632}" srcOrd="0" destOrd="0" presId="urn:microsoft.com/office/officeart/2018/2/layout/IconVerticalSolidList"/>
    <dgm:cxn modelId="{22DD2D45-ED4E-214A-A810-BFF3D8FC52F2}" type="presParOf" srcId="{86844CB7-A918-4194-BC3B-D0E55526769A}" destId="{01866261-9208-49D1-9DA0-80E343907DF0}" srcOrd="0" destOrd="0" presId="urn:microsoft.com/office/officeart/2018/2/layout/IconVerticalSolidList"/>
    <dgm:cxn modelId="{45845C52-9548-F443-B529-8C28C27A40DF}" type="presParOf" srcId="{01866261-9208-49D1-9DA0-80E343907DF0}" destId="{4FF1F9F6-0D6C-4BCD-AA8F-018A6E235726}" srcOrd="0" destOrd="0" presId="urn:microsoft.com/office/officeart/2018/2/layout/IconVerticalSolidList"/>
    <dgm:cxn modelId="{C6BE5847-65E7-A649-85F2-F538C0BD3395}" type="presParOf" srcId="{01866261-9208-49D1-9DA0-80E343907DF0}" destId="{0238AA39-AECE-4C6E-AE1B-731B123588C3}" srcOrd="1" destOrd="0" presId="urn:microsoft.com/office/officeart/2018/2/layout/IconVerticalSolidList"/>
    <dgm:cxn modelId="{570A25D4-D346-B644-A135-217A80B8E4F5}" type="presParOf" srcId="{01866261-9208-49D1-9DA0-80E343907DF0}" destId="{50C863A6-BB0E-4D75-AC71-F97195E8AF1E}" srcOrd="2" destOrd="0" presId="urn:microsoft.com/office/officeart/2018/2/layout/IconVerticalSolidList"/>
    <dgm:cxn modelId="{D59BACFA-258B-C845-91BB-AEC8B3E76688}" type="presParOf" srcId="{01866261-9208-49D1-9DA0-80E343907DF0}" destId="{A2E5D3DC-E03A-4DE9-801A-E0C9AD728015}" srcOrd="3" destOrd="0" presId="urn:microsoft.com/office/officeart/2018/2/layout/IconVerticalSolidList"/>
    <dgm:cxn modelId="{42D923CE-EDF6-8744-B674-A8FACABB4A00}" type="presParOf" srcId="{86844CB7-A918-4194-BC3B-D0E55526769A}" destId="{8D03D169-F7FC-427A-A366-33162D9708C6}" srcOrd="1" destOrd="0" presId="urn:microsoft.com/office/officeart/2018/2/layout/IconVerticalSolidList"/>
    <dgm:cxn modelId="{A6FBED5C-BEDD-514C-AA2F-FE37C717D209}" type="presParOf" srcId="{86844CB7-A918-4194-BC3B-D0E55526769A}" destId="{280D1F75-5B4F-4E88-99F1-83B014BCA0BD}" srcOrd="2" destOrd="0" presId="urn:microsoft.com/office/officeart/2018/2/layout/IconVerticalSolidList"/>
    <dgm:cxn modelId="{04D48AD9-74BE-9847-AC77-C6F41CC29587}" type="presParOf" srcId="{280D1F75-5B4F-4E88-99F1-83B014BCA0BD}" destId="{82B5813F-FEC4-4D84-81B5-5B145FED7F71}" srcOrd="0" destOrd="0" presId="urn:microsoft.com/office/officeart/2018/2/layout/IconVerticalSolidList"/>
    <dgm:cxn modelId="{2EBCC825-91E3-C340-A4DC-D962D475F45E}" type="presParOf" srcId="{280D1F75-5B4F-4E88-99F1-83B014BCA0BD}" destId="{FDBDCB30-FFA9-418D-BCA4-49AD36A02044}" srcOrd="1" destOrd="0" presId="urn:microsoft.com/office/officeart/2018/2/layout/IconVerticalSolidList"/>
    <dgm:cxn modelId="{B8416CF9-0D74-BF4F-A341-FF138D8427A3}" type="presParOf" srcId="{280D1F75-5B4F-4E88-99F1-83B014BCA0BD}" destId="{1B9C5CCE-6780-4A67-822C-8BB727E31BB5}" srcOrd="2" destOrd="0" presId="urn:microsoft.com/office/officeart/2018/2/layout/IconVerticalSolidList"/>
    <dgm:cxn modelId="{E8C26422-B178-4841-A512-7151C8C66B7D}" type="presParOf" srcId="{280D1F75-5B4F-4E88-99F1-83B014BCA0BD}" destId="{03A24BD8-CC80-441B-B341-D32EE8FDB4BF}" srcOrd="3" destOrd="0" presId="urn:microsoft.com/office/officeart/2018/2/layout/IconVerticalSolidList"/>
    <dgm:cxn modelId="{05BE030B-7CD6-974D-9E1C-75843A5BB074}" type="presParOf" srcId="{86844CB7-A918-4194-BC3B-D0E55526769A}" destId="{694C59F4-28E0-4BC7-95E6-EC6D98CC3A8A}" srcOrd="3" destOrd="0" presId="urn:microsoft.com/office/officeart/2018/2/layout/IconVerticalSolidList"/>
    <dgm:cxn modelId="{C57419C4-AE45-5143-9FDF-8ED8D480C0F4}" type="presParOf" srcId="{86844CB7-A918-4194-BC3B-D0E55526769A}" destId="{234699CF-14CC-44DC-B8CE-330CD4C003B1}" srcOrd="4" destOrd="0" presId="urn:microsoft.com/office/officeart/2018/2/layout/IconVerticalSolidList"/>
    <dgm:cxn modelId="{5FC3156D-F05A-794E-A615-7BA8E99843CD}" type="presParOf" srcId="{234699CF-14CC-44DC-B8CE-330CD4C003B1}" destId="{47D6CAEC-50A9-4D74-AD6C-0881BA2FA986}" srcOrd="0" destOrd="0" presId="urn:microsoft.com/office/officeart/2018/2/layout/IconVerticalSolidList"/>
    <dgm:cxn modelId="{5686C20F-7C4D-024A-BC91-89FEF6866AA1}" type="presParOf" srcId="{234699CF-14CC-44DC-B8CE-330CD4C003B1}" destId="{FB80CFBC-3E28-4401-A0C6-007422A926CA}" srcOrd="1" destOrd="0" presId="urn:microsoft.com/office/officeart/2018/2/layout/IconVerticalSolidList"/>
    <dgm:cxn modelId="{3FF22716-9537-F541-A6AF-0752E1B1A3DF}" type="presParOf" srcId="{234699CF-14CC-44DC-B8CE-330CD4C003B1}" destId="{1196F662-A16E-46C2-B42A-34AE3AD5AFD8}" srcOrd="2" destOrd="0" presId="urn:microsoft.com/office/officeart/2018/2/layout/IconVerticalSolidList"/>
    <dgm:cxn modelId="{E809ADB7-DAF7-2440-B54F-D143AADB26AA}" type="presParOf" srcId="{234699CF-14CC-44DC-B8CE-330CD4C003B1}" destId="{91E8E4D8-FAD1-444B-AAB4-D3681033B7FE}" srcOrd="3" destOrd="0" presId="urn:microsoft.com/office/officeart/2018/2/layout/IconVerticalSolidList"/>
    <dgm:cxn modelId="{4801C404-FE04-4648-A9EB-C23AF6CDC9F7}" type="presParOf" srcId="{86844CB7-A918-4194-BC3B-D0E55526769A}" destId="{8C924A7A-B248-434E-BB0E-3E4ED3B9CD39}" srcOrd="5" destOrd="0" presId="urn:microsoft.com/office/officeart/2018/2/layout/IconVerticalSolidList"/>
    <dgm:cxn modelId="{15765F37-E799-BD4E-9A52-6D6246BBEDB7}" type="presParOf" srcId="{86844CB7-A918-4194-BC3B-D0E55526769A}" destId="{1ADE770F-5161-4249-9EF3-DC8E5887BBF0}" srcOrd="6" destOrd="0" presId="urn:microsoft.com/office/officeart/2018/2/layout/IconVerticalSolidList"/>
    <dgm:cxn modelId="{88C4BFA8-C142-6A43-8F71-8D41785077B2}" type="presParOf" srcId="{1ADE770F-5161-4249-9EF3-DC8E5887BBF0}" destId="{5354E93F-BCD6-49A7-8224-0EED42513CBD}" srcOrd="0" destOrd="0" presId="urn:microsoft.com/office/officeart/2018/2/layout/IconVerticalSolidList"/>
    <dgm:cxn modelId="{9035F174-7248-FB44-8025-57E7644AFE16}" type="presParOf" srcId="{1ADE770F-5161-4249-9EF3-DC8E5887BBF0}" destId="{60469458-017C-49AC-A1AB-BFBA6FEB7208}" srcOrd="1" destOrd="0" presId="urn:microsoft.com/office/officeart/2018/2/layout/IconVerticalSolidList"/>
    <dgm:cxn modelId="{91870056-1343-F243-8CE3-0717269ECA7D}" type="presParOf" srcId="{1ADE770F-5161-4249-9EF3-DC8E5887BBF0}" destId="{440A1B73-09C5-43AE-B7EA-348878202717}" srcOrd="2" destOrd="0" presId="urn:microsoft.com/office/officeart/2018/2/layout/IconVerticalSolidList"/>
    <dgm:cxn modelId="{52315BC9-2B82-BF45-9599-9B7AA1B7A1C7}" type="presParOf" srcId="{1ADE770F-5161-4249-9EF3-DC8E5887BBF0}" destId="{4343DF3E-353C-44AF-A32D-ABE4D5D13799}" srcOrd="3" destOrd="0" presId="urn:microsoft.com/office/officeart/2018/2/layout/IconVerticalSolidList"/>
    <dgm:cxn modelId="{34BFC421-7251-C84B-B4E9-42058B895D84}" type="presParOf" srcId="{86844CB7-A918-4194-BC3B-D0E55526769A}" destId="{E93E2F83-24E2-4887-B99D-C6A2F0875096}" srcOrd="7" destOrd="0" presId="urn:microsoft.com/office/officeart/2018/2/layout/IconVerticalSolidList"/>
    <dgm:cxn modelId="{E918A319-92F1-7E43-8B7B-2CEE5D7CFBF8}" type="presParOf" srcId="{86844CB7-A918-4194-BC3B-D0E55526769A}" destId="{E4E1F5A9-C457-407F-B47A-201ABBDACF73}" srcOrd="8" destOrd="0" presId="urn:microsoft.com/office/officeart/2018/2/layout/IconVerticalSolidList"/>
    <dgm:cxn modelId="{BCBE0CAA-3E1E-D64F-B029-6109A8CC79DF}" type="presParOf" srcId="{E4E1F5A9-C457-407F-B47A-201ABBDACF73}" destId="{D3A7A6FE-3104-4BFF-8104-D26A6EAEC291}" srcOrd="0" destOrd="0" presId="urn:microsoft.com/office/officeart/2018/2/layout/IconVerticalSolidList"/>
    <dgm:cxn modelId="{6A9A7844-5BDF-1F48-8D06-4D88DE7FCB33}" type="presParOf" srcId="{E4E1F5A9-C457-407F-B47A-201ABBDACF73}" destId="{0638DFDF-D52B-4E73-9805-2E8931191292}" srcOrd="1" destOrd="0" presId="urn:microsoft.com/office/officeart/2018/2/layout/IconVerticalSolidList"/>
    <dgm:cxn modelId="{2F7E15B8-16D0-6C4C-BF41-3AD740CC02F9}" type="presParOf" srcId="{E4E1F5A9-C457-407F-B47A-201ABBDACF73}" destId="{72B93FE2-DB8D-41CC-BDCF-D44E199287F6}" srcOrd="2" destOrd="0" presId="urn:microsoft.com/office/officeart/2018/2/layout/IconVerticalSolidList"/>
    <dgm:cxn modelId="{83FFBEDF-7848-7545-A8AD-5D0B09B63850}" type="presParOf" srcId="{E4E1F5A9-C457-407F-B47A-201ABBDACF73}" destId="{0B24F36B-E099-451B-8481-C1C45C6F86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620776-E527-4576-9A12-94EA352F215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202078-54CE-4525-BBF1-A1563150C186}">
      <dgm:prSet/>
      <dgm:spPr/>
      <dgm:t>
        <a:bodyPr/>
        <a:lstStyle/>
        <a:p>
          <a:r>
            <a:rPr lang="en-US"/>
            <a:t>Define</a:t>
          </a:r>
        </a:p>
      </dgm:t>
    </dgm:pt>
    <dgm:pt modelId="{3FE8A079-DF58-44C6-ACA1-0F2135E69806}" type="parTrans" cxnId="{07C6927D-252A-4520-85DE-402D01E38C26}">
      <dgm:prSet/>
      <dgm:spPr/>
      <dgm:t>
        <a:bodyPr/>
        <a:lstStyle/>
        <a:p>
          <a:endParaRPr lang="en-US"/>
        </a:p>
      </dgm:t>
    </dgm:pt>
    <dgm:pt modelId="{06B8F88A-925A-42BA-A66E-F66FFD0C1214}" type="sibTrans" cxnId="{07C6927D-252A-4520-85DE-402D01E38C26}">
      <dgm:prSet/>
      <dgm:spPr/>
      <dgm:t>
        <a:bodyPr/>
        <a:lstStyle/>
        <a:p>
          <a:endParaRPr lang="en-US"/>
        </a:p>
      </dgm:t>
    </dgm:pt>
    <dgm:pt modelId="{AB787A42-0285-41FC-8D6E-E53539521C90}">
      <dgm:prSet/>
      <dgm:spPr/>
      <dgm:t>
        <a:bodyPr/>
        <a:lstStyle/>
        <a:p>
          <a:r>
            <a:rPr lang="en-US"/>
            <a:t>Define 'build' job to run tests and lint</a:t>
          </a:r>
        </a:p>
      </dgm:t>
    </dgm:pt>
    <dgm:pt modelId="{93B3FDFF-2FAC-48F5-8384-EA02A8F84E5B}" type="parTrans" cxnId="{B14C9879-1CF2-4676-A613-CF2A753F7530}">
      <dgm:prSet/>
      <dgm:spPr/>
      <dgm:t>
        <a:bodyPr/>
        <a:lstStyle/>
        <a:p>
          <a:endParaRPr lang="en-US"/>
        </a:p>
      </dgm:t>
    </dgm:pt>
    <dgm:pt modelId="{0E05C3D5-2774-4CE3-9153-67266F9A7EE7}" type="sibTrans" cxnId="{B14C9879-1CF2-4676-A613-CF2A753F7530}">
      <dgm:prSet/>
      <dgm:spPr/>
      <dgm:t>
        <a:bodyPr/>
        <a:lstStyle/>
        <a:p>
          <a:endParaRPr lang="en-US"/>
        </a:p>
      </dgm:t>
    </dgm:pt>
    <dgm:pt modelId="{830F97CE-1E8F-43C2-AB7C-10898E8854C1}">
      <dgm:prSet/>
      <dgm:spPr/>
      <dgm:t>
        <a:bodyPr/>
        <a:lstStyle/>
        <a:p>
          <a:r>
            <a:rPr lang="en-US"/>
            <a:t>Add</a:t>
          </a:r>
        </a:p>
      </dgm:t>
    </dgm:pt>
    <dgm:pt modelId="{4FD5EE27-189F-4C63-85FB-9ACDB0605088}" type="parTrans" cxnId="{6848AD43-39A6-450D-97FD-E00FAF375F07}">
      <dgm:prSet/>
      <dgm:spPr/>
      <dgm:t>
        <a:bodyPr/>
        <a:lstStyle/>
        <a:p>
          <a:endParaRPr lang="en-US"/>
        </a:p>
      </dgm:t>
    </dgm:pt>
    <dgm:pt modelId="{5E33FB55-7137-435D-BE60-EE08A170037C}" type="sibTrans" cxnId="{6848AD43-39A6-450D-97FD-E00FAF375F07}">
      <dgm:prSet/>
      <dgm:spPr/>
      <dgm:t>
        <a:bodyPr/>
        <a:lstStyle/>
        <a:p>
          <a:endParaRPr lang="en-US"/>
        </a:p>
      </dgm:t>
    </dgm:pt>
    <dgm:pt modelId="{0DE5A31F-A06F-4AB9-83C0-FBBC654BA5D3}">
      <dgm:prSet/>
      <dgm:spPr/>
      <dgm:t>
        <a:bodyPr/>
        <a:lstStyle/>
        <a:p>
          <a:r>
            <a:rPr lang="en-US"/>
            <a:t>Add 'deploy' step for production deploy</a:t>
          </a:r>
        </a:p>
      </dgm:t>
    </dgm:pt>
    <dgm:pt modelId="{94D26708-76A3-41B3-B350-95F84A66E3D8}" type="parTrans" cxnId="{F3397A87-CBC3-4FEC-9F4E-37EF552D1F4D}">
      <dgm:prSet/>
      <dgm:spPr/>
      <dgm:t>
        <a:bodyPr/>
        <a:lstStyle/>
        <a:p>
          <a:endParaRPr lang="en-US"/>
        </a:p>
      </dgm:t>
    </dgm:pt>
    <dgm:pt modelId="{18A1BE0F-89E3-4EFC-B34F-8A3E3D9D8357}" type="sibTrans" cxnId="{F3397A87-CBC3-4FEC-9F4E-37EF552D1F4D}">
      <dgm:prSet/>
      <dgm:spPr/>
      <dgm:t>
        <a:bodyPr/>
        <a:lstStyle/>
        <a:p>
          <a:endParaRPr lang="en-US"/>
        </a:p>
      </dgm:t>
    </dgm:pt>
    <dgm:pt modelId="{7E076E3E-B482-4313-A78A-087FB25F3C8D}">
      <dgm:prSet/>
      <dgm:spPr/>
      <dgm:t>
        <a:bodyPr/>
        <a:lstStyle/>
        <a:p>
          <a:r>
            <a:rPr lang="en-US"/>
            <a:t>Use</a:t>
          </a:r>
        </a:p>
      </dgm:t>
    </dgm:pt>
    <dgm:pt modelId="{B0373F8B-AE34-480C-999F-4309A03F5205}" type="parTrans" cxnId="{88E04121-1AD8-48C0-8A78-DD298DD366A1}">
      <dgm:prSet/>
      <dgm:spPr/>
      <dgm:t>
        <a:bodyPr/>
        <a:lstStyle/>
        <a:p>
          <a:endParaRPr lang="en-US"/>
        </a:p>
      </dgm:t>
    </dgm:pt>
    <dgm:pt modelId="{EFAB3C53-F37F-4594-853C-FFB075B1F4A4}" type="sibTrans" cxnId="{88E04121-1AD8-48C0-8A78-DD298DD366A1}">
      <dgm:prSet/>
      <dgm:spPr/>
      <dgm:t>
        <a:bodyPr/>
        <a:lstStyle/>
        <a:p>
          <a:endParaRPr lang="en-US"/>
        </a:p>
      </dgm:t>
    </dgm:pt>
    <dgm:pt modelId="{CAD6EBBD-1882-4806-8631-D90D96B3C1AC}">
      <dgm:prSet/>
      <dgm:spPr/>
      <dgm:t>
        <a:bodyPr/>
        <a:lstStyle/>
        <a:p>
          <a:r>
            <a:rPr lang="en-US"/>
            <a:t>Use job status to block further steps on failure</a:t>
          </a:r>
        </a:p>
      </dgm:t>
    </dgm:pt>
    <dgm:pt modelId="{38C490DD-5FA7-43A5-A639-A6482E322BF9}" type="parTrans" cxnId="{7456A56E-061C-489C-B882-D6F0D365D308}">
      <dgm:prSet/>
      <dgm:spPr/>
      <dgm:t>
        <a:bodyPr/>
        <a:lstStyle/>
        <a:p>
          <a:endParaRPr lang="en-US"/>
        </a:p>
      </dgm:t>
    </dgm:pt>
    <dgm:pt modelId="{9A01A7D4-0E9B-4CB3-AA46-F9EA530E9973}" type="sibTrans" cxnId="{7456A56E-061C-489C-B882-D6F0D365D308}">
      <dgm:prSet/>
      <dgm:spPr/>
      <dgm:t>
        <a:bodyPr/>
        <a:lstStyle/>
        <a:p>
          <a:endParaRPr lang="en-US"/>
        </a:p>
      </dgm:t>
    </dgm:pt>
    <dgm:pt modelId="{F562BD25-41A7-4971-9500-3A67A8DCA3E7}">
      <dgm:prSet/>
      <dgm:spPr/>
      <dgm:t>
        <a:bodyPr/>
        <a:lstStyle/>
        <a:p>
          <a:r>
            <a:rPr lang="en-US"/>
            <a:t>Demonstrate</a:t>
          </a:r>
        </a:p>
      </dgm:t>
    </dgm:pt>
    <dgm:pt modelId="{66CB0128-E46A-4584-B280-E0DB2675C7AB}" type="parTrans" cxnId="{7F964522-AE3A-4F9E-97F5-55F15F202161}">
      <dgm:prSet/>
      <dgm:spPr/>
      <dgm:t>
        <a:bodyPr/>
        <a:lstStyle/>
        <a:p>
          <a:endParaRPr lang="en-US"/>
        </a:p>
      </dgm:t>
    </dgm:pt>
    <dgm:pt modelId="{ECB3D5A5-7ECD-4351-9F95-EBCC31739CA2}" type="sibTrans" cxnId="{7F964522-AE3A-4F9E-97F5-55F15F202161}">
      <dgm:prSet/>
      <dgm:spPr/>
      <dgm:t>
        <a:bodyPr/>
        <a:lstStyle/>
        <a:p>
          <a:endParaRPr lang="en-US"/>
        </a:p>
      </dgm:t>
    </dgm:pt>
    <dgm:pt modelId="{F36BA177-6047-4111-9393-7E9DA7AF4F09}">
      <dgm:prSet/>
      <dgm:spPr/>
      <dgm:t>
        <a:bodyPr/>
        <a:lstStyle/>
        <a:p>
          <a:r>
            <a:rPr lang="en-US"/>
            <a:t>Demonstrate GitHub Actions logs</a:t>
          </a:r>
        </a:p>
      </dgm:t>
    </dgm:pt>
    <dgm:pt modelId="{4757A98E-5C16-46B0-94E3-17E928FE7C86}" type="parTrans" cxnId="{BC3B0891-5D76-4C77-B9E6-BC77E8E4CA65}">
      <dgm:prSet/>
      <dgm:spPr/>
      <dgm:t>
        <a:bodyPr/>
        <a:lstStyle/>
        <a:p>
          <a:endParaRPr lang="en-US"/>
        </a:p>
      </dgm:t>
    </dgm:pt>
    <dgm:pt modelId="{F9C15975-488C-4E5D-8D57-06C1A05E17B5}" type="sibTrans" cxnId="{BC3B0891-5D76-4C77-B9E6-BC77E8E4CA65}">
      <dgm:prSet/>
      <dgm:spPr/>
      <dgm:t>
        <a:bodyPr/>
        <a:lstStyle/>
        <a:p>
          <a:endParaRPr lang="en-US"/>
        </a:p>
      </dgm:t>
    </dgm:pt>
    <dgm:pt modelId="{E3F49FE8-B140-4314-AAD6-B4E14EE0CF9E}">
      <dgm:prSet/>
      <dgm:spPr/>
      <dgm:t>
        <a:bodyPr/>
        <a:lstStyle/>
        <a:p>
          <a:r>
            <a:rPr lang="en-US"/>
            <a:t>Review</a:t>
          </a:r>
        </a:p>
      </dgm:t>
    </dgm:pt>
    <dgm:pt modelId="{40F2B839-CF5C-4BB9-9D01-C51640CFF299}" type="parTrans" cxnId="{AE066937-DDCB-4CEF-BBA1-1DE6A9EF1824}">
      <dgm:prSet/>
      <dgm:spPr/>
      <dgm:t>
        <a:bodyPr/>
        <a:lstStyle/>
        <a:p>
          <a:endParaRPr lang="en-US"/>
        </a:p>
      </dgm:t>
    </dgm:pt>
    <dgm:pt modelId="{00A6C1E0-57BD-45C6-8638-16C679A19A72}" type="sibTrans" cxnId="{AE066937-DDCB-4CEF-BBA1-1DE6A9EF1824}">
      <dgm:prSet/>
      <dgm:spPr/>
      <dgm:t>
        <a:bodyPr/>
        <a:lstStyle/>
        <a:p>
          <a:endParaRPr lang="en-US"/>
        </a:p>
      </dgm:t>
    </dgm:pt>
    <dgm:pt modelId="{DF67E611-B205-45E3-B22E-CFDD84AF9B12}">
      <dgm:prSet/>
      <dgm:spPr/>
      <dgm:t>
        <a:bodyPr/>
        <a:lstStyle/>
        <a:p>
          <a:r>
            <a:rPr lang="en-US"/>
            <a:t>Review artifacts and test reports</a:t>
          </a:r>
        </a:p>
      </dgm:t>
    </dgm:pt>
    <dgm:pt modelId="{EEDFCBCE-A640-4777-9A98-2AC386A7DDAE}" type="parTrans" cxnId="{A54E7348-0B30-421B-A425-EFE150DCD647}">
      <dgm:prSet/>
      <dgm:spPr/>
      <dgm:t>
        <a:bodyPr/>
        <a:lstStyle/>
        <a:p>
          <a:endParaRPr lang="en-US"/>
        </a:p>
      </dgm:t>
    </dgm:pt>
    <dgm:pt modelId="{3364E2B0-39B8-481E-B04D-7CC6F24D093B}" type="sibTrans" cxnId="{A54E7348-0B30-421B-A425-EFE150DCD647}">
      <dgm:prSet/>
      <dgm:spPr/>
      <dgm:t>
        <a:bodyPr/>
        <a:lstStyle/>
        <a:p>
          <a:endParaRPr lang="en-US"/>
        </a:p>
      </dgm:t>
    </dgm:pt>
    <dgm:pt modelId="{EEBD9779-6B59-0A4A-8985-89164B1A0876}" type="pres">
      <dgm:prSet presAssocID="{37620776-E527-4576-9A12-94EA352F215C}" presName="Name0" presStyleCnt="0">
        <dgm:presLayoutVars>
          <dgm:dir/>
          <dgm:animLvl val="lvl"/>
          <dgm:resizeHandles val="exact"/>
        </dgm:presLayoutVars>
      </dgm:prSet>
      <dgm:spPr/>
    </dgm:pt>
    <dgm:pt modelId="{55C9F41B-06C2-3F43-AAF1-658073E06E41}" type="pres">
      <dgm:prSet presAssocID="{E3F49FE8-B140-4314-AAD6-B4E14EE0CF9E}" presName="boxAndChildren" presStyleCnt="0"/>
      <dgm:spPr/>
    </dgm:pt>
    <dgm:pt modelId="{E38DADD0-8FAB-6D45-BE98-A052B98BE4E4}" type="pres">
      <dgm:prSet presAssocID="{E3F49FE8-B140-4314-AAD6-B4E14EE0CF9E}" presName="parentTextBox" presStyleLbl="alignNode1" presStyleIdx="0" presStyleCnt="5"/>
      <dgm:spPr/>
    </dgm:pt>
    <dgm:pt modelId="{C1BB07CA-BD69-7A4B-88E8-FDDF98A23F8F}" type="pres">
      <dgm:prSet presAssocID="{E3F49FE8-B140-4314-AAD6-B4E14EE0CF9E}" presName="descendantBox" presStyleLbl="bgAccFollowNode1" presStyleIdx="0" presStyleCnt="5"/>
      <dgm:spPr/>
    </dgm:pt>
    <dgm:pt modelId="{21C2F9B3-7E8E-4748-B292-2BB9600544F1}" type="pres">
      <dgm:prSet presAssocID="{ECB3D5A5-7ECD-4351-9F95-EBCC31739CA2}" presName="sp" presStyleCnt="0"/>
      <dgm:spPr/>
    </dgm:pt>
    <dgm:pt modelId="{DD616CFB-EDFD-EF4F-8C06-EF92B1F77C4B}" type="pres">
      <dgm:prSet presAssocID="{F562BD25-41A7-4971-9500-3A67A8DCA3E7}" presName="arrowAndChildren" presStyleCnt="0"/>
      <dgm:spPr/>
    </dgm:pt>
    <dgm:pt modelId="{66C3F53D-2DC2-A74E-8F4B-71DF268EF659}" type="pres">
      <dgm:prSet presAssocID="{F562BD25-41A7-4971-9500-3A67A8DCA3E7}" presName="parentTextArrow" presStyleLbl="node1" presStyleIdx="0" presStyleCnt="0"/>
      <dgm:spPr/>
    </dgm:pt>
    <dgm:pt modelId="{267647C4-2D08-7A45-ABF8-73683554189F}" type="pres">
      <dgm:prSet presAssocID="{F562BD25-41A7-4971-9500-3A67A8DCA3E7}" presName="arrow" presStyleLbl="alignNode1" presStyleIdx="1" presStyleCnt="5"/>
      <dgm:spPr/>
    </dgm:pt>
    <dgm:pt modelId="{06A6B2B4-F8B4-EE4B-B4DF-F29830822795}" type="pres">
      <dgm:prSet presAssocID="{F562BD25-41A7-4971-9500-3A67A8DCA3E7}" presName="descendantArrow" presStyleLbl="bgAccFollowNode1" presStyleIdx="1" presStyleCnt="5"/>
      <dgm:spPr/>
    </dgm:pt>
    <dgm:pt modelId="{A792F2AB-EC2C-B847-A435-C77018D3A578}" type="pres">
      <dgm:prSet presAssocID="{EFAB3C53-F37F-4594-853C-FFB075B1F4A4}" presName="sp" presStyleCnt="0"/>
      <dgm:spPr/>
    </dgm:pt>
    <dgm:pt modelId="{BD9580C4-0797-C446-A61E-51508E128724}" type="pres">
      <dgm:prSet presAssocID="{7E076E3E-B482-4313-A78A-087FB25F3C8D}" presName="arrowAndChildren" presStyleCnt="0"/>
      <dgm:spPr/>
    </dgm:pt>
    <dgm:pt modelId="{22F4EB6A-6577-DB4A-A388-473D11A3578F}" type="pres">
      <dgm:prSet presAssocID="{7E076E3E-B482-4313-A78A-087FB25F3C8D}" presName="parentTextArrow" presStyleLbl="node1" presStyleIdx="0" presStyleCnt="0"/>
      <dgm:spPr/>
    </dgm:pt>
    <dgm:pt modelId="{782672F3-A954-2E43-A34F-3AACAFC90C9B}" type="pres">
      <dgm:prSet presAssocID="{7E076E3E-B482-4313-A78A-087FB25F3C8D}" presName="arrow" presStyleLbl="alignNode1" presStyleIdx="2" presStyleCnt="5"/>
      <dgm:spPr/>
    </dgm:pt>
    <dgm:pt modelId="{71FD9817-D0E5-4D47-86C3-299FE0956206}" type="pres">
      <dgm:prSet presAssocID="{7E076E3E-B482-4313-A78A-087FB25F3C8D}" presName="descendantArrow" presStyleLbl="bgAccFollowNode1" presStyleIdx="2" presStyleCnt="5"/>
      <dgm:spPr/>
    </dgm:pt>
    <dgm:pt modelId="{D2FF93AE-BBE0-1444-93C8-CB938088727C}" type="pres">
      <dgm:prSet presAssocID="{5E33FB55-7137-435D-BE60-EE08A170037C}" presName="sp" presStyleCnt="0"/>
      <dgm:spPr/>
    </dgm:pt>
    <dgm:pt modelId="{0B1F83E0-3478-194D-92FA-2ED75C30FDD3}" type="pres">
      <dgm:prSet presAssocID="{830F97CE-1E8F-43C2-AB7C-10898E8854C1}" presName="arrowAndChildren" presStyleCnt="0"/>
      <dgm:spPr/>
    </dgm:pt>
    <dgm:pt modelId="{ACD9904B-6B9A-2E49-9C3E-55C99ED9ACB4}" type="pres">
      <dgm:prSet presAssocID="{830F97CE-1E8F-43C2-AB7C-10898E8854C1}" presName="parentTextArrow" presStyleLbl="node1" presStyleIdx="0" presStyleCnt="0"/>
      <dgm:spPr/>
    </dgm:pt>
    <dgm:pt modelId="{22DE3CE2-2D55-8946-9018-47B628C5273C}" type="pres">
      <dgm:prSet presAssocID="{830F97CE-1E8F-43C2-AB7C-10898E8854C1}" presName="arrow" presStyleLbl="alignNode1" presStyleIdx="3" presStyleCnt="5"/>
      <dgm:spPr/>
    </dgm:pt>
    <dgm:pt modelId="{9157357E-27A2-6843-9550-CEC018A63669}" type="pres">
      <dgm:prSet presAssocID="{830F97CE-1E8F-43C2-AB7C-10898E8854C1}" presName="descendantArrow" presStyleLbl="bgAccFollowNode1" presStyleIdx="3" presStyleCnt="5"/>
      <dgm:spPr/>
    </dgm:pt>
    <dgm:pt modelId="{35E76F8D-F28A-7944-ADC4-0EF3C5362C56}" type="pres">
      <dgm:prSet presAssocID="{06B8F88A-925A-42BA-A66E-F66FFD0C1214}" presName="sp" presStyleCnt="0"/>
      <dgm:spPr/>
    </dgm:pt>
    <dgm:pt modelId="{73F5CC1E-D94B-F645-89FD-FECD22953CB1}" type="pres">
      <dgm:prSet presAssocID="{80202078-54CE-4525-BBF1-A1563150C186}" presName="arrowAndChildren" presStyleCnt="0"/>
      <dgm:spPr/>
    </dgm:pt>
    <dgm:pt modelId="{37CFA2DB-79CB-874C-B384-9E77D5A9341A}" type="pres">
      <dgm:prSet presAssocID="{80202078-54CE-4525-BBF1-A1563150C186}" presName="parentTextArrow" presStyleLbl="node1" presStyleIdx="0" presStyleCnt="0"/>
      <dgm:spPr/>
    </dgm:pt>
    <dgm:pt modelId="{756E6350-3BEB-1140-ABE6-EADA3186817A}" type="pres">
      <dgm:prSet presAssocID="{80202078-54CE-4525-BBF1-A1563150C186}" presName="arrow" presStyleLbl="alignNode1" presStyleIdx="4" presStyleCnt="5"/>
      <dgm:spPr/>
    </dgm:pt>
    <dgm:pt modelId="{5D0FCBC4-E700-3B4B-93A2-B36F7B63D211}" type="pres">
      <dgm:prSet presAssocID="{80202078-54CE-4525-BBF1-A1563150C186}" presName="descendantArrow" presStyleLbl="bgAccFollowNode1" presStyleIdx="4" presStyleCnt="5"/>
      <dgm:spPr/>
    </dgm:pt>
  </dgm:ptLst>
  <dgm:cxnLst>
    <dgm:cxn modelId="{629B430E-4B7D-C14F-8F99-5BE40885ED8B}" type="presOf" srcId="{DF67E611-B205-45E3-B22E-CFDD84AF9B12}" destId="{C1BB07CA-BD69-7A4B-88E8-FDDF98A23F8F}" srcOrd="0" destOrd="0" presId="urn:microsoft.com/office/officeart/2016/7/layout/VerticalDownArrowProcess"/>
    <dgm:cxn modelId="{88E04121-1AD8-48C0-8A78-DD298DD366A1}" srcId="{37620776-E527-4576-9A12-94EA352F215C}" destId="{7E076E3E-B482-4313-A78A-087FB25F3C8D}" srcOrd="2" destOrd="0" parTransId="{B0373F8B-AE34-480C-999F-4309A03F5205}" sibTransId="{EFAB3C53-F37F-4594-853C-FFB075B1F4A4}"/>
    <dgm:cxn modelId="{7F964522-AE3A-4F9E-97F5-55F15F202161}" srcId="{37620776-E527-4576-9A12-94EA352F215C}" destId="{F562BD25-41A7-4971-9500-3A67A8DCA3E7}" srcOrd="3" destOrd="0" parTransId="{66CB0128-E46A-4584-B280-E0DB2675C7AB}" sibTransId="{ECB3D5A5-7ECD-4351-9F95-EBCC31739CA2}"/>
    <dgm:cxn modelId="{AE066937-DDCB-4CEF-BBA1-1DE6A9EF1824}" srcId="{37620776-E527-4576-9A12-94EA352F215C}" destId="{E3F49FE8-B140-4314-AAD6-B4E14EE0CF9E}" srcOrd="4" destOrd="0" parTransId="{40F2B839-CF5C-4BB9-9D01-C51640CFF299}" sibTransId="{00A6C1E0-57BD-45C6-8638-16C679A19A72}"/>
    <dgm:cxn modelId="{6848AD43-39A6-450D-97FD-E00FAF375F07}" srcId="{37620776-E527-4576-9A12-94EA352F215C}" destId="{830F97CE-1E8F-43C2-AB7C-10898E8854C1}" srcOrd="1" destOrd="0" parTransId="{4FD5EE27-189F-4C63-85FB-9ACDB0605088}" sibTransId="{5E33FB55-7137-435D-BE60-EE08A170037C}"/>
    <dgm:cxn modelId="{D7A54146-E425-3743-A85A-A5740B230760}" type="presOf" srcId="{80202078-54CE-4525-BBF1-A1563150C186}" destId="{37CFA2DB-79CB-874C-B384-9E77D5A9341A}" srcOrd="0" destOrd="0" presId="urn:microsoft.com/office/officeart/2016/7/layout/VerticalDownArrowProcess"/>
    <dgm:cxn modelId="{A54E7348-0B30-421B-A425-EFE150DCD647}" srcId="{E3F49FE8-B140-4314-AAD6-B4E14EE0CF9E}" destId="{DF67E611-B205-45E3-B22E-CFDD84AF9B12}" srcOrd="0" destOrd="0" parTransId="{EEDFCBCE-A640-4777-9A98-2AC386A7DDAE}" sibTransId="{3364E2B0-39B8-481E-B04D-7CC6F24D093B}"/>
    <dgm:cxn modelId="{B661475C-A311-A24A-8AE8-43223CE20D12}" type="presOf" srcId="{7E076E3E-B482-4313-A78A-087FB25F3C8D}" destId="{782672F3-A954-2E43-A34F-3AACAFC90C9B}" srcOrd="1" destOrd="0" presId="urn:microsoft.com/office/officeart/2016/7/layout/VerticalDownArrowProcess"/>
    <dgm:cxn modelId="{B619F662-5378-DF4F-8590-5EC1496C5576}" type="presOf" srcId="{F36BA177-6047-4111-9393-7E9DA7AF4F09}" destId="{06A6B2B4-F8B4-EE4B-B4DF-F29830822795}" srcOrd="0" destOrd="0" presId="urn:microsoft.com/office/officeart/2016/7/layout/VerticalDownArrowProcess"/>
    <dgm:cxn modelId="{7456A56E-061C-489C-B882-D6F0D365D308}" srcId="{7E076E3E-B482-4313-A78A-087FB25F3C8D}" destId="{CAD6EBBD-1882-4806-8631-D90D96B3C1AC}" srcOrd="0" destOrd="0" parTransId="{38C490DD-5FA7-43A5-A639-A6482E322BF9}" sibTransId="{9A01A7D4-0E9B-4CB3-AA46-F9EA530E9973}"/>
    <dgm:cxn modelId="{B14C9879-1CF2-4676-A613-CF2A753F7530}" srcId="{80202078-54CE-4525-BBF1-A1563150C186}" destId="{AB787A42-0285-41FC-8D6E-E53539521C90}" srcOrd="0" destOrd="0" parTransId="{93B3FDFF-2FAC-48F5-8384-EA02A8F84E5B}" sibTransId="{0E05C3D5-2774-4CE3-9153-67266F9A7EE7}"/>
    <dgm:cxn modelId="{329B5F7D-E7F2-E146-BFF4-B649F3B9712D}" type="presOf" srcId="{F562BD25-41A7-4971-9500-3A67A8DCA3E7}" destId="{267647C4-2D08-7A45-ABF8-73683554189F}" srcOrd="1" destOrd="0" presId="urn:microsoft.com/office/officeart/2016/7/layout/VerticalDownArrowProcess"/>
    <dgm:cxn modelId="{07C6927D-252A-4520-85DE-402D01E38C26}" srcId="{37620776-E527-4576-9A12-94EA352F215C}" destId="{80202078-54CE-4525-BBF1-A1563150C186}" srcOrd="0" destOrd="0" parTransId="{3FE8A079-DF58-44C6-ACA1-0F2135E69806}" sibTransId="{06B8F88A-925A-42BA-A66E-F66FFD0C1214}"/>
    <dgm:cxn modelId="{8F8A6987-E5D2-6B4D-9351-094313BD1739}" type="presOf" srcId="{37620776-E527-4576-9A12-94EA352F215C}" destId="{EEBD9779-6B59-0A4A-8985-89164B1A0876}" srcOrd="0" destOrd="0" presId="urn:microsoft.com/office/officeart/2016/7/layout/VerticalDownArrowProcess"/>
    <dgm:cxn modelId="{F3397A87-CBC3-4FEC-9F4E-37EF552D1F4D}" srcId="{830F97CE-1E8F-43C2-AB7C-10898E8854C1}" destId="{0DE5A31F-A06F-4AB9-83C0-FBBC654BA5D3}" srcOrd="0" destOrd="0" parTransId="{94D26708-76A3-41B3-B350-95F84A66E3D8}" sibTransId="{18A1BE0F-89E3-4EFC-B34F-8A3E3D9D8357}"/>
    <dgm:cxn modelId="{BC3B0891-5D76-4C77-B9E6-BC77E8E4CA65}" srcId="{F562BD25-41A7-4971-9500-3A67A8DCA3E7}" destId="{F36BA177-6047-4111-9393-7E9DA7AF4F09}" srcOrd="0" destOrd="0" parTransId="{4757A98E-5C16-46B0-94E3-17E928FE7C86}" sibTransId="{F9C15975-488C-4E5D-8D57-06C1A05E17B5}"/>
    <dgm:cxn modelId="{885C839C-E979-C344-A3D7-61F5BB88F235}" type="presOf" srcId="{7E076E3E-B482-4313-A78A-087FB25F3C8D}" destId="{22F4EB6A-6577-DB4A-A388-473D11A3578F}" srcOrd="0" destOrd="0" presId="urn:microsoft.com/office/officeart/2016/7/layout/VerticalDownArrowProcess"/>
    <dgm:cxn modelId="{1740B2A3-8CB5-D149-B0F7-889B3A735F9F}" type="presOf" srcId="{AB787A42-0285-41FC-8D6E-E53539521C90}" destId="{5D0FCBC4-E700-3B4B-93A2-B36F7B63D211}" srcOrd="0" destOrd="0" presId="urn:microsoft.com/office/officeart/2016/7/layout/VerticalDownArrowProcess"/>
    <dgm:cxn modelId="{358DFAA4-08A9-A74D-B958-351B8D98DC40}" type="presOf" srcId="{F562BD25-41A7-4971-9500-3A67A8DCA3E7}" destId="{66C3F53D-2DC2-A74E-8F4B-71DF268EF659}" srcOrd="0" destOrd="0" presId="urn:microsoft.com/office/officeart/2016/7/layout/VerticalDownArrowProcess"/>
    <dgm:cxn modelId="{0A66ACB6-4417-C043-AB94-84B74BA684C8}" type="presOf" srcId="{830F97CE-1E8F-43C2-AB7C-10898E8854C1}" destId="{ACD9904B-6B9A-2E49-9C3E-55C99ED9ACB4}" srcOrd="0" destOrd="0" presId="urn:microsoft.com/office/officeart/2016/7/layout/VerticalDownArrowProcess"/>
    <dgm:cxn modelId="{DB2904C2-ABDC-6242-A163-D568899E592E}" type="presOf" srcId="{E3F49FE8-B140-4314-AAD6-B4E14EE0CF9E}" destId="{E38DADD0-8FAB-6D45-BE98-A052B98BE4E4}" srcOrd="0" destOrd="0" presId="urn:microsoft.com/office/officeart/2016/7/layout/VerticalDownArrowProcess"/>
    <dgm:cxn modelId="{2F1362C3-AF77-B245-AA9D-FEA7EC4BFC04}" type="presOf" srcId="{CAD6EBBD-1882-4806-8631-D90D96B3C1AC}" destId="{71FD9817-D0E5-4D47-86C3-299FE0956206}" srcOrd="0" destOrd="0" presId="urn:microsoft.com/office/officeart/2016/7/layout/VerticalDownArrowProcess"/>
    <dgm:cxn modelId="{931021E1-93E3-AC4E-8CDF-C5568BC953F8}" type="presOf" srcId="{0DE5A31F-A06F-4AB9-83C0-FBBC654BA5D3}" destId="{9157357E-27A2-6843-9550-CEC018A63669}" srcOrd="0" destOrd="0" presId="urn:microsoft.com/office/officeart/2016/7/layout/VerticalDownArrowProcess"/>
    <dgm:cxn modelId="{AEE875EF-ACAB-F241-860C-16217BACC3F2}" type="presOf" srcId="{830F97CE-1E8F-43C2-AB7C-10898E8854C1}" destId="{22DE3CE2-2D55-8946-9018-47B628C5273C}" srcOrd="1" destOrd="0" presId="urn:microsoft.com/office/officeart/2016/7/layout/VerticalDownArrowProcess"/>
    <dgm:cxn modelId="{F5D2D5F0-35A4-654C-B6DD-0BD7F90FA12D}" type="presOf" srcId="{80202078-54CE-4525-BBF1-A1563150C186}" destId="{756E6350-3BEB-1140-ABE6-EADA3186817A}" srcOrd="1" destOrd="0" presId="urn:microsoft.com/office/officeart/2016/7/layout/VerticalDownArrowProcess"/>
    <dgm:cxn modelId="{C59D3F44-F9B4-1140-A86E-449A0B2C1E9F}" type="presParOf" srcId="{EEBD9779-6B59-0A4A-8985-89164B1A0876}" destId="{55C9F41B-06C2-3F43-AAF1-658073E06E41}" srcOrd="0" destOrd="0" presId="urn:microsoft.com/office/officeart/2016/7/layout/VerticalDownArrowProcess"/>
    <dgm:cxn modelId="{71B88AB0-72FB-B04A-8AB4-D7FD5FDCA274}" type="presParOf" srcId="{55C9F41B-06C2-3F43-AAF1-658073E06E41}" destId="{E38DADD0-8FAB-6D45-BE98-A052B98BE4E4}" srcOrd="0" destOrd="0" presId="urn:microsoft.com/office/officeart/2016/7/layout/VerticalDownArrowProcess"/>
    <dgm:cxn modelId="{ABB450E6-530B-004F-BF79-3309E171488F}" type="presParOf" srcId="{55C9F41B-06C2-3F43-AAF1-658073E06E41}" destId="{C1BB07CA-BD69-7A4B-88E8-FDDF98A23F8F}" srcOrd="1" destOrd="0" presId="urn:microsoft.com/office/officeart/2016/7/layout/VerticalDownArrowProcess"/>
    <dgm:cxn modelId="{8CC44E95-EC04-DB48-B8B3-540D2BCEF13F}" type="presParOf" srcId="{EEBD9779-6B59-0A4A-8985-89164B1A0876}" destId="{21C2F9B3-7E8E-4748-B292-2BB9600544F1}" srcOrd="1" destOrd="0" presId="urn:microsoft.com/office/officeart/2016/7/layout/VerticalDownArrowProcess"/>
    <dgm:cxn modelId="{66EF72A1-1C9E-F844-9C65-C4E4D097A751}" type="presParOf" srcId="{EEBD9779-6B59-0A4A-8985-89164B1A0876}" destId="{DD616CFB-EDFD-EF4F-8C06-EF92B1F77C4B}" srcOrd="2" destOrd="0" presId="urn:microsoft.com/office/officeart/2016/7/layout/VerticalDownArrowProcess"/>
    <dgm:cxn modelId="{DD79A00A-383A-7C4C-B61E-D2FDE3C93310}" type="presParOf" srcId="{DD616CFB-EDFD-EF4F-8C06-EF92B1F77C4B}" destId="{66C3F53D-2DC2-A74E-8F4B-71DF268EF659}" srcOrd="0" destOrd="0" presId="urn:microsoft.com/office/officeart/2016/7/layout/VerticalDownArrowProcess"/>
    <dgm:cxn modelId="{84F3006C-3756-694B-9F84-7A15B57115CB}" type="presParOf" srcId="{DD616CFB-EDFD-EF4F-8C06-EF92B1F77C4B}" destId="{267647C4-2D08-7A45-ABF8-73683554189F}" srcOrd="1" destOrd="0" presId="urn:microsoft.com/office/officeart/2016/7/layout/VerticalDownArrowProcess"/>
    <dgm:cxn modelId="{3910687E-A624-604A-81D7-8110F78F4E88}" type="presParOf" srcId="{DD616CFB-EDFD-EF4F-8C06-EF92B1F77C4B}" destId="{06A6B2B4-F8B4-EE4B-B4DF-F29830822795}" srcOrd="2" destOrd="0" presId="urn:microsoft.com/office/officeart/2016/7/layout/VerticalDownArrowProcess"/>
    <dgm:cxn modelId="{E15B5903-5E62-8A46-BE3D-2BE449E7BDC1}" type="presParOf" srcId="{EEBD9779-6B59-0A4A-8985-89164B1A0876}" destId="{A792F2AB-EC2C-B847-A435-C77018D3A578}" srcOrd="3" destOrd="0" presId="urn:microsoft.com/office/officeart/2016/7/layout/VerticalDownArrowProcess"/>
    <dgm:cxn modelId="{A9A88DE2-1C9A-F349-9BF1-94DB4ACF2E0C}" type="presParOf" srcId="{EEBD9779-6B59-0A4A-8985-89164B1A0876}" destId="{BD9580C4-0797-C446-A61E-51508E128724}" srcOrd="4" destOrd="0" presId="urn:microsoft.com/office/officeart/2016/7/layout/VerticalDownArrowProcess"/>
    <dgm:cxn modelId="{361FFFCD-CFED-1A4B-AE10-FDE460A85172}" type="presParOf" srcId="{BD9580C4-0797-C446-A61E-51508E128724}" destId="{22F4EB6A-6577-DB4A-A388-473D11A3578F}" srcOrd="0" destOrd="0" presId="urn:microsoft.com/office/officeart/2016/7/layout/VerticalDownArrowProcess"/>
    <dgm:cxn modelId="{DBBFE331-86DF-B24B-AA28-9DEDF5B3CC4D}" type="presParOf" srcId="{BD9580C4-0797-C446-A61E-51508E128724}" destId="{782672F3-A954-2E43-A34F-3AACAFC90C9B}" srcOrd="1" destOrd="0" presId="urn:microsoft.com/office/officeart/2016/7/layout/VerticalDownArrowProcess"/>
    <dgm:cxn modelId="{CCEEF71A-1B48-B941-84E6-1CDAF6E98CB6}" type="presParOf" srcId="{BD9580C4-0797-C446-A61E-51508E128724}" destId="{71FD9817-D0E5-4D47-86C3-299FE0956206}" srcOrd="2" destOrd="0" presId="urn:microsoft.com/office/officeart/2016/7/layout/VerticalDownArrowProcess"/>
    <dgm:cxn modelId="{7071618B-1B79-5544-9F09-91A0F1B81881}" type="presParOf" srcId="{EEBD9779-6B59-0A4A-8985-89164B1A0876}" destId="{D2FF93AE-BBE0-1444-93C8-CB938088727C}" srcOrd="5" destOrd="0" presId="urn:microsoft.com/office/officeart/2016/7/layout/VerticalDownArrowProcess"/>
    <dgm:cxn modelId="{3A83BA88-1202-A34F-867A-969367392905}" type="presParOf" srcId="{EEBD9779-6B59-0A4A-8985-89164B1A0876}" destId="{0B1F83E0-3478-194D-92FA-2ED75C30FDD3}" srcOrd="6" destOrd="0" presId="urn:microsoft.com/office/officeart/2016/7/layout/VerticalDownArrowProcess"/>
    <dgm:cxn modelId="{E8FB5105-E953-8D40-B848-35E3BA654357}" type="presParOf" srcId="{0B1F83E0-3478-194D-92FA-2ED75C30FDD3}" destId="{ACD9904B-6B9A-2E49-9C3E-55C99ED9ACB4}" srcOrd="0" destOrd="0" presId="urn:microsoft.com/office/officeart/2016/7/layout/VerticalDownArrowProcess"/>
    <dgm:cxn modelId="{08ED173E-C6F8-6C48-88FA-736439FB0E64}" type="presParOf" srcId="{0B1F83E0-3478-194D-92FA-2ED75C30FDD3}" destId="{22DE3CE2-2D55-8946-9018-47B628C5273C}" srcOrd="1" destOrd="0" presId="urn:microsoft.com/office/officeart/2016/7/layout/VerticalDownArrowProcess"/>
    <dgm:cxn modelId="{F4C057E7-0F2C-1548-A17C-5DD9C9D09527}" type="presParOf" srcId="{0B1F83E0-3478-194D-92FA-2ED75C30FDD3}" destId="{9157357E-27A2-6843-9550-CEC018A63669}" srcOrd="2" destOrd="0" presId="urn:microsoft.com/office/officeart/2016/7/layout/VerticalDownArrowProcess"/>
    <dgm:cxn modelId="{BB390DBE-9854-9A43-9A26-A108ECF4C72B}" type="presParOf" srcId="{EEBD9779-6B59-0A4A-8985-89164B1A0876}" destId="{35E76F8D-F28A-7944-ADC4-0EF3C5362C56}" srcOrd="7" destOrd="0" presId="urn:microsoft.com/office/officeart/2016/7/layout/VerticalDownArrowProcess"/>
    <dgm:cxn modelId="{379BE0FB-2011-5D43-92C0-6E5FF7A39341}" type="presParOf" srcId="{EEBD9779-6B59-0A4A-8985-89164B1A0876}" destId="{73F5CC1E-D94B-F645-89FD-FECD22953CB1}" srcOrd="8" destOrd="0" presId="urn:microsoft.com/office/officeart/2016/7/layout/VerticalDownArrowProcess"/>
    <dgm:cxn modelId="{FF4491F8-D089-904B-8AA8-6C28607D70D6}" type="presParOf" srcId="{73F5CC1E-D94B-F645-89FD-FECD22953CB1}" destId="{37CFA2DB-79CB-874C-B384-9E77D5A9341A}" srcOrd="0" destOrd="0" presId="urn:microsoft.com/office/officeart/2016/7/layout/VerticalDownArrowProcess"/>
    <dgm:cxn modelId="{5B841FD3-51F2-D847-BBBE-75115D17FBB1}" type="presParOf" srcId="{73F5CC1E-D94B-F645-89FD-FECD22953CB1}" destId="{756E6350-3BEB-1140-ABE6-EADA3186817A}" srcOrd="1" destOrd="0" presId="urn:microsoft.com/office/officeart/2016/7/layout/VerticalDownArrowProcess"/>
    <dgm:cxn modelId="{2C1C905A-A4C7-9448-AC41-95BE7E928C67}" type="presParOf" srcId="{73F5CC1E-D94B-F645-89FD-FECD22953CB1}" destId="{5D0FCBC4-E700-3B4B-93A2-B36F7B63D21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7FE9E2-70F9-492C-8FBF-C0FA7C675D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603E96-3EE7-4B2A-8A9E-08F333865543}">
      <dgm:prSet/>
      <dgm:spPr/>
      <dgm:t>
        <a:bodyPr/>
        <a:lstStyle/>
        <a:p>
          <a:r>
            <a:rPr lang="en-US"/>
            <a:t>GitHub-native static analysis tool</a:t>
          </a:r>
        </a:p>
      </dgm:t>
    </dgm:pt>
    <dgm:pt modelId="{F2DE83BA-F61F-411E-8919-62AACA1606D9}" type="parTrans" cxnId="{39C167A9-DE9F-4613-9E32-4479B5A5EF25}">
      <dgm:prSet/>
      <dgm:spPr/>
      <dgm:t>
        <a:bodyPr/>
        <a:lstStyle/>
        <a:p>
          <a:endParaRPr lang="en-US"/>
        </a:p>
      </dgm:t>
    </dgm:pt>
    <dgm:pt modelId="{25B6FC83-2318-4999-A872-859621DCE662}" type="sibTrans" cxnId="{39C167A9-DE9F-4613-9E32-4479B5A5EF25}">
      <dgm:prSet/>
      <dgm:spPr/>
      <dgm:t>
        <a:bodyPr/>
        <a:lstStyle/>
        <a:p>
          <a:endParaRPr lang="en-US"/>
        </a:p>
      </dgm:t>
    </dgm:pt>
    <dgm:pt modelId="{ED9EDF11-F0D1-4FE8-9670-95A15E3BED19}">
      <dgm:prSet/>
      <dgm:spPr/>
      <dgm:t>
        <a:bodyPr/>
        <a:lstStyle/>
        <a:p>
          <a:r>
            <a:rPr lang="en-US"/>
            <a:t>Detects vulnerabilities in code</a:t>
          </a:r>
        </a:p>
      </dgm:t>
    </dgm:pt>
    <dgm:pt modelId="{88C5867F-F6BD-4DA8-80CB-5B84A6AED6C2}" type="parTrans" cxnId="{E8B68AF5-7F61-4441-ACC6-A11ED6CF58C2}">
      <dgm:prSet/>
      <dgm:spPr/>
      <dgm:t>
        <a:bodyPr/>
        <a:lstStyle/>
        <a:p>
          <a:endParaRPr lang="en-US"/>
        </a:p>
      </dgm:t>
    </dgm:pt>
    <dgm:pt modelId="{FE6ACF82-2EA0-49DF-BA89-DDEB4D4FCE45}" type="sibTrans" cxnId="{E8B68AF5-7F61-4441-ACC6-A11ED6CF58C2}">
      <dgm:prSet/>
      <dgm:spPr/>
      <dgm:t>
        <a:bodyPr/>
        <a:lstStyle/>
        <a:p>
          <a:endParaRPr lang="en-US"/>
        </a:p>
      </dgm:t>
    </dgm:pt>
    <dgm:pt modelId="{AD388EDA-15B4-4B6D-8B7C-E68BB2DEEFD5}">
      <dgm:prSet/>
      <dgm:spPr/>
      <dgm:t>
        <a:bodyPr/>
        <a:lstStyle/>
        <a:p>
          <a:r>
            <a:rPr lang="en-US"/>
            <a:t>Prebuilt queries for various languages</a:t>
          </a:r>
        </a:p>
      </dgm:t>
    </dgm:pt>
    <dgm:pt modelId="{EA36BBF3-75B3-45DF-AAB5-725A830C316D}" type="parTrans" cxnId="{CB8766CB-F1AF-45A4-A464-6F13A4E6BEF3}">
      <dgm:prSet/>
      <dgm:spPr/>
      <dgm:t>
        <a:bodyPr/>
        <a:lstStyle/>
        <a:p>
          <a:endParaRPr lang="en-US"/>
        </a:p>
      </dgm:t>
    </dgm:pt>
    <dgm:pt modelId="{19381E46-FCBD-44E1-B5EC-09CE96E87B35}" type="sibTrans" cxnId="{CB8766CB-F1AF-45A4-A464-6F13A4E6BEF3}">
      <dgm:prSet/>
      <dgm:spPr/>
      <dgm:t>
        <a:bodyPr/>
        <a:lstStyle/>
        <a:p>
          <a:endParaRPr lang="en-US"/>
        </a:p>
      </dgm:t>
    </dgm:pt>
    <dgm:pt modelId="{8257CCA1-D25C-4166-BB14-4B2C21032BE5}">
      <dgm:prSet/>
      <dgm:spPr/>
      <dgm:t>
        <a:bodyPr/>
        <a:lstStyle/>
        <a:p>
          <a:r>
            <a:rPr lang="en-US"/>
            <a:t>Add CodeQL init and analyze steps</a:t>
          </a:r>
        </a:p>
      </dgm:t>
    </dgm:pt>
    <dgm:pt modelId="{CEE98987-7565-4622-866B-14E1AEF21D26}" type="parTrans" cxnId="{BB719081-15BA-41FA-830C-D1204D897C1F}">
      <dgm:prSet/>
      <dgm:spPr/>
      <dgm:t>
        <a:bodyPr/>
        <a:lstStyle/>
        <a:p>
          <a:endParaRPr lang="en-US"/>
        </a:p>
      </dgm:t>
    </dgm:pt>
    <dgm:pt modelId="{9F725E64-D29B-4768-8F20-81A12CBECA61}" type="sibTrans" cxnId="{BB719081-15BA-41FA-830C-D1204D897C1F}">
      <dgm:prSet/>
      <dgm:spPr/>
      <dgm:t>
        <a:bodyPr/>
        <a:lstStyle/>
        <a:p>
          <a:endParaRPr lang="en-US"/>
        </a:p>
      </dgm:t>
    </dgm:pt>
    <dgm:pt modelId="{AE8DA7C4-E156-4765-816D-33DF12CE5AF7}">
      <dgm:prSet/>
      <dgm:spPr/>
      <dgm:t>
        <a:bodyPr/>
        <a:lstStyle/>
        <a:p>
          <a:r>
            <a:rPr lang="en-US"/>
            <a:t>Used by enterprises like Microsoft and Uber</a:t>
          </a:r>
        </a:p>
      </dgm:t>
    </dgm:pt>
    <dgm:pt modelId="{A4918EBD-92AB-4206-82CA-5713D7B92EF7}" type="parTrans" cxnId="{7F3F2699-E7DD-4799-BC46-6B2DB010797D}">
      <dgm:prSet/>
      <dgm:spPr/>
      <dgm:t>
        <a:bodyPr/>
        <a:lstStyle/>
        <a:p>
          <a:endParaRPr lang="en-US"/>
        </a:p>
      </dgm:t>
    </dgm:pt>
    <dgm:pt modelId="{7302A3EE-FBBE-4D3D-8409-15F25F0F095F}" type="sibTrans" cxnId="{7F3F2699-E7DD-4799-BC46-6B2DB010797D}">
      <dgm:prSet/>
      <dgm:spPr/>
      <dgm:t>
        <a:bodyPr/>
        <a:lstStyle/>
        <a:p>
          <a:endParaRPr lang="en-US"/>
        </a:p>
      </dgm:t>
    </dgm:pt>
    <dgm:pt modelId="{3BF4F1DB-28F7-FB4E-845C-C5D3A8D4666E}" type="pres">
      <dgm:prSet presAssocID="{AD7FE9E2-70F9-492C-8FBF-C0FA7C675D65}" presName="linear" presStyleCnt="0">
        <dgm:presLayoutVars>
          <dgm:animLvl val="lvl"/>
          <dgm:resizeHandles val="exact"/>
        </dgm:presLayoutVars>
      </dgm:prSet>
      <dgm:spPr/>
    </dgm:pt>
    <dgm:pt modelId="{DB32BE84-91CC-3143-BB63-D9F27897D04D}" type="pres">
      <dgm:prSet presAssocID="{BB603E96-3EE7-4B2A-8A9E-08F3338655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58FA6E-DC2D-B44E-9E49-4119DD14C598}" type="pres">
      <dgm:prSet presAssocID="{25B6FC83-2318-4999-A872-859621DCE662}" presName="spacer" presStyleCnt="0"/>
      <dgm:spPr/>
    </dgm:pt>
    <dgm:pt modelId="{BA6FEFD2-E3BB-1E48-B9CB-BE21CC90AB46}" type="pres">
      <dgm:prSet presAssocID="{ED9EDF11-F0D1-4FE8-9670-95A15E3BED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806B5B-BDCF-DC47-AFFE-265A3F891891}" type="pres">
      <dgm:prSet presAssocID="{FE6ACF82-2EA0-49DF-BA89-DDEB4D4FCE45}" presName="spacer" presStyleCnt="0"/>
      <dgm:spPr/>
    </dgm:pt>
    <dgm:pt modelId="{F49433DA-CC8A-DA42-BFE8-1355A88C93F7}" type="pres">
      <dgm:prSet presAssocID="{AD388EDA-15B4-4B6D-8B7C-E68BB2DEEF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FF9632-8686-754F-99BE-C8E4DE4A3CD7}" type="pres">
      <dgm:prSet presAssocID="{19381E46-FCBD-44E1-B5EC-09CE96E87B35}" presName="spacer" presStyleCnt="0"/>
      <dgm:spPr/>
    </dgm:pt>
    <dgm:pt modelId="{710B5B99-9D95-7E4C-AD49-2CFC7957E802}" type="pres">
      <dgm:prSet presAssocID="{8257CCA1-D25C-4166-BB14-4B2C21032B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8F751F-5D4A-D44F-9C5B-FAC94A5AFBC3}" type="pres">
      <dgm:prSet presAssocID="{9F725E64-D29B-4768-8F20-81A12CBECA61}" presName="spacer" presStyleCnt="0"/>
      <dgm:spPr/>
    </dgm:pt>
    <dgm:pt modelId="{AC8285CC-D323-CF48-8E0F-94721F8818CA}" type="pres">
      <dgm:prSet presAssocID="{AE8DA7C4-E156-4765-816D-33DF12CE5A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FEA315-C1E9-034E-AFCF-9DC32BF92334}" type="presOf" srcId="{AE8DA7C4-E156-4765-816D-33DF12CE5AF7}" destId="{AC8285CC-D323-CF48-8E0F-94721F8818CA}" srcOrd="0" destOrd="0" presId="urn:microsoft.com/office/officeart/2005/8/layout/vList2"/>
    <dgm:cxn modelId="{E1466821-3660-0049-8215-FDF1E1D1CFA6}" type="presOf" srcId="{ED9EDF11-F0D1-4FE8-9670-95A15E3BED19}" destId="{BA6FEFD2-E3BB-1E48-B9CB-BE21CC90AB46}" srcOrd="0" destOrd="0" presId="urn:microsoft.com/office/officeart/2005/8/layout/vList2"/>
    <dgm:cxn modelId="{5D1CAE3B-E985-C84E-AFD7-25D6F6513737}" type="presOf" srcId="{AD7FE9E2-70F9-492C-8FBF-C0FA7C675D65}" destId="{3BF4F1DB-28F7-FB4E-845C-C5D3A8D4666E}" srcOrd="0" destOrd="0" presId="urn:microsoft.com/office/officeart/2005/8/layout/vList2"/>
    <dgm:cxn modelId="{A5B00347-AC7B-0548-B7DB-8F3734A4A35A}" type="presOf" srcId="{8257CCA1-D25C-4166-BB14-4B2C21032BE5}" destId="{710B5B99-9D95-7E4C-AD49-2CFC7957E802}" srcOrd="0" destOrd="0" presId="urn:microsoft.com/office/officeart/2005/8/layout/vList2"/>
    <dgm:cxn modelId="{BB719081-15BA-41FA-830C-D1204D897C1F}" srcId="{AD7FE9E2-70F9-492C-8FBF-C0FA7C675D65}" destId="{8257CCA1-D25C-4166-BB14-4B2C21032BE5}" srcOrd="3" destOrd="0" parTransId="{CEE98987-7565-4622-866B-14E1AEF21D26}" sibTransId="{9F725E64-D29B-4768-8F20-81A12CBECA61}"/>
    <dgm:cxn modelId="{90010B92-9313-8541-8076-534B8C44E85F}" type="presOf" srcId="{AD388EDA-15B4-4B6D-8B7C-E68BB2DEEFD5}" destId="{F49433DA-CC8A-DA42-BFE8-1355A88C93F7}" srcOrd="0" destOrd="0" presId="urn:microsoft.com/office/officeart/2005/8/layout/vList2"/>
    <dgm:cxn modelId="{7F3F2699-E7DD-4799-BC46-6B2DB010797D}" srcId="{AD7FE9E2-70F9-492C-8FBF-C0FA7C675D65}" destId="{AE8DA7C4-E156-4765-816D-33DF12CE5AF7}" srcOrd="4" destOrd="0" parTransId="{A4918EBD-92AB-4206-82CA-5713D7B92EF7}" sibTransId="{7302A3EE-FBBE-4D3D-8409-15F25F0F095F}"/>
    <dgm:cxn modelId="{39C167A9-DE9F-4613-9E32-4479B5A5EF25}" srcId="{AD7FE9E2-70F9-492C-8FBF-C0FA7C675D65}" destId="{BB603E96-3EE7-4B2A-8A9E-08F333865543}" srcOrd="0" destOrd="0" parTransId="{F2DE83BA-F61F-411E-8919-62AACA1606D9}" sibTransId="{25B6FC83-2318-4999-A872-859621DCE662}"/>
    <dgm:cxn modelId="{CB8766CB-F1AF-45A4-A464-6F13A4E6BEF3}" srcId="{AD7FE9E2-70F9-492C-8FBF-C0FA7C675D65}" destId="{AD388EDA-15B4-4B6D-8B7C-E68BB2DEEFD5}" srcOrd="2" destOrd="0" parTransId="{EA36BBF3-75B3-45DF-AAB5-725A830C316D}" sibTransId="{19381E46-FCBD-44E1-B5EC-09CE96E87B35}"/>
    <dgm:cxn modelId="{0438C6E9-089F-714E-88E7-1435DD8CE774}" type="presOf" srcId="{BB603E96-3EE7-4B2A-8A9E-08F333865543}" destId="{DB32BE84-91CC-3143-BB63-D9F27897D04D}" srcOrd="0" destOrd="0" presId="urn:microsoft.com/office/officeart/2005/8/layout/vList2"/>
    <dgm:cxn modelId="{E8B68AF5-7F61-4441-ACC6-A11ED6CF58C2}" srcId="{AD7FE9E2-70F9-492C-8FBF-C0FA7C675D65}" destId="{ED9EDF11-F0D1-4FE8-9670-95A15E3BED19}" srcOrd="1" destOrd="0" parTransId="{88C5867F-F6BD-4DA8-80CB-5B84A6AED6C2}" sibTransId="{FE6ACF82-2EA0-49DF-BA89-DDEB4D4FCE45}"/>
    <dgm:cxn modelId="{B86FEF4E-DF74-764B-947E-71FE3B069D49}" type="presParOf" srcId="{3BF4F1DB-28F7-FB4E-845C-C5D3A8D4666E}" destId="{DB32BE84-91CC-3143-BB63-D9F27897D04D}" srcOrd="0" destOrd="0" presId="urn:microsoft.com/office/officeart/2005/8/layout/vList2"/>
    <dgm:cxn modelId="{EA8D14DA-8BE3-3D4C-A41B-6A2039EB9689}" type="presParOf" srcId="{3BF4F1DB-28F7-FB4E-845C-C5D3A8D4666E}" destId="{D858FA6E-DC2D-B44E-9E49-4119DD14C598}" srcOrd="1" destOrd="0" presId="urn:microsoft.com/office/officeart/2005/8/layout/vList2"/>
    <dgm:cxn modelId="{62B5B544-0065-9A46-856A-013DD1C345C9}" type="presParOf" srcId="{3BF4F1DB-28F7-FB4E-845C-C5D3A8D4666E}" destId="{BA6FEFD2-E3BB-1E48-B9CB-BE21CC90AB46}" srcOrd="2" destOrd="0" presId="urn:microsoft.com/office/officeart/2005/8/layout/vList2"/>
    <dgm:cxn modelId="{041709E4-C6C4-5043-BEE1-9FE909C47D50}" type="presParOf" srcId="{3BF4F1DB-28F7-FB4E-845C-C5D3A8D4666E}" destId="{D5806B5B-BDCF-DC47-AFFE-265A3F891891}" srcOrd="3" destOrd="0" presId="urn:microsoft.com/office/officeart/2005/8/layout/vList2"/>
    <dgm:cxn modelId="{80F2667E-7B2C-E440-B607-04CF2C85A8A0}" type="presParOf" srcId="{3BF4F1DB-28F7-FB4E-845C-C5D3A8D4666E}" destId="{F49433DA-CC8A-DA42-BFE8-1355A88C93F7}" srcOrd="4" destOrd="0" presId="urn:microsoft.com/office/officeart/2005/8/layout/vList2"/>
    <dgm:cxn modelId="{62F858F2-FE33-8745-BD13-12C8280C0E66}" type="presParOf" srcId="{3BF4F1DB-28F7-FB4E-845C-C5D3A8D4666E}" destId="{C2FF9632-8686-754F-99BE-C8E4DE4A3CD7}" srcOrd="5" destOrd="0" presId="urn:microsoft.com/office/officeart/2005/8/layout/vList2"/>
    <dgm:cxn modelId="{7C929591-6A2E-684F-B61C-BDEEC57A1F35}" type="presParOf" srcId="{3BF4F1DB-28F7-FB4E-845C-C5D3A8D4666E}" destId="{710B5B99-9D95-7E4C-AD49-2CFC7957E802}" srcOrd="6" destOrd="0" presId="urn:microsoft.com/office/officeart/2005/8/layout/vList2"/>
    <dgm:cxn modelId="{5DC31838-C419-DE49-BFC7-8BD23BA497FF}" type="presParOf" srcId="{3BF4F1DB-28F7-FB4E-845C-C5D3A8D4666E}" destId="{F68F751F-5D4A-D44F-9C5B-FAC94A5AFBC3}" srcOrd="7" destOrd="0" presId="urn:microsoft.com/office/officeart/2005/8/layout/vList2"/>
    <dgm:cxn modelId="{9379B4AB-BAE0-0743-B4BC-9E471D172B26}" type="presParOf" srcId="{3BF4F1DB-28F7-FB4E-845C-C5D3A8D4666E}" destId="{AC8285CC-D323-CF48-8E0F-94721F8818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0106EC-870A-4DAB-947F-B17F0B98B8C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5AED9B-6820-4ABF-B5EA-A3D26279F85B}">
      <dgm:prSet/>
      <dgm:spPr/>
      <dgm:t>
        <a:bodyPr/>
        <a:lstStyle/>
        <a:p>
          <a:r>
            <a:rPr lang="en-US"/>
            <a:t>Detects hardcoded secrets in commits</a:t>
          </a:r>
        </a:p>
      </dgm:t>
    </dgm:pt>
    <dgm:pt modelId="{5B5F5762-23EA-42A4-A89C-0024B6E8466F}" type="parTrans" cxnId="{37DCDEE8-FE24-4AA4-B7B3-10E3DAC40957}">
      <dgm:prSet/>
      <dgm:spPr/>
      <dgm:t>
        <a:bodyPr/>
        <a:lstStyle/>
        <a:p>
          <a:endParaRPr lang="en-US"/>
        </a:p>
      </dgm:t>
    </dgm:pt>
    <dgm:pt modelId="{1805F898-0864-4E06-9017-076CE4C19578}" type="sibTrans" cxnId="{37DCDEE8-FE24-4AA4-B7B3-10E3DAC40957}">
      <dgm:prSet/>
      <dgm:spPr/>
      <dgm:t>
        <a:bodyPr/>
        <a:lstStyle/>
        <a:p>
          <a:endParaRPr lang="en-US"/>
        </a:p>
      </dgm:t>
    </dgm:pt>
    <dgm:pt modelId="{232006D1-0236-4902-B9EE-529D0B35BA4B}">
      <dgm:prSet/>
      <dgm:spPr/>
      <dgm:t>
        <a:bodyPr/>
        <a:lstStyle/>
        <a:p>
          <a:r>
            <a:rPr lang="en-US"/>
            <a:t>Supports over 100+ token types (e.g. AWS, Azure)</a:t>
          </a:r>
        </a:p>
      </dgm:t>
    </dgm:pt>
    <dgm:pt modelId="{3C33929F-E6E7-490F-9271-0A7DEEB31744}" type="parTrans" cxnId="{B3CCBF37-9244-4830-A76F-262FA1E1F418}">
      <dgm:prSet/>
      <dgm:spPr/>
      <dgm:t>
        <a:bodyPr/>
        <a:lstStyle/>
        <a:p>
          <a:endParaRPr lang="en-US"/>
        </a:p>
      </dgm:t>
    </dgm:pt>
    <dgm:pt modelId="{AA8609DB-A7CF-4B99-9D8E-CB865734E095}" type="sibTrans" cxnId="{B3CCBF37-9244-4830-A76F-262FA1E1F418}">
      <dgm:prSet/>
      <dgm:spPr/>
      <dgm:t>
        <a:bodyPr/>
        <a:lstStyle/>
        <a:p>
          <a:endParaRPr lang="en-US"/>
        </a:p>
      </dgm:t>
    </dgm:pt>
    <dgm:pt modelId="{21104314-04DD-4343-B721-EEA2AEF6D7B4}">
      <dgm:prSet/>
      <dgm:spPr/>
      <dgm:t>
        <a:bodyPr/>
        <a:lstStyle/>
        <a:p>
          <a:r>
            <a:rPr lang="en-US"/>
            <a:t>Can automatically revoke leaked credentials</a:t>
          </a:r>
        </a:p>
      </dgm:t>
    </dgm:pt>
    <dgm:pt modelId="{D008E029-F810-4F34-8D03-F60B3EE498FD}" type="parTrans" cxnId="{1B05984A-B447-4AC5-8A7E-C7BEEF4B3185}">
      <dgm:prSet/>
      <dgm:spPr/>
      <dgm:t>
        <a:bodyPr/>
        <a:lstStyle/>
        <a:p>
          <a:endParaRPr lang="en-US"/>
        </a:p>
      </dgm:t>
    </dgm:pt>
    <dgm:pt modelId="{64853251-E054-4A90-A63E-618A5870CA63}" type="sibTrans" cxnId="{1B05984A-B447-4AC5-8A7E-C7BEEF4B3185}">
      <dgm:prSet/>
      <dgm:spPr/>
      <dgm:t>
        <a:bodyPr/>
        <a:lstStyle/>
        <a:p>
          <a:endParaRPr lang="en-US"/>
        </a:p>
      </dgm:t>
    </dgm:pt>
    <dgm:pt modelId="{B4892A40-9A45-4564-AF2C-236DAEB0D1CC}">
      <dgm:prSet/>
      <dgm:spPr/>
      <dgm:t>
        <a:bodyPr/>
        <a:lstStyle/>
        <a:p>
          <a:r>
            <a:rPr lang="en-US"/>
            <a:t>Works in public and private repos</a:t>
          </a:r>
        </a:p>
      </dgm:t>
    </dgm:pt>
    <dgm:pt modelId="{6FB6512D-ABDD-41B9-A4E2-B978193F2ABF}" type="parTrans" cxnId="{E2330383-296D-4DF8-BB79-65D23CC14D6B}">
      <dgm:prSet/>
      <dgm:spPr/>
      <dgm:t>
        <a:bodyPr/>
        <a:lstStyle/>
        <a:p>
          <a:endParaRPr lang="en-US"/>
        </a:p>
      </dgm:t>
    </dgm:pt>
    <dgm:pt modelId="{4AD113CF-6AC9-4F8D-B26A-53A43DAA3C80}" type="sibTrans" cxnId="{E2330383-296D-4DF8-BB79-65D23CC14D6B}">
      <dgm:prSet/>
      <dgm:spPr/>
      <dgm:t>
        <a:bodyPr/>
        <a:lstStyle/>
        <a:p>
          <a:endParaRPr lang="en-US"/>
        </a:p>
      </dgm:t>
    </dgm:pt>
    <dgm:pt modelId="{10415C41-7F8C-4907-9715-0B44023AEE35}">
      <dgm:prSet/>
      <dgm:spPr/>
      <dgm:t>
        <a:bodyPr/>
        <a:lstStyle/>
        <a:p>
          <a:r>
            <a:rPr lang="en-US"/>
            <a:t>Essential for compliance and security hygiene</a:t>
          </a:r>
        </a:p>
      </dgm:t>
    </dgm:pt>
    <dgm:pt modelId="{E9E1E69E-D2ED-4291-B9BD-7F9B2970CA7A}" type="parTrans" cxnId="{7AF6A287-5BDD-4B61-B785-135B2BBFC94E}">
      <dgm:prSet/>
      <dgm:spPr/>
      <dgm:t>
        <a:bodyPr/>
        <a:lstStyle/>
        <a:p>
          <a:endParaRPr lang="en-US"/>
        </a:p>
      </dgm:t>
    </dgm:pt>
    <dgm:pt modelId="{422ED4D4-8A9C-41D7-B277-0E286BE00784}" type="sibTrans" cxnId="{7AF6A287-5BDD-4B61-B785-135B2BBFC94E}">
      <dgm:prSet/>
      <dgm:spPr/>
      <dgm:t>
        <a:bodyPr/>
        <a:lstStyle/>
        <a:p>
          <a:endParaRPr lang="en-US"/>
        </a:p>
      </dgm:t>
    </dgm:pt>
    <dgm:pt modelId="{9A5BD81F-43AD-5B41-B208-5BB57A888A6C}" type="pres">
      <dgm:prSet presAssocID="{870106EC-870A-4DAB-947F-B17F0B98B8CD}" presName="diagram" presStyleCnt="0">
        <dgm:presLayoutVars>
          <dgm:dir/>
          <dgm:resizeHandles val="exact"/>
        </dgm:presLayoutVars>
      </dgm:prSet>
      <dgm:spPr/>
    </dgm:pt>
    <dgm:pt modelId="{78E52B61-359F-D841-883B-922683A44312}" type="pres">
      <dgm:prSet presAssocID="{2F5AED9B-6820-4ABF-B5EA-A3D26279F85B}" presName="node" presStyleLbl="node1" presStyleIdx="0" presStyleCnt="5">
        <dgm:presLayoutVars>
          <dgm:bulletEnabled val="1"/>
        </dgm:presLayoutVars>
      </dgm:prSet>
      <dgm:spPr/>
    </dgm:pt>
    <dgm:pt modelId="{91D058C9-37D6-824E-84DD-EDEF3311BB2C}" type="pres">
      <dgm:prSet presAssocID="{1805F898-0864-4E06-9017-076CE4C19578}" presName="sibTrans" presStyleCnt="0"/>
      <dgm:spPr/>
    </dgm:pt>
    <dgm:pt modelId="{8C8623F6-98D0-1947-B8C5-E4FEEEE82F28}" type="pres">
      <dgm:prSet presAssocID="{232006D1-0236-4902-B9EE-529D0B35BA4B}" presName="node" presStyleLbl="node1" presStyleIdx="1" presStyleCnt="5">
        <dgm:presLayoutVars>
          <dgm:bulletEnabled val="1"/>
        </dgm:presLayoutVars>
      </dgm:prSet>
      <dgm:spPr/>
    </dgm:pt>
    <dgm:pt modelId="{67ED855A-D194-A244-9A70-F972FA3EA69D}" type="pres">
      <dgm:prSet presAssocID="{AA8609DB-A7CF-4B99-9D8E-CB865734E095}" presName="sibTrans" presStyleCnt="0"/>
      <dgm:spPr/>
    </dgm:pt>
    <dgm:pt modelId="{EBB88FB1-1876-4F41-9EC1-AC3A7D578D84}" type="pres">
      <dgm:prSet presAssocID="{21104314-04DD-4343-B721-EEA2AEF6D7B4}" presName="node" presStyleLbl="node1" presStyleIdx="2" presStyleCnt="5">
        <dgm:presLayoutVars>
          <dgm:bulletEnabled val="1"/>
        </dgm:presLayoutVars>
      </dgm:prSet>
      <dgm:spPr/>
    </dgm:pt>
    <dgm:pt modelId="{5DAE3E58-483E-F044-AC65-4883020FC345}" type="pres">
      <dgm:prSet presAssocID="{64853251-E054-4A90-A63E-618A5870CA63}" presName="sibTrans" presStyleCnt="0"/>
      <dgm:spPr/>
    </dgm:pt>
    <dgm:pt modelId="{481A7E6C-0BAF-E64C-8AA8-312BABF497D0}" type="pres">
      <dgm:prSet presAssocID="{B4892A40-9A45-4564-AF2C-236DAEB0D1CC}" presName="node" presStyleLbl="node1" presStyleIdx="3" presStyleCnt="5">
        <dgm:presLayoutVars>
          <dgm:bulletEnabled val="1"/>
        </dgm:presLayoutVars>
      </dgm:prSet>
      <dgm:spPr/>
    </dgm:pt>
    <dgm:pt modelId="{565CF165-8AD4-5C49-BDDA-62D6FB61E975}" type="pres">
      <dgm:prSet presAssocID="{4AD113CF-6AC9-4F8D-B26A-53A43DAA3C80}" presName="sibTrans" presStyleCnt="0"/>
      <dgm:spPr/>
    </dgm:pt>
    <dgm:pt modelId="{0978A32E-7C96-FE48-8B98-2CB7571EA8C2}" type="pres">
      <dgm:prSet presAssocID="{10415C41-7F8C-4907-9715-0B44023AEE35}" presName="node" presStyleLbl="node1" presStyleIdx="4" presStyleCnt="5">
        <dgm:presLayoutVars>
          <dgm:bulletEnabled val="1"/>
        </dgm:presLayoutVars>
      </dgm:prSet>
      <dgm:spPr/>
    </dgm:pt>
  </dgm:ptLst>
  <dgm:cxnLst>
    <dgm:cxn modelId="{88BD0210-EE54-3A45-9562-BA8F25649259}" type="presOf" srcId="{10415C41-7F8C-4907-9715-0B44023AEE35}" destId="{0978A32E-7C96-FE48-8B98-2CB7571EA8C2}" srcOrd="0" destOrd="0" presId="urn:microsoft.com/office/officeart/2005/8/layout/default"/>
    <dgm:cxn modelId="{B3CCBF37-9244-4830-A76F-262FA1E1F418}" srcId="{870106EC-870A-4DAB-947F-B17F0B98B8CD}" destId="{232006D1-0236-4902-B9EE-529D0B35BA4B}" srcOrd="1" destOrd="0" parTransId="{3C33929F-E6E7-490F-9271-0A7DEEB31744}" sibTransId="{AA8609DB-A7CF-4B99-9D8E-CB865734E095}"/>
    <dgm:cxn modelId="{9AC00F42-1F51-5C44-9D45-2235341EFF6D}" type="presOf" srcId="{870106EC-870A-4DAB-947F-B17F0B98B8CD}" destId="{9A5BD81F-43AD-5B41-B208-5BB57A888A6C}" srcOrd="0" destOrd="0" presId="urn:microsoft.com/office/officeart/2005/8/layout/default"/>
    <dgm:cxn modelId="{1B05984A-B447-4AC5-8A7E-C7BEEF4B3185}" srcId="{870106EC-870A-4DAB-947F-B17F0B98B8CD}" destId="{21104314-04DD-4343-B721-EEA2AEF6D7B4}" srcOrd="2" destOrd="0" parTransId="{D008E029-F810-4F34-8D03-F60B3EE498FD}" sibTransId="{64853251-E054-4A90-A63E-618A5870CA63}"/>
    <dgm:cxn modelId="{37CAAD7A-A443-0B40-A198-F0B2BC5C50B8}" type="presOf" srcId="{B4892A40-9A45-4564-AF2C-236DAEB0D1CC}" destId="{481A7E6C-0BAF-E64C-8AA8-312BABF497D0}" srcOrd="0" destOrd="0" presId="urn:microsoft.com/office/officeart/2005/8/layout/default"/>
    <dgm:cxn modelId="{E2330383-296D-4DF8-BB79-65D23CC14D6B}" srcId="{870106EC-870A-4DAB-947F-B17F0B98B8CD}" destId="{B4892A40-9A45-4564-AF2C-236DAEB0D1CC}" srcOrd="3" destOrd="0" parTransId="{6FB6512D-ABDD-41B9-A4E2-B978193F2ABF}" sibTransId="{4AD113CF-6AC9-4F8D-B26A-53A43DAA3C80}"/>
    <dgm:cxn modelId="{7AF6A287-5BDD-4B61-B785-135B2BBFC94E}" srcId="{870106EC-870A-4DAB-947F-B17F0B98B8CD}" destId="{10415C41-7F8C-4907-9715-0B44023AEE35}" srcOrd="4" destOrd="0" parTransId="{E9E1E69E-D2ED-4291-B9BD-7F9B2970CA7A}" sibTransId="{422ED4D4-8A9C-41D7-B277-0E286BE00784}"/>
    <dgm:cxn modelId="{7E424EE3-9FF9-AF42-8372-7D8E66DAECE6}" type="presOf" srcId="{2F5AED9B-6820-4ABF-B5EA-A3D26279F85B}" destId="{78E52B61-359F-D841-883B-922683A44312}" srcOrd="0" destOrd="0" presId="urn:microsoft.com/office/officeart/2005/8/layout/default"/>
    <dgm:cxn modelId="{1D0D47E6-A16A-7741-A73F-9522EBE1BFD4}" type="presOf" srcId="{232006D1-0236-4902-B9EE-529D0B35BA4B}" destId="{8C8623F6-98D0-1947-B8C5-E4FEEEE82F28}" srcOrd="0" destOrd="0" presId="urn:microsoft.com/office/officeart/2005/8/layout/default"/>
    <dgm:cxn modelId="{37DCDEE8-FE24-4AA4-B7B3-10E3DAC40957}" srcId="{870106EC-870A-4DAB-947F-B17F0B98B8CD}" destId="{2F5AED9B-6820-4ABF-B5EA-A3D26279F85B}" srcOrd="0" destOrd="0" parTransId="{5B5F5762-23EA-42A4-A89C-0024B6E8466F}" sibTransId="{1805F898-0864-4E06-9017-076CE4C19578}"/>
    <dgm:cxn modelId="{0857D5FA-BE47-2645-B67D-DA30DF4D04AF}" type="presOf" srcId="{21104314-04DD-4343-B721-EEA2AEF6D7B4}" destId="{EBB88FB1-1876-4F41-9EC1-AC3A7D578D84}" srcOrd="0" destOrd="0" presId="urn:microsoft.com/office/officeart/2005/8/layout/default"/>
    <dgm:cxn modelId="{F3094C7B-57C3-8B4F-8D9B-3B7A914FD581}" type="presParOf" srcId="{9A5BD81F-43AD-5B41-B208-5BB57A888A6C}" destId="{78E52B61-359F-D841-883B-922683A44312}" srcOrd="0" destOrd="0" presId="urn:microsoft.com/office/officeart/2005/8/layout/default"/>
    <dgm:cxn modelId="{6C6B794E-B316-FA48-9A13-3FE6A01E4047}" type="presParOf" srcId="{9A5BD81F-43AD-5B41-B208-5BB57A888A6C}" destId="{91D058C9-37D6-824E-84DD-EDEF3311BB2C}" srcOrd="1" destOrd="0" presId="urn:microsoft.com/office/officeart/2005/8/layout/default"/>
    <dgm:cxn modelId="{84F34A9E-ECC7-474E-B901-5A8F65471798}" type="presParOf" srcId="{9A5BD81F-43AD-5B41-B208-5BB57A888A6C}" destId="{8C8623F6-98D0-1947-B8C5-E4FEEEE82F28}" srcOrd="2" destOrd="0" presId="urn:microsoft.com/office/officeart/2005/8/layout/default"/>
    <dgm:cxn modelId="{0750FADC-34F1-D044-8ADF-7D40EF35F7E7}" type="presParOf" srcId="{9A5BD81F-43AD-5B41-B208-5BB57A888A6C}" destId="{67ED855A-D194-A244-9A70-F972FA3EA69D}" srcOrd="3" destOrd="0" presId="urn:microsoft.com/office/officeart/2005/8/layout/default"/>
    <dgm:cxn modelId="{FEDFEE72-B0E7-BE4B-80C7-A1C47C20F3AF}" type="presParOf" srcId="{9A5BD81F-43AD-5B41-B208-5BB57A888A6C}" destId="{EBB88FB1-1876-4F41-9EC1-AC3A7D578D84}" srcOrd="4" destOrd="0" presId="urn:microsoft.com/office/officeart/2005/8/layout/default"/>
    <dgm:cxn modelId="{2ED4CEA8-1217-5743-98C5-E4B31FF34B6C}" type="presParOf" srcId="{9A5BD81F-43AD-5B41-B208-5BB57A888A6C}" destId="{5DAE3E58-483E-F044-AC65-4883020FC345}" srcOrd="5" destOrd="0" presId="urn:microsoft.com/office/officeart/2005/8/layout/default"/>
    <dgm:cxn modelId="{6F7A95A1-F09F-4649-82CD-D4A3C3571A0D}" type="presParOf" srcId="{9A5BD81F-43AD-5B41-B208-5BB57A888A6C}" destId="{481A7E6C-0BAF-E64C-8AA8-312BABF497D0}" srcOrd="6" destOrd="0" presId="urn:microsoft.com/office/officeart/2005/8/layout/default"/>
    <dgm:cxn modelId="{C1156E2A-0633-9A43-B07F-A537E4596DB2}" type="presParOf" srcId="{9A5BD81F-43AD-5B41-B208-5BB57A888A6C}" destId="{565CF165-8AD4-5C49-BDDA-62D6FB61E975}" srcOrd="7" destOrd="0" presId="urn:microsoft.com/office/officeart/2005/8/layout/default"/>
    <dgm:cxn modelId="{7C4BBE57-3B14-194A-A3CA-8E8EFDA75CB9}" type="presParOf" srcId="{9A5BD81F-43AD-5B41-B208-5BB57A888A6C}" destId="{0978A32E-7C96-FE48-8B98-2CB7571EA8C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1C5EBE-2816-4347-9B94-AA3B24598D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0575CA-3A44-4D29-90A8-AD94CF8EE9BB}">
      <dgm:prSet/>
      <dgm:spPr/>
      <dgm:t>
        <a:bodyPr/>
        <a:lstStyle/>
        <a:p>
          <a:r>
            <a:rPr lang="en-US"/>
            <a:t>Identify vulnerable packages (npm, pip, etc.)</a:t>
          </a:r>
        </a:p>
      </dgm:t>
    </dgm:pt>
    <dgm:pt modelId="{2F95C9C1-E83C-45EC-89D7-712F933C8792}" type="parTrans" cxnId="{22F538BC-07E5-40E9-BDC2-BC4A25BF584A}">
      <dgm:prSet/>
      <dgm:spPr/>
      <dgm:t>
        <a:bodyPr/>
        <a:lstStyle/>
        <a:p>
          <a:endParaRPr lang="en-US"/>
        </a:p>
      </dgm:t>
    </dgm:pt>
    <dgm:pt modelId="{CE73D5EE-BDC3-45B9-8FE1-7B5ADAD0AD94}" type="sibTrans" cxnId="{22F538BC-07E5-40E9-BDC2-BC4A25BF584A}">
      <dgm:prSet/>
      <dgm:spPr/>
      <dgm:t>
        <a:bodyPr/>
        <a:lstStyle/>
        <a:p>
          <a:endParaRPr lang="en-US"/>
        </a:p>
      </dgm:t>
    </dgm:pt>
    <dgm:pt modelId="{8142C237-2A01-4855-8265-2F16AE7065D6}">
      <dgm:prSet/>
      <dgm:spPr/>
      <dgm:t>
        <a:bodyPr/>
        <a:lstStyle/>
        <a:p>
          <a:r>
            <a:rPr lang="en-US"/>
            <a:t>Tools: Snyk, OWASP Dependency-Check</a:t>
          </a:r>
        </a:p>
      </dgm:t>
    </dgm:pt>
    <dgm:pt modelId="{64F88050-2925-4E15-97F6-7DDFD1830A88}" type="parTrans" cxnId="{42D311A5-7B92-47CF-B584-0F48213330EE}">
      <dgm:prSet/>
      <dgm:spPr/>
      <dgm:t>
        <a:bodyPr/>
        <a:lstStyle/>
        <a:p>
          <a:endParaRPr lang="en-US"/>
        </a:p>
      </dgm:t>
    </dgm:pt>
    <dgm:pt modelId="{FD0A6F5F-72C1-41F9-93F6-6FD606534FF6}" type="sibTrans" cxnId="{42D311A5-7B92-47CF-B584-0F48213330EE}">
      <dgm:prSet/>
      <dgm:spPr/>
      <dgm:t>
        <a:bodyPr/>
        <a:lstStyle/>
        <a:p>
          <a:endParaRPr lang="en-US"/>
        </a:p>
      </dgm:t>
    </dgm:pt>
    <dgm:pt modelId="{2D33739D-0631-4B87-ABD7-787C9D65C369}">
      <dgm:prSet/>
      <dgm:spPr/>
      <dgm:t>
        <a:bodyPr/>
        <a:lstStyle/>
        <a:p>
          <a:r>
            <a:rPr lang="en-US"/>
            <a:t>Can be integrated into GitHub Actions</a:t>
          </a:r>
        </a:p>
      </dgm:t>
    </dgm:pt>
    <dgm:pt modelId="{5D0D6379-2B17-4B98-AD6E-9AA29499F9C4}" type="parTrans" cxnId="{90597886-16D9-463F-AAF2-6D01CAA03382}">
      <dgm:prSet/>
      <dgm:spPr/>
      <dgm:t>
        <a:bodyPr/>
        <a:lstStyle/>
        <a:p>
          <a:endParaRPr lang="en-US"/>
        </a:p>
      </dgm:t>
    </dgm:pt>
    <dgm:pt modelId="{D8E1DE6C-9EEF-4570-9919-F2A4E5A10170}" type="sibTrans" cxnId="{90597886-16D9-463F-AAF2-6D01CAA03382}">
      <dgm:prSet/>
      <dgm:spPr/>
      <dgm:t>
        <a:bodyPr/>
        <a:lstStyle/>
        <a:p>
          <a:endParaRPr lang="en-US"/>
        </a:p>
      </dgm:t>
    </dgm:pt>
    <dgm:pt modelId="{9C63E3DB-2F62-4CC6-95C0-25BF606CAF42}">
      <dgm:prSet/>
      <dgm:spPr/>
      <dgm:t>
        <a:bodyPr/>
        <a:lstStyle/>
        <a:p>
          <a:r>
            <a:rPr lang="en-US"/>
            <a:t>Auto PRs to upgrade insecure packages</a:t>
          </a:r>
        </a:p>
      </dgm:t>
    </dgm:pt>
    <dgm:pt modelId="{28D51537-4906-449D-9E83-D1A35EFFFA54}" type="parTrans" cxnId="{97E1C3A1-B01B-4BA4-AE17-9E4FDAF2A84C}">
      <dgm:prSet/>
      <dgm:spPr/>
      <dgm:t>
        <a:bodyPr/>
        <a:lstStyle/>
        <a:p>
          <a:endParaRPr lang="en-US"/>
        </a:p>
      </dgm:t>
    </dgm:pt>
    <dgm:pt modelId="{1726E6AB-9F6A-42CF-939B-8E8BF6150147}" type="sibTrans" cxnId="{97E1C3A1-B01B-4BA4-AE17-9E4FDAF2A84C}">
      <dgm:prSet/>
      <dgm:spPr/>
      <dgm:t>
        <a:bodyPr/>
        <a:lstStyle/>
        <a:p>
          <a:endParaRPr lang="en-US"/>
        </a:p>
      </dgm:t>
    </dgm:pt>
    <dgm:pt modelId="{BBFB7A7A-D31F-4FF6-A540-3C5E6B64C916}">
      <dgm:prSet/>
      <dgm:spPr/>
      <dgm:t>
        <a:bodyPr/>
        <a:lstStyle/>
        <a:p>
          <a:r>
            <a:rPr lang="en-US"/>
            <a:t>Supports SBOM generation</a:t>
          </a:r>
        </a:p>
      </dgm:t>
    </dgm:pt>
    <dgm:pt modelId="{09990E87-BEC2-4F88-9270-BD73DFA79FFC}" type="parTrans" cxnId="{1D8BA597-1CDF-48A6-84A2-38E4259D99E0}">
      <dgm:prSet/>
      <dgm:spPr/>
      <dgm:t>
        <a:bodyPr/>
        <a:lstStyle/>
        <a:p>
          <a:endParaRPr lang="en-US"/>
        </a:p>
      </dgm:t>
    </dgm:pt>
    <dgm:pt modelId="{6B2FE1C1-B343-437A-9998-0C2020914366}" type="sibTrans" cxnId="{1D8BA597-1CDF-48A6-84A2-38E4259D99E0}">
      <dgm:prSet/>
      <dgm:spPr/>
      <dgm:t>
        <a:bodyPr/>
        <a:lstStyle/>
        <a:p>
          <a:endParaRPr lang="en-US"/>
        </a:p>
      </dgm:t>
    </dgm:pt>
    <dgm:pt modelId="{F4350DAA-CDF2-C745-BC6C-2201992B0332}" type="pres">
      <dgm:prSet presAssocID="{061C5EBE-2816-4347-9B94-AA3B24598D27}" presName="linear" presStyleCnt="0">
        <dgm:presLayoutVars>
          <dgm:animLvl val="lvl"/>
          <dgm:resizeHandles val="exact"/>
        </dgm:presLayoutVars>
      </dgm:prSet>
      <dgm:spPr/>
    </dgm:pt>
    <dgm:pt modelId="{9827217C-F000-F841-AAB3-F2DD2D5F3EF9}" type="pres">
      <dgm:prSet presAssocID="{830575CA-3A44-4D29-90A8-AD94CF8EE9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E85C9E-CFF3-B047-AE44-2FF086CBAF46}" type="pres">
      <dgm:prSet presAssocID="{CE73D5EE-BDC3-45B9-8FE1-7B5ADAD0AD94}" presName="spacer" presStyleCnt="0"/>
      <dgm:spPr/>
    </dgm:pt>
    <dgm:pt modelId="{6CBEA70D-3FF0-2A42-8A16-4D6D697E6B97}" type="pres">
      <dgm:prSet presAssocID="{8142C237-2A01-4855-8265-2F16AE7065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ED8002-1003-934F-AAC8-A57C9BD8DDB2}" type="pres">
      <dgm:prSet presAssocID="{FD0A6F5F-72C1-41F9-93F6-6FD606534FF6}" presName="spacer" presStyleCnt="0"/>
      <dgm:spPr/>
    </dgm:pt>
    <dgm:pt modelId="{509F9440-3FEC-924A-A51D-415B2DD0FEDA}" type="pres">
      <dgm:prSet presAssocID="{2D33739D-0631-4B87-ABD7-787C9D65C3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27A8FD-22B7-A24B-A93F-ECA4ABAAB166}" type="pres">
      <dgm:prSet presAssocID="{D8E1DE6C-9EEF-4570-9919-F2A4E5A10170}" presName="spacer" presStyleCnt="0"/>
      <dgm:spPr/>
    </dgm:pt>
    <dgm:pt modelId="{E3BE6093-CEA9-A140-A2DC-68F057F57DFF}" type="pres">
      <dgm:prSet presAssocID="{9C63E3DB-2F62-4CC6-95C0-25BF606CAF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A376F3-EF14-4643-AC5D-6E1E4CDCDA2A}" type="pres">
      <dgm:prSet presAssocID="{1726E6AB-9F6A-42CF-939B-8E8BF6150147}" presName="spacer" presStyleCnt="0"/>
      <dgm:spPr/>
    </dgm:pt>
    <dgm:pt modelId="{B77B9D2D-BFF2-CF47-AEC9-3A5516771C4B}" type="pres">
      <dgm:prSet presAssocID="{BBFB7A7A-D31F-4FF6-A540-3C5E6B64C9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364029-A265-DD41-9374-EA93AC764752}" type="presOf" srcId="{830575CA-3A44-4D29-90A8-AD94CF8EE9BB}" destId="{9827217C-F000-F841-AAB3-F2DD2D5F3EF9}" srcOrd="0" destOrd="0" presId="urn:microsoft.com/office/officeart/2005/8/layout/vList2"/>
    <dgm:cxn modelId="{90597886-16D9-463F-AAF2-6D01CAA03382}" srcId="{061C5EBE-2816-4347-9B94-AA3B24598D27}" destId="{2D33739D-0631-4B87-ABD7-787C9D65C369}" srcOrd="2" destOrd="0" parTransId="{5D0D6379-2B17-4B98-AD6E-9AA29499F9C4}" sibTransId="{D8E1DE6C-9EEF-4570-9919-F2A4E5A10170}"/>
    <dgm:cxn modelId="{6D842694-9FBA-E349-99D2-5019ABC94E5C}" type="presOf" srcId="{8142C237-2A01-4855-8265-2F16AE7065D6}" destId="{6CBEA70D-3FF0-2A42-8A16-4D6D697E6B97}" srcOrd="0" destOrd="0" presId="urn:microsoft.com/office/officeart/2005/8/layout/vList2"/>
    <dgm:cxn modelId="{1D8BA597-1CDF-48A6-84A2-38E4259D99E0}" srcId="{061C5EBE-2816-4347-9B94-AA3B24598D27}" destId="{BBFB7A7A-D31F-4FF6-A540-3C5E6B64C916}" srcOrd="4" destOrd="0" parTransId="{09990E87-BEC2-4F88-9270-BD73DFA79FFC}" sibTransId="{6B2FE1C1-B343-437A-9998-0C2020914366}"/>
    <dgm:cxn modelId="{97E1C3A1-B01B-4BA4-AE17-9E4FDAF2A84C}" srcId="{061C5EBE-2816-4347-9B94-AA3B24598D27}" destId="{9C63E3DB-2F62-4CC6-95C0-25BF606CAF42}" srcOrd="3" destOrd="0" parTransId="{28D51537-4906-449D-9E83-D1A35EFFFA54}" sibTransId="{1726E6AB-9F6A-42CF-939B-8E8BF6150147}"/>
    <dgm:cxn modelId="{D59FA9A4-50E2-C243-BF2A-0BCE3469ABCA}" type="presOf" srcId="{BBFB7A7A-D31F-4FF6-A540-3C5E6B64C916}" destId="{B77B9D2D-BFF2-CF47-AEC9-3A5516771C4B}" srcOrd="0" destOrd="0" presId="urn:microsoft.com/office/officeart/2005/8/layout/vList2"/>
    <dgm:cxn modelId="{42D311A5-7B92-47CF-B584-0F48213330EE}" srcId="{061C5EBE-2816-4347-9B94-AA3B24598D27}" destId="{8142C237-2A01-4855-8265-2F16AE7065D6}" srcOrd="1" destOrd="0" parTransId="{64F88050-2925-4E15-97F6-7DDFD1830A88}" sibTransId="{FD0A6F5F-72C1-41F9-93F6-6FD606534FF6}"/>
    <dgm:cxn modelId="{377F33B1-6D8E-4947-8326-51E77003E7C4}" type="presOf" srcId="{2D33739D-0631-4B87-ABD7-787C9D65C369}" destId="{509F9440-3FEC-924A-A51D-415B2DD0FEDA}" srcOrd="0" destOrd="0" presId="urn:microsoft.com/office/officeart/2005/8/layout/vList2"/>
    <dgm:cxn modelId="{43BB92B8-301D-1046-9BBE-71CF44CCE2DD}" type="presOf" srcId="{061C5EBE-2816-4347-9B94-AA3B24598D27}" destId="{F4350DAA-CDF2-C745-BC6C-2201992B0332}" srcOrd="0" destOrd="0" presId="urn:microsoft.com/office/officeart/2005/8/layout/vList2"/>
    <dgm:cxn modelId="{22F538BC-07E5-40E9-BDC2-BC4A25BF584A}" srcId="{061C5EBE-2816-4347-9B94-AA3B24598D27}" destId="{830575CA-3A44-4D29-90A8-AD94CF8EE9BB}" srcOrd="0" destOrd="0" parTransId="{2F95C9C1-E83C-45EC-89D7-712F933C8792}" sibTransId="{CE73D5EE-BDC3-45B9-8FE1-7B5ADAD0AD94}"/>
    <dgm:cxn modelId="{5E234DF1-C048-2449-872A-52DDB97C05AD}" type="presOf" srcId="{9C63E3DB-2F62-4CC6-95C0-25BF606CAF42}" destId="{E3BE6093-CEA9-A140-A2DC-68F057F57DFF}" srcOrd="0" destOrd="0" presId="urn:microsoft.com/office/officeart/2005/8/layout/vList2"/>
    <dgm:cxn modelId="{78846184-BBBF-924F-8F76-245E4EA10BE2}" type="presParOf" srcId="{F4350DAA-CDF2-C745-BC6C-2201992B0332}" destId="{9827217C-F000-F841-AAB3-F2DD2D5F3EF9}" srcOrd="0" destOrd="0" presId="urn:microsoft.com/office/officeart/2005/8/layout/vList2"/>
    <dgm:cxn modelId="{196606E7-0E15-3449-AFDA-B37D12C789D7}" type="presParOf" srcId="{F4350DAA-CDF2-C745-BC6C-2201992B0332}" destId="{AEE85C9E-CFF3-B047-AE44-2FF086CBAF46}" srcOrd="1" destOrd="0" presId="urn:microsoft.com/office/officeart/2005/8/layout/vList2"/>
    <dgm:cxn modelId="{E95406A4-458A-7C43-B48A-3D2EA1A030A4}" type="presParOf" srcId="{F4350DAA-CDF2-C745-BC6C-2201992B0332}" destId="{6CBEA70D-3FF0-2A42-8A16-4D6D697E6B97}" srcOrd="2" destOrd="0" presId="urn:microsoft.com/office/officeart/2005/8/layout/vList2"/>
    <dgm:cxn modelId="{753EDAF6-3D70-8F4E-9EFC-5AA72B1DDA1C}" type="presParOf" srcId="{F4350DAA-CDF2-C745-BC6C-2201992B0332}" destId="{4BED8002-1003-934F-AAC8-A57C9BD8DDB2}" srcOrd="3" destOrd="0" presId="urn:microsoft.com/office/officeart/2005/8/layout/vList2"/>
    <dgm:cxn modelId="{8FD32D96-5334-824A-883B-81231EA74FAE}" type="presParOf" srcId="{F4350DAA-CDF2-C745-BC6C-2201992B0332}" destId="{509F9440-3FEC-924A-A51D-415B2DD0FEDA}" srcOrd="4" destOrd="0" presId="urn:microsoft.com/office/officeart/2005/8/layout/vList2"/>
    <dgm:cxn modelId="{900647AD-483D-C643-8B7B-D0BFDC5D8FE8}" type="presParOf" srcId="{F4350DAA-CDF2-C745-BC6C-2201992B0332}" destId="{2E27A8FD-22B7-A24B-A93F-ECA4ABAAB166}" srcOrd="5" destOrd="0" presId="urn:microsoft.com/office/officeart/2005/8/layout/vList2"/>
    <dgm:cxn modelId="{CFFA51E6-F1B7-4143-A99E-3439AA81A45C}" type="presParOf" srcId="{F4350DAA-CDF2-C745-BC6C-2201992B0332}" destId="{E3BE6093-CEA9-A140-A2DC-68F057F57DFF}" srcOrd="6" destOrd="0" presId="urn:microsoft.com/office/officeart/2005/8/layout/vList2"/>
    <dgm:cxn modelId="{AF1F6A09-8DA6-D445-9A05-7787B8D7257B}" type="presParOf" srcId="{F4350DAA-CDF2-C745-BC6C-2201992B0332}" destId="{54A376F3-EF14-4643-AC5D-6E1E4CDCDA2A}" srcOrd="7" destOrd="0" presId="urn:microsoft.com/office/officeart/2005/8/layout/vList2"/>
    <dgm:cxn modelId="{285567CF-A891-5F43-849E-C02E60C5F69D}" type="presParOf" srcId="{F4350DAA-CDF2-C745-BC6C-2201992B0332}" destId="{B77B9D2D-BFF2-CF47-AEC9-3A5516771C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1D876C-0994-408A-996C-C331E77714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FF9869-D07A-439F-A4BA-73328C6F88EB}">
      <dgm:prSet/>
      <dgm:spPr/>
      <dgm:t>
        <a:bodyPr/>
        <a:lstStyle/>
        <a:p>
          <a:r>
            <a:rPr lang="en-US"/>
            <a:t>Autocomplete code securely using AI</a:t>
          </a:r>
        </a:p>
      </dgm:t>
    </dgm:pt>
    <dgm:pt modelId="{F3545F61-32D0-4B6F-9682-6499A09F3AF8}" type="parTrans" cxnId="{7E4CD70F-2CC5-4CB7-94C0-F5B99DAE668C}">
      <dgm:prSet/>
      <dgm:spPr/>
      <dgm:t>
        <a:bodyPr/>
        <a:lstStyle/>
        <a:p>
          <a:endParaRPr lang="en-US"/>
        </a:p>
      </dgm:t>
    </dgm:pt>
    <dgm:pt modelId="{3F8D0F1E-5773-45D3-ABF4-2992F65E43A8}" type="sibTrans" cxnId="{7E4CD70F-2CC5-4CB7-94C0-F5B99DAE668C}">
      <dgm:prSet/>
      <dgm:spPr/>
      <dgm:t>
        <a:bodyPr/>
        <a:lstStyle/>
        <a:p>
          <a:endParaRPr lang="en-US"/>
        </a:p>
      </dgm:t>
    </dgm:pt>
    <dgm:pt modelId="{417E0D23-6E7A-4243-B76D-1BE321F37291}">
      <dgm:prSet/>
      <dgm:spPr/>
      <dgm:t>
        <a:bodyPr/>
        <a:lstStyle/>
        <a:p>
          <a:r>
            <a:rPr lang="en-US"/>
            <a:t>Offers contextual suggestions</a:t>
          </a:r>
        </a:p>
      </dgm:t>
    </dgm:pt>
    <dgm:pt modelId="{ADF84852-CF60-4288-9336-FDCADDE739C1}" type="parTrans" cxnId="{66E08AD8-2472-49F3-A968-5F5AB70B3894}">
      <dgm:prSet/>
      <dgm:spPr/>
      <dgm:t>
        <a:bodyPr/>
        <a:lstStyle/>
        <a:p>
          <a:endParaRPr lang="en-US"/>
        </a:p>
      </dgm:t>
    </dgm:pt>
    <dgm:pt modelId="{E7E0024E-6731-4A3E-BD2A-D47AF7B750C6}" type="sibTrans" cxnId="{66E08AD8-2472-49F3-A968-5F5AB70B3894}">
      <dgm:prSet/>
      <dgm:spPr/>
      <dgm:t>
        <a:bodyPr/>
        <a:lstStyle/>
        <a:p>
          <a:endParaRPr lang="en-US"/>
        </a:p>
      </dgm:t>
    </dgm:pt>
    <dgm:pt modelId="{3060F01B-1DEF-4E8F-8F9E-9C2F0A8EC903}">
      <dgm:prSet/>
      <dgm:spPr/>
      <dgm:t>
        <a:bodyPr/>
        <a:lstStyle/>
        <a:p>
          <a:r>
            <a:rPr lang="en-US"/>
            <a:t>Trained on open-source repositories</a:t>
          </a:r>
        </a:p>
      </dgm:t>
    </dgm:pt>
    <dgm:pt modelId="{DAFDC1A4-28A5-441C-A734-33CD5087BFFC}" type="parTrans" cxnId="{CCB62ABC-7D84-445C-89F9-673D4098298F}">
      <dgm:prSet/>
      <dgm:spPr/>
      <dgm:t>
        <a:bodyPr/>
        <a:lstStyle/>
        <a:p>
          <a:endParaRPr lang="en-US"/>
        </a:p>
      </dgm:t>
    </dgm:pt>
    <dgm:pt modelId="{A3D201EB-1AFE-4748-B047-533275DF5E80}" type="sibTrans" cxnId="{CCB62ABC-7D84-445C-89F9-673D4098298F}">
      <dgm:prSet/>
      <dgm:spPr/>
      <dgm:t>
        <a:bodyPr/>
        <a:lstStyle/>
        <a:p>
          <a:endParaRPr lang="en-US"/>
        </a:p>
      </dgm:t>
    </dgm:pt>
    <dgm:pt modelId="{DDF82C74-2C55-46EC-85D2-764D66DD10C3}">
      <dgm:prSet/>
      <dgm:spPr/>
      <dgm:t>
        <a:bodyPr/>
        <a:lstStyle/>
        <a:p>
          <a:r>
            <a:rPr lang="en-US"/>
            <a:t>Increases productivity and security awareness</a:t>
          </a:r>
        </a:p>
      </dgm:t>
    </dgm:pt>
    <dgm:pt modelId="{49BD6B3D-AA5A-463F-A5F5-2B5FA2CFFE55}" type="parTrans" cxnId="{04FACDAA-E948-4E31-B9F5-14FFE53D8677}">
      <dgm:prSet/>
      <dgm:spPr/>
      <dgm:t>
        <a:bodyPr/>
        <a:lstStyle/>
        <a:p>
          <a:endParaRPr lang="en-US"/>
        </a:p>
      </dgm:t>
    </dgm:pt>
    <dgm:pt modelId="{25DED809-A579-4EEC-A6BD-6349458CB349}" type="sibTrans" cxnId="{04FACDAA-E948-4E31-B9F5-14FFE53D8677}">
      <dgm:prSet/>
      <dgm:spPr/>
      <dgm:t>
        <a:bodyPr/>
        <a:lstStyle/>
        <a:p>
          <a:endParaRPr lang="en-US"/>
        </a:p>
      </dgm:t>
    </dgm:pt>
    <dgm:pt modelId="{B50B20AE-93B3-4346-802F-F6CB5C030058}">
      <dgm:prSet/>
      <dgm:spPr/>
      <dgm:t>
        <a:bodyPr/>
        <a:lstStyle/>
        <a:p>
          <a:r>
            <a:rPr lang="en-US"/>
            <a:t>Helps follow best coding practices</a:t>
          </a:r>
        </a:p>
      </dgm:t>
    </dgm:pt>
    <dgm:pt modelId="{2214676B-99BE-4CFF-8C2E-D8D405BBCA73}" type="parTrans" cxnId="{1CA385E5-3999-4389-B5A0-C9FACD1F9928}">
      <dgm:prSet/>
      <dgm:spPr/>
      <dgm:t>
        <a:bodyPr/>
        <a:lstStyle/>
        <a:p>
          <a:endParaRPr lang="en-US"/>
        </a:p>
      </dgm:t>
    </dgm:pt>
    <dgm:pt modelId="{466F7FB7-CFE5-422F-8783-262C0F78B967}" type="sibTrans" cxnId="{1CA385E5-3999-4389-B5A0-C9FACD1F9928}">
      <dgm:prSet/>
      <dgm:spPr/>
      <dgm:t>
        <a:bodyPr/>
        <a:lstStyle/>
        <a:p>
          <a:endParaRPr lang="en-US"/>
        </a:p>
      </dgm:t>
    </dgm:pt>
    <dgm:pt modelId="{4D38799E-1AA7-4641-B256-D84C7E83C83D}" type="pres">
      <dgm:prSet presAssocID="{121D876C-0994-408A-996C-C331E7771461}" presName="root" presStyleCnt="0">
        <dgm:presLayoutVars>
          <dgm:dir/>
          <dgm:resizeHandles val="exact"/>
        </dgm:presLayoutVars>
      </dgm:prSet>
      <dgm:spPr/>
    </dgm:pt>
    <dgm:pt modelId="{0EB6F873-82B6-45D1-95FD-7304AFA67792}" type="pres">
      <dgm:prSet presAssocID="{65FF9869-D07A-439F-A4BA-73328C6F88EB}" presName="compNode" presStyleCnt="0"/>
      <dgm:spPr/>
    </dgm:pt>
    <dgm:pt modelId="{44A3FA91-DA9E-477E-8B16-DAAE2D47914C}" type="pres">
      <dgm:prSet presAssocID="{65FF9869-D07A-439F-A4BA-73328C6F88EB}" presName="bgRect" presStyleLbl="bgShp" presStyleIdx="0" presStyleCnt="5"/>
      <dgm:spPr/>
    </dgm:pt>
    <dgm:pt modelId="{1936AC75-5B18-443D-A7F9-FC92232E54B6}" type="pres">
      <dgm:prSet presAssocID="{65FF9869-D07A-439F-A4BA-73328C6F88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08CFF91-74B0-4278-946E-C9B45C309E65}" type="pres">
      <dgm:prSet presAssocID="{65FF9869-D07A-439F-A4BA-73328C6F88EB}" presName="spaceRect" presStyleCnt="0"/>
      <dgm:spPr/>
    </dgm:pt>
    <dgm:pt modelId="{6CCA9776-26DF-4C43-9C1B-ADE455EE39D2}" type="pres">
      <dgm:prSet presAssocID="{65FF9869-D07A-439F-A4BA-73328C6F88EB}" presName="parTx" presStyleLbl="revTx" presStyleIdx="0" presStyleCnt="5">
        <dgm:presLayoutVars>
          <dgm:chMax val="0"/>
          <dgm:chPref val="0"/>
        </dgm:presLayoutVars>
      </dgm:prSet>
      <dgm:spPr/>
    </dgm:pt>
    <dgm:pt modelId="{BC856BC7-8D43-46EA-AC57-3B70D2C000C9}" type="pres">
      <dgm:prSet presAssocID="{3F8D0F1E-5773-45D3-ABF4-2992F65E43A8}" presName="sibTrans" presStyleCnt="0"/>
      <dgm:spPr/>
    </dgm:pt>
    <dgm:pt modelId="{387CFAE1-90B5-4239-AB53-3B49F6B6247A}" type="pres">
      <dgm:prSet presAssocID="{417E0D23-6E7A-4243-B76D-1BE321F37291}" presName="compNode" presStyleCnt="0"/>
      <dgm:spPr/>
    </dgm:pt>
    <dgm:pt modelId="{6107F8A4-EEC4-4617-B01E-168DECAABD7B}" type="pres">
      <dgm:prSet presAssocID="{417E0D23-6E7A-4243-B76D-1BE321F37291}" presName="bgRect" presStyleLbl="bgShp" presStyleIdx="1" presStyleCnt="5"/>
      <dgm:spPr/>
    </dgm:pt>
    <dgm:pt modelId="{FCB32629-1CAA-458A-98EF-FD66A814E589}" type="pres">
      <dgm:prSet presAssocID="{417E0D23-6E7A-4243-B76D-1BE321F372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D080119-1CE3-4E7D-A84E-43F5CB2EE4E8}" type="pres">
      <dgm:prSet presAssocID="{417E0D23-6E7A-4243-B76D-1BE321F37291}" presName="spaceRect" presStyleCnt="0"/>
      <dgm:spPr/>
    </dgm:pt>
    <dgm:pt modelId="{DB5715A8-5086-474F-A7F5-8A3A0AA6518E}" type="pres">
      <dgm:prSet presAssocID="{417E0D23-6E7A-4243-B76D-1BE321F37291}" presName="parTx" presStyleLbl="revTx" presStyleIdx="1" presStyleCnt="5">
        <dgm:presLayoutVars>
          <dgm:chMax val="0"/>
          <dgm:chPref val="0"/>
        </dgm:presLayoutVars>
      </dgm:prSet>
      <dgm:spPr/>
    </dgm:pt>
    <dgm:pt modelId="{72FFE884-241A-4372-9B85-DD336595E418}" type="pres">
      <dgm:prSet presAssocID="{E7E0024E-6731-4A3E-BD2A-D47AF7B750C6}" presName="sibTrans" presStyleCnt="0"/>
      <dgm:spPr/>
    </dgm:pt>
    <dgm:pt modelId="{9C7BCD85-3B40-43F1-BBBB-FE70065D4432}" type="pres">
      <dgm:prSet presAssocID="{3060F01B-1DEF-4E8F-8F9E-9C2F0A8EC903}" presName="compNode" presStyleCnt="0"/>
      <dgm:spPr/>
    </dgm:pt>
    <dgm:pt modelId="{81B112B1-8660-4F3B-8969-2FF8DDD2082D}" type="pres">
      <dgm:prSet presAssocID="{3060F01B-1DEF-4E8F-8F9E-9C2F0A8EC903}" presName="bgRect" presStyleLbl="bgShp" presStyleIdx="2" presStyleCnt="5"/>
      <dgm:spPr/>
    </dgm:pt>
    <dgm:pt modelId="{98FEEFDD-C23E-42DF-A34B-83B53817B5CE}" type="pres">
      <dgm:prSet presAssocID="{3060F01B-1DEF-4E8F-8F9E-9C2F0A8EC9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9978C3A-549D-439E-9421-2B88C398F529}" type="pres">
      <dgm:prSet presAssocID="{3060F01B-1DEF-4E8F-8F9E-9C2F0A8EC903}" presName="spaceRect" presStyleCnt="0"/>
      <dgm:spPr/>
    </dgm:pt>
    <dgm:pt modelId="{1549F340-8647-43D8-8A3B-C0EC18DB8C07}" type="pres">
      <dgm:prSet presAssocID="{3060F01B-1DEF-4E8F-8F9E-9C2F0A8EC903}" presName="parTx" presStyleLbl="revTx" presStyleIdx="2" presStyleCnt="5">
        <dgm:presLayoutVars>
          <dgm:chMax val="0"/>
          <dgm:chPref val="0"/>
        </dgm:presLayoutVars>
      </dgm:prSet>
      <dgm:spPr/>
    </dgm:pt>
    <dgm:pt modelId="{B6643BD5-E6C7-44E8-94AD-DF03FE0FD1D1}" type="pres">
      <dgm:prSet presAssocID="{A3D201EB-1AFE-4748-B047-533275DF5E80}" presName="sibTrans" presStyleCnt="0"/>
      <dgm:spPr/>
    </dgm:pt>
    <dgm:pt modelId="{E20B50D9-3F59-4825-AE0E-8B2DE8106D14}" type="pres">
      <dgm:prSet presAssocID="{DDF82C74-2C55-46EC-85D2-764D66DD10C3}" presName="compNode" presStyleCnt="0"/>
      <dgm:spPr/>
    </dgm:pt>
    <dgm:pt modelId="{CE1851E8-E48B-49EF-9F7A-02F257517F8A}" type="pres">
      <dgm:prSet presAssocID="{DDF82C74-2C55-46EC-85D2-764D66DD10C3}" presName="bgRect" presStyleLbl="bgShp" presStyleIdx="3" presStyleCnt="5"/>
      <dgm:spPr/>
    </dgm:pt>
    <dgm:pt modelId="{9F20A3DD-C527-48EA-9524-E8428BCD3373}" type="pres">
      <dgm:prSet presAssocID="{DDF82C74-2C55-46EC-85D2-764D66DD10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89EFFE0-3A46-4284-9BB5-76A979A2508C}" type="pres">
      <dgm:prSet presAssocID="{DDF82C74-2C55-46EC-85D2-764D66DD10C3}" presName="spaceRect" presStyleCnt="0"/>
      <dgm:spPr/>
    </dgm:pt>
    <dgm:pt modelId="{3B8D5D3A-6590-4F17-8D52-B59062ADA55F}" type="pres">
      <dgm:prSet presAssocID="{DDF82C74-2C55-46EC-85D2-764D66DD10C3}" presName="parTx" presStyleLbl="revTx" presStyleIdx="3" presStyleCnt="5">
        <dgm:presLayoutVars>
          <dgm:chMax val="0"/>
          <dgm:chPref val="0"/>
        </dgm:presLayoutVars>
      </dgm:prSet>
      <dgm:spPr/>
    </dgm:pt>
    <dgm:pt modelId="{B601E0A7-E0B5-48B6-AA45-860C3168FD65}" type="pres">
      <dgm:prSet presAssocID="{25DED809-A579-4EEC-A6BD-6349458CB349}" presName="sibTrans" presStyleCnt="0"/>
      <dgm:spPr/>
    </dgm:pt>
    <dgm:pt modelId="{8C01F25F-40BF-423B-A315-CC15A7623DAE}" type="pres">
      <dgm:prSet presAssocID="{B50B20AE-93B3-4346-802F-F6CB5C030058}" presName="compNode" presStyleCnt="0"/>
      <dgm:spPr/>
    </dgm:pt>
    <dgm:pt modelId="{4D6FB1D7-B5DA-4028-8058-8466B5E3C422}" type="pres">
      <dgm:prSet presAssocID="{B50B20AE-93B3-4346-802F-F6CB5C030058}" presName="bgRect" presStyleLbl="bgShp" presStyleIdx="4" presStyleCnt="5"/>
      <dgm:spPr/>
    </dgm:pt>
    <dgm:pt modelId="{40C2A75E-B986-40B7-B6DE-9E3E241E5BD6}" type="pres">
      <dgm:prSet presAssocID="{B50B20AE-93B3-4346-802F-F6CB5C0300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55BE58-3900-40CE-87CA-5508D7EF013E}" type="pres">
      <dgm:prSet presAssocID="{B50B20AE-93B3-4346-802F-F6CB5C030058}" presName="spaceRect" presStyleCnt="0"/>
      <dgm:spPr/>
    </dgm:pt>
    <dgm:pt modelId="{0CBDCAE2-EB68-4EC6-8420-FEEBA0416324}" type="pres">
      <dgm:prSet presAssocID="{B50B20AE-93B3-4346-802F-F6CB5C0300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E4CD70F-2CC5-4CB7-94C0-F5B99DAE668C}" srcId="{121D876C-0994-408A-996C-C331E7771461}" destId="{65FF9869-D07A-439F-A4BA-73328C6F88EB}" srcOrd="0" destOrd="0" parTransId="{F3545F61-32D0-4B6F-9682-6499A09F3AF8}" sibTransId="{3F8D0F1E-5773-45D3-ABF4-2992F65E43A8}"/>
    <dgm:cxn modelId="{5B8C1E28-0D91-48A4-A671-DF8F0624186C}" type="presOf" srcId="{417E0D23-6E7A-4243-B76D-1BE321F37291}" destId="{DB5715A8-5086-474F-A7F5-8A3A0AA6518E}" srcOrd="0" destOrd="0" presId="urn:microsoft.com/office/officeart/2018/2/layout/IconVerticalSolidList"/>
    <dgm:cxn modelId="{63D4409A-C1B0-43FA-B2EC-58DBD689750F}" type="presOf" srcId="{DDF82C74-2C55-46EC-85D2-764D66DD10C3}" destId="{3B8D5D3A-6590-4F17-8D52-B59062ADA55F}" srcOrd="0" destOrd="0" presId="urn:microsoft.com/office/officeart/2018/2/layout/IconVerticalSolidList"/>
    <dgm:cxn modelId="{6CBF8F9F-CB5A-4BF9-A15C-5518757620E8}" type="presOf" srcId="{65FF9869-D07A-439F-A4BA-73328C6F88EB}" destId="{6CCA9776-26DF-4C43-9C1B-ADE455EE39D2}" srcOrd="0" destOrd="0" presId="urn:microsoft.com/office/officeart/2018/2/layout/IconVerticalSolidList"/>
    <dgm:cxn modelId="{04FACDAA-E948-4E31-B9F5-14FFE53D8677}" srcId="{121D876C-0994-408A-996C-C331E7771461}" destId="{DDF82C74-2C55-46EC-85D2-764D66DD10C3}" srcOrd="3" destOrd="0" parTransId="{49BD6B3D-AA5A-463F-A5F5-2B5FA2CFFE55}" sibTransId="{25DED809-A579-4EEC-A6BD-6349458CB349}"/>
    <dgm:cxn modelId="{C4ECC0B1-7324-4E7C-8D56-B2C3175B50EA}" type="presOf" srcId="{3060F01B-1DEF-4E8F-8F9E-9C2F0A8EC903}" destId="{1549F340-8647-43D8-8A3B-C0EC18DB8C07}" srcOrd="0" destOrd="0" presId="urn:microsoft.com/office/officeart/2018/2/layout/IconVerticalSolidList"/>
    <dgm:cxn modelId="{CCB62ABC-7D84-445C-89F9-673D4098298F}" srcId="{121D876C-0994-408A-996C-C331E7771461}" destId="{3060F01B-1DEF-4E8F-8F9E-9C2F0A8EC903}" srcOrd="2" destOrd="0" parTransId="{DAFDC1A4-28A5-441C-A734-33CD5087BFFC}" sibTransId="{A3D201EB-1AFE-4748-B047-533275DF5E80}"/>
    <dgm:cxn modelId="{66E08AD8-2472-49F3-A968-5F5AB70B3894}" srcId="{121D876C-0994-408A-996C-C331E7771461}" destId="{417E0D23-6E7A-4243-B76D-1BE321F37291}" srcOrd="1" destOrd="0" parTransId="{ADF84852-CF60-4288-9336-FDCADDE739C1}" sibTransId="{E7E0024E-6731-4A3E-BD2A-D47AF7B750C6}"/>
    <dgm:cxn modelId="{1CA385E5-3999-4389-B5A0-C9FACD1F9928}" srcId="{121D876C-0994-408A-996C-C331E7771461}" destId="{B50B20AE-93B3-4346-802F-F6CB5C030058}" srcOrd="4" destOrd="0" parTransId="{2214676B-99BE-4CFF-8C2E-D8D405BBCA73}" sibTransId="{466F7FB7-CFE5-422F-8783-262C0F78B967}"/>
    <dgm:cxn modelId="{635F49ED-2C7F-454A-8E8D-63CE3F14B8C0}" type="presOf" srcId="{B50B20AE-93B3-4346-802F-F6CB5C030058}" destId="{0CBDCAE2-EB68-4EC6-8420-FEEBA0416324}" srcOrd="0" destOrd="0" presId="urn:microsoft.com/office/officeart/2018/2/layout/IconVerticalSolidList"/>
    <dgm:cxn modelId="{76203BFE-1BC8-4284-B297-FFB46D9F28C8}" type="presOf" srcId="{121D876C-0994-408A-996C-C331E7771461}" destId="{4D38799E-1AA7-4641-B256-D84C7E83C83D}" srcOrd="0" destOrd="0" presId="urn:microsoft.com/office/officeart/2018/2/layout/IconVerticalSolidList"/>
    <dgm:cxn modelId="{A6CBCD4C-7C0D-48B2-88B9-C054C1C8DCA9}" type="presParOf" srcId="{4D38799E-1AA7-4641-B256-D84C7E83C83D}" destId="{0EB6F873-82B6-45D1-95FD-7304AFA67792}" srcOrd="0" destOrd="0" presId="urn:microsoft.com/office/officeart/2018/2/layout/IconVerticalSolidList"/>
    <dgm:cxn modelId="{85186FFE-0702-48D0-A37A-97FE19596D92}" type="presParOf" srcId="{0EB6F873-82B6-45D1-95FD-7304AFA67792}" destId="{44A3FA91-DA9E-477E-8B16-DAAE2D47914C}" srcOrd="0" destOrd="0" presId="urn:microsoft.com/office/officeart/2018/2/layout/IconVerticalSolidList"/>
    <dgm:cxn modelId="{256DF4E5-81E0-44ED-9BE2-8A9098A767E5}" type="presParOf" srcId="{0EB6F873-82B6-45D1-95FD-7304AFA67792}" destId="{1936AC75-5B18-443D-A7F9-FC92232E54B6}" srcOrd="1" destOrd="0" presId="urn:microsoft.com/office/officeart/2018/2/layout/IconVerticalSolidList"/>
    <dgm:cxn modelId="{A8456861-B2F8-4000-A186-34B79D6CBA9D}" type="presParOf" srcId="{0EB6F873-82B6-45D1-95FD-7304AFA67792}" destId="{D08CFF91-74B0-4278-946E-C9B45C309E65}" srcOrd="2" destOrd="0" presId="urn:microsoft.com/office/officeart/2018/2/layout/IconVerticalSolidList"/>
    <dgm:cxn modelId="{A252BC9D-1123-4C89-AFA1-22651618B41C}" type="presParOf" srcId="{0EB6F873-82B6-45D1-95FD-7304AFA67792}" destId="{6CCA9776-26DF-4C43-9C1B-ADE455EE39D2}" srcOrd="3" destOrd="0" presId="urn:microsoft.com/office/officeart/2018/2/layout/IconVerticalSolidList"/>
    <dgm:cxn modelId="{38684BA8-D6F0-4296-A185-D9653051D01E}" type="presParOf" srcId="{4D38799E-1AA7-4641-B256-D84C7E83C83D}" destId="{BC856BC7-8D43-46EA-AC57-3B70D2C000C9}" srcOrd="1" destOrd="0" presId="urn:microsoft.com/office/officeart/2018/2/layout/IconVerticalSolidList"/>
    <dgm:cxn modelId="{932ED05D-9207-494A-93B2-78C4E124B658}" type="presParOf" srcId="{4D38799E-1AA7-4641-B256-D84C7E83C83D}" destId="{387CFAE1-90B5-4239-AB53-3B49F6B6247A}" srcOrd="2" destOrd="0" presId="urn:microsoft.com/office/officeart/2018/2/layout/IconVerticalSolidList"/>
    <dgm:cxn modelId="{344EB5FB-8227-48C3-B010-88F9FE5C8073}" type="presParOf" srcId="{387CFAE1-90B5-4239-AB53-3B49F6B6247A}" destId="{6107F8A4-EEC4-4617-B01E-168DECAABD7B}" srcOrd="0" destOrd="0" presId="urn:microsoft.com/office/officeart/2018/2/layout/IconVerticalSolidList"/>
    <dgm:cxn modelId="{3D55343A-288B-4A1D-88C4-BF4E1CD0A36B}" type="presParOf" srcId="{387CFAE1-90B5-4239-AB53-3B49F6B6247A}" destId="{FCB32629-1CAA-458A-98EF-FD66A814E589}" srcOrd="1" destOrd="0" presId="urn:microsoft.com/office/officeart/2018/2/layout/IconVerticalSolidList"/>
    <dgm:cxn modelId="{95CC6F31-7203-471F-8006-10B8A1A066C3}" type="presParOf" srcId="{387CFAE1-90B5-4239-AB53-3B49F6B6247A}" destId="{6D080119-1CE3-4E7D-A84E-43F5CB2EE4E8}" srcOrd="2" destOrd="0" presId="urn:microsoft.com/office/officeart/2018/2/layout/IconVerticalSolidList"/>
    <dgm:cxn modelId="{762AAC40-0890-45A6-97F9-8D8D42589FB4}" type="presParOf" srcId="{387CFAE1-90B5-4239-AB53-3B49F6B6247A}" destId="{DB5715A8-5086-474F-A7F5-8A3A0AA6518E}" srcOrd="3" destOrd="0" presId="urn:microsoft.com/office/officeart/2018/2/layout/IconVerticalSolidList"/>
    <dgm:cxn modelId="{B25A2A23-C47D-46B3-89AE-0BDA38DB99AC}" type="presParOf" srcId="{4D38799E-1AA7-4641-B256-D84C7E83C83D}" destId="{72FFE884-241A-4372-9B85-DD336595E418}" srcOrd="3" destOrd="0" presId="urn:microsoft.com/office/officeart/2018/2/layout/IconVerticalSolidList"/>
    <dgm:cxn modelId="{3C32FEBF-6A94-40BF-ADDA-3734A889A993}" type="presParOf" srcId="{4D38799E-1AA7-4641-B256-D84C7E83C83D}" destId="{9C7BCD85-3B40-43F1-BBBB-FE70065D4432}" srcOrd="4" destOrd="0" presId="urn:microsoft.com/office/officeart/2018/2/layout/IconVerticalSolidList"/>
    <dgm:cxn modelId="{4FDE4660-7BBF-41AE-AD21-D5FAACFEB4D9}" type="presParOf" srcId="{9C7BCD85-3B40-43F1-BBBB-FE70065D4432}" destId="{81B112B1-8660-4F3B-8969-2FF8DDD2082D}" srcOrd="0" destOrd="0" presId="urn:microsoft.com/office/officeart/2018/2/layout/IconVerticalSolidList"/>
    <dgm:cxn modelId="{99FB0FD9-8854-4F40-8076-A8F8889D0A58}" type="presParOf" srcId="{9C7BCD85-3B40-43F1-BBBB-FE70065D4432}" destId="{98FEEFDD-C23E-42DF-A34B-83B53817B5CE}" srcOrd="1" destOrd="0" presId="urn:microsoft.com/office/officeart/2018/2/layout/IconVerticalSolidList"/>
    <dgm:cxn modelId="{9F4EC2BE-7E69-4E4F-837F-3E1F942F30B8}" type="presParOf" srcId="{9C7BCD85-3B40-43F1-BBBB-FE70065D4432}" destId="{49978C3A-549D-439E-9421-2B88C398F529}" srcOrd="2" destOrd="0" presId="urn:microsoft.com/office/officeart/2018/2/layout/IconVerticalSolidList"/>
    <dgm:cxn modelId="{98A4DB3A-75E8-451C-AE59-B29054C63B8B}" type="presParOf" srcId="{9C7BCD85-3B40-43F1-BBBB-FE70065D4432}" destId="{1549F340-8647-43D8-8A3B-C0EC18DB8C07}" srcOrd="3" destOrd="0" presId="urn:microsoft.com/office/officeart/2018/2/layout/IconVerticalSolidList"/>
    <dgm:cxn modelId="{02AA56EF-AECB-4BC7-A738-8360FC749AE0}" type="presParOf" srcId="{4D38799E-1AA7-4641-B256-D84C7E83C83D}" destId="{B6643BD5-E6C7-44E8-94AD-DF03FE0FD1D1}" srcOrd="5" destOrd="0" presId="urn:microsoft.com/office/officeart/2018/2/layout/IconVerticalSolidList"/>
    <dgm:cxn modelId="{60B0577F-76C2-4804-9343-2627AF17A9A9}" type="presParOf" srcId="{4D38799E-1AA7-4641-B256-D84C7E83C83D}" destId="{E20B50D9-3F59-4825-AE0E-8B2DE8106D14}" srcOrd="6" destOrd="0" presId="urn:microsoft.com/office/officeart/2018/2/layout/IconVerticalSolidList"/>
    <dgm:cxn modelId="{FD0D853C-8F37-4438-8DA6-FAEF1297E582}" type="presParOf" srcId="{E20B50D9-3F59-4825-AE0E-8B2DE8106D14}" destId="{CE1851E8-E48B-49EF-9F7A-02F257517F8A}" srcOrd="0" destOrd="0" presId="urn:microsoft.com/office/officeart/2018/2/layout/IconVerticalSolidList"/>
    <dgm:cxn modelId="{DA56D974-36F2-43ED-8073-0491557489F0}" type="presParOf" srcId="{E20B50D9-3F59-4825-AE0E-8B2DE8106D14}" destId="{9F20A3DD-C527-48EA-9524-E8428BCD3373}" srcOrd="1" destOrd="0" presId="urn:microsoft.com/office/officeart/2018/2/layout/IconVerticalSolidList"/>
    <dgm:cxn modelId="{2C7C8440-6D49-4CE9-B6D4-15C0DAC71C1D}" type="presParOf" srcId="{E20B50D9-3F59-4825-AE0E-8B2DE8106D14}" destId="{289EFFE0-3A46-4284-9BB5-76A979A2508C}" srcOrd="2" destOrd="0" presId="urn:microsoft.com/office/officeart/2018/2/layout/IconVerticalSolidList"/>
    <dgm:cxn modelId="{D7CB4952-0331-4D02-A347-FEA6AB078DF3}" type="presParOf" srcId="{E20B50D9-3F59-4825-AE0E-8B2DE8106D14}" destId="{3B8D5D3A-6590-4F17-8D52-B59062ADA55F}" srcOrd="3" destOrd="0" presId="urn:microsoft.com/office/officeart/2018/2/layout/IconVerticalSolidList"/>
    <dgm:cxn modelId="{447FE721-B2E0-41E3-86ED-C694129F8F6E}" type="presParOf" srcId="{4D38799E-1AA7-4641-B256-D84C7E83C83D}" destId="{B601E0A7-E0B5-48B6-AA45-860C3168FD65}" srcOrd="7" destOrd="0" presId="urn:microsoft.com/office/officeart/2018/2/layout/IconVerticalSolidList"/>
    <dgm:cxn modelId="{6B89E6CC-B11E-4AD4-A630-2E4C6A11D199}" type="presParOf" srcId="{4D38799E-1AA7-4641-B256-D84C7E83C83D}" destId="{8C01F25F-40BF-423B-A315-CC15A7623DAE}" srcOrd="8" destOrd="0" presId="urn:microsoft.com/office/officeart/2018/2/layout/IconVerticalSolidList"/>
    <dgm:cxn modelId="{ECA9F187-0C7E-4DEE-8612-82DA99899F99}" type="presParOf" srcId="{8C01F25F-40BF-423B-A315-CC15A7623DAE}" destId="{4D6FB1D7-B5DA-4028-8058-8466B5E3C422}" srcOrd="0" destOrd="0" presId="urn:microsoft.com/office/officeart/2018/2/layout/IconVerticalSolidList"/>
    <dgm:cxn modelId="{783FF138-1B9B-46C9-9992-08E16775A1A3}" type="presParOf" srcId="{8C01F25F-40BF-423B-A315-CC15A7623DAE}" destId="{40C2A75E-B986-40B7-B6DE-9E3E241E5BD6}" srcOrd="1" destOrd="0" presId="urn:microsoft.com/office/officeart/2018/2/layout/IconVerticalSolidList"/>
    <dgm:cxn modelId="{E492E8A4-8634-4E36-A1BE-64D95A9D47C6}" type="presParOf" srcId="{8C01F25F-40BF-423B-A315-CC15A7623DAE}" destId="{1155BE58-3900-40CE-87CA-5508D7EF013E}" srcOrd="2" destOrd="0" presId="urn:microsoft.com/office/officeart/2018/2/layout/IconVerticalSolidList"/>
    <dgm:cxn modelId="{189AE769-DBDA-41B2-A215-DDE93B05EB83}" type="presParOf" srcId="{8C01F25F-40BF-423B-A315-CC15A7623DAE}" destId="{0CBDCAE2-EB68-4EC6-8420-FEEBA04163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EF635E-84D3-4AF6-980D-1959833188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7DAFD-8B62-44D0-85AF-C5877DF010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AI tools to analyze pull requests</a:t>
          </a:r>
        </a:p>
      </dgm:t>
    </dgm:pt>
    <dgm:pt modelId="{1CF87B9D-576E-4D90-9424-6DBEE67E66F3}" type="parTrans" cxnId="{C9ADF30D-AFA4-4428-9BCE-04130A25E52B}">
      <dgm:prSet/>
      <dgm:spPr/>
      <dgm:t>
        <a:bodyPr/>
        <a:lstStyle/>
        <a:p>
          <a:endParaRPr lang="en-US"/>
        </a:p>
      </dgm:t>
    </dgm:pt>
    <dgm:pt modelId="{AE472A1B-FC40-489D-B91A-5690B999BCBD}" type="sibTrans" cxnId="{C9ADF30D-AFA4-4428-9BCE-04130A25E52B}">
      <dgm:prSet/>
      <dgm:spPr/>
      <dgm:t>
        <a:bodyPr/>
        <a:lstStyle/>
        <a:p>
          <a:endParaRPr lang="en-US"/>
        </a:p>
      </dgm:t>
    </dgm:pt>
    <dgm:pt modelId="{FDD6B0DC-6D0C-48FF-BF54-9F2CC84AC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Catch anomalies or risky patterns</a:t>
          </a:r>
        </a:p>
      </dgm:t>
    </dgm:pt>
    <dgm:pt modelId="{7405285A-9B12-4F6B-BB2D-1D23446D70F3}" type="parTrans" cxnId="{C7214ABA-3AAD-4563-9BE5-04E536D68BBF}">
      <dgm:prSet/>
      <dgm:spPr/>
      <dgm:t>
        <a:bodyPr/>
        <a:lstStyle/>
        <a:p>
          <a:endParaRPr lang="en-US"/>
        </a:p>
      </dgm:t>
    </dgm:pt>
    <dgm:pt modelId="{0ADE35B7-FE4D-4B29-9E3B-C52D5A38270C}" type="sibTrans" cxnId="{C7214ABA-3AAD-4563-9BE5-04E536D68BBF}">
      <dgm:prSet/>
      <dgm:spPr/>
      <dgm:t>
        <a:bodyPr/>
        <a:lstStyle/>
        <a:p>
          <a:endParaRPr lang="en-US"/>
        </a:p>
      </dgm:t>
    </dgm:pt>
    <dgm:pt modelId="{9CDDA88A-7563-4489-95C1-86FEAF80E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GitHub and third-party bots</a:t>
          </a:r>
        </a:p>
      </dgm:t>
    </dgm:pt>
    <dgm:pt modelId="{11C7E62A-9645-4B4A-9725-50EF7D30A63E}" type="parTrans" cxnId="{C2B08F30-6FA7-4706-B9CB-0D039FDD1B37}">
      <dgm:prSet/>
      <dgm:spPr/>
      <dgm:t>
        <a:bodyPr/>
        <a:lstStyle/>
        <a:p>
          <a:endParaRPr lang="en-US"/>
        </a:p>
      </dgm:t>
    </dgm:pt>
    <dgm:pt modelId="{844F1278-01CD-4EF3-82FA-D81C9C7D11CC}" type="sibTrans" cxnId="{C2B08F30-6FA7-4706-B9CB-0D039FDD1B37}">
      <dgm:prSet/>
      <dgm:spPr/>
      <dgm:t>
        <a:bodyPr/>
        <a:lstStyle/>
        <a:p>
          <a:endParaRPr lang="en-US"/>
        </a:p>
      </dgm:t>
    </dgm:pt>
    <dgm:pt modelId="{8879D613-D2C6-4466-BBFD-81690E8B3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code smells before merge</a:t>
          </a:r>
        </a:p>
      </dgm:t>
    </dgm:pt>
    <dgm:pt modelId="{856A3AAE-17D5-4A21-A257-5CC4BF40321A}" type="parTrans" cxnId="{16078478-32B8-49C8-8634-A90AA528C699}">
      <dgm:prSet/>
      <dgm:spPr/>
      <dgm:t>
        <a:bodyPr/>
        <a:lstStyle/>
        <a:p>
          <a:endParaRPr lang="en-US"/>
        </a:p>
      </dgm:t>
    </dgm:pt>
    <dgm:pt modelId="{FE9DF18E-1C86-4FF6-962C-DCC9A14B7384}" type="sibTrans" cxnId="{16078478-32B8-49C8-8634-A90AA528C699}">
      <dgm:prSet/>
      <dgm:spPr/>
      <dgm:t>
        <a:bodyPr/>
        <a:lstStyle/>
        <a:p>
          <a:endParaRPr lang="en-US"/>
        </a:p>
      </dgm:t>
    </dgm:pt>
    <dgm:pt modelId="{77AE8D30-4EBC-4A3D-BE51-8EF9EAA7E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Improves reviewer efficiency</a:t>
          </a:r>
        </a:p>
      </dgm:t>
    </dgm:pt>
    <dgm:pt modelId="{7751D9FA-412F-4E4A-A14E-C0AACB234B65}" type="parTrans" cxnId="{36EA1888-CBE3-4608-B9D8-3BA139D52000}">
      <dgm:prSet/>
      <dgm:spPr/>
      <dgm:t>
        <a:bodyPr/>
        <a:lstStyle/>
        <a:p>
          <a:endParaRPr lang="en-US"/>
        </a:p>
      </dgm:t>
    </dgm:pt>
    <dgm:pt modelId="{33EC703F-D4A8-4ADD-9715-34DF0DFDF2F6}" type="sibTrans" cxnId="{36EA1888-CBE3-4608-B9D8-3BA139D52000}">
      <dgm:prSet/>
      <dgm:spPr/>
      <dgm:t>
        <a:bodyPr/>
        <a:lstStyle/>
        <a:p>
          <a:endParaRPr lang="en-US"/>
        </a:p>
      </dgm:t>
    </dgm:pt>
    <dgm:pt modelId="{11DFC078-1D44-4C63-8BC0-B166A9319D9F}" type="pres">
      <dgm:prSet presAssocID="{14EF635E-84D3-4AF6-980D-1959833188EA}" presName="root" presStyleCnt="0">
        <dgm:presLayoutVars>
          <dgm:dir/>
          <dgm:resizeHandles val="exact"/>
        </dgm:presLayoutVars>
      </dgm:prSet>
      <dgm:spPr/>
    </dgm:pt>
    <dgm:pt modelId="{1D879C0A-FF88-418C-99AD-D29905265BE8}" type="pres">
      <dgm:prSet presAssocID="{79A7DAFD-8B62-44D0-85AF-C5877DF01033}" presName="compNode" presStyleCnt="0"/>
      <dgm:spPr/>
    </dgm:pt>
    <dgm:pt modelId="{3F09E8A7-8295-4799-B7B6-DAB36CDD6F19}" type="pres">
      <dgm:prSet presAssocID="{79A7DAFD-8B62-44D0-85AF-C5877DF01033}" presName="bgRect" presStyleLbl="bgShp" presStyleIdx="0" presStyleCnt="5"/>
      <dgm:spPr/>
    </dgm:pt>
    <dgm:pt modelId="{52A45C6B-F486-4C2B-8480-055B59C5B433}" type="pres">
      <dgm:prSet presAssocID="{79A7DAFD-8B62-44D0-85AF-C5877DF010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BA2FE3-1220-4C41-A1EC-164FA444A321}" type="pres">
      <dgm:prSet presAssocID="{79A7DAFD-8B62-44D0-85AF-C5877DF01033}" presName="spaceRect" presStyleCnt="0"/>
      <dgm:spPr/>
    </dgm:pt>
    <dgm:pt modelId="{6DC381DF-F3CD-4731-BC96-29917D4D33C6}" type="pres">
      <dgm:prSet presAssocID="{79A7DAFD-8B62-44D0-85AF-C5877DF01033}" presName="parTx" presStyleLbl="revTx" presStyleIdx="0" presStyleCnt="5">
        <dgm:presLayoutVars>
          <dgm:chMax val="0"/>
          <dgm:chPref val="0"/>
        </dgm:presLayoutVars>
      </dgm:prSet>
      <dgm:spPr/>
    </dgm:pt>
    <dgm:pt modelId="{0621FDA5-6887-4092-BC3F-B6A660314E28}" type="pres">
      <dgm:prSet presAssocID="{AE472A1B-FC40-489D-B91A-5690B999BCBD}" presName="sibTrans" presStyleCnt="0"/>
      <dgm:spPr/>
    </dgm:pt>
    <dgm:pt modelId="{1D574CE8-DBC2-4577-A629-CD62E59A85F5}" type="pres">
      <dgm:prSet presAssocID="{FDD6B0DC-6D0C-48FF-BF54-9F2CC84ACD52}" presName="compNode" presStyleCnt="0"/>
      <dgm:spPr/>
    </dgm:pt>
    <dgm:pt modelId="{8C919B35-C58E-4601-A9BA-67999B017D93}" type="pres">
      <dgm:prSet presAssocID="{FDD6B0DC-6D0C-48FF-BF54-9F2CC84ACD52}" presName="bgRect" presStyleLbl="bgShp" presStyleIdx="1" presStyleCnt="5"/>
      <dgm:spPr/>
    </dgm:pt>
    <dgm:pt modelId="{2E6415A4-38F0-429A-921C-24CBEFE50A0A}" type="pres">
      <dgm:prSet presAssocID="{FDD6B0DC-6D0C-48FF-BF54-9F2CC84ACD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14460F2-B496-4586-8D99-23530463DA59}" type="pres">
      <dgm:prSet presAssocID="{FDD6B0DC-6D0C-48FF-BF54-9F2CC84ACD52}" presName="spaceRect" presStyleCnt="0"/>
      <dgm:spPr/>
    </dgm:pt>
    <dgm:pt modelId="{8CE5EF6A-5671-493F-B3FC-D35A835EBBB9}" type="pres">
      <dgm:prSet presAssocID="{FDD6B0DC-6D0C-48FF-BF54-9F2CC84ACD52}" presName="parTx" presStyleLbl="revTx" presStyleIdx="1" presStyleCnt="5">
        <dgm:presLayoutVars>
          <dgm:chMax val="0"/>
          <dgm:chPref val="0"/>
        </dgm:presLayoutVars>
      </dgm:prSet>
      <dgm:spPr/>
    </dgm:pt>
    <dgm:pt modelId="{A27B0503-8141-4E11-BBA3-1ADC2F2F5440}" type="pres">
      <dgm:prSet presAssocID="{0ADE35B7-FE4D-4B29-9E3B-C52D5A38270C}" presName="sibTrans" presStyleCnt="0"/>
      <dgm:spPr/>
    </dgm:pt>
    <dgm:pt modelId="{805E0D89-411B-441E-939F-2E043670DD3B}" type="pres">
      <dgm:prSet presAssocID="{9CDDA88A-7563-4489-95C1-86FEAF80E588}" presName="compNode" presStyleCnt="0"/>
      <dgm:spPr/>
    </dgm:pt>
    <dgm:pt modelId="{BA98B980-A7D0-4E85-8F1F-521B482B126F}" type="pres">
      <dgm:prSet presAssocID="{9CDDA88A-7563-4489-95C1-86FEAF80E588}" presName="bgRect" presStyleLbl="bgShp" presStyleIdx="2" presStyleCnt="5"/>
      <dgm:spPr/>
    </dgm:pt>
    <dgm:pt modelId="{F2B2E8E4-48C5-4B56-B136-DBA955A7E978}" type="pres">
      <dgm:prSet presAssocID="{9CDDA88A-7563-4489-95C1-86FEAF80E5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82C6948-3B6D-4523-92F8-27522B6640D9}" type="pres">
      <dgm:prSet presAssocID="{9CDDA88A-7563-4489-95C1-86FEAF80E588}" presName="spaceRect" presStyleCnt="0"/>
      <dgm:spPr/>
    </dgm:pt>
    <dgm:pt modelId="{72C41144-A256-4EA5-A69D-CF496930E95E}" type="pres">
      <dgm:prSet presAssocID="{9CDDA88A-7563-4489-95C1-86FEAF80E588}" presName="parTx" presStyleLbl="revTx" presStyleIdx="2" presStyleCnt="5">
        <dgm:presLayoutVars>
          <dgm:chMax val="0"/>
          <dgm:chPref val="0"/>
        </dgm:presLayoutVars>
      </dgm:prSet>
      <dgm:spPr/>
    </dgm:pt>
    <dgm:pt modelId="{0C2CFD93-1DD4-4137-A134-9134A9CBA36B}" type="pres">
      <dgm:prSet presAssocID="{844F1278-01CD-4EF3-82FA-D81C9C7D11CC}" presName="sibTrans" presStyleCnt="0"/>
      <dgm:spPr/>
    </dgm:pt>
    <dgm:pt modelId="{3683DEB5-9C54-45F0-BC09-002D970812DC}" type="pres">
      <dgm:prSet presAssocID="{8879D613-D2C6-4466-BBFD-81690E8B3E81}" presName="compNode" presStyleCnt="0"/>
      <dgm:spPr/>
    </dgm:pt>
    <dgm:pt modelId="{EF9E79C5-D66C-4B98-8A8F-29E8A8404802}" type="pres">
      <dgm:prSet presAssocID="{8879D613-D2C6-4466-BBFD-81690E8B3E81}" presName="bgRect" presStyleLbl="bgShp" presStyleIdx="3" presStyleCnt="5"/>
      <dgm:spPr/>
    </dgm:pt>
    <dgm:pt modelId="{442EE2B9-C30E-48D7-A55B-D48757FA9FAA}" type="pres">
      <dgm:prSet presAssocID="{8879D613-D2C6-4466-BBFD-81690E8B3E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A0F60-DD62-44FF-9CAB-1353D118869C}" type="pres">
      <dgm:prSet presAssocID="{8879D613-D2C6-4466-BBFD-81690E8B3E81}" presName="spaceRect" presStyleCnt="0"/>
      <dgm:spPr/>
    </dgm:pt>
    <dgm:pt modelId="{D75BF2D6-6A6E-4C6C-8DE3-BF8D96C18680}" type="pres">
      <dgm:prSet presAssocID="{8879D613-D2C6-4466-BBFD-81690E8B3E81}" presName="parTx" presStyleLbl="revTx" presStyleIdx="3" presStyleCnt="5">
        <dgm:presLayoutVars>
          <dgm:chMax val="0"/>
          <dgm:chPref val="0"/>
        </dgm:presLayoutVars>
      </dgm:prSet>
      <dgm:spPr/>
    </dgm:pt>
    <dgm:pt modelId="{376B45C7-6007-4818-B40B-67A7D84E9554}" type="pres">
      <dgm:prSet presAssocID="{FE9DF18E-1C86-4FF6-962C-DCC9A14B7384}" presName="sibTrans" presStyleCnt="0"/>
      <dgm:spPr/>
    </dgm:pt>
    <dgm:pt modelId="{4E4EF666-27A5-4602-B2AD-400AA7E1B26C}" type="pres">
      <dgm:prSet presAssocID="{77AE8D30-4EBC-4A3D-BE51-8EF9EAA7EF97}" presName="compNode" presStyleCnt="0"/>
      <dgm:spPr/>
    </dgm:pt>
    <dgm:pt modelId="{9CF094C1-3873-4975-87C4-BCF907D19FE7}" type="pres">
      <dgm:prSet presAssocID="{77AE8D30-4EBC-4A3D-BE51-8EF9EAA7EF97}" presName="bgRect" presStyleLbl="bgShp" presStyleIdx="4" presStyleCnt="5"/>
      <dgm:spPr/>
    </dgm:pt>
    <dgm:pt modelId="{FFC2F876-C8EB-4078-96C7-93502287F143}" type="pres">
      <dgm:prSet presAssocID="{77AE8D30-4EBC-4A3D-BE51-8EF9EAA7EF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832D969-5CB8-4033-A90B-281970672CEE}" type="pres">
      <dgm:prSet presAssocID="{77AE8D30-4EBC-4A3D-BE51-8EF9EAA7EF97}" presName="spaceRect" presStyleCnt="0"/>
      <dgm:spPr/>
    </dgm:pt>
    <dgm:pt modelId="{B19D3BC2-AFAB-4FFB-823E-072D4B2AB58E}" type="pres">
      <dgm:prSet presAssocID="{77AE8D30-4EBC-4A3D-BE51-8EF9EAA7EF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9ADF30D-AFA4-4428-9BCE-04130A25E52B}" srcId="{14EF635E-84D3-4AF6-980D-1959833188EA}" destId="{79A7DAFD-8B62-44D0-85AF-C5877DF01033}" srcOrd="0" destOrd="0" parTransId="{1CF87B9D-576E-4D90-9424-6DBEE67E66F3}" sibTransId="{AE472A1B-FC40-489D-B91A-5690B999BCBD}"/>
    <dgm:cxn modelId="{D26FD426-9CF0-4004-8425-7C7507FFE85E}" type="presOf" srcId="{77AE8D30-4EBC-4A3D-BE51-8EF9EAA7EF97}" destId="{B19D3BC2-AFAB-4FFB-823E-072D4B2AB58E}" srcOrd="0" destOrd="0" presId="urn:microsoft.com/office/officeart/2018/2/layout/IconVerticalSolidList"/>
    <dgm:cxn modelId="{C2B08F30-6FA7-4706-B9CB-0D039FDD1B37}" srcId="{14EF635E-84D3-4AF6-980D-1959833188EA}" destId="{9CDDA88A-7563-4489-95C1-86FEAF80E588}" srcOrd="2" destOrd="0" parTransId="{11C7E62A-9645-4B4A-9725-50EF7D30A63E}" sibTransId="{844F1278-01CD-4EF3-82FA-D81C9C7D11CC}"/>
    <dgm:cxn modelId="{287ED736-8764-4796-A18E-E72246AD3163}" type="presOf" srcId="{8879D613-D2C6-4466-BBFD-81690E8B3E81}" destId="{D75BF2D6-6A6E-4C6C-8DE3-BF8D96C18680}" srcOrd="0" destOrd="0" presId="urn:microsoft.com/office/officeart/2018/2/layout/IconVerticalSolidList"/>
    <dgm:cxn modelId="{D57D6458-8E72-4A8C-BA65-8592CD0A22B0}" type="presOf" srcId="{14EF635E-84D3-4AF6-980D-1959833188EA}" destId="{11DFC078-1D44-4C63-8BC0-B166A9319D9F}" srcOrd="0" destOrd="0" presId="urn:microsoft.com/office/officeart/2018/2/layout/IconVerticalSolidList"/>
    <dgm:cxn modelId="{4B92225C-DAD5-47EE-A833-59477F1F7B7C}" type="presOf" srcId="{9CDDA88A-7563-4489-95C1-86FEAF80E588}" destId="{72C41144-A256-4EA5-A69D-CF496930E95E}" srcOrd="0" destOrd="0" presId="urn:microsoft.com/office/officeart/2018/2/layout/IconVerticalSolidList"/>
    <dgm:cxn modelId="{C807A66E-0344-4C86-879F-6E4692B2F461}" type="presOf" srcId="{FDD6B0DC-6D0C-48FF-BF54-9F2CC84ACD52}" destId="{8CE5EF6A-5671-493F-B3FC-D35A835EBBB9}" srcOrd="0" destOrd="0" presId="urn:microsoft.com/office/officeart/2018/2/layout/IconVerticalSolidList"/>
    <dgm:cxn modelId="{16078478-32B8-49C8-8634-A90AA528C699}" srcId="{14EF635E-84D3-4AF6-980D-1959833188EA}" destId="{8879D613-D2C6-4466-BBFD-81690E8B3E81}" srcOrd="3" destOrd="0" parTransId="{856A3AAE-17D5-4A21-A257-5CC4BF40321A}" sibTransId="{FE9DF18E-1C86-4FF6-962C-DCC9A14B7384}"/>
    <dgm:cxn modelId="{36EA1888-CBE3-4608-B9D8-3BA139D52000}" srcId="{14EF635E-84D3-4AF6-980D-1959833188EA}" destId="{77AE8D30-4EBC-4A3D-BE51-8EF9EAA7EF97}" srcOrd="4" destOrd="0" parTransId="{7751D9FA-412F-4E4A-A14E-C0AACB234B65}" sibTransId="{33EC703F-D4A8-4ADD-9715-34DF0DFDF2F6}"/>
    <dgm:cxn modelId="{C7214ABA-3AAD-4563-9BE5-04E536D68BBF}" srcId="{14EF635E-84D3-4AF6-980D-1959833188EA}" destId="{FDD6B0DC-6D0C-48FF-BF54-9F2CC84ACD52}" srcOrd="1" destOrd="0" parTransId="{7405285A-9B12-4F6B-BB2D-1D23446D70F3}" sibTransId="{0ADE35B7-FE4D-4B29-9E3B-C52D5A38270C}"/>
    <dgm:cxn modelId="{F8127CCB-9350-430E-9611-7D0213A45703}" type="presOf" srcId="{79A7DAFD-8B62-44D0-85AF-C5877DF01033}" destId="{6DC381DF-F3CD-4731-BC96-29917D4D33C6}" srcOrd="0" destOrd="0" presId="urn:microsoft.com/office/officeart/2018/2/layout/IconVerticalSolidList"/>
    <dgm:cxn modelId="{51855A10-145C-4571-BDA1-05199FFD7584}" type="presParOf" srcId="{11DFC078-1D44-4C63-8BC0-B166A9319D9F}" destId="{1D879C0A-FF88-418C-99AD-D29905265BE8}" srcOrd="0" destOrd="0" presId="urn:microsoft.com/office/officeart/2018/2/layout/IconVerticalSolidList"/>
    <dgm:cxn modelId="{8B837C63-1674-4A32-B4A0-03FFE44C135A}" type="presParOf" srcId="{1D879C0A-FF88-418C-99AD-D29905265BE8}" destId="{3F09E8A7-8295-4799-B7B6-DAB36CDD6F19}" srcOrd="0" destOrd="0" presId="urn:microsoft.com/office/officeart/2018/2/layout/IconVerticalSolidList"/>
    <dgm:cxn modelId="{566F27D0-BC57-445E-B992-7CD9797F4D3A}" type="presParOf" srcId="{1D879C0A-FF88-418C-99AD-D29905265BE8}" destId="{52A45C6B-F486-4C2B-8480-055B59C5B433}" srcOrd="1" destOrd="0" presId="urn:microsoft.com/office/officeart/2018/2/layout/IconVerticalSolidList"/>
    <dgm:cxn modelId="{6A0FE32B-E759-4C5B-8F98-F5409FFB24BD}" type="presParOf" srcId="{1D879C0A-FF88-418C-99AD-D29905265BE8}" destId="{B8BA2FE3-1220-4C41-A1EC-164FA444A321}" srcOrd="2" destOrd="0" presId="urn:microsoft.com/office/officeart/2018/2/layout/IconVerticalSolidList"/>
    <dgm:cxn modelId="{969B4B23-3F64-4E0E-BB27-B5AEE86FF4B7}" type="presParOf" srcId="{1D879C0A-FF88-418C-99AD-D29905265BE8}" destId="{6DC381DF-F3CD-4731-BC96-29917D4D33C6}" srcOrd="3" destOrd="0" presId="urn:microsoft.com/office/officeart/2018/2/layout/IconVerticalSolidList"/>
    <dgm:cxn modelId="{3A41CD29-36B2-4EB8-839D-41A3F72647AB}" type="presParOf" srcId="{11DFC078-1D44-4C63-8BC0-B166A9319D9F}" destId="{0621FDA5-6887-4092-BC3F-B6A660314E28}" srcOrd="1" destOrd="0" presId="urn:microsoft.com/office/officeart/2018/2/layout/IconVerticalSolidList"/>
    <dgm:cxn modelId="{B13DD823-EEF5-4D57-82B7-8F226A811171}" type="presParOf" srcId="{11DFC078-1D44-4C63-8BC0-B166A9319D9F}" destId="{1D574CE8-DBC2-4577-A629-CD62E59A85F5}" srcOrd="2" destOrd="0" presId="urn:microsoft.com/office/officeart/2018/2/layout/IconVerticalSolidList"/>
    <dgm:cxn modelId="{BD9684C2-8853-47A5-8338-3C824C1EFB71}" type="presParOf" srcId="{1D574CE8-DBC2-4577-A629-CD62E59A85F5}" destId="{8C919B35-C58E-4601-A9BA-67999B017D93}" srcOrd="0" destOrd="0" presId="urn:microsoft.com/office/officeart/2018/2/layout/IconVerticalSolidList"/>
    <dgm:cxn modelId="{72372063-CF43-46DE-A0B9-5EEA7B4977D0}" type="presParOf" srcId="{1D574CE8-DBC2-4577-A629-CD62E59A85F5}" destId="{2E6415A4-38F0-429A-921C-24CBEFE50A0A}" srcOrd="1" destOrd="0" presId="urn:microsoft.com/office/officeart/2018/2/layout/IconVerticalSolidList"/>
    <dgm:cxn modelId="{B50BF588-2087-4679-A8B5-7BD35B91DDEA}" type="presParOf" srcId="{1D574CE8-DBC2-4577-A629-CD62E59A85F5}" destId="{A14460F2-B496-4586-8D99-23530463DA59}" srcOrd="2" destOrd="0" presId="urn:microsoft.com/office/officeart/2018/2/layout/IconVerticalSolidList"/>
    <dgm:cxn modelId="{CAE017A2-7E80-45AD-99A5-20D3A4F38457}" type="presParOf" srcId="{1D574CE8-DBC2-4577-A629-CD62E59A85F5}" destId="{8CE5EF6A-5671-493F-B3FC-D35A835EBBB9}" srcOrd="3" destOrd="0" presId="urn:microsoft.com/office/officeart/2018/2/layout/IconVerticalSolidList"/>
    <dgm:cxn modelId="{3194B875-A15B-4AB9-A2B4-945EC260ABAB}" type="presParOf" srcId="{11DFC078-1D44-4C63-8BC0-B166A9319D9F}" destId="{A27B0503-8141-4E11-BBA3-1ADC2F2F5440}" srcOrd="3" destOrd="0" presId="urn:microsoft.com/office/officeart/2018/2/layout/IconVerticalSolidList"/>
    <dgm:cxn modelId="{588401D3-1330-4460-A4D4-41D4B009999F}" type="presParOf" srcId="{11DFC078-1D44-4C63-8BC0-B166A9319D9F}" destId="{805E0D89-411B-441E-939F-2E043670DD3B}" srcOrd="4" destOrd="0" presId="urn:microsoft.com/office/officeart/2018/2/layout/IconVerticalSolidList"/>
    <dgm:cxn modelId="{AE57D9FC-3AE7-44F2-9039-4191DB60E721}" type="presParOf" srcId="{805E0D89-411B-441E-939F-2E043670DD3B}" destId="{BA98B980-A7D0-4E85-8F1F-521B482B126F}" srcOrd="0" destOrd="0" presId="urn:microsoft.com/office/officeart/2018/2/layout/IconVerticalSolidList"/>
    <dgm:cxn modelId="{6B8F7325-9271-4980-9E59-E5B188957BE1}" type="presParOf" srcId="{805E0D89-411B-441E-939F-2E043670DD3B}" destId="{F2B2E8E4-48C5-4B56-B136-DBA955A7E978}" srcOrd="1" destOrd="0" presId="urn:microsoft.com/office/officeart/2018/2/layout/IconVerticalSolidList"/>
    <dgm:cxn modelId="{AC95E891-42F5-4B84-B6DC-0F4587B68803}" type="presParOf" srcId="{805E0D89-411B-441E-939F-2E043670DD3B}" destId="{B82C6948-3B6D-4523-92F8-27522B6640D9}" srcOrd="2" destOrd="0" presId="urn:microsoft.com/office/officeart/2018/2/layout/IconVerticalSolidList"/>
    <dgm:cxn modelId="{860CB96A-7193-4C4F-8AEE-40E61460A208}" type="presParOf" srcId="{805E0D89-411B-441E-939F-2E043670DD3B}" destId="{72C41144-A256-4EA5-A69D-CF496930E95E}" srcOrd="3" destOrd="0" presId="urn:microsoft.com/office/officeart/2018/2/layout/IconVerticalSolidList"/>
    <dgm:cxn modelId="{C7812EF5-C9BB-42F0-8D9C-6835AB3368A0}" type="presParOf" srcId="{11DFC078-1D44-4C63-8BC0-B166A9319D9F}" destId="{0C2CFD93-1DD4-4137-A134-9134A9CBA36B}" srcOrd="5" destOrd="0" presId="urn:microsoft.com/office/officeart/2018/2/layout/IconVerticalSolidList"/>
    <dgm:cxn modelId="{F011DC37-ECFE-4C27-885E-5A7FC112A5CB}" type="presParOf" srcId="{11DFC078-1D44-4C63-8BC0-B166A9319D9F}" destId="{3683DEB5-9C54-45F0-BC09-002D970812DC}" srcOrd="6" destOrd="0" presId="urn:microsoft.com/office/officeart/2018/2/layout/IconVerticalSolidList"/>
    <dgm:cxn modelId="{34CE23F3-10AB-4106-9511-76CB088C9791}" type="presParOf" srcId="{3683DEB5-9C54-45F0-BC09-002D970812DC}" destId="{EF9E79C5-D66C-4B98-8A8F-29E8A8404802}" srcOrd="0" destOrd="0" presId="urn:microsoft.com/office/officeart/2018/2/layout/IconVerticalSolidList"/>
    <dgm:cxn modelId="{84C1D7DF-7438-44D6-8A07-3F61019EB2A3}" type="presParOf" srcId="{3683DEB5-9C54-45F0-BC09-002D970812DC}" destId="{442EE2B9-C30E-48D7-A55B-D48757FA9FAA}" srcOrd="1" destOrd="0" presId="urn:microsoft.com/office/officeart/2018/2/layout/IconVerticalSolidList"/>
    <dgm:cxn modelId="{72CA03B2-F02E-425D-8879-C0D3F64C7B6D}" type="presParOf" srcId="{3683DEB5-9C54-45F0-BC09-002D970812DC}" destId="{30FA0F60-DD62-44FF-9CAB-1353D118869C}" srcOrd="2" destOrd="0" presId="urn:microsoft.com/office/officeart/2018/2/layout/IconVerticalSolidList"/>
    <dgm:cxn modelId="{587E0B15-508C-4E43-8158-D5E2B56948F1}" type="presParOf" srcId="{3683DEB5-9C54-45F0-BC09-002D970812DC}" destId="{D75BF2D6-6A6E-4C6C-8DE3-BF8D96C18680}" srcOrd="3" destOrd="0" presId="urn:microsoft.com/office/officeart/2018/2/layout/IconVerticalSolidList"/>
    <dgm:cxn modelId="{8845B1F7-50A9-452D-A7FA-4F040FBD5503}" type="presParOf" srcId="{11DFC078-1D44-4C63-8BC0-B166A9319D9F}" destId="{376B45C7-6007-4818-B40B-67A7D84E9554}" srcOrd="7" destOrd="0" presId="urn:microsoft.com/office/officeart/2018/2/layout/IconVerticalSolidList"/>
    <dgm:cxn modelId="{51D8E5C4-A37B-44CB-A864-D58A5C1F6361}" type="presParOf" srcId="{11DFC078-1D44-4C63-8BC0-B166A9319D9F}" destId="{4E4EF666-27A5-4602-B2AD-400AA7E1B26C}" srcOrd="8" destOrd="0" presId="urn:microsoft.com/office/officeart/2018/2/layout/IconVerticalSolidList"/>
    <dgm:cxn modelId="{B6A06D6E-D8E6-4104-838B-93CD8680A4EA}" type="presParOf" srcId="{4E4EF666-27A5-4602-B2AD-400AA7E1B26C}" destId="{9CF094C1-3873-4975-87C4-BCF907D19FE7}" srcOrd="0" destOrd="0" presId="urn:microsoft.com/office/officeart/2018/2/layout/IconVerticalSolidList"/>
    <dgm:cxn modelId="{4AC05F06-12EE-4324-9CD5-EEB69F577F55}" type="presParOf" srcId="{4E4EF666-27A5-4602-B2AD-400AA7E1B26C}" destId="{FFC2F876-C8EB-4078-96C7-93502287F143}" srcOrd="1" destOrd="0" presId="urn:microsoft.com/office/officeart/2018/2/layout/IconVerticalSolidList"/>
    <dgm:cxn modelId="{8B3E9966-7624-41C2-8002-2F7E51D5E4D9}" type="presParOf" srcId="{4E4EF666-27A5-4602-B2AD-400AA7E1B26C}" destId="{B832D969-5CB8-4033-A90B-281970672CEE}" srcOrd="2" destOrd="0" presId="urn:microsoft.com/office/officeart/2018/2/layout/IconVerticalSolidList"/>
    <dgm:cxn modelId="{38F3CC25-086D-4126-B8A2-361D55E41C34}" type="presParOf" srcId="{4E4EF666-27A5-4602-B2AD-400AA7E1B26C}" destId="{B19D3BC2-AFAB-4FFB-823E-072D4B2AB5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B3CF280-93EA-4142-87D8-8F61D1526C4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FB7CBF-2AE9-4756-84FC-8776019EB42C}">
      <dgm:prSet/>
      <dgm:spPr/>
      <dgm:t>
        <a:bodyPr/>
        <a:lstStyle/>
        <a:p>
          <a:r>
            <a:rPr lang="en-US"/>
            <a:t>Audit</a:t>
          </a:r>
        </a:p>
      </dgm:t>
    </dgm:pt>
    <dgm:pt modelId="{FCDEBC95-3B67-4BB1-813E-0A79F509CAE0}" type="parTrans" cxnId="{E32F8BF0-0C12-4C66-AA90-A0B04C406301}">
      <dgm:prSet/>
      <dgm:spPr/>
      <dgm:t>
        <a:bodyPr/>
        <a:lstStyle/>
        <a:p>
          <a:endParaRPr lang="en-US"/>
        </a:p>
      </dgm:t>
    </dgm:pt>
    <dgm:pt modelId="{31DB6878-EDF6-4BE8-86C5-5A8116848B3B}" type="sibTrans" cxnId="{E32F8BF0-0C12-4C66-AA90-A0B04C406301}">
      <dgm:prSet/>
      <dgm:spPr/>
      <dgm:t>
        <a:bodyPr/>
        <a:lstStyle/>
        <a:p>
          <a:endParaRPr lang="en-US"/>
        </a:p>
      </dgm:t>
    </dgm:pt>
    <dgm:pt modelId="{2BB18801-F1EA-403B-9EB1-619CC754A3C5}">
      <dgm:prSet/>
      <dgm:spPr/>
      <dgm:t>
        <a:bodyPr/>
        <a:lstStyle/>
        <a:p>
          <a:r>
            <a:rPr lang="en-US"/>
            <a:t>Audit cryptographic dependencies</a:t>
          </a:r>
        </a:p>
      </dgm:t>
    </dgm:pt>
    <dgm:pt modelId="{13AA4C98-8C41-424D-A5D3-B5EE8D27A204}" type="parTrans" cxnId="{BBE3CB06-D979-421B-BAC6-15E1B66E5AF0}">
      <dgm:prSet/>
      <dgm:spPr/>
      <dgm:t>
        <a:bodyPr/>
        <a:lstStyle/>
        <a:p>
          <a:endParaRPr lang="en-US"/>
        </a:p>
      </dgm:t>
    </dgm:pt>
    <dgm:pt modelId="{F77293EC-08F9-4E7C-AB4A-A63217B96768}" type="sibTrans" cxnId="{BBE3CB06-D979-421B-BAC6-15E1B66E5AF0}">
      <dgm:prSet/>
      <dgm:spPr/>
      <dgm:t>
        <a:bodyPr/>
        <a:lstStyle/>
        <a:p>
          <a:endParaRPr lang="en-US"/>
        </a:p>
      </dgm:t>
    </dgm:pt>
    <dgm:pt modelId="{8E60AEEC-A204-4175-9A75-35C96E399DE4}">
      <dgm:prSet/>
      <dgm:spPr/>
      <dgm:t>
        <a:bodyPr/>
        <a:lstStyle/>
        <a:p>
          <a:r>
            <a:rPr lang="en-US"/>
            <a:t>Replace</a:t>
          </a:r>
        </a:p>
      </dgm:t>
    </dgm:pt>
    <dgm:pt modelId="{27C8DFC1-9557-4111-9740-D809EC15EB4B}" type="parTrans" cxnId="{4476197C-5C66-42CF-82B5-17911A175CE4}">
      <dgm:prSet/>
      <dgm:spPr/>
      <dgm:t>
        <a:bodyPr/>
        <a:lstStyle/>
        <a:p>
          <a:endParaRPr lang="en-US"/>
        </a:p>
      </dgm:t>
    </dgm:pt>
    <dgm:pt modelId="{35B0834A-25DE-4B24-8D5E-3336E9E33129}" type="sibTrans" cxnId="{4476197C-5C66-42CF-82B5-17911A175CE4}">
      <dgm:prSet/>
      <dgm:spPr/>
      <dgm:t>
        <a:bodyPr/>
        <a:lstStyle/>
        <a:p>
          <a:endParaRPr lang="en-US"/>
        </a:p>
      </dgm:t>
    </dgm:pt>
    <dgm:pt modelId="{892ADAC9-4C3F-4509-A875-D2632EB3019E}">
      <dgm:prSet/>
      <dgm:spPr/>
      <dgm:t>
        <a:bodyPr/>
        <a:lstStyle/>
        <a:p>
          <a:r>
            <a:rPr lang="en-US"/>
            <a:t>Replace vulnerable libraries</a:t>
          </a:r>
        </a:p>
      </dgm:t>
    </dgm:pt>
    <dgm:pt modelId="{D303878E-DD6F-4E45-9A83-383B5B4828F5}" type="parTrans" cxnId="{F9B5BE39-E94D-4549-B9B1-58C34772F64F}">
      <dgm:prSet/>
      <dgm:spPr/>
      <dgm:t>
        <a:bodyPr/>
        <a:lstStyle/>
        <a:p>
          <a:endParaRPr lang="en-US"/>
        </a:p>
      </dgm:t>
    </dgm:pt>
    <dgm:pt modelId="{6184B9DB-C4C6-4840-8747-5E8139ED7650}" type="sibTrans" cxnId="{F9B5BE39-E94D-4549-B9B1-58C34772F64F}">
      <dgm:prSet/>
      <dgm:spPr/>
      <dgm:t>
        <a:bodyPr/>
        <a:lstStyle/>
        <a:p>
          <a:endParaRPr lang="en-US"/>
        </a:p>
      </dgm:t>
    </dgm:pt>
    <dgm:pt modelId="{ACF007AF-EAF6-4B5C-94DD-D3F0AAA206A2}">
      <dgm:prSet/>
      <dgm:spPr/>
      <dgm:t>
        <a:bodyPr/>
        <a:lstStyle/>
        <a:p>
          <a:r>
            <a:rPr lang="en-US"/>
            <a:t>Add</a:t>
          </a:r>
        </a:p>
      </dgm:t>
    </dgm:pt>
    <dgm:pt modelId="{523CA130-A0D9-4A31-BEB5-3E36095E5CEE}" type="parTrans" cxnId="{7BC649C1-3BEF-40DB-94C8-C2DC415350AF}">
      <dgm:prSet/>
      <dgm:spPr/>
      <dgm:t>
        <a:bodyPr/>
        <a:lstStyle/>
        <a:p>
          <a:endParaRPr lang="en-US"/>
        </a:p>
      </dgm:t>
    </dgm:pt>
    <dgm:pt modelId="{00115A2A-3E5F-4F58-9557-7559E58A1791}" type="sibTrans" cxnId="{7BC649C1-3BEF-40DB-94C8-C2DC415350AF}">
      <dgm:prSet/>
      <dgm:spPr/>
      <dgm:t>
        <a:bodyPr/>
        <a:lstStyle/>
        <a:p>
          <a:endParaRPr lang="en-US"/>
        </a:p>
      </dgm:t>
    </dgm:pt>
    <dgm:pt modelId="{6A85B7DD-4F58-4CE9-A276-D7B0216AC5CE}">
      <dgm:prSet/>
      <dgm:spPr/>
      <dgm:t>
        <a:bodyPr/>
        <a:lstStyle/>
        <a:p>
          <a:r>
            <a:rPr lang="en-US"/>
            <a:t>Add quantum-safe testing workflows</a:t>
          </a:r>
        </a:p>
      </dgm:t>
    </dgm:pt>
    <dgm:pt modelId="{E8A077E1-1586-4D0F-B6BF-6D5F74B3A8F4}" type="parTrans" cxnId="{7F04C4D1-880B-4BA6-9A84-DCCEB4193166}">
      <dgm:prSet/>
      <dgm:spPr/>
      <dgm:t>
        <a:bodyPr/>
        <a:lstStyle/>
        <a:p>
          <a:endParaRPr lang="en-US"/>
        </a:p>
      </dgm:t>
    </dgm:pt>
    <dgm:pt modelId="{D0B9D0E5-3873-40C5-97A8-D428659C9AB5}" type="sibTrans" cxnId="{7F04C4D1-880B-4BA6-9A84-DCCEB4193166}">
      <dgm:prSet/>
      <dgm:spPr/>
      <dgm:t>
        <a:bodyPr/>
        <a:lstStyle/>
        <a:p>
          <a:endParaRPr lang="en-US"/>
        </a:p>
      </dgm:t>
    </dgm:pt>
    <dgm:pt modelId="{72788ABD-0821-43E7-94BB-3F5B05DC33C3}">
      <dgm:prSet/>
      <dgm:spPr/>
      <dgm:t>
        <a:bodyPr/>
        <a:lstStyle/>
        <a:p>
          <a:r>
            <a:rPr lang="en-US"/>
            <a:t>Partner</a:t>
          </a:r>
        </a:p>
      </dgm:t>
    </dgm:pt>
    <dgm:pt modelId="{A6AA5319-31D4-4BF2-B432-FA4AEEBCC377}" type="parTrans" cxnId="{298C2089-16D9-4A3E-981B-88F0028E2C22}">
      <dgm:prSet/>
      <dgm:spPr/>
      <dgm:t>
        <a:bodyPr/>
        <a:lstStyle/>
        <a:p>
          <a:endParaRPr lang="en-US"/>
        </a:p>
      </dgm:t>
    </dgm:pt>
    <dgm:pt modelId="{98FC4286-57F7-44DC-AC51-853393EE7D1B}" type="sibTrans" cxnId="{298C2089-16D9-4A3E-981B-88F0028E2C22}">
      <dgm:prSet/>
      <dgm:spPr/>
      <dgm:t>
        <a:bodyPr/>
        <a:lstStyle/>
        <a:p>
          <a:endParaRPr lang="en-US"/>
        </a:p>
      </dgm:t>
    </dgm:pt>
    <dgm:pt modelId="{D6242411-70A0-4342-BA0A-B7B3D54B50F7}">
      <dgm:prSet/>
      <dgm:spPr/>
      <dgm:t>
        <a:bodyPr/>
        <a:lstStyle/>
        <a:p>
          <a:r>
            <a:rPr lang="en-US"/>
            <a:t>Partner with NIST-recommended tools</a:t>
          </a:r>
        </a:p>
      </dgm:t>
    </dgm:pt>
    <dgm:pt modelId="{13F88728-9D89-4F3B-80A1-FA3E493F767D}" type="parTrans" cxnId="{D752E3AB-5218-4AC1-A8B3-2595911950BA}">
      <dgm:prSet/>
      <dgm:spPr/>
      <dgm:t>
        <a:bodyPr/>
        <a:lstStyle/>
        <a:p>
          <a:endParaRPr lang="en-US"/>
        </a:p>
      </dgm:t>
    </dgm:pt>
    <dgm:pt modelId="{D8ED2713-D10A-4A21-85E5-C3D232859D03}" type="sibTrans" cxnId="{D752E3AB-5218-4AC1-A8B3-2595911950BA}">
      <dgm:prSet/>
      <dgm:spPr/>
      <dgm:t>
        <a:bodyPr/>
        <a:lstStyle/>
        <a:p>
          <a:endParaRPr lang="en-US"/>
        </a:p>
      </dgm:t>
    </dgm:pt>
    <dgm:pt modelId="{474D217D-CB37-4D02-A393-3D7B7272B90A}">
      <dgm:prSet/>
      <dgm:spPr/>
      <dgm:t>
        <a:bodyPr/>
        <a:lstStyle/>
        <a:p>
          <a:r>
            <a:rPr lang="en-US"/>
            <a:t>Educate</a:t>
          </a:r>
        </a:p>
      </dgm:t>
    </dgm:pt>
    <dgm:pt modelId="{CAE995D5-FA97-4826-BEEA-8E2A8B2A1883}" type="parTrans" cxnId="{54C29236-A179-4A63-9040-F4D015B63B92}">
      <dgm:prSet/>
      <dgm:spPr/>
      <dgm:t>
        <a:bodyPr/>
        <a:lstStyle/>
        <a:p>
          <a:endParaRPr lang="en-US"/>
        </a:p>
      </dgm:t>
    </dgm:pt>
    <dgm:pt modelId="{63F76D05-A73A-468A-90A7-94731FF2BC6D}" type="sibTrans" cxnId="{54C29236-A179-4A63-9040-F4D015B63B92}">
      <dgm:prSet/>
      <dgm:spPr/>
      <dgm:t>
        <a:bodyPr/>
        <a:lstStyle/>
        <a:p>
          <a:endParaRPr lang="en-US"/>
        </a:p>
      </dgm:t>
    </dgm:pt>
    <dgm:pt modelId="{D8C8D240-9062-40F5-8977-7E38A2C25A9A}">
      <dgm:prSet/>
      <dgm:spPr/>
      <dgm:t>
        <a:bodyPr/>
        <a:lstStyle/>
        <a:p>
          <a:r>
            <a:rPr lang="en-US"/>
            <a:t>Educate developers on hybrid models</a:t>
          </a:r>
        </a:p>
      </dgm:t>
    </dgm:pt>
    <dgm:pt modelId="{9E8F4FA3-1291-4F78-BD56-A4DB6890FFBB}" type="parTrans" cxnId="{02118407-C43C-4CE4-9FB4-3E774F133EDC}">
      <dgm:prSet/>
      <dgm:spPr/>
      <dgm:t>
        <a:bodyPr/>
        <a:lstStyle/>
        <a:p>
          <a:endParaRPr lang="en-US"/>
        </a:p>
      </dgm:t>
    </dgm:pt>
    <dgm:pt modelId="{6162B676-34C5-4711-A263-6032DF3DC166}" type="sibTrans" cxnId="{02118407-C43C-4CE4-9FB4-3E774F133EDC}">
      <dgm:prSet/>
      <dgm:spPr/>
      <dgm:t>
        <a:bodyPr/>
        <a:lstStyle/>
        <a:p>
          <a:endParaRPr lang="en-US"/>
        </a:p>
      </dgm:t>
    </dgm:pt>
    <dgm:pt modelId="{50477462-34AA-BE47-90A1-3390D3B3BA2B}" type="pres">
      <dgm:prSet presAssocID="{8B3CF280-93EA-4142-87D8-8F61D1526C4E}" presName="Name0" presStyleCnt="0">
        <dgm:presLayoutVars>
          <dgm:dir/>
          <dgm:animLvl val="lvl"/>
          <dgm:resizeHandles val="exact"/>
        </dgm:presLayoutVars>
      </dgm:prSet>
      <dgm:spPr/>
    </dgm:pt>
    <dgm:pt modelId="{6AD75BE9-8B7A-0142-AD51-BAF0B4102378}" type="pres">
      <dgm:prSet presAssocID="{26FB7CBF-2AE9-4756-84FC-8776019EB42C}" presName="linNode" presStyleCnt="0"/>
      <dgm:spPr/>
    </dgm:pt>
    <dgm:pt modelId="{5B76ECDE-2DD4-954E-A423-0233FD74A347}" type="pres">
      <dgm:prSet presAssocID="{26FB7CBF-2AE9-4756-84FC-8776019EB42C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369A9660-3344-E847-9E9A-8B2481CD4B40}" type="pres">
      <dgm:prSet presAssocID="{26FB7CBF-2AE9-4756-84FC-8776019EB42C}" presName="descendantText" presStyleLbl="alignNode1" presStyleIdx="0" presStyleCnt="5">
        <dgm:presLayoutVars>
          <dgm:bulletEnabled/>
        </dgm:presLayoutVars>
      </dgm:prSet>
      <dgm:spPr/>
    </dgm:pt>
    <dgm:pt modelId="{E25AB743-2484-124C-BD17-8B8AA59E093B}" type="pres">
      <dgm:prSet presAssocID="{31DB6878-EDF6-4BE8-86C5-5A8116848B3B}" presName="sp" presStyleCnt="0"/>
      <dgm:spPr/>
    </dgm:pt>
    <dgm:pt modelId="{BDE00B88-0AE4-CF4C-906D-1DEC3465CC2D}" type="pres">
      <dgm:prSet presAssocID="{8E60AEEC-A204-4175-9A75-35C96E399DE4}" presName="linNode" presStyleCnt="0"/>
      <dgm:spPr/>
    </dgm:pt>
    <dgm:pt modelId="{925E5326-75D2-0B43-B340-B499406F98D6}" type="pres">
      <dgm:prSet presAssocID="{8E60AEEC-A204-4175-9A75-35C96E399DE4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89460345-C9B1-CF41-AC9A-F5EB4F2F6AF3}" type="pres">
      <dgm:prSet presAssocID="{8E60AEEC-A204-4175-9A75-35C96E399DE4}" presName="descendantText" presStyleLbl="alignNode1" presStyleIdx="1" presStyleCnt="5">
        <dgm:presLayoutVars>
          <dgm:bulletEnabled/>
        </dgm:presLayoutVars>
      </dgm:prSet>
      <dgm:spPr/>
    </dgm:pt>
    <dgm:pt modelId="{6C9E1B45-796C-CE43-9710-4147D35F0271}" type="pres">
      <dgm:prSet presAssocID="{35B0834A-25DE-4B24-8D5E-3336E9E33129}" presName="sp" presStyleCnt="0"/>
      <dgm:spPr/>
    </dgm:pt>
    <dgm:pt modelId="{847865A7-677C-E642-8D44-C9818A353BCF}" type="pres">
      <dgm:prSet presAssocID="{ACF007AF-EAF6-4B5C-94DD-D3F0AAA206A2}" presName="linNode" presStyleCnt="0"/>
      <dgm:spPr/>
    </dgm:pt>
    <dgm:pt modelId="{A0E58ABF-EC17-B447-B557-927EF4889AD0}" type="pres">
      <dgm:prSet presAssocID="{ACF007AF-EAF6-4B5C-94DD-D3F0AAA206A2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37D38D7B-4128-924F-86AE-8624E6B054F1}" type="pres">
      <dgm:prSet presAssocID="{ACF007AF-EAF6-4B5C-94DD-D3F0AAA206A2}" presName="descendantText" presStyleLbl="alignNode1" presStyleIdx="2" presStyleCnt="5">
        <dgm:presLayoutVars>
          <dgm:bulletEnabled/>
        </dgm:presLayoutVars>
      </dgm:prSet>
      <dgm:spPr/>
    </dgm:pt>
    <dgm:pt modelId="{22B6995E-C330-6E45-856B-62779815C22E}" type="pres">
      <dgm:prSet presAssocID="{00115A2A-3E5F-4F58-9557-7559E58A1791}" presName="sp" presStyleCnt="0"/>
      <dgm:spPr/>
    </dgm:pt>
    <dgm:pt modelId="{D6E6D5AC-7B41-484B-9DD9-1864A8F2F6C8}" type="pres">
      <dgm:prSet presAssocID="{72788ABD-0821-43E7-94BB-3F5B05DC33C3}" presName="linNode" presStyleCnt="0"/>
      <dgm:spPr/>
    </dgm:pt>
    <dgm:pt modelId="{5721CD3D-CADA-D14A-A10F-0E7952220947}" type="pres">
      <dgm:prSet presAssocID="{72788ABD-0821-43E7-94BB-3F5B05DC33C3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0D620-C738-8544-9D4B-CD3AB962AD09}" type="pres">
      <dgm:prSet presAssocID="{72788ABD-0821-43E7-94BB-3F5B05DC33C3}" presName="descendantText" presStyleLbl="alignNode1" presStyleIdx="3" presStyleCnt="5">
        <dgm:presLayoutVars>
          <dgm:bulletEnabled/>
        </dgm:presLayoutVars>
      </dgm:prSet>
      <dgm:spPr/>
    </dgm:pt>
    <dgm:pt modelId="{D1748C7B-CBDA-C542-8D62-25936B3DEF32}" type="pres">
      <dgm:prSet presAssocID="{98FC4286-57F7-44DC-AC51-853393EE7D1B}" presName="sp" presStyleCnt="0"/>
      <dgm:spPr/>
    </dgm:pt>
    <dgm:pt modelId="{317C604D-9D2A-634B-80F8-4FA10B68E0B2}" type="pres">
      <dgm:prSet presAssocID="{474D217D-CB37-4D02-A393-3D7B7272B90A}" presName="linNode" presStyleCnt="0"/>
      <dgm:spPr/>
    </dgm:pt>
    <dgm:pt modelId="{D157E561-8118-AA46-B943-6B180179B599}" type="pres">
      <dgm:prSet presAssocID="{474D217D-CB37-4D02-A393-3D7B7272B90A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D0771BC6-450D-164B-A1BA-56E1147F6EEF}" type="pres">
      <dgm:prSet presAssocID="{474D217D-CB37-4D02-A393-3D7B7272B90A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53C8A02-7345-2940-8515-27E156F4D2EB}" type="presOf" srcId="{892ADAC9-4C3F-4509-A875-D2632EB3019E}" destId="{89460345-C9B1-CF41-AC9A-F5EB4F2F6AF3}" srcOrd="0" destOrd="0" presId="urn:microsoft.com/office/officeart/2016/7/layout/VerticalHollowActionList"/>
    <dgm:cxn modelId="{BBE3CB06-D979-421B-BAC6-15E1B66E5AF0}" srcId="{26FB7CBF-2AE9-4756-84FC-8776019EB42C}" destId="{2BB18801-F1EA-403B-9EB1-619CC754A3C5}" srcOrd="0" destOrd="0" parTransId="{13AA4C98-8C41-424D-A5D3-B5EE8D27A204}" sibTransId="{F77293EC-08F9-4E7C-AB4A-A63217B96768}"/>
    <dgm:cxn modelId="{02118407-C43C-4CE4-9FB4-3E774F133EDC}" srcId="{474D217D-CB37-4D02-A393-3D7B7272B90A}" destId="{D8C8D240-9062-40F5-8977-7E38A2C25A9A}" srcOrd="0" destOrd="0" parTransId="{9E8F4FA3-1291-4F78-BD56-A4DB6890FFBB}" sibTransId="{6162B676-34C5-4711-A263-6032DF3DC166}"/>
    <dgm:cxn modelId="{D4788819-4DDC-FF46-852F-7EA162DD8C2C}" type="presOf" srcId="{D8C8D240-9062-40F5-8977-7E38A2C25A9A}" destId="{D0771BC6-450D-164B-A1BA-56E1147F6EEF}" srcOrd="0" destOrd="0" presId="urn:microsoft.com/office/officeart/2016/7/layout/VerticalHollowActionList"/>
    <dgm:cxn modelId="{54C29236-A179-4A63-9040-F4D015B63B92}" srcId="{8B3CF280-93EA-4142-87D8-8F61D1526C4E}" destId="{474D217D-CB37-4D02-A393-3D7B7272B90A}" srcOrd="4" destOrd="0" parTransId="{CAE995D5-FA97-4826-BEEA-8E2A8B2A1883}" sibTransId="{63F76D05-A73A-468A-90A7-94731FF2BC6D}"/>
    <dgm:cxn modelId="{12587C37-9CE8-2B42-B7B3-F482C9E2F583}" type="presOf" srcId="{8E60AEEC-A204-4175-9A75-35C96E399DE4}" destId="{925E5326-75D2-0B43-B340-B499406F98D6}" srcOrd="0" destOrd="0" presId="urn:microsoft.com/office/officeart/2016/7/layout/VerticalHollowActionList"/>
    <dgm:cxn modelId="{F9B5BE39-E94D-4549-B9B1-58C34772F64F}" srcId="{8E60AEEC-A204-4175-9A75-35C96E399DE4}" destId="{892ADAC9-4C3F-4509-A875-D2632EB3019E}" srcOrd="0" destOrd="0" parTransId="{D303878E-DD6F-4E45-9A83-383B5B4828F5}" sibTransId="{6184B9DB-C4C6-4840-8747-5E8139ED7650}"/>
    <dgm:cxn modelId="{FF86A73A-BABD-1D46-94E0-F23693585B59}" type="presOf" srcId="{474D217D-CB37-4D02-A393-3D7B7272B90A}" destId="{D157E561-8118-AA46-B943-6B180179B599}" srcOrd="0" destOrd="0" presId="urn:microsoft.com/office/officeart/2016/7/layout/VerticalHollowActionList"/>
    <dgm:cxn modelId="{3D6A673C-2D43-664E-925F-5787B4F5FD14}" type="presOf" srcId="{72788ABD-0821-43E7-94BB-3F5B05DC33C3}" destId="{5721CD3D-CADA-D14A-A10F-0E7952220947}" srcOrd="0" destOrd="0" presId="urn:microsoft.com/office/officeart/2016/7/layout/VerticalHollowActionList"/>
    <dgm:cxn modelId="{6025614E-B2B6-5B45-B432-AEF0AEF1C238}" type="presOf" srcId="{2BB18801-F1EA-403B-9EB1-619CC754A3C5}" destId="{369A9660-3344-E847-9E9A-8B2481CD4B40}" srcOrd="0" destOrd="0" presId="urn:microsoft.com/office/officeart/2016/7/layout/VerticalHollowActionList"/>
    <dgm:cxn modelId="{9990EC56-C561-0644-B6C2-F21E9956A8D2}" type="presOf" srcId="{D6242411-70A0-4342-BA0A-B7B3D54B50F7}" destId="{E660D620-C738-8544-9D4B-CD3AB962AD09}" srcOrd="0" destOrd="0" presId="urn:microsoft.com/office/officeart/2016/7/layout/VerticalHollowActionList"/>
    <dgm:cxn modelId="{2F0DC258-16E8-034D-BE25-0D57A823A50A}" type="presOf" srcId="{6A85B7DD-4F58-4CE9-A276-D7B0216AC5CE}" destId="{37D38D7B-4128-924F-86AE-8624E6B054F1}" srcOrd="0" destOrd="0" presId="urn:microsoft.com/office/officeart/2016/7/layout/VerticalHollowActionList"/>
    <dgm:cxn modelId="{4476197C-5C66-42CF-82B5-17911A175CE4}" srcId="{8B3CF280-93EA-4142-87D8-8F61D1526C4E}" destId="{8E60AEEC-A204-4175-9A75-35C96E399DE4}" srcOrd="1" destOrd="0" parTransId="{27C8DFC1-9557-4111-9740-D809EC15EB4B}" sibTransId="{35B0834A-25DE-4B24-8D5E-3336E9E33129}"/>
    <dgm:cxn modelId="{298C2089-16D9-4A3E-981B-88F0028E2C22}" srcId="{8B3CF280-93EA-4142-87D8-8F61D1526C4E}" destId="{72788ABD-0821-43E7-94BB-3F5B05DC33C3}" srcOrd="3" destOrd="0" parTransId="{A6AA5319-31D4-4BF2-B432-FA4AEEBCC377}" sibTransId="{98FC4286-57F7-44DC-AC51-853393EE7D1B}"/>
    <dgm:cxn modelId="{0378E09E-8C87-5B42-9B47-FC1DE08D21C8}" type="presOf" srcId="{ACF007AF-EAF6-4B5C-94DD-D3F0AAA206A2}" destId="{A0E58ABF-EC17-B447-B557-927EF4889AD0}" srcOrd="0" destOrd="0" presId="urn:microsoft.com/office/officeart/2016/7/layout/VerticalHollowActionList"/>
    <dgm:cxn modelId="{D752E3AB-5218-4AC1-A8B3-2595911950BA}" srcId="{72788ABD-0821-43E7-94BB-3F5B05DC33C3}" destId="{D6242411-70A0-4342-BA0A-B7B3D54B50F7}" srcOrd="0" destOrd="0" parTransId="{13F88728-9D89-4F3B-80A1-FA3E493F767D}" sibTransId="{D8ED2713-D10A-4A21-85E5-C3D232859D03}"/>
    <dgm:cxn modelId="{B62A56BB-EBD2-0743-9529-6F6C1D269316}" type="presOf" srcId="{26FB7CBF-2AE9-4756-84FC-8776019EB42C}" destId="{5B76ECDE-2DD4-954E-A423-0233FD74A347}" srcOrd="0" destOrd="0" presId="urn:microsoft.com/office/officeart/2016/7/layout/VerticalHollowActionList"/>
    <dgm:cxn modelId="{7BC649C1-3BEF-40DB-94C8-C2DC415350AF}" srcId="{8B3CF280-93EA-4142-87D8-8F61D1526C4E}" destId="{ACF007AF-EAF6-4B5C-94DD-D3F0AAA206A2}" srcOrd="2" destOrd="0" parTransId="{523CA130-A0D9-4A31-BEB5-3E36095E5CEE}" sibTransId="{00115A2A-3E5F-4F58-9557-7559E58A1791}"/>
    <dgm:cxn modelId="{7F04C4D1-880B-4BA6-9A84-DCCEB4193166}" srcId="{ACF007AF-EAF6-4B5C-94DD-D3F0AAA206A2}" destId="{6A85B7DD-4F58-4CE9-A276-D7B0216AC5CE}" srcOrd="0" destOrd="0" parTransId="{E8A077E1-1586-4D0F-B6BF-6D5F74B3A8F4}" sibTransId="{D0B9D0E5-3873-40C5-97A8-D428659C9AB5}"/>
    <dgm:cxn modelId="{19EE72E4-DE6E-7144-B0C4-A32B09C51492}" type="presOf" srcId="{8B3CF280-93EA-4142-87D8-8F61D1526C4E}" destId="{50477462-34AA-BE47-90A1-3390D3B3BA2B}" srcOrd="0" destOrd="0" presId="urn:microsoft.com/office/officeart/2016/7/layout/VerticalHollowActionList"/>
    <dgm:cxn modelId="{E32F8BF0-0C12-4C66-AA90-A0B04C406301}" srcId="{8B3CF280-93EA-4142-87D8-8F61D1526C4E}" destId="{26FB7CBF-2AE9-4756-84FC-8776019EB42C}" srcOrd="0" destOrd="0" parTransId="{FCDEBC95-3B67-4BB1-813E-0A79F509CAE0}" sibTransId="{31DB6878-EDF6-4BE8-86C5-5A8116848B3B}"/>
    <dgm:cxn modelId="{423AB59A-06A4-4145-A29A-778107AD9B4D}" type="presParOf" srcId="{50477462-34AA-BE47-90A1-3390D3B3BA2B}" destId="{6AD75BE9-8B7A-0142-AD51-BAF0B4102378}" srcOrd="0" destOrd="0" presId="urn:microsoft.com/office/officeart/2016/7/layout/VerticalHollowActionList"/>
    <dgm:cxn modelId="{1705EBBA-2BB3-B946-A954-DBE1C2512E4A}" type="presParOf" srcId="{6AD75BE9-8B7A-0142-AD51-BAF0B4102378}" destId="{5B76ECDE-2DD4-954E-A423-0233FD74A347}" srcOrd="0" destOrd="0" presId="urn:microsoft.com/office/officeart/2016/7/layout/VerticalHollowActionList"/>
    <dgm:cxn modelId="{A2A75942-2497-1346-9C87-D66D8422FB5B}" type="presParOf" srcId="{6AD75BE9-8B7A-0142-AD51-BAF0B4102378}" destId="{369A9660-3344-E847-9E9A-8B2481CD4B40}" srcOrd="1" destOrd="0" presId="urn:microsoft.com/office/officeart/2016/7/layout/VerticalHollowActionList"/>
    <dgm:cxn modelId="{A816E5E4-52A6-8446-9DBE-1BDD57F441DA}" type="presParOf" srcId="{50477462-34AA-BE47-90A1-3390D3B3BA2B}" destId="{E25AB743-2484-124C-BD17-8B8AA59E093B}" srcOrd="1" destOrd="0" presId="urn:microsoft.com/office/officeart/2016/7/layout/VerticalHollowActionList"/>
    <dgm:cxn modelId="{E4493FA3-2D70-4B45-9858-8EF1916B3ABC}" type="presParOf" srcId="{50477462-34AA-BE47-90A1-3390D3B3BA2B}" destId="{BDE00B88-0AE4-CF4C-906D-1DEC3465CC2D}" srcOrd="2" destOrd="0" presId="urn:microsoft.com/office/officeart/2016/7/layout/VerticalHollowActionList"/>
    <dgm:cxn modelId="{817BFA0A-6976-BC47-BE56-4BAE40F9FEEC}" type="presParOf" srcId="{BDE00B88-0AE4-CF4C-906D-1DEC3465CC2D}" destId="{925E5326-75D2-0B43-B340-B499406F98D6}" srcOrd="0" destOrd="0" presId="urn:microsoft.com/office/officeart/2016/7/layout/VerticalHollowActionList"/>
    <dgm:cxn modelId="{676A05CB-E300-1F41-9E89-1B4491300850}" type="presParOf" srcId="{BDE00B88-0AE4-CF4C-906D-1DEC3465CC2D}" destId="{89460345-C9B1-CF41-AC9A-F5EB4F2F6AF3}" srcOrd="1" destOrd="0" presId="urn:microsoft.com/office/officeart/2016/7/layout/VerticalHollowActionList"/>
    <dgm:cxn modelId="{82FD5319-92B5-1446-BB91-D5D5BD857052}" type="presParOf" srcId="{50477462-34AA-BE47-90A1-3390D3B3BA2B}" destId="{6C9E1B45-796C-CE43-9710-4147D35F0271}" srcOrd="3" destOrd="0" presId="urn:microsoft.com/office/officeart/2016/7/layout/VerticalHollowActionList"/>
    <dgm:cxn modelId="{54EDF1D1-9A1C-1947-9137-510A633A0299}" type="presParOf" srcId="{50477462-34AA-BE47-90A1-3390D3B3BA2B}" destId="{847865A7-677C-E642-8D44-C9818A353BCF}" srcOrd="4" destOrd="0" presId="urn:microsoft.com/office/officeart/2016/7/layout/VerticalHollowActionList"/>
    <dgm:cxn modelId="{D02A3E53-6F93-0F48-8C2F-E9D43B5E8DF6}" type="presParOf" srcId="{847865A7-677C-E642-8D44-C9818A353BCF}" destId="{A0E58ABF-EC17-B447-B557-927EF4889AD0}" srcOrd="0" destOrd="0" presId="urn:microsoft.com/office/officeart/2016/7/layout/VerticalHollowActionList"/>
    <dgm:cxn modelId="{C227B93A-88EE-BD43-AFF2-DA2C9219CE9C}" type="presParOf" srcId="{847865A7-677C-E642-8D44-C9818A353BCF}" destId="{37D38D7B-4128-924F-86AE-8624E6B054F1}" srcOrd="1" destOrd="0" presId="urn:microsoft.com/office/officeart/2016/7/layout/VerticalHollowActionList"/>
    <dgm:cxn modelId="{BE76A35C-A142-034B-9E1C-E789784FC953}" type="presParOf" srcId="{50477462-34AA-BE47-90A1-3390D3B3BA2B}" destId="{22B6995E-C330-6E45-856B-62779815C22E}" srcOrd="5" destOrd="0" presId="urn:microsoft.com/office/officeart/2016/7/layout/VerticalHollowActionList"/>
    <dgm:cxn modelId="{15D00A8D-E6B3-354A-9799-E2C329FAB534}" type="presParOf" srcId="{50477462-34AA-BE47-90A1-3390D3B3BA2B}" destId="{D6E6D5AC-7B41-484B-9DD9-1864A8F2F6C8}" srcOrd="6" destOrd="0" presId="urn:microsoft.com/office/officeart/2016/7/layout/VerticalHollowActionList"/>
    <dgm:cxn modelId="{FAE2E0CD-9EAE-CB49-8824-8769484B8218}" type="presParOf" srcId="{D6E6D5AC-7B41-484B-9DD9-1864A8F2F6C8}" destId="{5721CD3D-CADA-D14A-A10F-0E7952220947}" srcOrd="0" destOrd="0" presId="urn:microsoft.com/office/officeart/2016/7/layout/VerticalHollowActionList"/>
    <dgm:cxn modelId="{5C2DB3F0-5FCB-474C-9C8D-653046674BE1}" type="presParOf" srcId="{D6E6D5AC-7B41-484B-9DD9-1864A8F2F6C8}" destId="{E660D620-C738-8544-9D4B-CD3AB962AD09}" srcOrd="1" destOrd="0" presId="urn:microsoft.com/office/officeart/2016/7/layout/VerticalHollowActionList"/>
    <dgm:cxn modelId="{CC88E823-FF66-EF42-B741-A9F3D0A144DF}" type="presParOf" srcId="{50477462-34AA-BE47-90A1-3390D3B3BA2B}" destId="{D1748C7B-CBDA-C542-8D62-25936B3DEF32}" srcOrd="7" destOrd="0" presId="urn:microsoft.com/office/officeart/2016/7/layout/VerticalHollowActionList"/>
    <dgm:cxn modelId="{C9AFCA8D-A398-0A4A-B702-8F97B3408934}" type="presParOf" srcId="{50477462-34AA-BE47-90A1-3390D3B3BA2B}" destId="{317C604D-9D2A-634B-80F8-4FA10B68E0B2}" srcOrd="8" destOrd="0" presId="urn:microsoft.com/office/officeart/2016/7/layout/VerticalHollowActionList"/>
    <dgm:cxn modelId="{51C86426-8658-E74C-B0C2-6E32A4D8130F}" type="presParOf" srcId="{317C604D-9D2A-634B-80F8-4FA10B68E0B2}" destId="{D157E561-8118-AA46-B943-6B180179B599}" srcOrd="0" destOrd="0" presId="urn:microsoft.com/office/officeart/2016/7/layout/VerticalHollowActionList"/>
    <dgm:cxn modelId="{6DBE0D55-30CC-7649-BB38-F7014899DDAE}" type="presParOf" srcId="{317C604D-9D2A-634B-80F8-4FA10B68E0B2}" destId="{D0771BC6-450D-164B-A1BA-56E1147F6EE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11B78EF-A873-40CA-BFD0-B73042D05C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4FA00C-2C3B-41BD-B968-7501219B5114}">
      <dgm:prSet/>
      <dgm:spPr/>
      <dgm:t>
        <a:bodyPr/>
        <a:lstStyle/>
        <a:p>
          <a:r>
            <a:rPr lang="en-US"/>
            <a:t>Requirements gathering with security in mind</a:t>
          </a:r>
        </a:p>
      </dgm:t>
    </dgm:pt>
    <dgm:pt modelId="{416EEAB7-E552-4D2C-8DD5-40CB7273E352}" type="parTrans" cxnId="{22923DC3-4486-4824-8987-AC6D7D4A58A3}">
      <dgm:prSet/>
      <dgm:spPr/>
      <dgm:t>
        <a:bodyPr/>
        <a:lstStyle/>
        <a:p>
          <a:endParaRPr lang="en-US"/>
        </a:p>
      </dgm:t>
    </dgm:pt>
    <dgm:pt modelId="{03DC314E-EDEC-4F03-A749-AF5858431FD2}" type="sibTrans" cxnId="{22923DC3-4486-4824-8987-AC6D7D4A58A3}">
      <dgm:prSet/>
      <dgm:spPr/>
      <dgm:t>
        <a:bodyPr/>
        <a:lstStyle/>
        <a:p>
          <a:endParaRPr lang="en-US"/>
        </a:p>
      </dgm:t>
    </dgm:pt>
    <dgm:pt modelId="{67595C22-711A-40EF-8977-517B0DE1EB31}">
      <dgm:prSet/>
      <dgm:spPr/>
      <dgm:t>
        <a:bodyPr/>
        <a:lstStyle/>
        <a:p>
          <a:r>
            <a:rPr lang="en-US"/>
            <a:t>Secure design and architecture</a:t>
          </a:r>
        </a:p>
      </dgm:t>
    </dgm:pt>
    <dgm:pt modelId="{4E5DCAE3-423D-4255-B279-C8D45E201896}" type="parTrans" cxnId="{4A2D7623-A830-4742-B18B-A43391CF2F75}">
      <dgm:prSet/>
      <dgm:spPr/>
      <dgm:t>
        <a:bodyPr/>
        <a:lstStyle/>
        <a:p>
          <a:endParaRPr lang="en-US"/>
        </a:p>
      </dgm:t>
    </dgm:pt>
    <dgm:pt modelId="{BC0DC079-B80D-4F5E-A206-004052AD4E41}" type="sibTrans" cxnId="{4A2D7623-A830-4742-B18B-A43391CF2F75}">
      <dgm:prSet/>
      <dgm:spPr/>
      <dgm:t>
        <a:bodyPr/>
        <a:lstStyle/>
        <a:p>
          <a:endParaRPr lang="en-US"/>
        </a:p>
      </dgm:t>
    </dgm:pt>
    <dgm:pt modelId="{B24BFF8F-A953-4632-8917-DFC65371E282}">
      <dgm:prSet/>
      <dgm:spPr/>
      <dgm:t>
        <a:bodyPr/>
        <a:lstStyle/>
        <a:p>
          <a:r>
            <a:rPr lang="en-US"/>
            <a:t>Threat modeling sessions</a:t>
          </a:r>
        </a:p>
      </dgm:t>
    </dgm:pt>
    <dgm:pt modelId="{F8F755FC-E6FA-477C-8443-35DB0524789B}" type="parTrans" cxnId="{B95135E0-7997-4917-ABCA-6D78412E900F}">
      <dgm:prSet/>
      <dgm:spPr/>
      <dgm:t>
        <a:bodyPr/>
        <a:lstStyle/>
        <a:p>
          <a:endParaRPr lang="en-US"/>
        </a:p>
      </dgm:t>
    </dgm:pt>
    <dgm:pt modelId="{478010F0-E16D-4088-99A6-FD8E374CA093}" type="sibTrans" cxnId="{B95135E0-7997-4917-ABCA-6D78412E900F}">
      <dgm:prSet/>
      <dgm:spPr/>
      <dgm:t>
        <a:bodyPr/>
        <a:lstStyle/>
        <a:p>
          <a:endParaRPr lang="en-US"/>
        </a:p>
      </dgm:t>
    </dgm:pt>
    <dgm:pt modelId="{0561FA38-653D-42EB-9567-60C88B2285DE}">
      <dgm:prSet/>
      <dgm:spPr/>
      <dgm:t>
        <a:bodyPr/>
        <a:lstStyle/>
        <a:p>
          <a:r>
            <a:rPr lang="en-US"/>
            <a:t>Secure implementation and testing</a:t>
          </a:r>
        </a:p>
      </dgm:t>
    </dgm:pt>
    <dgm:pt modelId="{F7F62A13-8E00-4146-A249-BA33BAD5442B}" type="parTrans" cxnId="{C0D2B294-FA06-45F3-A964-25D579F7C3A8}">
      <dgm:prSet/>
      <dgm:spPr/>
      <dgm:t>
        <a:bodyPr/>
        <a:lstStyle/>
        <a:p>
          <a:endParaRPr lang="en-US"/>
        </a:p>
      </dgm:t>
    </dgm:pt>
    <dgm:pt modelId="{2683B0FF-4F0D-4685-800F-7852E49BA768}" type="sibTrans" cxnId="{C0D2B294-FA06-45F3-A964-25D579F7C3A8}">
      <dgm:prSet/>
      <dgm:spPr/>
      <dgm:t>
        <a:bodyPr/>
        <a:lstStyle/>
        <a:p>
          <a:endParaRPr lang="en-US"/>
        </a:p>
      </dgm:t>
    </dgm:pt>
    <dgm:pt modelId="{C63BA112-6B03-41E9-B8AA-18FD15EC6994}">
      <dgm:prSet/>
      <dgm:spPr/>
      <dgm:t>
        <a:bodyPr/>
        <a:lstStyle/>
        <a:p>
          <a:r>
            <a:rPr lang="en-US"/>
            <a:t>Continuous monitoring and updates</a:t>
          </a:r>
        </a:p>
      </dgm:t>
    </dgm:pt>
    <dgm:pt modelId="{87DB0A56-FB09-4976-9BFD-0D56BAA0B534}" type="parTrans" cxnId="{54CDFA1C-F7D4-4A1C-B10E-4F7190EF9744}">
      <dgm:prSet/>
      <dgm:spPr/>
      <dgm:t>
        <a:bodyPr/>
        <a:lstStyle/>
        <a:p>
          <a:endParaRPr lang="en-US"/>
        </a:p>
      </dgm:t>
    </dgm:pt>
    <dgm:pt modelId="{FF04E143-DBD6-41D4-9412-81B1ADBE3333}" type="sibTrans" cxnId="{54CDFA1C-F7D4-4A1C-B10E-4F7190EF9744}">
      <dgm:prSet/>
      <dgm:spPr/>
      <dgm:t>
        <a:bodyPr/>
        <a:lstStyle/>
        <a:p>
          <a:endParaRPr lang="en-US"/>
        </a:p>
      </dgm:t>
    </dgm:pt>
    <dgm:pt modelId="{0ABEBF49-09E8-F44F-B9D2-15C8B5ED65C4}" type="pres">
      <dgm:prSet presAssocID="{C11B78EF-A873-40CA-BFD0-B73042D05C87}" presName="linear" presStyleCnt="0">
        <dgm:presLayoutVars>
          <dgm:animLvl val="lvl"/>
          <dgm:resizeHandles val="exact"/>
        </dgm:presLayoutVars>
      </dgm:prSet>
      <dgm:spPr/>
    </dgm:pt>
    <dgm:pt modelId="{0751F670-5E4F-6B41-AB8A-1314B7D0F116}" type="pres">
      <dgm:prSet presAssocID="{B94FA00C-2C3B-41BD-B968-7501219B51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37A775-2119-4E41-A90F-0E908F963D90}" type="pres">
      <dgm:prSet presAssocID="{03DC314E-EDEC-4F03-A749-AF5858431FD2}" presName="spacer" presStyleCnt="0"/>
      <dgm:spPr/>
    </dgm:pt>
    <dgm:pt modelId="{EF57E002-AED8-F547-A744-5CD7808C5326}" type="pres">
      <dgm:prSet presAssocID="{67595C22-711A-40EF-8977-517B0DE1EB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C51DDB-03AD-1843-88BF-883B9280791E}" type="pres">
      <dgm:prSet presAssocID="{BC0DC079-B80D-4F5E-A206-004052AD4E41}" presName="spacer" presStyleCnt="0"/>
      <dgm:spPr/>
    </dgm:pt>
    <dgm:pt modelId="{B0D5FBF9-4B35-D54E-85B3-EE531A09EB67}" type="pres">
      <dgm:prSet presAssocID="{B24BFF8F-A953-4632-8917-DFC65371E2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0838EF-965B-9E4B-A106-5942242EB8A6}" type="pres">
      <dgm:prSet presAssocID="{478010F0-E16D-4088-99A6-FD8E374CA093}" presName="spacer" presStyleCnt="0"/>
      <dgm:spPr/>
    </dgm:pt>
    <dgm:pt modelId="{338E0606-FF0D-7A44-A38F-4B2FDF3322E5}" type="pres">
      <dgm:prSet presAssocID="{0561FA38-653D-42EB-9567-60C88B2285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63233E-FF8B-314B-BED9-5547D14A89E0}" type="pres">
      <dgm:prSet presAssocID="{2683B0FF-4F0D-4685-800F-7852E49BA768}" presName="spacer" presStyleCnt="0"/>
      <dgm:spPr/>
    </dgm:pt>
    <dgm:pt modelId="{C033674D-03A7-CA4E-9BAF-AA5B2335212F}" type="pres">
      <dgm:prSet presAssocID="{C63BA112-6B03-41E9-B8AA-18FD15EC69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0DBF15-2E56-934C-8042-5A102F9DEAE0}" type="presOf" srcId="{B24BFF8F-A953-4632-8917-DFC65371E282}" destId="{B0D5FBF9-4B35-D54E-85B3-EE531A09EB67}" srcOrd="0" destOrd="0" presId="urn:microsoft.com/office/officeart/2005/8/layout/vList2"/>
    <dgm:cxn modelId="{54CDFA1C-F7D4-4A1C-B10E-4F7190EF9744}" srcId="{C11B78EF-A873-40CA-BFD0-B73042D05C87}" destId="{C63BA112-6B03-41E9-B8AA-18FD15EC6994}" srcOrd="4" destOrd="0" parTransId="{87DB0A56-FB09-4976-9BFD-0D56BAA0B534}" sibTransId="{FF04E143-DBD6-41D4-9412-81B1ADBE3333}"/>
    <dgm:cxn modelId="{4A2D7623-A830-4742-B18B-A43391CF2F75}" srcId="{C11B78EF-A873-40CA-BFD0-B73042D05C87}" destId="{67595C22-711A-40EF-8977-517B0DE1EB31}" srcOrd="1" destOrd="0" parTransId="{4E5DCAE3-423D-4255-B279-C8D45E201896}" sibTransId="{BC0DC079-B80D-4F5E-A206-004052AD4E41}"/>
    <dgm:cxn modelId="{77ECFA35-9CF6-194E-9654-35CB19E6D3B7}" type="presOf" srcId="{67595C22-711A-40EF-8977-517B0DE1EB31}" destId="{EF57E002-AED8-F547-A744-5CD7808C5326}" srcOrd="0" destOrd="0" presId="urn:microsoft.com/office/officeart/2005/8/layout/vList2"/>
    <dgm:cxn modelId="{FB25C359-4383-3447-9693-607604C6AD8B}" type="presOf" srcId="{B94FA00C-2C3B-41BD-B968-7501219B5114}" destId="{0751F670-5E4F-6B41-AB8A-1314B7D0F116}" srcOrd="0" destOrd="0" presId="urn:microsoft.com/office/officeart/2005/8/layout/vList2"/>
    <dgm:cxn modelId="{C0D2B294-FA06-45F3-A964-25D579F7C3A8}" srcId="{C11B78EF-A873-40CA-BFD0-B73042D05C87}" destId="{0561FA38-653D-42EB-9567-60C88B2285DE}" srcOrd="3" destOrd="0" parTransId="{F7F62A13-8E00-4146-A249-BA33BAD5442B}" sibTransId="{2683B0FF-4F0D-4685-800F-7852E49BA768}"/>
    <dgm:cxn modelId="{8D15B1B4-0657-8E4A-9323-0B04DEDB1815}" type="presOf" srcId="{C63BA112-6B03-41E9-B8AA-18FD15EC6994}" destId="{C033674D-03A7-CA4E-9BAF-AA5B2335212F}" srcOrd="0" destOrd="0" presId="urn:microsoft.com/office/officeart/2005/8/layout/vList2"/>
    <dgm:cxn modelId="{F425C8C2-EF29-6B4D-A947-7251F4D18159}" type="presOf" srcId="{0561FA38-653D-42EB-9567-60C88B2285DE}" destId="{338E0606-FF0D-7A44-A38F-4B2FDF3322E5}" srcOrd="0" destOrd="0" presId="urn:microsoft.com/office/officeart/2005/8/layout/vList2"/>
    <dgm:cxn modelId="{82B823C3-98FD-A847-B9FB-D2205105D161}" type="presOf" srcId="{C11B78EF-A873-40CA-BFD0-B73042D05C87}" destId="{0ABEBF49-09E8-F44F-B9D2-15C8B5ED65C4}" srcOrd="0" destOrd="0" presId="urn:microsoft.com/office/officeart/2005/8/layout/vList2"/>
    <dgm:cxn modelId="{22923DC3-4486-4824-8987-AC6D7D4A58A3}" srcId="{C11B78EF-A873-40CA-BFD0-B73042D05C87}" destId="{B94FA00C-2C3B-41BD-B968-7501219B5114}" srcOrd="0" destOrd="0" parTransId="{416EEAB7-E552-4D2C-8DD5-40CB7273E352}" sibTransId="{03DC314E-EDEC-4F03-A749-AF5858431FD2}"/>
    <dgm:cxn modelId="{B95135E0-7997-4917-ABCA-6D78412E900F}" srcId="{C11B78EF-A873-40CA-BFD0-B73042D05C87}" destId="{B24BFF8F-A953-4632-8917-DFC65371E282}" srcOrd="2" destOrd="0" parTransId="{F8F755FC-E6FA-477C-8443-35DB0524789B}" sibTransId="{478010F0-E16D-4088-99A6-FD8E374CA093}"/>
    <dgm:cxn modelId="{A8E3A2A8-AFB3-4B4B-BC70-3B82C43F8A2D}" type="presParOf" srcId="{0ABEBF49-09E8-F44F-B9D2-15C8B5ED65C4}" destId="{0751F670-5E4F-6B41-AB8A-1314B7D0F116}" srcOrd="0" destOrd="0" presId="urn:microsoft.com/office/officeart/2005/8/layout/vList2"/>
    <dgm:cxn modelId="{282BAB66-8825-6048-8114-86416B35D72D}" type="presParOf" srcId="{0ABEBF49-09E8-F44F-B9D2-15C8B5ED65C4}" destId="{6537A775-2119-4E41-A90F-0E908F963D90}" srcOrd="1" destOrd="0" presId="urn:microsoft.com/office/officeart/2005/8/layout/vList2"/>
    <dgm:cxn modelId="{D55677B5-4E1F-384B-8056-B08CE838FB39}" type="presParOf" srcId="{0ABEBF49-09E8-F44F-B9D2-15C8B5ED65C4}" destId="{EF57E002-AED8-F547-A744-5CD7808C5326}" srcOrd="2" destOrd="0" presId="urn:microsoft.com/office/officeart/2005/8/layout/vList2"/>
    <dgm:cxn modelId="{5F8C06EE-B319-C940-8969-B242EA6973D7}" type="presParOf" srcId="{0ABEBF49-09E8-F44F-B9D2-15C8B5ED65C4}" destId="{96C51DDB-03AD-1843-88BF-883B9280791E}" srcOrd="3" destOrd="0" presId="urn:microsoft.com/office/officeart/2005/8/layout/vList2"/>
    <dgm:cxn modelId="{BB5B4D9C-D4B1-934B-A9FD-84007F273B62}" type="presParOf" srcId="{0ABEBF49-09E8-F44F-B9D2-15C8B5ED65C4}" destId="{B0D5FBF9-4B35-D54E-85B3-EE531A09EB67}" srcOrd="4" destOrd="0" presId="urn:microsoft.com/office/officeart/2005/8/layout/vList2"/>
    <dgm:cxn modelId="{775D4BCC-A743-D04C-A00E-D98744A33CCF}" type="presParOf" srcId="{0ABEBF49-09E8-F44F-B9D2-15C8B5ED65C4}" destId="{0B0838EF-965B-9E4B-A106-5942242EB8A6}" srcOrd="5" destOrd="0" presId="urn:microsoft.com/office/officeart/2005/8/layout/vList2"/>
    <dgm:cxn modelId="{E050402A-825E-914C-BDA0-7B5C40C80757}" type="presParOf" srcId="{0ABEBF49-09E8-F44F-B9D2-15C8B5ED65C4}" destId="{338E0606-FF0D-7A44-A38F-4B2FDF3322E5}" srcOrd="6" destOrd="0" presId="urn:microsoft.com/office/officeart/2005/8/layout/vList2"/>
    <dgm:cxn modelId="{B2A55C46-7710-8C4F-9565-C54392AB55AB}" type="presParOf" srcId="{0ABEBF49-09E8-F44F-B9D2-15C8B5ED65C4}" destId="{B863233E-FF8B-314B-BED9-5547D14A89E0}" srcOrd="7" destOrd="0" presId="urn:microsoft.com/office/officeart/2005/8/layout/vList2"/>
    <dgm:cxn modelId="{8FB7BAB3-59DF-DC44-9EF5-05A99E8B9ECB}" type="presParOf" srcId="{0ABEBF49-09E8-F44F-B9D2-15C8B5ED65C4}" destId="{C033674D-03A7-CA4E-9BAF-AA5B233521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F6C111-F329-4BC0-9B00-73382533FA2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CFB6D65-2A8A-4987-82E8-FF398EB4E535}">
      <dgm:prSet/>
      <dgm:spPr/>
      <dgm:t>
        <a:bodyPr/>
        <a:lstStyle/>
        <a:p>
          <a:r>
            <a:rPr lang="en-US"/>
            <a:t>Scan code and dependencies continuously</a:t>
          </a:r>
        </a:p>
      </dgm:t>
    </dgm:pt>
    <dgm:pt modelId="{6C2D2F4D-BE61-4451-980D-2ABB848C99C9}" type="parTrans" cxnId="{74909BD0-2128-47D5-9B55-ABC277266C41}">
      <dgm:prSet/>
      <dgm:spPr/>
      <dgm:t>
        <a:bodyPr/>
        <a:lstStyle/>
        <a:p>
          <a:endParaRPr lang="en-US"/>
        </a:p>
      </dgm:t>
    </dgm:pt>
    <dgm:pt modelId="{6DB6E900-C5A4-429E-8C5A-D599DFBB9240}" type="sibTrans" cxnId="{74909BD0-2128-47D5-9B55-ABC277266C41}">
      <dgm:prSet/>
      <dgm:spPr/>
      <dgm:t>
        <a:bodyPr/>
        <a:lstStyle/>
        <a:p>
          <a:endParaRPr lang="en-US"/>
        </a:p>
      </dgm:t>
    </dgm:pt>
    <dgm:pt modelId="{B63B3DF7-D571-4717-A439-A96F042C633C}">
      <dgm:prSet/>
      <dgm:spPr/>
      <dgm:t>
        <a:bodyPr/>
        <a:lstStyle/>
        <a:p>
          <a:r>
            <a:rPr lang="en-US"/>
            <a:t>Use least privilege in workflows</a:t>
          </a:r>
        </a:p>
      </dgm:t>
    </dgm:pt>
    <dgm:pt modelId="{6F8B6EE5-E2D9-4257-ACE5-ED7B9DD7FF26}" type="parTrans" cxnId="{989D4AAD-A2F8-40E2-AB1E-92C9C25BC985}">
      <dgm:prSet/>
      <dgm:spPr/>
      <dgm:t>
        <a:bodyPr/>
        <a:lstStyle/>
        <a:p>
          <a:endParaRPr lang="en-US"/>
        </a:p>
      </dgm:t>
    </dgm:pt>
    <dgm:pt modelId="{B73A8656-600B-48B0-9F3C-7E2A0364C601}" type="sibTrans" cxnId="{989D4AAD-A2F8-40E2-AB1E-92C9C25BC985}">
      <dgm:prSet/>
      <dgm:spPr/>
      <dgm:t>
        <a:bodyPr/>
        <a:lstStyle/>
        <a:p>
          <a:endParaRPr lang="en-US"/>
        </a:p>
      </dgm:t>
    </dgm:pt>
    <dgm:pt modelId="{6E6AA839-DF10-4834-8D15-066E5F8D0D39}">
      <dgm:prSet/>
      <dgm:spPr/>
      <dgm:t>
        <a:bodyPr/>
        <a:lstStyle/>
        <a:p>
          <a:r>
            <a:rPr lang="en-US"/>
            <a:t>Store secrets securely</a:t>
          </a:r>
        </a:p>
      </dgm:t>
    </dgm:pt>
    <dgm:pt modelId="{4C38CEED-2F9B-4BA4-950B-161673927F45}" type="parTrans" cxnId="{65FB9F56-7B2F-461B-987D-00A40BCD03B2}">
      <dgm:prSet/>
      <dgm:spPr/>
      <dgm:t>
        <a:bodyPr/>
        <a:lstStyle/>
        <a:p>
          <a:endParaRPr lang="en-US"/>
        </a:p>
      </dgm:t>
    </dgm:pt>
    <dgm:pt modelId="{4BEB77BF-8989-4B81-9A10-4510EE1EA914}" type="sibTrans" cxnId="{65FB9F56-7B2F-461B-987D-00A40BCD03B2}">
      <dgm:prSet/>
      <dgm:spPr/>
      <dgm:t>
        <a:bodyPr/>
        <a:lstStyle/>
        <a:p>
          <a:endParaRPr lang="en-US"/>
        </a:p>
      </dgm:t>
    </dgm:pt>
    <dgm:pt modelId="{E958732C-17B6-408F-86E3-CCEEFA07B8F9}">
      <dgm:prSet/>
      <dgm:spPr/>
      <dgm:t>
        <a:bodyPr/>
        <a:lstStyle/>
        <a:p>
          <a:r>
            <a:rPr lang="en-US"/>
            <a:t>Set up audit logging</a:t>
          </a:r>
        </a:p>
      </dgm:t>
    </dgm:pt>
    <dgm:pt modelId="{409C9CD7-E2D5-44E3-AD10-F31E5235C61E}" type="parTrans" cxnId="{7FB517C0-2ABE-4440-8C34-682078387061}">
      <dgm:prSet/>
      <dgm:spPr/>
      <dgm:t>
        <a:bodyPr/>
        <a:lstStyle/>
        <a:p>
          <a:endParaRPr lang="en-US"/>
        </a:p>
      </dgm:t>
    </dgm:pt>
    <dgm:pt modelId="{3F7AB46B-F875-4CB4-A433-FB1139592C7E}" type="sibTrans" cxnId="{7FB517C0-2ABE-4440-8C34-682078387061}">
      <dgm:prSet/>
      <dgm:spPr/>
      <dgm:t>
        <a:bodyPr/>
        <a:lstStyle/>
        <a:p>
          <a:endParaRPr lang="en-US"/>
        </a:p>
      </dgm:t>
    </dgm:pt>
    <dgm:pt modelId="{3C84E464-B513-479E-B603-60B035BDFB10}">
      <dgm:prSet/>
      <dgm:spPr/>
      <dgm:t>
        <a:bodyPr/>
        <a:lstStyle/>
        <a:p>
          <a:r>
            <a:rPr lang="en-US"/>
            <a:t>Validate inputs and sanitize outputs</a:t>
          </a:r>
        </a:p>
      </dgm:t>
    </dgm:pt>
    <dgm:pt modelId="{9ABCBBB1-0032-436B-8523-4010DD51E75E}" type="parTrans" cxnId="{547927C6-6864-4CCB-A07D-2B2FCB9D15C0}">
      <dgm:prSet/>
      <dgm:spPr/>
      <dgm:t>
        <a:bodyPr/>
        <a:lstStyle/>
        <a:p>
          <a:endParaRPr lang="en-US"/>
        </a:p>
      </dgm:t>
    </dgm:pt>
    <dgm:pt modelId="{8FEC4717-A919-4CB6-BB96-655CE36C6431}" type="sibTrans" cxnId="{547927C6-6864-4CCB-A07D-2B2FCB9D15C0}">
      <dgm:prSet/>
      <dgm:spPr/>
      <dgm:t>
        <a:bodyPr/>
        <a:lstStyle/>
        <a:p>
          <a:endParaRPr lang="en-US"/>
        </a:p>
      </dgm:t>
    </dgm:pt>
    <dgm:pt modelId="{D112199B-CDDC-4C18-BE39-1A0EA59D72F0}" type="pres">
      <dgm:prSet presAssocID="{47F6C111-F329-4BC0-9B00-73382533FA2B}" presName="root" presStyleCnt="0">
        <dgm:presLayoutVars>
          <dgm:dir/>
          <dgm:resizeHandles val="exact"/>
        </dgm:presLayoutVars>
      </dgm:prSet>
      <dgm:spPr/>
    </dgm:pt>
    <dgm:pt modelId="{FBF2CA06-9751-42F9-9D7D-F9E0A2AB070F}" type="pres">
      <dgm:prSet presAssocID="{47F6C111-F329-4BC0-9B00-73382533FA2B}" presName="container" presStyleCnt="0">
        <dgm:presLayoutVars>
          <dgm:dir/>
          <dgm:resizeHandles val="exact"/>
        </dgm:presLayoutVars>
      </dgm:prSet>
      <dgm:spPr/>
    </dgm:pt>
    <dgm:pt modelId="{6D824658-A965-4678-A6FF-907A97778934}" type="pres">
      <dgm:prSet presAssocID="{2CFB6D65-2A8A-4987-82E8-FF398EB4E535}" presName="compNode" presStyleCnt="0"/>
      <dgm:spPr/>
    </dgm:pt>
    <dgm:pt modelId="{EEF317CD-62DE-448B-8A8D-DF980BD02D0C}" type="pres">
      <dgm:prSet presAssocID="{2CFB6D65-2A8A-4987-82E8-FF398EB4E535}" presName="iconBgRect" presStyleLbl="bgShp" presStyleIdx="0" presStyleCnt="5"/>
      <dgm:spPr/>
    </dgm:pt>
    <dgm:pt modelId="{78BD6B36-6FBA-44BC-A4D0-9C429711B156}" type="pres">
      <dgm:prSet presAssocID="{2CFB6D65-2A8A-4987-82E8-FF398EB4E5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EFADE3-5EAF-48DE-BB7E-6E0C71291951}" type="pres">
      <dgm:prSet presAssocID="{2CFB6D65-2A8A-4987-82E8-FF398EB4E535}" presName="spaceRect" presStyleCnt="0"/>
      <dgm:spPr/>
    </dgm:pt>
    <dgm:pt modelId="{A887C03C-BA26-4CA8-8597-C0D427C5838C}" type="pres">
      <dgm:prSet presAssocID="{2CFB6D65-2A8A-4987-82E8-FF398EB4E535}" presName="textRect" presStyleLbl="revTx" presStyleIdx="0" presStyleCnt="5">
        <dgm:presLayoutVars>
          <dgm:chMax val="1"/>
          <dgm:chPref val="1"/>
        </dgm:presLayoutVars>
      </dgm:prSet>
      <dgm:spPr/>
    </dgm:pt>
    <dgm:pt modelId="{E958BEF6-1C48-4E32-8831-FA24AC0213FE}" type="pres">
      <dgm:prSet presAssocID="{6DB6E900-C5A4-429E-8C5A-D599DFBB9240}" presName="sibTrans" presStyleLbl="sibTrans2D1" presStyleIdx="0" presStyleCnt="0"/>
      <dgm:spPr/>
    </dgm:pt>
    <dgm:pt modelId="{C7E9A935-522A-4C08-8743-29912CE217AD}" type="pres">
      <dgm:prSet presAssocID="{B63B3DF7-D571-4717-A439-A96F042C633C}" presName="compNode" presStyleCnt="0"/>
      <dgm:spPr/>
    </dgm:pt>
    <dgm:pt modelId="{258845BF-552D-4EB1-A01D-BCCC4EAA8B56}" type="pres">
      <dgm:prSet presAssocID="{B63B3DF7-D571-4717-A439-A96F042C633C}" presName="iconBgRect" presStyleLbl="bgShp" presStyleIdx="1" presStyleCnt="5"/>
      <dgm:spPr/>
    </dgm:pt>
    <dgm:pt modelId="{E2B70460-DEB3-43D2-8AEC-98D54F0F0F2A}" type="pres">
      <dgm:prSet presAssocID="{B63B3DF7-D571-4717-A439-A96F042C63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839D8DB-CFE0-4F55-B37D-F14FB7343BC2}" type="pres">
      <dgm:prSet presAssocID="{B63B3DF7-D571-4717-A439-A96F042C633C}" presName="spaceRect" presStyleCnt="0"/>
      <dgm:spPr/>
    </dgm:pt>
    <dgm:pt modelId="{0F9D199A-F6D9-41C1-B107-D9D6D84B24CC}" type="pres">
      <dgm:prSet presAssocID="{B63B3DF7-D571-4717-A439-A96F042C633C}" presName="textRect" presStyleLbl="revTx" presStyleIdx="1" presStyleCnt="5">
        <dgm:presLayoutVars>
          <dgm:chMax val="1"/>
          <dgm:chPref val="1"/>
        </dgm:presLayoutVars>
      </dgm:prSet>
      <dgm:spPr/>
    </dgm:pt>
    <dgm:pt modelId="{3248E922-0833-4A40-94E2-DFD34A9D03D5}" type="pres">
      <dgm:prSet presAssocID="{B73A8656-600B-48B0-9F3C-7E2A0364C601}" presName="sibTrans" presStyleLbl="sibTrans2D1" presStyleIdx="0" presStyleCnt="0"/>
      <dgm:spPr/>
    </dgm:pt>
    <dgm:pt modelId="{25D1C362-AB5B-488C-8ABC-F318B5A8B454}" type="pres">
      <dgm:prSet presAssocID="{6E6AA839-DF10-4834-8D15-066E5F8D0D39}" presName="compNode" presStyleCnt="0"/>
      <dgm:spPr/>
    </dgm:pt>
    <dgm:pt modelId="{F9EF57AB-736C-48B8-890E-F8F97F70F1F0}" type="pres">
      <dgm:prSet presAssocID="{6E6AA839-DF10-4834-8D15-066E5F8D0D39}" presName="iconBgRect" presStyleLbl="bgShp" presStyleIdx="2" presStyleCnt="5"/>
      <dgm:spPr/>
    </dgm:pt>
    <dgm:pt modelId="{37539F3A-620A-4AF3-B770-D155CB95AB8B}" type="pres">
      <dgm:prSet presAssocID="{6E6AA839-DF10-4834-8D15-066E5F8D0D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828254C-E2B2-4745-BD15-1F47AF7F4A82}" type="pres">
      <dgm:prSet presAssocID="{6E6AA839-DF10-4834-8D15-066E5F8D0D39}" presName="spaceRect" presStyleCnt="0"/>
      <dgm:spPr/>
    </dgm:pt>
    <dgm:pt modelId="{183E0C6E-54B8-4EA0-B67F-0E82238988B7}" type="pres">
      <dgm:prSet presAssocID="{6E6AA839-DF10-4834-8D15-066E5F8D0D39}" presName="textRect" presStyleLbl="revTx" presStyleIdx="2" presStyleCnt="5">
        <dgm:presLayoutVars>
          <dgm:chMax val="1"/>
          <dgm:chPref val="1"/>
        </dgm:presLayoutVars>
      </dgm:prSet>
      <dgm:spPr/>
    </dgm:pt>
    <dgm:pt modelId="{A3FAB2C5-12AF-4086-98C3-F440F3B74604}" type="pres">
      <dgm:prSet presAssocID="{4BEB77BF-8989-4B81-9A10-4510EE1EA914}" presName="sibTrans" presStyleLbl="sibTrans2D1" presStyleIdx="0" presStyleCnt="0"/>
      <dgm:spPr/>
    </dgm:pt>
    <dgm:pt modelId="{1E679D2E-505F-4765-8DE1-C67CC3A4CD3F}" type="pres">
      <dgm:prSet presAssocID="{E958732C-17B6-408F-86E3-CCEEFA07B8F9}" presName="compNode" presStyleCnt="0"/>
      <dgm:spPr/>
    </dgm:pt>
    <dgm:pt modelId="{F0C0FA56-0E9F-431F-A1F5-A16CB07447FC}" type="pres">
      <dgm:prSet presAssocID="{E958732C-17B6-408F-86E3-CCEEFA07B8F9}" presName="iconBgRect" presStyleLbl="bgShp" presStyleIdx="3" presStyleCnt="5"/>
      <dgm:spPr/>
    </dgm:pt>
    <dgm:pt modelId="{F4B1578C-4D44-4D3D-8C94-B8642E09F4A4}" type="pres">
      <dgm:prSet presAssocID="{E958732C-17B6-408F-86E3-CCEEFA07B8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762BD8-FA48-4F0C-B935-471FEDE6C2A9}" type="pres">
      <dgm:prSet presAssocID="{E958732C-17B6-408F-86E3-CCEEFA07B8F9}" presName="spaceRect" presStyleCnt="0"/>
      <dgm:spPr/>
    </dgm:pt>
    <dgm:pt modelId="{C7D0A4C9-C9C7-415E-9882-9EFC5939E597}" type="pres">
      <dgm:prSet presAssocID="{E958732C-17B6-408F-86E3-CCEEFA07B8F9}" presName="textRect" presStyleLbl="revTx" presStyleIdx="3" presStyleCnt="5">
        <dgm:presLayoutVars>
          <dgm:chMax val="1"/>
          <dgm:chPref val="1"/>
        </dgm:presLayoutVars>
      </dgm:prSet>
      <dgm:spPr/>
    </dgm:pt>
    <dgm:pt modelId="{DF87C901-C124-4D77-8E18-617773E91041}" type="pres">
      <dgm:prSet presAssocID="{3F7AB46B-F875-4CB4-A433-FB1139592C7E}" presName="sibTrans" presStyleLbl="sibTrans2D1" presStyleIdx="0" presStyleCnt="0"/>
      <dgm:spPr/>
    </dgm:pt>
    <dgm:pt modelId="{868370A0-FE70-4CE3-AF3D-374661CB4C81}" type="pres">
      <dgm:prSet presAssocID="{3C84E464-B513-479E-B603-60B035BDFB10}" presName="compNode" presStyleCnt="0"/>
      <dgm:spPr/>
    </dgm:pt>
    <dgm:pt modelId="{F06A7F96-DC28-476A-BE12-5EB3994A02C8}" type="pres">
      <dgm:prSet presAssocID="{3C84E464-B513-479E-B603-60B035BDFB10}" presName="iconBgRect" presStyleLbl="bgShp" presStyleIdx="4" presStyleCnt="5"/>
      <dgm:spPr/>
    </dgm:pt>
    <dgm:pt modelId="{E6A80EF0-55DB-422A-A731-CD62E1B59563}" type="pres">
      <dgm:prSet presAssocID="{3C84E464-B513-479E-B603-60B035BDFB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C28D7CD-BCF3-422A-8FA5-9351B12BF550}" type="pres">
      <dgm:prSet presAssocID="{3C84E464-B513-479E-B603-60B035BDFB10}" presName="spaceRect" presStyleCnt="0"/>
      <dgm:spPr/>
    </dgm:pt>
    <dgm:pt modelId="{C18F1704-809E-4025-8EED-96F5956A7023}" type="pres">
      <dgm:prSet presAssocID="{3C84E464-B513-479E-B603-60B035BDFB1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260104-B131-4C72-AB1F-561545A8035E}" type="presOf" srcId="{E958732C-17B6-408F-86E3-CCEEFA07B8F9}" destId="{C7D0A4C9-C9C7-415E-9882-9EFC5939E597}" srcOrd="0" destOrd="0" presId="urn:microsoft.com/office/officeart/2018/2/layout/IconCircleList"/>
    <dgm:cxn modelId="{329E6909-94BB-4900-93A3-C40F16BA770C}" type="presOf" srcId="{3F7AB46B-F875-4CB4-A433-FB1139592C7E}" destId="{DF87C901-C124-4D77-8E18-617773E91041}" srcOrd="0" destOrd="0" presId="urn:microsoft.com/office/officeart/2018/2/layout/IconCircleList"/>
    <dgm:cxn modelId="{EF3B194A-0C8D-449C-B9EF-C7E889DA0E47}" type="presOf" srcId="{6E6AA839-DF10-4834-8D15-066E5F8D0D39}" destId="{183E0C6E-54B8-4EA0-B67F-0E82238988B7}" srcOrd="0" destOrd="0" presId="urn:microsoft.com/office/officeart/2018/2/layout/IconCircleList"/>
    <dgm:cxn modelId="{97D8364A-8779-4AE6-86EC-E9556AC725C8}" type="presOf" srcId="{2CFB6D65-2A8A-4987-82E8-FF398EB4E535}" destId="{A887C03C-BA26-4CA8-8597-C0D427C5838C}" srcOrd="0" destOrd="0" presId="urn:microsoft.com/office/officeart/2018/2/layout/IconCircleList"/>
    <dgm:cxn modelId="{63EB4F4B-6216-4334-96E4-80C5F0C65AD0}" type="presOf" srcId="{B63B3DF7-D571-4717-A439-A96F042C633C}" destId="{0F9D199A-F6D9-41C1-B107-D9D6D84B24CC}" srcOrd="0" destOrd="0" presId="urn:microsoft.com/office/officeart/2018/2/layout/IconCircleList"/>
    <dgm:cxn modelId="{65FB9F56-7B2F-461B-987D-00A40BCD03B2}" srcId="{47F6C111-F329-4BC0-9B00-73382533FA2B}" destId="{6E6AA839-DF10-4834-8D15-066E5F8D0D39}" srcOrd="2" destOrd="0" parTransId="{4C38CEED-2F9B-4BA4-950B-161673927F45}" sibTransId="{4BEB77BF-8989-4B81-9A10-4510EE1EA914}"/>
    <dgm:cxn modelId="{009BD264-4264-4ED6-A32E-1EF9B1D1D12B}" type="presOf" srcId="{4BEB77BF-8989-4B81-9A10-4510EE1EA914}" destId="{A3FAB2C5-12AF-4086-98C3-F440F3B74604}" srcOrd="0" destOrd="0" presId="urn:microsoft.com/office/officeart/2018/2/layout/IconCircleList"/>
    <dgm:cxn modelId="{66B4A495-7E53-43DE-992D-952A552B6CF8}" type="presOf" srcId="{47F6C111-F329-4BC0-9B00-73382533FA2B}" destId="{D112199B-CDDC-4C18-BE39-1A0EA59D72F0}" srcOrd="0" destOrd="0" presId="urn:microsoft.com/office/officeart/2018/2/layout/IconCircleList"/>
    <dgm:cxn modelId="{64A93D9D-6EAB-454A-9910-60C570551AB6}" type="presOf" srcId="{6DB6E900-C5A4-429E-8C5A-D599DFBB9240}" destId="{E958BEF6-1C48-4E32-8831-FA24AC0213FE}" srcOrd="0" destOrd="0" presId="urn:microsoft.com/office/officeart/2018/2/layout/IconCircleList"/>
    <dgm:cxn modelId="{BC010CA2-B81A-4029-B5C4-12A810C12D26}" type="presOf" srcId="{B73A8656-600B-48B0-9F3C-7E2A0364C601}" destId="{3248E922-0833-4A40-94E2-DFD34A9D03D5}" srcOrd="0" destOrd="0" presId="urn:microsoft.com/office/officeart/2018/2/layout/IconCircleList"/>
    <dgm:cxn modelId="{989D4AAD-A2F8-40E2-AB1E-92C9C25BC985}" srcId="{47F6C111-F329-4BC0-9B00-73382533FA2B}" destId="{B63B3DF7-D571-4717-A439-A96F042C633C}" srcOrd="1" destOrd="0" parTransId="{6F8B6EE5-E2D9-4257-ACE5-ED7B9DD7FF26}" sibTransId="{B73A8656-600B-48B0-9F3C-7E2A0364C601}"/>
    <dgm:cxn modelId="{7FB517C0-2ABE-4440-8C34-682078387061}" srcId="{47F6C111-F329-4BC0-9B00-73382533FA2B}" destId="{E958732C-17B6-408F-86E3-CCEEFA07B8F9}" srcOrd="3" destOrd="0" parTransId="{409C9CD7-E2D5-44E3-AD10-F31E5235C61E}" sibTransId="{3F7AB46B-F875-4CB4-A433-FB1139592C7E}"/>
    <dgm:cxn modelId="{547927C6-6864-4CCB-A07D-2B2FCB9D15C0}" srcId="{47F6C111-F329-4BC0-9B00-73382533FA2B}" destId="{3C84E464-B513-479E-B603-60B035BDFB10}" srcOrd="4" destOrd="0" parTransId="{9ABCBBB1-0032-436B-8523-4010DD51E75E}" sibTransId="{8FEC4717-A919-4CB6-BB96-655CE36C6431}"/>
    <dgm:cxn modelId="{74909BD0-2128-47D5-9B55-ABC277266C41}" srcId="{47F6C111-F329-4BC0-9B00-73382533FA2B}" destId="{2CFB6D65-2A8A-4987-82E8-FF398EB4E535}" srcOrd="0" destOrd="0" parTransId="{6C2D2F4D-BE61-4451-980D-2ABB848C99C9}" sibTransId="{6DB6E900-C5A4-429E-8C5A-D599DFBB9240}"/>
    <dgm:cxn modelId="{501B85EB-4252-4B76-B193-0F870AB9E9CD}" type="presOf" srcId="{3C84E464-B513-479E-B603-60B035BDFB10}" destId="{C18F1704-809E-4025-8EED-96F5956A7023}" srcOrd="0" destOrd="0" presId="urn:microsoft.com/office/officeart/2018/2/layout/IconCircleList"/>
    <dgm:cxn modelId="{C49D6F81-D2E0-4DB7-9BC5-AAC5EDFC9CF2}" type="presParOf" srcId="{D112199B-CDDC-4C18-BE39-1A0EA59D72F0}" destId="{FBF2CA06-9751-42F9-9D7D-F9E0A2AB070F}" srcOrd="0" destOrd="0" presId="urn:microsoft.com/office/officeart/2018/2/layout/IconCircleList"/>
    <dgm:cxn modelId="{E2009CAD-25A4-46DC-AFA1-F3F38710F67A}" type="presParOf" srcId="{FBF2CA06-9751-42F9-9D7D-F9E0A2AB070F}" destId="{6D824658-A965-4678-A6FF-907A97778934}" srcOrd="0" destOrd="0" presId="urn:microsoft.com/office/officeart/2018/2/layout/IconCircleList"/>
    <dgm:cxn modelId="{AF537956-1A47-47EB-BBE1-F528A364E108}" type="presParOf" srcId="{6D824658-A965-4678-A6FF-907A97778934}" destId="{EEF317CD-62DE-448B-8A8D-DF980BD02D0C}" srcOrd="0" destOrd="0" presId="urn:microsoft.com/office/officeart/2018/2/layout/IconCircleList"/>
    <dgm:cxn modelId="{A5E42D14-CA39-416B-BD64-E4B3C3CEF436}" type="presParOf" srcId="{6D824658-A965-4678-A6FF-907A97778934}" destId="{78BD6B36-6FBA-44BC-A4D0-9C429711B156}" srcOrd="1" destOrd="0" presId="urn:microsoft.com/office/officeart/2018/2/layout/IconCircleList"/>
    <dgm:cxn modelId="{8BFDFD8A-2685-4665-B120-ABC76BE0F105}" type="presParOf" srcId="{6D824658-A965-4678-A6FF-907A97778934}" destId="{AFEFADE3-5EAF-48DE-BB7E-6E0C71291951}" srcOrd="2" destOrd="0" presId="urn:microsoft.com/office/officeart/2018/2/layout/IconCircleList"/>
    <dgm:cxn modelId="{024E122C-1CB6-47EB-B1E4-90872B903EEE}" type="presParOf" srcId="{6D824658-A965-4678-A6FF-907A97778934}" destId="{A887C03C-BA26-4CA8-8597-C0D427C5838C}" srcOrd="3" destOrd="0" presId="urn:microsoft.com/office/officeart/2018/2/layout/IconCircleList"/>
    <dgm:cxn modelId="{F4F0E6CB-29DC-4615-8B79-B3C1CF97514C}" type="presParOf" srcId="{FBF2CA06-9751-42F9-9D7D-F9E0A2AB070F}" destId="{E958BEF6-1C48-4E32-8831-FA24AC0213FE}" srcOrd="1" destOrd="0" presId="urn:microsoft.com/office/officeart/2018/2/layout/IconCircleList"/>
    <dgm:cxn modelId="{6C8CB25A-7C2C-49F7-B65A-4686725A82E2}" type="presParOf" srcId="{FBF2CA06-9751-42F9-9D7D-F9E0A2AB070F}" destId="{C7E9A935-522A-4C08-8743-29912CE217AD}" srcOrd="2" destOrd="0" presId="urn:microsoft.com/office/officeart/2018/2/layout/IconCircleList"/>
    <dgm:cxn modelId="{F8D8A3B9-4C92-4F74-9B7B-1F96EAB8265E}" type="presParOf" srcId="{C7E9A935-522A-4C08-8743-29912CE217AD}" destId="{258845BF-552D-4EB1-A01D-BCCC4EAA8B56}" srcOrd="0" destOrd="0" presId="urn:microsoft.com/office/officeart/2018/2/layout/IconCircleList"/>
    <dgm:cxn modelId="{8313B660-7734-4879-A244-3D06E6AD2BEB}" type="presParOf" srcId="{C7E9A935-522A-4C08-8743-29912CE217AD}" destId="{E2B70460-DEB3-43D2-8AEC-98D54F0F0F2A}" srcOrd="1" destOrd="0" presId="urn:microsoft.com/office/officeart/2018/2/layout/IconCircleList"/>
    <dgm:cxn modelId="{54FCA0DD-8FE9-4712-8A76-9588AB84EA01}" type="presParOf" srcId="{C7E9A935-522A-4C08-8743-29912CE217AD}" destId="{D839D8DB-CFE0-4F55-B37D-F14FB7343BC2}" srcOrd="2" destOrd="0" presId="urn:microsoft.com/office/officeart/2018/2/layout/IconCircleList"/>
    <dgm:cxn modelId="{F4BBBD53-8596-44DA-B195-4F62B7FD4C22}" type="presParOf" srcId="{C7E9A935-522A-4C08-8743-29912CE217AD}" destId="{0F9D199A-F6D9-41C1-B107-D9D6D84B24CC}" srcOrd="3" destOrd="0" presId="urn:microsoft.com/office/officeart/2018/2/layout/IconCircleList"/>
    <dgm:cxn modelId="{971EE64B-6506-4661-ABFD-99B0B197ECA8}" type="presParOf" srcId="{FBF2CA06-9751-42F9-9D7D-F9E0A2AB070F}" destId="{3248E922-0833-4A40-94E2-DFD34A9D03D5}" srcOrd="3" destOrd="0" presId="urn:microsoft.com/office/officeart/2018/2/layout/IconCircleList"/>
    <dgm:cxn modelId="{50759923-6E83-4544-A84B-9B4D84BD2859}" type="presParOf" srcId="{FBF2CA06-9751-42F9-9D7D-F9E0A2AB070F}" destId="{25D1C362-AB5B-488C-8ABC-F318B5A8B454}" srcOrd="4" destOrd="0" presId="urn:microsoft.com/office/officeart/2018/2/layout/IconCircleList"/>
    <dgm:cxn modelId="{DC45B24E-3FE0-4B6C-B82D-10411C6385F2}" type="presParOf" srcId="{25D1C362-AB5B-488C-8ABC-F318B5A8B454}" destId="{F9EF57AB-736C-48B8-890E-F8F97F70F1F0}" srcOrd="0" destOrd="0" presId="urn:microsoft.com/office/officeart/2018/2/layout/IconCircleList"/>
    <dgm:cxn modelId="{84360098-7743-40B8-BCF7-EC9141F58946}" type="presParOf" srcId="{25D1C362-AB5B-488C-8ABC-F318B5A8B454}" destId="{37539F3A-620A-4AF3-B770-D155CB95AB8B}" srcOrd="1" destOrd="0" presId="urn:microsoft.com/office/officeart/2018/2/layout/IconCircleList"/>
    <dgm:cxn modelId="{8D504F8C-12B7-4ED9-B95F-DB5A85BDA83C}" type="presParOf" srcId="{25D1C362-AB5B-488C-8ABC-F318B5A8B454}" destId="{D828254C-E2B2-4745-BD15-1F47AF7F4A82}" srcOrd="2" destOrd="0" presId="urn:microsoft.com/office/officeart/2018/2/layout/IconCircleList"/>
    <dgm:cxn modelId="{0E0CE4D6-FE87-45B1-BF7D-34581D239CA2}" type="presParOf" srcId="{25D1C362-AB5B-488C-8ABC-F318B5A8B454}" destId="{183E0C6E-54B8-4EA0-B67F-0E82238988B7}" srcOrd="3" destOrd="0" presId="urn:microsoft.com/office/officeart/2018/2/layout/IconCircleList"/>
    <dgm:cxn modelId="{D0A5A6EA-4358-4859-89A5-E58C09C7F86C}" type="presParOf" srcId="{FBF2CA06-9751-42F9-9D7D-F9E0A2AB070F}" destId="{A3FAB2C5-12AF-4086-98C3-F440F3B74604}" srcOrd="5" destOrd="0" presId="urn:microsoft.com/office/officeart/2018/2/layout/IconCircleList"/>
    <dgm:cxn modelId="{C4BC0F03-AF67-460C-87D3-EBCD7367C011}" type="presParOf" srcId="{FBF2CA06-9751-42F9-9D7D-F9E0A2AB070F}" destId="{1E679D2E-505F-4765-8DE1-C67CC3A4CD3F}" srcOrd="6" destOrd="0" presId="urn:microsoft.com/office/officeart/2018/2/layout/IconCircleList"/>
    <dgm:cxn modelId="{E2ED9EB3-1C98-4281-A9C6-8F03EDC365E8}" type="presParOf" srcId="{1E679D2E-505F-4765-8DE1-C67CC3A4CD3F}" destId="{F0C0FA56-0E9F-431F-A1F5-A16CB07447FC}" srcOrd="0" destOrd="0" presId="urn:microsoft.com/office/officeart/2018/2/layout/IconCircleList"/>
    <dgm:cxn modelId="{B1239E65-EED3-482A-8647-71AB0790DDDD}" type="presParOf" srcId="{1E679D2E-505F-4765-8DE1-C67CC3A4CD3F}" destId="{F4B1578C-4D44-4D3D-8C94-B8642E09F4A4}" srcOrd="1" destOrd="0" presId="urn:microsoft.com/office/officeart/2018/2/layout/IconCircleList"/>
    <dgm:cxn modelId="{4B569B54-9F3A-48E9-A4D7-8704D1198648}" type="presParOf" srcId="{1E679D2E-505F-4765-8DE1-C67CC3A4CD3F}" destId="{B8762BD8-FA48-4F0C-B935-471FEDE6C2A9}" srcOrd="2" destOrd="0" presId="urn:microsoft.com/office/officeart/2018/2/layout/IconCircleList"/>
    <dgm:cxn modelId="{80A1A283-9643-4120-B6F5-C195E05C6544}" type="presParOf" srcId="{1E679D2E-505F-4765-8DE1-C67CC3A4CD3F}" destId="{C7D0A4C9-C9C7-415E-9882-9EFC5939E597}" srcOrd="3" destOrd="0" presId="urn:microsoft.com/office/officeart/2018/2/layout/IconCircleList"/>
    <dgm:cxn modelId="{218DDBBD-A16E-4EAC-9249-65EDDE49F23E}" type="presParOf" srcId="{FBF2CA06-9751-42F9-9D7D-F9E0A2AB070F}" destId="{DF87C901-C124-4D77-8E18-617773E91041}" srcOrd="7" destOrd="0" presId="urn:microsoft.com/office/officeart/2018/2/layout/IconCircleList"/>
    <dgm:cxn modelId="{0A630B38-CE9A-467A-8D1A-294BA0745F07}" type="presParOf" srcId="{FBF2CA06-9751-42F9-9D7D-F9E0A2AB070F}" destId="{868370A0-FE70-4CE3-AF3D-374661CB4C81}" srcOrd="8" destOrd="0" presId="urn:microsoft.com/office/officeart/2018/2/layout/IconCircleList"/>
    <dgm:cxn modelId="{2529FA17-37B1-451E-9287-9B9405E93056}" type="presParOf" srcId="{868370A0-FE70-4CE3-AF3D-374661CB4C81}" destId="{F06A7F96-DC28-476A-BE12-5EB3994A02C8}" srcOrd="0" destOrd="0" presId="urn:microsoft.com/office/officeart/2018/2/layout/IconCircleList"/>
    <dgm:cxn modelId="{69B3B944-D25C-4693-9F79-9169132B6AD6}" type="presParOf" srcId="{868370A0-FE70-4CE3-AF3D-374661CB4C81}" destId="{E6A80EF0-55DB-422A-A731-CD62E1B59563}" srcOrd="1" destOrd="0" presId="urn:microsoft.com/office/officeart/2018/2/layout/IconCircleList"/>
    <dgm:cxn modelId="{F72EE229-502D-4B53-8B7C-4D009B7B8E49}" type="presParOf" srcId="{868370A0-FE70-4CE3-AF3D-374661CB4C81}" destId="{DC28D7CD-BCF3-422A-8FA5-9351B12BF550}" srcOrd="2" destOrd="0" presId="urn:microsoft.com/office/officeart/2018/2/layout/IconCircleList"/>
    <dgm:cxn modelId="{BEED1028-45AB-4CCA-997F-82F55B4D1AAB}" type="presParOf" srcId="{868370A0-FE70-4CE3-AF3D-374661CB4C81}" destId="{C18F1704-809E-4025-8EED-96F5956A70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FC7BDA-C5E8-4072-ACDF-59281838FE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B3A038-1781-4834-A43A-68746384B464}">
      <dgm:prSet/>
      <dgm:spPr/>
      <dgm:t>
        <a:bodyPr/>
        <a:lstStyle/>
        <a:p>
          <a:r>
            <a:rPr lang="en-US"/>
            <a:t>Hardcoded secrets in code</a:t>
          </a:r>
        </a:p>
      </dgm:t>
    </dgm:pt>
    <dgm:pt modelId="{DA1BCF32-15E3-435F-9039-C647312DDEDD}" type="parTrans" cxnId="{3824DF02-EFE3-44EB-AEF2-C51A7AA4CFFB}">
      <dgm:prSet/>
      <dgm:spPr/>
      <dgm:t>
        <a:bodyPr/>
        <a:lstStyle/>
        <a:p>
          <a:endParaRPr lang="en-US"/>
        </a:p>
      </dgm:t>
    </dgm:pt>
    <dgm:pt modelId="{D2888971-F8D8-4EB0-8F2F-2E81D7E21F70}" type="sibTrans" cxnId="{3824DF02-EFE3-44EB-AEF2-C51A7AA4CFFB}">
      <dgm:prSet/>
      <dgm:spPr/>
      <dgm:t>
        <a:bodyPr/>
        <a:lstStyle/>
        <a:p>
          <a:endParaRPr lang="en-US"/>
        </a:p>
      </dgm:t>
    </dgm:pt>
    <dgm:pt modelId="{73E21F60-29DC-4114-95D4-4A33D51DB157}">
      <dgm:prSet/>
      <dgm:spPr/>
      <dgm:t>
        <a:bodyPr/>
        <a:lstStyle/>
        <a:p>
          <a:r>
            <a:rPr lang="en-US"/>
            <a:t>Skipping tests to save time</a:t>
          </a:r>
        </a:p>
      </dgm:t>
    </dgm:pt>
    <dgm:pt modelId="{19F76DE0-193A-495D-AC14-6F3676387245}" type="parTrans" cxnId="{5B789340-A9F1-4879-AE10-9B9658FB057F}">
      <dgm:prSet/>
      <dgm:spPr/>
      <dgm:t>
        <a:bodyPr/>
        <a:lstStyle/>
        <a:p>
          <a:endParaRPr lang="en-US"/>
        </a:p>
      </dgm:t>
    </dgm:pt>
    <dgm:pt modelId="{597A2DF8-3A65-4592-B5B9-79D12D681CAF}" type="sibTrans" cxnId="{5B789340-A9F1-4879-AE10-9B9658FB057F}">
      <dgm:prSet/>
      <dgm:spPr/>
      <dgm:t>
        <a:bodyPr/>
        <a:lstStyle/>
        <a:p>
          <a:endParaRPr lang="en-US"/>
        </a:p>
      </dgm:t>
    </dgm:pt>
    <dgm:pt modelId="{3AE12A47-F9B3-41FD-91DD-97F23A05A301}">
      <dgm:prSet/>
      <dgm:spPr/>
      <dgm:t>
        <a:bodyPr/>
        <a:lstStyle/>
        <a:p>
          <a:r>
            <a:rPr lang="en-US"/>
            <a:t>All-or-nothing deployment</a:t>
          </a:r>
        </a:p>
      </dgm:t>
    </dgm:pt>
    <dgm:pt modelId="{37F29A33-45F8-41F9-89E9-730067457FD6}" type="parTrans" cxnId="{2CA1FE23-6D56-43C2-833E-7F346A01805C}">
      <dgm:prSet/>
      <dgm:spPr/>
      <dgm:t>
        <a:bodyPr/>
        <a:lstStyle/>
        <a:p>
          <a:endParaRPr lang="en-US"/>
        </a:p>
      </dgm:t>
    </dgm:pt>
    <dgm:pt modelId="{82C7BA55-757E-4292-BAE8-A9F6AC839F1E}" type="sibTrans" cxnId="{2CA1FE23-6D56-43C2-833E-7F346A01805C}">
      <dgm:prSet/>
      <dgm:spPr/>
      <dgm:t>
        <a:bodyPr/>
        <a:lstStyle/>
        <a:p>
          <a:endParaRPr lang="en-US"/>
        </a:p>
      </dgm:t>
    </dgm:pt>
    <dgm:pt modelId="{1F15BB7C-8F67-4995-94D7-1F028CEADB9E}">
      <dgm:prSet/>
      <dgm:spPr/>
      <dgm:t>
        <a:bodyPr/>
        <a:lstStyle/>
        <a:p>
          <a:r>
            <a:rPr lang="en-US"/>
            <a:t>Poor rollback strategy</a:t>
          </a:r>
        </a:p>
      </dgm:t>
    </dgm:pt>
    <dgm:pt modelId="{32780B10-C4FA-4264-8EB2-5B14F0F6B6B5}" type="parTrans" cxnId="{DC206353-227D-4478-8756-C527FCCC0F2D}">
      <dgm:prSet/>
      <dgm:spPr/>
      <dgm:t>
        <a:bodyPr/>
        <a:lstStyle/>
        <a:p>
          <a:endParaRPr lang="en-US"/>
        </a:p>
      </dgm:t>
    </dgm:pt>
    <dgm:pt modelId="{91ECABD4-86F7-4F86-BBAC-6C2FC385C6EC}" type="sibTrans" cxnId="{DC206353-227D-4478-8756-C527FCCC0F2D}">
      <dgm:prSet/>
      <dgm:spPr/>
      <dgm:t>
        <a:bodyPr/>
        <a:lstStyle/>
        <a:p>
          <a:endParaRPr lang="en-US"/>
        </a:p>
      </dgm:t>
    </dgm:pt>
    <dgm:pt modelId="{75736B89-6D4A-4A4E-A6A1-981E61067D38}">
      <dgm:prSet/>
      <dgm:spPr/>
      <dgm:t>
        <a:bodyPr/>
        <a:lstStyle/>
        <a:p>
          <a:r>
            <a:rPr lang="en-US"/>
            <a:t>No environment-specific validation</a:t>
          </a:r>
        </a:p>
      </dgm:t>
    </dgm:pt>
    <dgm:pt modelId="{1A5A7DAF-7824-487B-9691-F05690B36927}" type="parTrans" cxnId="{4CB43A3C-053A-4423-8791-5DA696230D70}">
      <dgm:prSet/>
      <dgm:spPr/>
      <dgm:t>
        <a:bodyPr/>
        <a:lstStyle/>
        <a:p>
          <a:endParaRPr lang="en-US"/>
        </a:p>
      </dgm:t>
    </dgm:pt>
    <dgm:pt modelId="{A65C7F78-1CE7-485E-B454-34255AAFA52F}" type="sibTrans" cxnId="{4CB43A3C-053A-4423-8791-5DA696230D70}">
      <dgm:prSet/>
      <dgm:spPr/>
      <dgm:t>
        <a:bodyPr/>
        <a:lstStyle/>
        <a:p>
          <a:endParaRPr lang="en-US"/>
        </a:p>
      </dgm:t>
    </dgm:pt>
    <dgm:pt modelId="{7143C962-F3D1-5C42-ACA5-364A0ED69D76}" type="pres">
      <dgm:prSet presAssocID="{A7FC7BDA-C5E8-4072-ACDF-59281838FE39}" presName="linear" presStyleCnt="0">
        <dgm:presLayoutVars>
          <dgm:animLvl val="lvl"/>
          <dgm:resizeHandles val="exact"/>
        </dgm:presLayoutVars>
      </dgm:prSet>
      <dgm:spPr/>
    </dgm:pt>
    <dgm:pt modelId="{FFE4B22B-C5AC-5549-99A7-12EE994CE309}" type="pres">
      <dgm:prSet presAssocID="{3FB3A038-1781-4834-A43A-68746384B4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26AB7E-732A-BF4E-859E-5BC6C6CC6460}" type="pres">
      <dgm:prSet presAssocID="{D2888971-F8D8-4EB0-8F2F-2E81D7E21F70}" presName="spacer" presStyleCnt="0"/>
      <dgm:spPr/>
    </dgm:pt>
    <dgm:pt modelId="{DB1C970A-CB37-A744-99DE-7716576B4E34}" type="pres">
      <dgm:prSet presAssocID="{73E21F60-29DC-4114-95D4-4A33D51DB1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57811F-C7B1-0448-A85C-99DF81D322A0}" type="pres">
      <dgm:prSet presAssocID="{597A2DF8-3A65-4592-B5B9-79D12D681CAF}" presName="spacer" presStyleCnt="0"/>
      <dgm:spPr/>
    </dgm:pt>
    <dgm:pt modelId="{5D45815C-69CD-E64D-8316-583ABC4541D1}" type="pres">
      <dgm:prSet presAssocID="{3AE12A47-F9B3-41FD-91DD-97F23A05A3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56451B-A4A6-3C4F-A968-40A0F7AE1314}" type="pres">
      <dgm:prSet presAssocID="{82C7BA55-757E-4292-BAE8-A9F6AC839F1E}" presName="spacer" presStyleCnt="0"/>
      <dgm:spPr/>
    </dgm:pt>
    <dgm:pt modelId="{FDFFB83C-B234-E640-B69F-E70B1CF3E987}" type="pres">
      <dgm:prSet presAssocID="{1F15BB7C-8F67-4995-94D7-1F028CEADB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89E31C-3B05-B642-A112-B7E2C264D29E}" type="pres">
      <dgm:prSet presAssocID="{91ECABD4-86F7-4F86-BBAC-6C2FC385C6EC}" presName="spacer" presStyleCnt="0"/>
      <dgm:spPr/>
    </dgm:pt>
    <dgm:pt modelId="{F493C3BD-C3C1-124E-AF52-D2028A3F8E22}" type="pres">
      <dgm:prSet presAssocID="{75736B89-6D4A-4A4E-A6A1-981E61067D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24DF02-EFE3-44EB-AEF2-C51A7AA4CFFB}" srcId="{A7FC7BDA-C5E8-4072-ACDF-59281838FE39}" destId="{3FB3A038-1781-4834-A43A-68746384B464}" srcOrd="0" destOrd="0" parTransId="{DA1BCF32-15E3-435F-9039-C647312DDEDD}" sibTransId="{D2888971-F8D8-4EB0-8F2F-2E81D7E21F70}"/>
    <dgm:cxn modelId="{45969108-27EF-794B-99B6-A40EF973134F}" type="presOf" srcId="{3FB3A038-1781-4834-A43A-68746384B464}" destId="{FFE4B22B-C5AC-5549-99A7-12EE994CE309}" srcOrd="0" destOrd="0" presId="urn:microsoft.com/office/officeart/2005/8/layout/vList2"/>
    <dgm:cxn modelId="{2CA1FE23-6D56-43C2-833E-7F346A01805C}" srcId="{A7FC7BDA-C5E8-4072-ACDF-59281838FE39}" destId="{3AE12A47-F9B3-41FD-91DD-97F23A05A301}" srcOrd="2" destOrd="0" parTransId="{37F29A33-45F8-41F9-89E9-730067457FD6}" sibTransId="{82C7BA55-757E-4292-BAE8-A9F6AC839F1E}"/>
    <dgm:cxn modelId="{4CB43A3C-053A-4423-8791-5DA696230D70}" srcId="{A7FC7BDA-C5E8-4072-ACDF-59281838FE39}" destId="{75736B89-6D4A-4A4E-A6A1-981E61067D38}" srcOrd="4" destOrd="0" parTransId="{1A5A7DAF-7824-487B-9691-F05690B36927}" sibTransId="{A65C7F78-1CE7-485E-B454-34255AAFA52F}"/>
    <dgm:cxn modelId="{5B789340-A9F1-4879-AE10-9B9658FB057F}" srcId="{A7FC7BDA-C5E8-4072-ACDF-59281838FE39}" destId="{73E21F60-29DC-4114-95D4-4A33D51DB157}" srcOrd="1" destOrd="0" parTransId="{19F76DE0-193A-495D-AC14-6F3676387245}" sibTransId="{597A2DF8-3A65-4592-B5B9-79D12D681CAF}"/>
    <dgm:cxn modelId="{7FD14D46-BC37-3446-A059-B57A63DD7FD2}" type="presOf" srcId="{3AE12A47-F9B3-41FD-91DD-97F23A05A301}" destId="{5D45815C-69CD-E64D-8316-583ABC4541D1}" srcOrd="0" destOrd="0" presId="urn:microsoft.com/office/officeart/2005/8/layout/vList2"/>
    <dgm:cxn modelId="{3D0BDC4E-81F5-8348-9024-192859EDDF31}" type="presOf" srcId="{A7FC7BDA-C5E8-4072-ACDF-59281838FE39}" destId="{7143C962-F3D1-5C42-ACA5-364A0ED69D76}" srcOrd="0" destOrd="0" presId="urn:microsoft.com/office/officeart/2005/8/layout/vList2"/>
    <dgm:cxn modelId="{DC206353-227D-4478-8756-C527FCCC0F2D}" srcId="{A7FC7BDA-C5E8-4072-ACDF-59281838FE39}" destId="{1F15BB7C-8F67-4995-94D7-1F028CEADB9E}" srcOrd="3" destOrd="0" parTransId="{32780B10-C4FA-4264-8EB2-5B14F0F6B6B5}" sibTransId="{91ECABD4-86F7-4F86-BBAC-6C2FC385C6EC}"/>
    <dgm:cxn modelId="{C80BEC59-BA90-A748-8F2C-1FA309C45AE4}" type="presOf" srcId="{1F15BB7C-8F67-4995-94D7-1F028CEADB9E}" destId="{FDFFB83C-B234-E640-B69F-E70B1CF3E987}" srcOrd="0" destOrd="0" presId="urn:microsoft.com/office/officeart/2005/8/layout/vList2"/>
    <dgm:cxn modelId="{C9083198-4747-9C4E-A32D-A95315245FC4}" type="presOf" srcId="{73E21F60-29DC-4114-95D4-4A33D51DB157}" destId="{DB1C970A-CB37-A744-99DE-7716576B4E34}" srcOrd="0" destOrd="0" presId="urn:microsoft.com/office/officeart/2005/8/layout/vList2"/>
    <dgm:cxn modelId="{AE18FBAA-02DE-D944-9B68-D017F728E7CA}" type="presOf" srcId="{75736B89-6D4A-4A4E-A6A1-981E61067D38}" destId="{F493C3BD-C3C1-124E-AF52-D2028A3F8E22}" srcOrd="0" destOrd="0" presId="urn:microsoft.com/office/officeart/2005/8/layout/vList2"/>
    <dgm:cxn modelId="{A6AEDCFC-9D1A-FD42-AADC-9683BA2CDC3B}" type="presParOf" srcId="{7143C962-F3D1-5C42-ACA5-364A0ED69D76}" destId="{FFE4B22B-C5AC-5549-99A7-12EE994CE309}" srcOrd="0" destOrd="0" presId="urn:microsoft.com/office/officeart/2005/8/layout/vList2"/>
    <dgm:cxn modelId="{E0CABF5A-54F1-4A43-B92B-8EA774758F58}" type="presParOf" srcId="{7143C962-F3D1-5C42-ACA5-364A0ED69D76}" destId="{0726AB7E-732A-BF4E-859E-5BC6C6CC6460}" srcOrd="1" destOrd="0" presId="urn:microsoft.com/office/officeart/2005/8/layout/vList2"/>
    <dgm:cxn modelId="{0A5127B9-788E-9749-B62C-B737D0E48D01}" type="presParOf" srcId="{7143C962-F3D1-5C42-ACA5-364A0ED69D76}" destId="{DB1C970A-CB37-A744-99DE-7716576B4E34}" srcOrd="2" destOrd="0" presId="urn:microsoft.com/office/officeart/2005/8/layout/vList2"/>
    <dgm:cxn modelId="{A9E99312-43D3-274A-A331-F04E971F1F10}" type="presParOf" srcId="{7143C962-F3D1-5C42-ACA5-364A0ED69D76}" destId="{8557811F-C7B1-0448-A85C-99DF81D322A0}" srcOrd="3" destOrd="0" presId="urn:microsoft.com/office/officeart/2005/8/layout/vList2"/>
    <dgm:cxn modelId="{B1FB7BC0-5A63-444C-BD6D-B8637E3B8110}" type="presParOf" srcId="{7143C962-F3D1-5C42-ACA5-364A0ED69D76}" destId="{5D45815C-69CD-E64D-8316-583ABC4541D1}" srcOrd="4" destOrd="0" presId="urn:microsoft.com/office/officeart/2005/8/layout/vList2"/>
    <dgm:cxn modelId="{78CE1D6C-59CE-A74E-898B-A0DBE5FBAD8A}" type="presParOf" srcId="{7143C962-F3D1-5C42-ACA5-364A0ED69D76}" destId="{2756451B-A4A6-3C4F-A968-40A0F7AE1314}" srcOrd="5" destOrd="0" presId="urn:microsoft.com/office/officeart/2005/8/layout/vList2"/>
    <dgm:cxn modelId="{EE430E3E-194F-1640-9966-1275EE308EE9}" type="presParOf" srcId="{7143C962-F3D1-5C42-ACA5-364A0ED69D76}" destId="{FDFFB83C-B234-E640-B69F-E70B1CF3E987}" srcOrd="6" destOrd="0" presId="urn:microsoft.com/office/officeart/2005/8/layout/vList2"/>
    <dgm:cxn modelId="{54168848-B6D6-C948-AEAD-300A7B7CC39E}" type="presParOf" srcId="{7143C962-F3D1-5C42-ACA5-364A0ED69D76}" destId="{E489E31C-3B05-B642-A112-B7E2C264D29E}" srcOrd="7" destOrd="0" presId="urn:microsoft.com/office/officeart/2005/8/layout/vList2"/>
    <dgm:cxn modelId="{66A1A009-5648-EC4F-8C30-B0E945150917}" type="presParOf" srcId="{7143C962-F3D1-5C42-ACA5-364A0ED69D76}" destId="{F493C3BD-C3C1-124E-AF52-D2028A3F8E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168FD-AF86-4210-9AD2-7A3B02935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A454FB-6265-4633-92F9-4AC838BD7BA0}">
      <dgm:prSet/>
      <dgm:spPr/>
      <dgm:t>
        <a:bodyPr/>
        <a:lstStyle/>
        <a:p>
          <a:r>
            <a:rPr lang="en-US"/>
            <a:t>Enables faster software delivery</a:t>
          </a:r>
        </a:p>
      </dgm:t>
    </dgm:pt>
    <dgm:pt modelId="{F69FB507-C28B-4494-8D4F-95D7241B78D7}" type="parTrans" cxnId="{88AB6EAA-7EAD-4736-831A-F29CCD2B2140}">
      <dgm:prSet/>
      <dgm:spPr/>
      <dgm:t>
        <a:bodyPr/>
        <a:lstStyle/>
        <a:p>
          <a:endParaRPr lang="en-US"/>
        </a:p>
      </dgm:t>
    </dgm:pt>
    <dgm:pt modelId="{F0E911DD-1D89-4AEA-8DAF-83E7A0647CC8}" type="sibTrans" cxnId="{88AB6EAA-7EAD-4736-831A-F29CCD2B2140}">
      <dgm:prSet/>
      <dgm:spPr/>
      <dgm:t>
        <a:bodyPr/>
        <a:lstStyle/>
        <a:p>
          <a:endParaRPr lang="en-US"/>
        </a:p>
      </dgm:t>
    </dgm:pt>
    <dgm:pt modelId="{7911C333-C6FE-4531-8E69-CE74E108D191}">
      <dgm:prSet/>
      <dgm:spPr/>
      <dgm:t>
        <a:bodyPr/>
        <a:lstStyle/>
        <a:p>
          <a:r>
            <a:rPr lang="en-US"/>
            <a:t>Ensures code quality and consistency</a:t>
          </a:r>
        </a:p>
      </dgm:t>
    </dgm:pt>
    <dgm:pt modelId="{6005F1C1-283A-4064-B8CB-E386409F8F3F}" type="parTrans" cxnId="{F6CF21B7-A5DD-463B-B792-093E045FA9BA}">
      <dgm:prSet/>
      <dgm:spPr/>
      <dgm:t>
        <a:bodyPr/>
        <a:lstStyle/>
        <a:p>
          <a:endParaRPr lang="en-US"/>
        </a:p>
      </dgm:t>
    </dgm:pt>
    <dgm:pt modelId="{71645AC0-9B86-4238-889D-924FF0F3AFDC}" type="sibTrans" cxnId="{F6CF21B7-A5DD-463B-B792-093E045FA9BA}">
      <dgm:prSet/>
      <dgm:spPr/>
      <dgm:t>
        <a:bodyPr/>
        <a:lstStyle/>
        <a:p>
          <a:endParaRPr lang="en-US"/>
        </a:p>
      </dgm:t>
    </dgm:pt>
    <dgm:pt modelId="{C13DC68B-6125-4AB9-BEEB-9B055B1DAB7B}">
      <dgm:prSet/>
      <dgm:spPr/>
      <dgm:t>
        <a:bodyPr/>
        <a:lstStyle/>
        <a:p>
          <a:r>
            <a:rPr lang="en-US"/>
            <a:t>Reduces human error through automation</a:t>
          </a:r>
        </a:p>
      </dgm:t>
    </dgm:pt>
    <dgm:pt modelId="{9E94CA3C-EFC7-46FE-9B0E-5A2F1FEBB198}" type="parTrans" cxnId="{F9A7AB31-088F-4561-AF39-013A0861F9E3}">
      <dgm:prSet/>
      <dgm:spPr/>
      <dgm:t>
        <a:bodyPr/>
        <a:lstStyle/>
        <a:p>
          <a:endParaRPr lang="en-US"/>
        </a:p>
      </dgm:t>
    </dgm:pt>
    <dgm:pt modelId="{CA90C87A-9F23-4082-83F4-9A7B17073167}" type="sibTrans" cxnId="{F9A7AB31-088F-4561-AF39-013A0861F9E3}">
      <dgm:prSet/>
      <dgm:spPr/>
      <dgm:t>
        <a:bodyPr/>
        <a:lstStyle/>
        <a:p>
          <a:endParaRPr lang="en-US"/>
        </a:p>
      </dgm:t>
    </dgm:pt>
    <dgm:pt modelId="{AC8C091D-A70E-474E-952D-C295E3BF6841}">
      <dgm:prSet/>
      <dgm:spPr/>
      <dgm:t>
        <a:bodyPr/>
        <a:lstStyle/>
        <a:p>
          <a:r>
            <a:rPr lang="en-US"/>
            <a:t>Provides rapid feedback to developers</a:t>
          </a:r>
        </a:p>
      </dgm:t>
    </dgm:pt>
    <dgm:pt modelId="{6AC7F7DC-7203-4FCE-97FF-703ACA2B82B2}" type="parTrans" cxnId="{CE394813-4A1D-4F83-ADC3-8363D34CB880}">
      <dgm:prSet/>
      <dgm:spPr/>
      <dgm:t>
        <a:bodyPr/>
        <a:lstStyle/>
        <a:p>
          <a:endParaRPr lang="en-US"/>
        </a:p>
      </dgm:t>
    </dgm:pt>
    <dgm:pt modelId="{15F2225F-8E8C-442B-9B09-50AE554C1BAB}" type="sibTrans" cxnId="{CE394813-4A1D-4F83-ADC3-8363D34CB880}">
      <dgm:prSet/>
      <dgm:spPr/>
      <dgm:t>
        <a:bodyPr/>
        <a:lstStyle/>
        <a:p>
          <a:endParaRPr lang="en-US"/>
        </a:p>
      </dgm:t>
    </dgm:pt>
    <dgm:pt modelId="{180EC33B-BE10-465F-978F-948CA8BF245C}">
      <dgm:prSet/>
      <dgm:spPr/>
      <dgm:t>
        <a:bodyPr/>
        <a:lstStyle/>
        <a:p>
          <a:r>
            <a:rPr lang="en-US"/>
            <a:t>Enhances collaboration and traceability</a:t>
          </a:r>
        </a:p>
      </dgm:t>
    </dgm:pt>
    <dgm:pt modelId="{818F11B5-9DDC-49CD-A451-9E2A11B56E14}" type="parTrans" cxnId="{5BF73B7E-4DD8-4DCC-8A07-7E48FC8DE112}">
      <dgm:prSet/>
      <dgm:spPr/>
      <dgm:t>
        <a:bodyPr/>
        <a:lstStyle/>
        <a:p>
          <a:endParaRPr lang="en-US"/>
        </a:p>
      </dgm:t>
    </dgm:pt>
    <dgm:pt modelId="{79833B7C-0F62-4420-A86E-9EDDA7D32FAF}" type="sibTrans" cxnId="{5BF73B7E-4DD8-4DCC-8A07-7E48FC8DE112}">
      <dgm:prSet/>
      <dgm:spPr/>
      <dgm:t>
        <a:bodyPr/>
        <a:lstStyle/>
        <a:p>
          <a:endParaRPr lang="en-US"/>
        </a:p>
      </dgm:t>
    </dgm:pt>
    <dgm:pt modelId="{969A6851-9BCD-4EC2-9EBB-6A4AA2C98321}" type="pres">
      <dgm:prSet presAssocID="{827168FD-AF86-4210-9AD2-7A3B02935B87}" presName="root" presStyleCnt="0">
        <dgm:presLayoutVars>
          <dgm:dir/>
          <dgm:resizeHandles val="exact"/>
        </dgm:presLayoutVars>
      </dgm:prSet>
      <dgm:spPr/>
    </dgm:pt>
    <dgm:pt modelId="{D3BA7041-1572-4460-870C-60629A16B2BD}" type="pres">
      <dgm:prSet presAssocID="{F1A454FB-6265-4633-92F9-4AC838BD7BA0}" presName="compNode" presStyleCnt="0"/>
      <dgm:spPr/>
    </dgm:pt>
    <dgm:pt modelId="{DD8CFF2C-0699-42C8-BEBB-A1D190EC35B1}" type="pres">
      <dgm:prSet presAssocID="{F1A454FB-6265-4633-92F9-4AC838BD7BA0}" presName="bgRect" presStyleLbl="bgShp" presStyleIdx="0" presStyleCnt="5"/>
      <dgm:spPr/>
    </dgm:pt>
    <dgm:pt modelId="{B251CBA7-57E4-480D-86DB-6A08BB64FBF3}" type="pres">
      <dgm:prSet presAssocID="{F1A454FB-6265-4633-92F9-4AC838BD7B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EE29D54-342A-4444-B20B-61C7ECEDB02B}" type="pres">
      <dgm:prSet presAssocID="{F1A454FB-6265-4633-92F9-4AC838BD7BA0}" presName="spaceRect" presStyleCnt="0"/>
      <dgm:spPr/>
    </dgm:pt>
    <dgm:pt modelId="{0E8315DA-42F9-4C1C-9401-42AF280E31B5}" type="pres">
      <dgm:prSet presAssocID="{F1A454FB-6265-4633-92F9-4AC838BD7BA0}" presName="parTx" presStyleLbl="revTx" presStyleIdx="0" presStyleCnt="5">
        <dgm:presLayoutVars>
          <dgm:chMax val="0"/>
          <dgm:chPref val="0"/>
        </dgm:presLayoutVars>
      </dgm:prSet>
      <dgm:spPr/>
    </dgm:pt>
    <dgm:pt modelId="{128B0405-7C8A-4AE2-A21B-0B4A236BE628}" type="pres">
      <dgm:prSet presAssocID="{F0E911DD-1D89-4AEA-8DAF-83E7A0647CC8}" presName="sibTrans" presStyleCnt="0"/>
      <dgm:spPr/>
    </dgm:pt>
    <dgm:pt modelId="{9215B6DA-B40F-415B-89C2-8417C9B7AFC1}" type="pres">
      <dgm:prSet presAssocID="{7911C333-C6FE-4531-8E69-CE74E108D191}" presName="compNode" presStyleCnt="0"/>
      <dgm:spPr/>
    </dgm:pt>
    <dgm:pt modelId="{1775A758-B90F-4BDF-8806-8329F89408AE}" type="pres">
      <dgm:prSet presAssocID="{7911C333-C6FE-4531-8E69-CE74E108D191}" presName="bgRect" presStyleLbl="bgShp" presStyleIdx="1" presStyleCnt="5"/>
      <dgm:spPr/>
    </dgm:pt>
    <dgm:pt modelId="{25313BC5-F09C-41AC-A1E2-2EBCBEF0A028}" type="pres">
      <dgm:prSet presAssocID="{7911C333-C6FE-4531-8E69-CE74E108D1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2E95C5-F0E7-4192-A2F8-A2994E3100C6}" type="pres">
      <dgm:prSet presAssocID="{7911C333-C6FE-4531-8E69-CE74E108D191}" presName="spaceRect" presStyleCnt="0"/>
      <dgm:spPr/>
    </dgm:pt>
    <dgm:pt modelId="{2662646D-9E39-4B79-B895-D27ADC694FB5}" type="pres">
      <dgm:prSet presAssocID="{7911C333-C6FE-4531-8E69-CE74E108D191}" presName="parTx" presStyleLbl="revTx" presStyleIdx="1" presStyleCnt="5">
        <dgm:presLayoutVars>
          <dgm:chMax val="0"/>
          <dgm:chPref val="0"/>
        </dgm:presLayoutVars>
      </dgm:prSet>
      <dgm:spPr/>
    </dgm:pt>
    <dgm:pt modelId="{EF3F5D08-4F91-4626-809E-C225971092DC}" type="pres">
      <dgm:prSet presAssocID="{71645AC0-9B86-4238-889D-924FF0F3AFDC}" presName="sibTrans" presStyleCnt="0"/>
      <dgm:spPr/>
    </dgm:pt>
    <dgm:pt modelId="{B74C70F3-9342-40DC-BA3D-78C6C48F4C7F}" type="pres">
      <dgm:prSet presAssocID="{C13DC68B-6125-4AB9-BEEB-9B055B1DAB7B}" presName="compNode" presStyleCnt="0"/>
      <dgm:spPr/>
    </dgm:pt>
    <dgm:pt modelId="{57F452D1-6920-4E2C-B41D-E0DA8D988E27}" type="pres">
      <dgm:prSet presAssocID="{C13DC68B-6125-4AB9-BEEB-9B055B1DAB7B}" presName="bgRect" presStyleLbl="bgShp" presStyleIdx="2" presStyleCnt="5"/>
      <dgm:spPr/>
    </dgm:pt>
    <dgm:pt modelId="{47E36183-2319-4DC6-A2B0-BCCE37FE9843}" type="pres">
      <dgm:prSet presAssocID="{C13DC68B-6125-4AB9-BEEB-9B055B1DAB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4DEEA7-B0B1-4527-8FE3-ECAAC42CEF4E}" type="pres">
      <dgm:prSet presAssocID="{C13DC68B-6125-4AB9-BEEB-9B055B1DAB7B}" presName="spaceRect" presStyleCnt="0"/>
      <dgm:spPr/>
    </dgm:pt>
    <dgm:pt modelId="{DA4AC6F3-D6FD-4ED1-B295-481250B2A6BC}" type="pres">
      <dgm:prSet presAssocID="{C13DC68B-6125-4AB9-BEEB-9B055B1DAB7B}" presName="parTx" presStyleLbl="revTx" presStyleIdx="2" presStyleCnt="5">
        <dgm:presLayoutVars>
          <dgm:chMax val="0"/>
          <dgm:chPref val="0"/>
        </dgm:presLayoutVars>
      </dgm:prSet>
      <dgm:spPr/>
    </dgm:pt>
    <dgm:pt modelId="{61BE60EF-CE8B-4437-B065-76F0DEC3E55C}" type="pres">
      <dgm:prSet presAssocID="{CA90C87A-9F23-4082-83F4-9A7B17073167}" presName="sibTrans" presStyleCnt="0"/>
      <dgm:spPr/>
    </dgm:pt>
    <dgm:pt modelId="{0DF7DFD8-D00D-4E4A-B03B-B13BB07DBD0B}" type="pres">
      <dgm:prSet presAssocID="{AC8C091D-A70E-474E-952D-C295E3BF6841}" presName="compNode" presStyleCnt="0"/>
      <dgm:spPr/>
    </dgm:pt>
    <dgm:pt modelId="{B25E9423-7177-4995-A206-414698E92081}" type="pres">
      <dgm:prSet presAssocID="{AC8C091D-A70E-474E-952D-C295E3BF6841}" presName="bgRect" presStyleLbl="bgShp" presStyleIdx="3" presStyleCnt="5"/>
      <dgm:spPr/>
    </dgm:pt>
    <dgm:pt modelId="{96CEDB78-5B7D-4D01-91F6-5AEDB688F3F3}" type="pres">
      <dgm:prSet presAssocID="{AC8C091D-A70E-474E-952D-C295E3BF68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8545B5F-5BA4-41BF-92A0-691FDA8C8A16}" type="pres">
      <dgm:prSet presAssocID="{AC8C091D-A70E-474E-952D-C295E3BF6841}" presName="spaceRect" presStyleCnt="0"/>
      <dgm:spPr/>
    </dgm:pt>
    <dgm:pt modelId="{EB73610C-758B-4887-87C1-ECEDBF4ABDB1}" type="pres">
      <dgm:prSet presAssocID="{AC8C091D-A70E-474E-952D-C295E3BF6841}" presName="parTx" presStyleLbl="revTx" presStyleIdx="3" presStyleCnt="5">
        <dgm:presLayoutVars>
          <dgm:chMax val="0"/>
          <dgm:chPref val="0"/>
        </dgm:presLayoutVars>
      </dgm:prSet>
      <dgm:spPr/>
    </dgm:pt>
    <dgm:pt modelId="{FD42E357-EFFB-474C-8A1C-4F6CE82E6DE3}" type="pres">
      <dgm:prSet presAssocID="{15F2225F-8E8C-442B-9B09-50AE554C1BAB}" presName="sibTrans" presStyleCnt="0"/>
      <dgm:spPr/>
    </dgm:pt>
    <dgm:pt modelId="{FF33ED6E-EF56-445C-89A6-F2E98864C700}" type="pres">
      <dgm:prSet presAssocID="{180EC33B-BE10-465F-978F-948CA8BF245C}" presName="compNode" presStyleCnt="0"/>
      <dgm:spPr/>
    </dgm:pt>
    <dgm:pt modelId="{26FD43A4-3F0D-4C26-ABDE-31DB07DCC38C}" type="pres">
      <dgm:prSet presAssocID="{180EC33B-BE10-465F-978F-948CA8BF245C}" presName="bgRect" presStyleLbl="bgShp" presStyleIdx="4" presStyleCnt="5"/>
      <dgm:spPr/>
    </dgm:pt>
    <dgm:pt modelId="{79F361F0-9D4B-44B3-AEFE-82CC0D5B6B4B}" type="pres">
      <dgm:prSet presAssocID="{180EC33B-BE10-465F-978F-948CA8BF24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DD3DD3A-C3F6-4143-AD0A-143A4F09AA36}" type="pres">
      <dgm:prSet presAssocID="{180EC33B-BE10-465F-978F-948CA8BF245C}" presName="spaceRect" presStyleCnt="0"/>
      <dgm:spPr/>
    </dgm:pt>
    <dgm:pt modelId="{BAD70F2C-8C34-46E1-BEE8-EC6818333B9C}" type="pres">
      <dgm:prSet presAssocID="{180EC33B-BE10-465F-978F-948CA8BF24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11C7B07-6770-4D06-AE0A-1C8FAF4EA2DE}" type="presOf" srcId="{AC8C091D-A70E-474E-952D-C295E3BF6841}" destId="{EB73610C-758B-4887-87C1-ECEDBF4ABDB1}" srcOrd="0" destOrd="0" presId="urn:microsoft.com/office/officeart/2018/2/layout/IconVerticalSolidList"/>
    <dgm:cxn modelId="{CE394813-4A1D-4F83-ADC3-8363D34CB880}" srcId="{827168FD-AF86-4210-9AD2-7A3B02935B87}" destId="{AC8C091D-A70E-474E-952D-C295E3BF6841}" srcOrd="3" destOrd="0" parTransId="{6AC7F7DC-7203-4FCE-97FF-703ACA2B82B2}" sibTransId="{15F2225F-8E8C-442B-9B09-50AE554C1BAB}"/>
    <dgm:cxn modelId="{CE6C8D1E-804E-4668-974C-73607A0F44F3}" type="presOf" srcId="{827168FD-AF86-4210-9AD2-7A3B02935B87}" destId="{969A6851-9BCD-4EC2-9EBB-6A4AA2C98321}" srcOrd="0" destOrd="0" presId="urn:microsoft.com/office/officeart/2018/2/layout/IconVerticalSolidList"/>
    <dgm:cxn modelId="{F9A7AB31-088F-4561-AF39-013A0861F9E3}" srcId="{827168FD-AF86-4210-9AD2-7A3B02935B87}" destId="{C13DC68B-6125-4AB9-BEEB-9B055B1DAB7B}" srcOrd="2" destOrd="0" parTransId="{9E94CA3C-EFC7-46FE-9B0E-5A2F1FEBB198}" sibTransId="{CA90C87A-9F23-4082-83F4-9A7B17073167}"/>
    <dgm:cxn modelId="{5BF73B7E-4DD8-4DCC-8A07-7E48FC8DE112}" srcId="{827168FD-AF86-4210-9AD2-7A3B02935B87}" destId="{180EC33B-BE10-465F-978F-948CA8BF245C}" srcOrd="4" destOrd="0" parTransId="{818F11B5-9DDC-49CD-A451-9E2A11B56E14}" sibTransId="{79833B7C-0F62-4420-A86E-9EDDA7D32FAF}"/>
    <dgm:cxn modelId="{F5B5DC97-FD97-4636-87E1-E20C87BE983F}" type="presOf" srcId="{F1A454FB-6265-4633-92F9-4AC838BD7BA0}" destId="{0E8315DA-42F9-4C1C-9401-42AF280E31B5}" srcOrd="0" destOrd="0" presId="urn:microsoft.com/office/officeart/2018/2/layout/IconVerticalSolidList"/>
    <dgm:cxn modelId="{88AB6EAA-7EAD-4736-831A-F29CCD2B2140}" srcId="{827168FD-AF86-4210-9AD2-7A3B02935B87}" destId="{F1A454FB-6265-4633-92F9-4AC838BD7BA0}" srcOrd="0" destOrd="0" parTransId="{F69FB507-C28B-4494-8D4F-95D7241B78D7}" sibTransId="{F0E911DD-1D89-4AEA-8DAF-83E7A0647CC8}"/>
    <dgm:cxn modelId="{F6CF21B7-A5DD-463B-B792-093E045FA9BA}" srcId="{827168FD-AF86-4210-9AD2-7A3B02935B87}" destId="{7911C333-C6FE-4531-8E69-CE74E108D191}" srcOrd="1" destOrd="0" parTransId="{6005F1C1-283A-4064-B8CB-E386409F8F3F}" sibTransId="{71645AC0-9B86-4238-889D-924FF0F3AFDC}"/>
    <dgm:cxn modelId="{2FACB2E7-D201-4451-9ABD-95D8E66B693F}" type="presOf" srcId="{C13DC68B-6125-4AB9-BEEB-9B055B1DAB7B}" destId="{DA4AC6F3-D6FD-4ED1-B295-481250B2A6BC}" srcOrd="0" destOrd="0" presId="urn:microsoft.com/office/officeart/2018/2/layout/IconVerticalSolidList"/>
    <dgm:cxn modelId="{C837B3EB-FAD3-48A2-BBFE-438E5BCE9D71}" type="presOf" srcId="{180EC33B-BE10-465F-978F-948CA8BF245C}" destId="{BAD70F2C-8C34-46E1-BEE8-EC6818333B9C}" srcOrd="0" destOrd="0" presId="urn:microsoft.com/office/officeart/2018/2/layout/IconVerticalSolidList"/>
    <dgm:cxn modelId="{6A7CBEED-7DE8-4DA7-B2A2-85EA314A4533}" type="presOf" srcId="{7911C333-C6FE-4531-8E69-CE74E108D191}" destId="{2662646D-9E39-4B79-B895-D27ADC694FB5}" srcOrd="0" destOrd="0" presId="urn:microsoft.com/office/officeart/2018/2/layout/IconVerticalSolidList"/>
    <dgm:cxn modelId="{742CC0C4-EDB8-4937-969C-A8E29AABE020}" type="presParOf" srcId="{969A6851-9BCD-4EC2-9EBB-6A4AA2C98321}" destId="{D3BA7041-1572-4460-870C-60629A16B2BD}" srcOrd="0" destOrd="0" presId="urn:microsoft.com/office/officeart/2018/2/layout/IconVerticalSolidList"/>
    <dgm:cxn modelId="{39F94E9D-D450-40BD-8A8D-9A4BFA0AD952}" type="presParOf" srcId="{D3BA7041-1572-4460-870C-60629A16B2BD}" destId="{DD8CFF2C-0699-42C8-BEBB-A1D190EC35B1}" srcOrd="0" destOrd="0" presId="urn:microsoft.com/office/officeart/2018/2/layout/IconVerticalSolidList"/>
    <dgm:cxn modelId="{25663486-BB90-4F5E-A913-85697EF382AA}" type="presParOf" srcId="{D3BA7041-1572-4460-870C-60629A16B2BD}" destId="{B251CBA7-57E4-480D-86DB-6A08BB64FBF3}" srcOrd="1" destOrd="0" presId="urn:microsoft.com/office/officeart/2018/2/layout/IconVerticalSolidList"/>
    <dgm:cxn modelId="{49020CC0-E308-43CE-8BBF-7F4181A357DF}" type="presParOf" srcId="{D3BA7041-1572-4460-870C-60629A16B2BD}" destId="{EEE29D54-342A-4444-B20B-61C7ECEDB02B}" srcOrd="2" destOrd="0" presId="urn:microsoft.com/office/officeart/2018/2/layout/IconVerticalSolidList"/>
    <dgm:cxn modelId="{3FEF9E54-0247-45EB-A8FF-8F51229AFFCC}" type="presParOf" srcId="{D3BA7041-1572-4460-870C-60629A16B2BD}" destId="{0E8315DA-42F9-4C1C-9401-42AF280E31B5}" srcOrd="3" destOrd="0" presId="urn:microsoft.com/office/officeart/2018/2/layout/IconVerticalSolidList"/>
    <dgm:cxn modelId="{6CF4B38E-7566-40E4-9CFA-ABFFEFD00311}" type="presParOf" srcId="{969A6851-9BCD-4EC2-9EBB-6A4AA2C98321}" destId="{128B0405-7C8A-4AE2-A21B-0B4A236BE628}" srcOrd="1" destOrd="0" presId="urn:microsoft.com/office/officeart/2018/2/layout/IconVerticalSolidList"/>
    <dgm:cxn modelId="{0C9033D8-D444-44D1-B6C4-0F6520D62664}" type="presParOf" srcId="{969A6851-9BCD-4EC2-9EBB-6A4AA2C98321}" destId="{9215B6DA-B40F-415B-89C2-8417C9B7AFC1}" srcOrd="2" destOrd="0" presId="urn:microsoft.com/office/officeart/2018/2/layout/IconVerticalSolidList"/>
    <dgm:cxn modelId="{C1552638-9190-4F14-A154-7B579FEDCC4D}" type="presParOf" srcId="{9215B6DA-B40F-415B-89C2-8417C9B7AFC1}" destId="{1775A758-B90F-4BDF-8806-8329F89408AE}" srcOrd="0" destOrd="0" presId="urn:microsoft.com/office/officeart/2018/2/layout/IconVerticalSolidList"/>
    <dgm:cxn modelId="{74D0BB1C-8370-4585-9B15-F5AB3A96CD4B}" type="presParOf" srcId="{9215B6DA-B40F-415B-89C2-8417C9B7AFC1}" destId="{25313BC5-F09C-41AC-A1E2-2EBCBEF0A028}" srcOrd="1" destOrd="0" presId="urn:microsoft.com/office/officeart/2018/2/layout/IconVerticalSolidList"/>
    <dgm:cxn modelId="{E5FDB94F-3A75-466E-931B-999FC255708B}" type="presParOf" srcId="{9215B6DA-B40F-415B-89C2-8417C9B7AFC1}" destId="{772E95C5-F0E7-4192-A2F8-A2994E3100C6}" srcOrd="2" destOrd="0" presId="urn:microsoft.com/office/officeart/2018/2/layout/IconVerticalSolidList"/>
    <dgm:cxn modelId="{EF09832C-5CF5-4F09-862A-E460939DD9F1}" type="presParOf" srcId="{9215B6DA-B40F-415B-89C2-8417C9B7AFC1}" destId="{2662646D-9E39-4B79-B895-D27ADC694FB5}" srcOrd="3" destOrd="0" presId="urn:microsoft.com/office/officeart/2018/2/layout/IconVerticalSolidList"/>
    <dgm:cxn modelId="{EBE60B7A-1EDB-45A0-B7FF-115C2A67851B}" type="presParOf" srcId="{969A6851-9BCD-4EC2-9EBB-6A4AA2C98321}" destId="{EF3F5D08-4F91-4626-809E-C225971092DC}" srcOrd="3" destOrd="0" presId="urn:microsoft.com/office/officeart/2018/2/layout/IconVerticalSolidList"/>
    <dgm:cxn modelId="{B0B813C8-0DD9-4F15-86F0-02D211B8926A}" type="presParOf" srcId="{969A6851-9BCD-4EC2-9EBB-6A4AA2C98321}" destId="{B74C70F3-9342-40DC-BA3D-78C6C48F4C7F}" srcOrd="4" destOrd="0" presId="urn:microsoft.com/office/officeart/2018/2/layout/IconVerticalSolidList"/>
    <dgm:cxn modelId="{4EA4187A-49E6-41FE-A765-36B5C1B83258}" type="presParOf" srcId="{B74C70F3-9342-40DC-BA3D-78C6C48F4C7F}" destId="{57F452D1-6920-4E2C-B41D-E0DA8D988E27}" srcOrd="0" destOrd="0" presId="urn:microsoft.com/office/officeart/2018/2/layout/IconVerticalSolidList"/>
    <dgm:cxn modelId="{BD033AAD-1ED1-4D07-95C2-3F2CF5E10F96}" type="presParOf" srcId="{B74C70F3-9342-40DC-BA3D-78C6C48F4C7F}" destId="{47E36183-2319-4DC6-A2B0-BCCE37FE9843}" srcOrd="1" destOrd="0" presId="urn:microsoft.com/office/officeart/2018/2/layout/IconVerticalSolidList"/>
    <dgm:cxn modelId="{00493F7A-C80A-455A-9A5A-DB59EFECCE27}" type="presParOf" srcId="{B74C70F3-9342-40DC-BA3D-78C6C48F4C7F}" destId="{C04DEEA7-B0B1-4527-8FE3-ECAAC42CEF4E}" srcOrd="2" destOrd="0" presId="urn:microsoft.com/office/officeart/2018/2/layout/IconVerticalSolidList"/>
    <dgm:cxn modelId="{4E82B329-E352-49A1-BEB4-6E7AF1E60602}" type="presParOf" srcId="{B74C70F3-9342-40DC-BA3D-78C6C48F4C7F}" destId="{DA4AC6F3-D6FD-4ED1-B295-481250B2A6BC}" srcOrd="3" destOrd="0" presId="urn:microsoft.com/office/officeart/2018/2/layout/IconVerticalSolidList"/>
    <dgm:cxn modelId="{EC6961A6-FCBD-468F-AD08-0D13EAA44CAD}" type="presParOf" srcId="{969A6851-9BCD-4EC2-9EBB-6A4AA2C98321}" destId="{61BE60EF-CE8B-4437-B065-76F0DEC3E55C}" srcOrd="5" destOrd="0" presId="urn:microsoft.com/office/officeart/2018/2/layout/IconVerticalSolidList"/>
    <dgm:cxn modelId="{1BB5C17A-4F6F-4907-9D6F-092A7DCFDA6E}" type="presParOf" srcId="{969A6851-9BCD-4EC2-9EBB-6A4AA2C98321}" destId="{0DF7DFD8-D00D-4E4A-B03B-B13BB07DBD0B}" srcOrd="6" destOrd="0" presId="urn:microsoft.com/office/officeart/2018/2/layout/IconVerticalSolidList"/>
    <dgm:cxn modelId="{CBA58A17-F813-40F0-B6E3-25DABF90CEAA}" type="presParOf" srcId="{0DF7DFD8-D00D-4E4A-B03B-B13BB07DBD0B}" destId="{B25E9423-7177-4995-A206-414698E92081}" srcOrd="0" destOrd="0" presId="urn:microsoft.com/office/officeart/2018/2/layout/IconVerticalSolidList"/>
    <dgm:cxn modelId="{70A8531E-4768-46F9-B66E-F9107A2F138A}" type="presParOf" srcId="{0DF7DFD8-D00D-4E4A-B03B-B13BB07DBD0B}" destId="{96CEDB78-5B7D-4D01-91F6-5AEDB688F3F3}" srcOrd="1" destOrd="0" presId="urn:microsoft.com/office/officeart/2018/2/layout/IconVerticalSolidList"/>
    <dgm:cxn modelId="{45D026CF-13CB-4489-805E-AFC207047299}" type="presParOf" srcId="{0DF7DFD8-D00D-4E4A-B03B-B13BB07DBD0B}" destId="{18545B5F-5BA4-41BF-92A0-691FDA8C8A16}" srcOrd="2" destOrd="0" presId="urn:microsoft.com/office/officeart/2018/2/layout/IconVerticalSolidList"/>
    <dgm:cxn modelId="{D7438F09-29A2-4862-A629-75A5035FE864}" type="presParOf" srcId="{0DF7DFD8-D00D-4E4A-B03B-B13BB07DBD0B}" destId="{EB73610C-758B-4887-87C1-ECEDBF4ABDB1}" srcOrd="3" destOrd="0" presId="urn:microsoft.com/office/officeart/2018/2/layout/IconVerticalSolidList"/>
    <dgm:cxn modelId="{0A087836-87F6-49AC-A331-2333E6DFC96F}" type="presParOf" srcId="{969A6851-9BCD-4EC2-9EBB-6A4AA2C98321}" destId="{FD42E357-EFFB-474C-8A1C-4F6CE82E6DE3}" srcOrd="7" destOrd="0" presId="urn:microsoft.com/office/officeart/2018/2/layout/IconVerticalSolidList"/>
    <dgm:cxn modelId="{1178B3B1-DDA9-4BE3-8071-0FE10CF2E53F}" type="presParOf" srcId="{969A6851-9BCD-4EC2-9EBB-6A4AA2C98321}" destId="{FF33ED6E-EF56-445C-89A6-F2E98864C700}" srcOrd="8" destOrd="0" presId="urn:microsoft.com/office/officeart/2018/2/layout/IconVerticalSolidList"/>
    <dgm:cxn modelId="{F366BDE2-FF72-4609-96D0-FE6D049AAAF1}" type="presParOf" srcId="{FF33ED6E-EF56-445C-89A6-F2E98864C700}" destId="{26FD43A4-3F0D-4C26-ABDE-31DB07DCC38C}" srcOrd="0" destOrd="0" presId="urn:microsoft.com/office/officeart/2018/2/layout/IconVerticalSolidList"/>
    <dgm:cxn modelId="{35456A94-95A7-4701-ACF6-EE5056125F1F}" type="presParOf" srcId="{FF33ED6E-EF56-445C-89A6-F2E98864C700}" destId="{79F361F0-9D4B-44B3-AEFE-82CC0D5B6B4B}" srcOrd="1" destOrd="0" presId="urn:microsoft.com/office/officeart/2018/2/layout/IconVerticalSolidList"/>
    <dgm:cxn modelId="{00020F2A-340E-4D50-BD37-D8E0E627F048}" type="presParOf" srcId="{FF33ED6E-EF56-445C-89A6-F2E98864C700}" destId="{FDD3DD3A-C3F6-4143-AD0A-143A4F09AA36}" srcOrd="2" destOrd="0" presId="urn:microsoft.com/office/officeart/2018/2/layout/IconVerticalSolidList"/>
    <dgm:cxn modelId="{C2C253CA-A106-4CBC-A183-C9766195ABDB}" type="presParOf" srcId="{FF33ED6E-EF56-445C-89A6-F2E98864C700}" destId="{BAD70F2C-8C34-46E1-BEE8-EC6818333B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18937BA-AAE0-46F2-B33D-7451E38075D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BBA72EF-E3F8-4DD7-B297-3BFB4301D196}">
      <dgm:prSet/>
      <dgm:spPr/>
      <dgm:t>
        <a:bodyPr/>
        <a:lstStyle/>
        <a:p>
          <a:r>
            <a:rPr lang="en-US"/>
            <a:t>Use</a:t>
          </a:r>
        </a:p>
      </dgm:t>
    </dgm:pt>
    <dgm:pt modelId="{176456A6-8661-482C-BF8E-F701E5DDF6A2}" type="parTrans" cxnId="{05036DCB-55C5-4866-9BFF-5E471FDCFB38}">
      <dgm:prSet/>
      <dgm:spPr/>
      <dgm:t>
        <a:bodyPr/>
        <a:lstStyle/>
        <a:p>
          <a:endParaRPr lang="en-US"/>
        </a:p>
      </dgm:t>
    </dgm:pt>
    <dgm:pt modelId="{78BE468A-C54D-4229-8BF5-C5EC78CD7234}" type="sibTrans" cxnId="{05036DCB-55C5-4866-9BFF-5E471FDCFB38}">
      <dgm:prSet/>
      <dgm:spPr/>
      <dgm:t>
        <a:bodyPr/>
        <a:lstStyle/>
        <a:p>
          <a:endParaRPr lang="en-US"/>
        </a:p>
      </dgm:t>
    </dgm:pt>
    <dgm:pt modelId="{B14091D3-504A-49B1-8B27-5DF392816A38}">
      <dgm:prSet/>
      <dgm:spPr/>
      <dgm:t>
        <a:bodyPr/>
        <a:lstStyle/>
        <a:p>
          <a:r>
            <a:rPr lang="en-US"/>
            <a:t>Use GitHub audit logs</a:t>
          </a:r>
        </a:p>
      </dgm:t>
    </dgm:pt>
    <dgm:pt modelId="{00BF4D6A-9030-4757-9794-734ED7F72260}" type="parTrans" cxnId="{BD0D8990-DBA0-42ED-8665-CE9823A93430}">
      <dgm:prSet/>
      <dgm:spPr/>
      <dgm:t>
        <a:bodyPr/>
        <a:lstStyle/>
        <a:p>
          <a:endParaRPr lang="en-US"/>
        </a:p>
      </dgm:t>
    </dgm:pt>
    <dgm:pt modelId="{90504C2C-82C2-475F-8AD9-875515DBF0E5}" type="sibTrans" cxnId="{BD0D8990-DBA0-42ED-8665-CE9823A93430}">
      <dgm:prSet/>
      <dgm:spPr/>
      <dgm:t>
        <a:bodyPr/>
        <a:lstStyle/>
        <a:p>
          <a:endParaRPr lang="en-US"/>
        </a:p>
      </dgm:t>
    </dgm:pt>
    <dgm:pt modelId="{1D71041F-50DB-48EF-B923-1B8C50CE1985}">
      <dgm:prSet/>
      <dgm:spPr/>
      <dgm:t>
        <a:bodyPr/>
        <a:lstStyle/>
        <a:p>
          <a:r>
            <a:rPr lang="en-US"/>
            <a:t>Monitor</a:t>
          </a:r>
        </a:p>
      </dgm:t>
    </dgm:pt>
    <dgm:pt modelId="{891EACDF-4EAE-4602-86ED-81EE2781E517}" type="parTrans" cxnId="{DDC0FF39-6481-4307-8A28-03BA27D3F087}">
      <dgm:prSet/>
      <dgm:spPr/>
      <dgm:t>
        <a:bodyPr/>
        <a:lstStyle/>
        <a:p>
          <a:endParaRPr lang="en-US"/>
        </a:p>
      </dgm:t>
    </dgm:pt>
    <dgm:pt modelId="{6C8D0DAA-813C-47FA-B623-AD8A5D1E394A}" type="sibTrans" cxnId="{DDC0FF39-6481-4307-8A28-03BA27D3F087}">
      <dgm:prSet/>
      <dgm:spPr/>
      <dgm:t>
        <a:bodyPr/>
        <a:lstStyle/>
        <a:p>
          <a:endParaRPr lang="en-US"/>
        </a:p>
      </dgm:t>
    </dgm:pt>
    <dgm:pt modelId="{C039FDE4-6635-40AC-8C98-39820C86FA66}">
      <dgm:prSet/>
      <dgm:spPr/>
      <dgm:t>
        <a:bodyPr/>
        <a:lstStyle/>
        <a:p>
          <a:r>
            <a:rPr lang="en-US"/>
            <a:t>Monitor long-running jobs</a:t>
          </a:r>
        </a:p>
      </dgm:t>
    </dgm:pt>
    <dgm:pt modelId="{C59B55EB-A892-4EC4-BE50-E173A932C7DA}" type="parTrans" cxnId="{6C8E63D7-F497-4352-8B42-D65C637F9E53}">
      <dgm:prSet/>
      <dgm:spPr/>
      <dgm:t>
        <a:bodyPr/>
        <a:lstStyle/>
        <a:p>
          <a:endParaRPr lang="en-US"/>
        </a:p>
      </dgm:t>
    </dgm:pt>
    <dgm:pt modelId="{451F53BF-D1F7-49DD-9C45-41C432574B72}" type="sibTrans" cxnId="{6C8E63D7-F497-4352-8B42-D65C637F9E53}">
      <dgm:prSet/>
      <dgm:spPr/>
      <dgm:t>
        <a:bodyPr/>
        <a:lstStyle/>
        <a:p>
          <a:endParaRPr lang="en-US"/>
        </a:p>
      </dgm:t>
    </dgm:pt>
    <dgm:pt modelId="{E66474C5-1254-45A2-BA89-FC2153ED4C44}">
      <dgm:prSet/>
      <dgm:spPr/>
      <dgm:t>
        <a:bodyPr/>
        <a:lstStyle/>
        <a:p>
          <a:r>
            <a:rPr lang="en-US"/>
            <a:t>Track</a:t>
          </a:r>
        </a:p>
      </dgm:t>
    </dgm:pt>
    <dgm:pt modelId="{882C3DB4-7883-4626-B666-E59838CDE0A7}" type="parTrans" cxnId="{4AE8210B-199E-4865-8BE1-416639FDF9A6}">
      <dgm:prSet/>
      <dgm:spPr/>
      <dgm:t>
        <a:bodyPr/>
        <a:lstStyle/>
        <a:p>
          <a:endParaRPr lang="en-US"/>
        </a:p>
      </dgm:t>
    </dgm:pt>
    <dgm:pt modelId="{39DCA0BD-BD9D-4698-8477-48759C3FB136}" type="sibTrans" cxnId="{4AE8210B-199E-4865-8BE1-416639FDF9A6}">
      <dgm:prSet/>
      <dgm:spPr/>
      <dgm:t>
        <a:bodyPr/>
        <a:lstStyle/>
        <a:p>
          <a:endParaRPr lang="en-US"/>
        </a:p>
      </dgm:t>
    </dgm:pt>
    <dgm:pt modelId="{E3235F16-5CC6-4F72-92C4-43D7E0063C4D}">
      <dgm:prSet/>
      <dgm:spPr/>
      <dgm:t>
        <a:bodyPr/>
        <a:lstStyle/>
        <a:p>
          <a:r>
            <a:rPr lang="en-US"/>
            <a:t>Track security failures</a:t>
          </a:r>
        </a:p>
      </dgm:t>
    </dgm:pt>
    <dgm:pt modelId="{CF4BA91E-C154-4417-A7C2-D0A11DD4E47B}" type="parTrans" cxnId="{4B7ECC7F-B969-4951-B877-78CE46D1DF1A}">
      <dgm:prSet/>
      <dgm:spPr/>
      <dgm:t>
        <a:bodyPr/>
        <a:lstStyle/>
        <a:p>
          <a:endParaRPr lang="en-US"/>
        </a:p>
      </dgm:t>
    </dgm:pt>
    <dgm:pt modelId="{B5876B2B-5667-48B7-96E9-4CF44210011F}" type="sibTrans" cxnId="{4B7ECC7F-B969-4951-B877-78CE46D1DF1A}">
      <dgm:prSet/>
      <dgm:spPr/>
      <dgm:t>
        <a:bodyPr/>
        <a:lstStyle/>
        <a:p>
          <a:endParaRPr lang="en-US"/>
        </a:p>
      </dgm:t>
    </dgm:pt>
    <dgm:pt modelId="{8E54DAEE-F7FA-4D67-8E3B-BB1767D9125D}">
      <dgm:prSet/>
      <dgm:spPr/>
      <dgm:t>
        <a:bodyPr/>
        <a:lstStyle/>
        <a:p>
          <a:r>
            <a:rPr lang="en-US"/>
            <a:t>Alert on</a:t>
          </a:r>
        </a:p>
      </dgm:t>
    </dgm:pt>
    <dgm:pt modelId="{873049E4-1087-4FD3-81DA-FC367BC11AE6}" type="parTrans" cxnId="{4A94FA6F-5D6B-4120-A9A6-0DD1DCBCA9D8}">
      <dgm:prSet/>
      <dgm:spPr/>
      <dgm:t>
        <a:bodyPr/>
        <a:lstStyle/>
        <a:p>
          <a:endParaRPr lang="en-US"/>
        </a:p>
      </dgm:t>
    </dgm:pt>
    <dgm:pt modelId="{249DD9E9-3D53-4A1C-8223-4A748613258A}" type="sibTrans" cxnId="{4A94FA6F-5D6B-4120-A9A6-0DD1DCBCA9D8}">
      <dgm:prSet/>
      <dgm:spPr/>
      <dgm:t>
        <a:bodyPr/>
        <a:lstStyle/>
        <a:p>
          <a:endParaRPr lang="en-US"/>
        </a:p>
      </dgm:t>
    </dgm:pt>
    <dgm:pt modelId="{E4D1B5CA-1910-48FF-BF5C-50DB466F1F62}">
      <dgm:prSet/>
      <dgm:spPr/>
      <dgm:t>
        <a:bodyPr/>
        <a:lstStyle/>
        <a:p>
          <a:r>
            <a:rPr lang="en-US"/>
            <a:t>Alert on secret leaks</a:t>
          </a:r>
        </a:p>
      </dgm:t>
    </dgm:pt>
    <dgm:pt modelId="{28D3D8BD-6E19-47A7-985C-F67202728856}" type="parTrans" cxnId="{B7D4CC82-A903-439A-8C61-6F5AEADBB188}">
      <dgm:prSet/>
      <dgm:spPr/>
      <dgm:t>
        <a:bodyPr/>
        <a:lstStyle/>
        <a:p>
          <a:endParaRPr lang="en-US"/>
        </a:p>
      </dgm:t>
    </dgm:pt>
    <dgm:pt modelId="{ECDE25FA-4FD8-4F32-862A-69A829BDA7C2}" type="sibTrans" cxnId="{B7D4CC82-A903-439A-8C61-6F5AEADBB188}">
      <dgm:prSet/>
      <dgm:spPr/>
      <dgm:t>
        <a:bodyPr/>
        <a:lstStyle/>
        <a:p>
          <a:endParaRPr lang="en-US"/>
        </a:p>
      </dgm:t>
    </dgm:pt>
    <dgm:pt modelId="{CC1EB09B-CDE6-48A7-A35A-07472A3BAA7D}">
      <dgm:prSet/>
      <dgm:spPr/>
      <dgm:t>
        <a:bodyPr/>
        <a:lstStyle/>
        <a:p>
          <a:r>
            <a:rPr lang="en-US"/>
            <a:t>Integrate</a:t>
          </a:r>
        </a:p>
      </dgm:t>
    </dgm:pt>
    <dgm:pt modelId="{D5726512-5C24-4A48-AFF6-2AC34EF2E68C}" type="parTrans" cxnId="{E793477D-D434-4EC3-B38F-EFC2A4045E2F}">
      <dgm:prSet/>
      <dgm:spPr/>
      <dgm:t>
        <a:bodyPr/>
        <a:lstStyle/>
        <a:p>
          <a:endParaRPr lang="en-US"/>
        </a:p>
      </dgm:t>
    </dgm:pt>
    <dgm:pt modelId="{E5D2F88E-78B5-465D-BA95-811D14A40214}" type="sibTrans" cxnId="{E793477D-D434-4EC3-B38F-EFC2A4045E2F}">
      <dgm:prSet/>
      <dgm:spPr/>
      <dgm:t>
        <a:bodyPr/>
        <a:lstStyle/>
        <a:p>
          <a:endParaRPr lang="en-US"/>
        </a:p>
      </dgm:t>
    </dgm:pt>
    <dgm:pt modelId="{95D4B2B5-AC6B-48F7-8812-46C0580C42AB}">
      <dgm:prSet/>
      <dgm:spPr/>
      <dgm:t>
        <a:bodyPr/>
        <a:lstStyle/>
        <a:p>
          <a:r>
            <a:rPr lang="en-US"/>
            <a:t>Integrate with SIEM tools</a:t>
          </a:r>
        </a:p>
      </dgm:t>
    </dgm:pt>
    <dgm:pt modelId="{8E8F5D3D-4940-42DA-9C77-83BC73465B9E}" type="parTrans" cxnId="{058AF019-4290-401B-9A4E-234F25EF9D61}">
      <dgm:prSet/>
      <dgm:spPr/>
      <dgm:t>
        <a:bodyPr/>
        <a:lstStyle/>
        <a:p>
          <a:endParaRPr lang="en-US"/>
        </a:p>
      </dgm:t>
    </dgm:pt>
    <dgm:pt modelId="{7CD532CA-7C52-49CA-A42C-93EB319525B9}" type="sibTrans" cxnId="{058AF019-4290-401B-9A4E-234F25EF9D61}">
      <dgm:prSet/>
      <dgm:spPr/>
      <dgm:t>
        <a:bodyPr/>
        <a:lstStyle/>
        <a:p>
          <a:endParaRPr lang="en-US"/>
        </a:p>
      </dgm:t>
    </dgm:pt>
    <dgm:pt modelId="{54A4EE59-943E-CF41-A9E5-4C5EBBCFA3F8}" type="pres">
      <dgm:prSet presAssocID="{618937BA-AAE0-46F2-B33D-7451E38075DA}" presName="Name0" presStyleCnt="0">
        <dgm:presLayoutVars>
          <dgm:dir/>
          <dgm:animLvl val="lvl"/>
          <dgm:resizeHandles val="exact"/>
        </dgm:presLayoutVars>
      </dgm:prSet>
      <dgm:spPr/>
    </dgm:pt>
    <dgm:pt modelId="{7E35D899-094F-0F4D-8B81-9A81491AC526}" type="pres">
      <dgm:prSet presAssocID="{BBBA72EF-E3F8-4DD7-B297-3BFB4301D196}" presName="linNode" presStyleCnt="0"/>
      <dgm:spPr/>
    </dgm:pt>
    <dgm:pt modelId="{561CCBE4-AE27-3A43-96F0-96D75648F125}" type="pres">
      <dgm:prSet presAssocID="{BBBA72EF-E3F8-4DD7-B297-3BFB4301D196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578F3ADF-C69A-FB46-BF0A-F913C1374D1F}" type="pres">
      <dgm:prSet presAssocID="{BBBA72EF-E3F8-4DD7-B297-3BFB4301D196}" presName="descendantText" presStyleLbl="alignNode1" presStyleIdx="0" presStyleCnt="5">
        <dgm:presLayoutVars>
          <dgm:bulletEnabled/>
        </dgm:presLayoutVars>
      </dgm:prSet>
      <dgm:spPr/>
    </dgm:pt>
    <dgm:pt modelId="{EC167345-548A-DA47-A806-10E70997B689}" type="pres">
      <dgm:prSet presAssocID="{78BE468A-C54D-4229-8BF5-C5EC78CD7234}" presName="sp" presStyleCnt="0"/>
      <dgm:spPr/>
    </dgm:pt>
    <dgm:pt modelId="{5E68D4D3-3DDB-2748-9C2D-C209366FC07C}" type="pres">
      <dgm:prSet presAssocID="{1D71041F-50DB-48EF-B923-1B8C50CE1985}" presName="linNode" presStyleCnt="0"/>
      <dgm:spPr/>
    </dgm:pt>
    <dgm:pt modelId="{1216A40E-423A-E945-8E15-EED0A3369A14}" type="pres">
      <dgm:prSet presAssocID="{1D71041F-50DB-48EF-B923-1B8C50CE1985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70762EDB-F84B-5047-A2D9-5FC6AB8A84A3}" type="pres">
      <dgm:prSet presAssocID="{1D71041F-50DB-48EF-B923-1B8C50CE1985}" presName="descendantText" presStyleLbl="alignNode1" presStyleIdx="1" presStyleCnt="5">
        <dgm:presLayoutVars>
          <dgm:bulletEnabled/>
        </dgm:presLayoutVars>
      </dgm:prSet>
      <dgm:spPr/>
    </dgm:pt>
    <dgm:pt modelId="{DFBBD15F-E17B-2E4D-9B27-5CE60E37D41C}" type="pres">
      <dgm:prSet presAssocID="{6C8D0DAA-813C-47FA-B623-AD8A5D1E394A}" presName="sp" presStyleCnt="0"/>
      <dgm:spPr/>
    </dgm:pt>
    <dgm:pt modelId="{2296277A-366E-8D4D-9B5B-0963C8FE2229}" type="pres">
      <dgm:prSet presAssocID="{E66474C5-1254-45A2-BA89-FC2153ED4C44}" presName="linNode" presStyleCnt="0"/>
      <dgm:spPr/>
    </dgm:pt>
    <dgm:pt modelId="{A5B244C3-87D1-9D42-A896-49BD9A8D9A7A}" type="pres">
      <dgm:prSet presAssocID="{E66474C5-1254-45A2-BA89-FC2153ED4C44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3C7F67ED-246F-614D-9F19-0CE003988525}" type="pres">
      <dgm:prSet presAssocID="{E66474C5-1254-45A2-BA89-FC2153ED4C44}" presName="descendantText" presStyleLbl="alignNode1" presStyleIdx="2" presStyleCnt="5">
        <dgm:presLayoutVars>
          <dgm:bulletEnabled/>
        </dgm:presLayoutVars>
      </dgm:prSet>
      <dgm:spPr/>
    </dgm:pt>
    <dgm:pt modelId="{D181D11B-EAFC-8D40-BC62-252BCCB1C0DD}" type="pres">
      <dgm:prSet presAssocID="{39DCA0BD-BD9D-4698-8477-48759C3FB136}" presName="sp" presStyleCnt="0"/>
      <dgm:spPr/>
    </dgm:pt>
    <dgm:pt modelId="{02CD5C29-2ED3-1F40-8FA9-F8D07E6033A7}" type="pres">
      <dgm:prSet presAssocID="{8E54DAEE-F7FA-4D67-8E3B-BB1767D9125D}" presName="linNode" presStyleCnt="0"/>
      <dgm:spPr/>
    </dgm:pt>
    <dgm:pt modelId="{B3032058-95A4-064C-88A8-E85A92EE99AD}" type="pres">
      <dgm:prSet presAssocID="{8E54DAEE-F7FA-4D67-8E3B-BB1767D9125D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8994B6F3-C204-B943-8AAB-25298309511C}" type="pres">
      <dgm:prSet presAssocID="{8E54DAEE-F7FA-4D67-8E3B-BB1767D9125D}" presName="descendantText" presStyleLbl="alignNode1" presStyleIdx="3" presStyleCnt="5">
        <dgm:presLayoutVars>
          <dgm:bulletEnabled/>
        </dgm:presLayoutVars>
      </dgm:prSet>
      <dgm:spPr/>
    </dgm:pt>
    <dgm:pt modelId="{E2DBCA3B-A45D-104C-A186-1566FB8CABC9}" type="pres">
      <dgm:prSet presAssocID="{249DD9E9-3D53-4A1C-8223-4A748613258A}" presName="sp" presStyleCnt="0"/>
      <dgm:spPr/>
    </dgm:pt>
    <dgm:pt modelId="{E1AA99B6-2920-1049-B287-BCB389E90362}" type="pres">
      <dgm:prSet presAssocID="{CC1EB09B-CDE6-48A7-A35A-07472A3BAA7D}" presName="linNode" presStyleCnt="0"/>
      <dgm:spPr/>
    </dgm:pt>
    <dgm:pt modelId="{E948C1EC-EBA8-7B45-AD6A-F3B547C13C85}" type="pres">
      <dgm:prSet presAssocID="{CC1EB09B-CDE6-48A7-A35A-07472A3BAA7D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715F818-0801-8B4E-BF20-040D9815398F}" type="pres">
      <dgm:prSet presAssocID="{CC1EB09B-CDE6-48A7-A35A-07472A3BAA7D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E8210B-199E-4865-8BE1-416639FDF9A6}" srcId="{618937BA-AAE0-46F2-B33D-7451E38075DA}" destId="{E66474C5-1254-45A2-BA89-FC2153ED4C44}" srcOrd="2" destOrd="0" parTransId="{882C3DB4-7883-4626-B666-E59838CDE0A7}" sibTransId="{39DCA0BD-BD9D-4698-8477-48759C3FB136}"/>
    <dgm:cxn modelId="{3F975416-F5BD-C84C-AD2F-E36A7BD7AAA0}" type="presOf" srcId="{618937BA-AAE0-46F2-B33D-7451E38075DA}" destId="{54A4EE59-943E-CF41-A9E5-4C5EBBCFA3F8}" srcOrd="0" destOrd="0" presId="urn:microsoft.com/office/officeart/2016/7/layout/VerticalHollowActionList"/>
    <dgm:cxn modelId="{058AF019-4290-401B-9A4E-234F25EF9D61}" srcId="{CC1EB09B-CDE6-48A7-A35A-07472A3BAA7D}" destId="{95D4B2B5-AC6B-48F7-8812-46C0580C42AB}" srcOrd="0" destOrd="0" parTransId="{8E8F5D3D-4940-42DA-9C77-83BC73465B9E}" sibTransId="{7CD532CA-7C52-49CA-A42C-93EB319525B9}"/>
    <dgm:cxn modelId="{DDC0FF39-6481-4307-8A28-03BA27D3F087}" srcId="{618937BA-AAE0-46F2-B33D-7451E38075DA}" destId="{1D71041F-50DB-48EF-B923-1B8C50CE1985}" srcOrd="1" destOrd="0" parTransId="{891EACDF-4EAE-4602-86ED-81EE2781E517}" sibTransId="{6C8D0DAA-813C-47FA-B623-AD8A5D1E394A}"/>
    <dgm:cxn modelId="{B504CD45-BEFC-6545-919D-5FC885C7D63A}" type="presOf" srcId="{E66474C5-1254-45A2-BA89-FC2153ED4C44}" destId="{A5B244C3-87D1-9D42-A896-49BD9A8D9A7A}" srcOrd="0" destOrd="0" presId="urn:microsoft.com/office/officeart/2016/7/layout/VerticalHollowActionList"/>
    <dgm:cxn modelId="{022AB668-F7D3-4440-B540-2C668E32FCB7}" type="presOf" srcId="{BBBA72EF-E3F8-4DD7-B297-3BFB4301D196}" destId="{561CCBE4-AE27-3A43-96F0-96D75648F125}" srcOrd="0" destOrd="0" presId="urn:microsoft.com/office/officeart/2016/7/layout/VerticalHollowActionList"/>
    <dgm:cxn modelId="{14430E6F-7CD4-034D-8B74-81494CC28B01}" type="presOf" srcId="{CC1EB09B-CDE6-48A7-A35A-07472A3BAA7D}" destId="{E948C1EC-EBA8-7B45-AD6A-F3B547C13C85}" srcOrd="0" destOrd="0" presId="urn:microsoft.com/office/officeart/2016/7/layout/VerticalHollowActionList"/>
    <dgm:cxn modelId="{4A94FA6F-5D6B-4120-A9A6-0DD1DCBCA9D8}" srcId="{618937BA-AAE0-46F2-B33D-7451E38075DA}" destId="{8E54DAEE-F7FA-4D67-8E3B-BB1767D9125D}" srcOrd="3" destOrd="0" parTransId="{873049E4-1087-4FD3-81DA-FC367BC11AE6}" sibTransId="{249DD9E9-3D53-4A1C-8223-4A748613258A}"/>
    <dgm:cxn modelId="{E793477D-D434-4EC3-B38F-EFC2A4045E2F}" srcId="{618937BA-AAE0-46F2-B33D-7451E38075DA}" destId="{CC1EB09B-CDE6-48A7-A35A-07472A3BAA7D}" srcOrd="4" destOrd="0" parTransId="{D5726512-5C24-4A48-AFF6-2AC34EF2E68C}" sibTransId="{E5D2F88E-78B5-465D-BA95-811D14A40214}"/>
    <dgm:cxn modelId="{76C8637E-6A58-5B41-A13D-1E45402B9356}" type="presOf" srcId="{E3235F16-5CC6-4F72-92C4-43D7E0063C4D}" destId="{3C7F67ED-246F-614D-9F19-0CE003988525}" srcOrd="0" destOrd="0" presId="urn:microsoft.com/office/officeart/2016/7/layout/VerticalHollowActionList"/>
    <dgm:cxn modelId="{4B7ECC7F-B969-4951-B877-78CE46D1DF1A}" srcId="{E66474C5-1254-45A2-BA89-FC2153ED4C44}" destId="{E3235F16-5CC6-4F72-92C4-43D7E0063C4D}" srcOrd="0" destOrd="0" parTransId="{CF4BA91E-C154-4417-A7C2-D0A11DD4E47B}" sibTransId="{B5876B2B-5667-48B7-96E9-4CF44210011F}"/>
    <dgm:cxn modelId="{9DB29281-0CEF-E14D-9995-1402DE820D47}" type="presOf" srcId="{E4D1B5CA-1910-48FF-BF5C-50DB466F1F62}" destId="{8994B6F3-C204-B943-8AAB-25298309511C}" srcOrd="0" destOrd="0" presId="urn:microsoft.com/office/officeart/2016/7/layout/VerticalHollowActionList"/>
    <dgm:cxn modelId="{B7D4CC82-A903-439A-8C61-6F5AEADBB188}" srcId="{8E54DAEE-F7FA-4D67-8E3B-BB1767D9125D}" destId="{E4D1B5CA-1910-48FF-BF5C-50DB466F1F62}" srcOrd="0" destOrd="0" parTransId="{28D3D8BD-6E19-47A7-985C-F67202728856}" sibTransId="{ECDE25FA-4FD8-4F32-862A-69A829BDA7C2}"/>
    <dgm:cxn modelId="{68AC3185-248C-A948-8157-A69DCADCD443}" type="presOf" srcId="{B14091D3-504A-49B1-8B27-5DF392816A38}" destId="{578F3ADF-C69A-FB46-BF0A-F913C1374D1F}" srcOrd="0" destOrd="0" presId="urn:microsoft.com/office/officeart/2016/7/layout/VerticalHollowActionList"/>
    <dgm:cxn modelId="{BD0D8990-DBA0-42ED-8665-CE9823A93430}" srcId="{BBBA72EF-E3F8-4DD7-B297-3BFB4301D196}" destId="{B14091D3-504A-49B1-8B27-5DF392816A38}" srcOrd="0" destOrd="0" parTransId="{00BF4D6A-9030-4757-9794-734ED7F72260}" sibTransId="{90504C2C-82C2-475F-8AD9-875515DBF0E5}"/>
    <dgm:cxn modelId="{34E45EA5-95D0-4D45-B452-BA63975D2A3A}" type="presOf" srcId="{8E54DAEE-F7FA-4D67-8E3B-BB1767D9125D}" destId="{B3032058-95A4-064C-88A8-E85A92EE99AD}" srcOrd="0" destOrd="0" presId="urn:microsoft.com/office/officeart/2016/7/layout/VerticalHollowActionList"/>
    <dgm:cxn modelId="{78E5C1B6-7C93-A74E-8F74-9CE2588CB0D3}" type="presOf" srcId="{1D71041F-50DB-48EF-B923-1B8C50CE1985}" destId="{1216A40E-423A-E945-8E15-EED0A3369A14}" srcOrd="0" destOrd="0" presId="urn:microsoft.com/office/officeart/2016/7/layout/VerticalHollowActionList"/>
    <dgm:cxn modelId="{05036DCB-55C5-4866-9BFF-5E471FDCFB38}" srcId="{618937BA-AAE0-46F2-B33D-7451E38075DA}" destId="{BBBA72EF-E3F8-4DD7-B297-3BFB4301D196}" srcOrd="0" destOrd="0" parTransId="{176456A6-8661-482C-BF8E-F701E5DDF6A2}" sibTransId="{78BE468A-C54D-4229-8BF5-C5EC78CD7234}"/>
    <dgm:cxn modelId="{C49AB9D2-304E-804D-82A0-47261428DA0C}" type="presOf" srcId="{95D4B2B5-AC6B-48F7-8812-46C0580C42AB}" destId="{5715F818-0801-8B4E-BF20-040D9815398F}" srcOrd="0" destOrd="0" presId="urn:microsoft.com/office/officeart/2016/7/layout/VerticalHollowActionList"/>
    <dgm:cxn modelId="{6C8E63D7-F497-4352-8B42-D65C637F9E53}" srcId="{1D71041F-50DB-48EF-B923-1B8C50CE1985}" destId="{C039FDE4-6635-40AC-8C98-39820C86FA66}" srcOrd="0" destOrd="0" parTransId="{C59B55EB-A892-4EC4-BE50-E173A932C7DA}" sibTransId="{451F53BF-D1F7-49DD-9C45-41C432574B72}"/>
    <dgm:cxn modelId="{914F76EF-C684-B542-82E7-805F174F6CB7}" type="presOf" srcId="{C039FDE4-6635-40AC-8C98-39820C86FA66}" destId="{70762EDB-F84B-5047-A2D9-5FC6AB8A84A3}" srcOrd="0" destOrd="0" presId="urn:microsoft.com/office/officeart/2016/7/layout/VerticalHollowActionList"/>
    <dgm:cxn modelId="{D8B39EBF-FC42-764A-A3E6-9833E70A06A5}" type="presParOf" srcId="{54A4EE59-943E-CF41-A9E5-4C5EBBCFA3F8}" destId="{7E35D899-094F-0F4D-8B81-9A81491AC526}" srcOrd="0" destOrd="0" presId="urn:microsoft.com/office/officeart/2016/7/layout/VerticalHollowActionList"/>
    <dgm:cxn modelId="{9D062F04-516E-534D-90FC-E81BBF6F7F8A}" type="presParOf" srcId="{7E35D899-094F-0F4D-8B81-9A81491AC526}" destId="{561CCBE4-AE27-3A43-96F0-96D75648F125}" srcOrd="0" destOrd="0" presId="urn:microsoft.com/office/officeart/2016/7/layout/VerticalHollowActionList"/>
    <dgm:cxn modelId="{BDC1CAB9-0242-2F4D-93DE-6BBD01369665}" type="presParOf" srcId="{7E35D899-094F-0F4D-8B81-9A81491AC526}" destId="{578F3ADF-C69A-FB46-BF0A-F913C1374D1F}" srcOrd="1" destOrd="0" presId="urn:microsoft.com/office/officeart/2016/7/layout/VerticalHollowActionList"/>
    <dgm:cxn modelId="{45458E3F-D5D3-9049-A20A-1020F0BD288E}" type="presParOf" srcId="{54A4EE59-943E-CF41-A9E5-4C5EBBCFA3F8}" destId="{EC167345-548A-DA47-A806-10E70997B689}" srcOrd="1" destOrd="0" presId="urn:microsoft.com/office/officeart/2016/7/layout/VerticalHollowActionList"/>
    <dgm:cxn modelId="{13DFD64A-7A96-464B-AB72-EF71D4CD71F0}" type="presParOf" srcId="{54A4EE59-943E-CF41-A9E5-4C5EBBCFA3F8}" destId="{5E68D4D3-3DDB-2748-9C2D-C209366FC07C}" srcOrd="2" destOrd="0" presId="urn:microsoft.com/office/officeart/2016/7/layout/VerticalHollowActionList"/>
    <dgm:cxn modelId="{A33E2223-29CE-994B-B0E8-327FE49FDB2E}" type="presParOf" srcId="{5E68D4D3-3DDB-2748-9C2D-C209366FC07C}" destId="{1216A40E-423A-E945-8E15-EED0A3369A14}" srcOrd="0" destOrd="0" presId="urn:microsoft.com/office/officeart/2016/7/layout/VerticalHollowActionList"/>
    <dgm:cxn modelId="{33634986-2750-494E-AE32-CCC37790674D}" type="presParOf" srcId="{5E68D4D3-3DDB-2748-9C2D-C209366FC07C}" destId="{70762EDB-F84B-5047-A2D9-5FC6AB8A84A3}" srcOrd="1" destOrd="0" presId="urn:microsoft.com/office/officeart/2016/7/layout/VerticalHollowActionList"/>
    <dgm:cxn modelId="{53F7890F-0F1F-914B-B89A-154AE950549A}" type="presParOf" srcId="{54A4EE59-943E-CF41-A9E5-4C5EBBCFA3F8}" destId="{DFBBD15F-E17B-2E4D-9B27-5CE60E37D41C}" srcOrd="3" destOrd="0" presId="urn:microsoft.com/office/officeart/2016/7/layout/VerticalHollowActionList"/>
    <dgm:cxn modelId="{3A21329B-B9BF-7A41-9866-677117085625}" type="presParOf" srcId="{54A4EE59-943E-CF41-A9E5-4C5EBBCFA3F8}" destId="{2296277A-366E-8D4D-9B5B-0963C8FE2229}" srcOrd="4" destOrd="0" presId="urn:microsoft.com/office/officeart/2016/7/layout/VerticalHollowActionList"/>
    <dgm:cxn modelId="{1E389D02-B73C-E84B-8C21-BF59C6A0B719}" type="presParOf" srcId="{2296277A-366E-8D4D-9B5B-0963C8FE2229}" destId="{A5B244C3-87D1-9D42-A896-49BD9A8D9A7A}" srcOrd="0" destOrd="0" presId="urn:microsoft.com/office/officeart/2016/7/layout/VerticalHollowActionList"/>
    <dgm:cxn modelId="{0464093B-7642-7845-861C-5E8698D4F4A3}" type="presParOf" srcId="{2296277A-366E-8D4D-9B5B-0963C8FE2229}" destId="{3C7F67ED-246F-614D-9F19-0CE003988525}" srcOrd="1" destOrd="0" presId="urn:microsoft.com/office/officeart/2016/7/layout/VerticalHollowActionList"/>
    <dgm:cxn modelId="{0077DB1C-ED22-4A47-AEDA-6A1581316E15}" type="presParOf" srcId="{54A4EE59-943E-CF41-A9E5-4C5EBBCFA3F8}" destId="{D181D11B-EAFC-8D40-BC62-252BCCB1C0DD}" srcOrd="5" destOrd="0" presId="urn:microsoft.com/office/officeart/2016/7/layout/VerticalHollowActionList"/>
    <dgm:cxn modelId="{E405BC71-D455-2A4A-8AA5-D9244156EB4D}" type="presParOf" srcId="{54A4EE59-943E-CF41-A9E5-4C5EBBCFA3F8}" destId="{02CD5C29-2ED3-1F40-8FA9-F8D07E6033A7}" srcOrd="6" destOrd="0" presId="urn:microsoft.com/office/officeart/2016/7/layout/VerticalHollowActionList"/>
    <dgm:cxn modelId="{4ADDB4AF-3981-5A4F-ABCC-6051A9A884E9}" type="presParOf" srcId="{02CD5C29-2ED3-1F40-8FA9-F8D07E6033A7}" destId="{B3032058-95A4-064C-88A8-E85A92EE99AD}" srcOrd="0" destOrd="0" presId="urn:microsoft.com/office/officeart/2016/7/layout/VerticalHollowActionList"/>
    <dgm:cxn modelId="{5C62DADF-DE41-BE4E-A6A7-9BEB2EDBA18E}" type="presParOf" srcId="{02CD5C29-2ED3-1F40-8FA9-F8D07E6033A7}" destId="{8994B6F3-C204-B943-8AAB-25298309511C}" srcOrd="1" destOrd="0" presId="urn:microsoft.com/office/officeart/2016/7/layout/VerticalHollowActionList"/>
    <dgm:cxn modelId="{38E2FBED-691E-3242-96FC-F136D1344164}" type="presParOf" srcId="{54A4EE59-943E-CF41-A9E5-4C5EBBCFA3F8}" destId="{E2DBCA3B-A45D-104C-A186-1566FB8CABC9}" srcOrd="7" destOrd="0" presId="urn:microsoft.com/office/officeart/2016/7/layout/VerticalHollowActionList"/>
    <dgm:cxn modelId="{756E1EE1-C3F1-C24F-ADDF-D04790413108}" type="presParOf" srcId="{54A4EE59-943E-CF41-A9E5-4C5EBBCFA3F8}" destId="{E1AA99B6-2920-1049-B287-BCB389E90362}" srcOrd="8" destOrd="0" presId="urn:microsoft.com/office/officeart/2016/7/layout/VerticalHollowActionList"/>
    <dgm:cxn modelId="{2C639304-2DD4-9D4A-8D08-4B2D463129A4}" type="presParOf" srcId="{E1AA99B6-2920-1049-B287-BCB389E90362}" destId="{E948C1EC-EBA8-7B45-AD6A-F3B547C13C85}" srcOrd="0" destOrd="0" presId="urn:microsoft.com/office/officeart/2016/7/layout/VerticalHollowActionList"/>
    <dgm:cxn modelId="{3D64A43D-21E2-AF41-8E21-92F9E54BE602}" type="presParOf" srcId="{E1AA99B6-2920-1049-B287-BCB389E90362}" destId="{5715F818-0801-8B4E-BF20-040D9815398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CAFFA0D-BA93-43C3-814E-A21EFC3AC3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FA978B-4D2C-4491-824D-C3FB450D6A71}">
      <dgm:prSet/>
      <dgm:spPr/>
      <dgm:t>
        <a:bodyPr/>
        <a:lstStyle/>
        <a:p>
          <a:r>
            <a:rPr lang="en-US"/>
            <a:t>Use `ACTIONS_RUNNER_DEBUG` and `ACTIONS_STEP_DEBUG`</a:t>
          </a:r>
        </a:p>
      </dgm:t>
    </dgm:pt>
    <dgm:pt modelId="{D2C04816-0544-427B-9DC6-10B25038504E}" type="parTrans" cxnId="{70090945-C528-40A2-8A34-7A0D9BB15F5B}">
      <dgm:prSet/>
      <dgm:spPr/>
      <dgm:t>
        <a:bodyPr/>
        <a:lstStyle/>
        <a:p>
          <a:endParaRPr lang="en-US"/>
        </a:p>
      </dgm:t>
    </dgm:pt>
    <dgm:pt modelId="{D45032BD-C934-40C3-8545-9782977B1DDD}" type="sibTrans" cxnId="{70090945-C528-40A2-8A34-7A0D9BB15F5B}">
      <dgm:prSet/>
      <dgm:spPr/>
      <dgm:t>
        <a:bodyPr/>
        <a:lstStyle/>
        <a:p>
          <a:endParaRPr lang="en-US"/>
        </a:p>
      </dgm:t>
    </dgm:pt>
    <dgm:pt modelId="{C55E7EB2-8374-47C6-A4C9-74B86D0629E5}">
      <dgm:prSet/>
      <dgm:spPr/>
      <dgm:t>
        <a:bodyPr/>
        <a:lstStyle/>
        <a:p>
          <a:r>
            <a:rPr lang="en-US"/>
            <a:t>Print environment variables</a:t>
          </a:r>
        </a:p>
      </dgm:t>
    </dgm:pt>
    <dgm:pt modelId="{D5BF5B8F-0DF9-4737-8C5A-488CE653756E}" type="parTrans" cxnId="{195E768C-9B11-4C26-91F9-9BF1AB63775A}">
      <dgm:prSet/>
      <dgm:spPr/>
      <dgm:t>
        <a:bodyPr/>
        <a:lstStyle/>
        <a:p>
          <a:endParaRPr lang="en-US"/>
        </a:p>
      </dgm:t>
    </dgm:pt>
    <dgm:pt modelId="{9483AFF0-144E-4BC6-A729-E3F11BBC8ACE}" type="sibTrans" cxnId="{195E768C-9B11-4C26-91F9-9BF1AB63775A}">
      <dgm:prSet/>
      <dgm:spPr/>
      <dgm:t>
        <a:bodyPr/>
        <a:lstStyle/>
        <a:p>
          <a:endParaRPr lang="en-US"/>
        </a:p>
      </dgm:t>
    </dgm:pt>
    <dgm:pt modelId="{729B9EC3-2D3C-45B3-9065-BF94C4026090}">
      <dgm:prSet/>
      <dgm:spPr/>
      <dgm:t>
        <a:bodyPr/>
        <a:lstStyle/>
        <a:p>
          <a:r>
            <a:rPr lang="en-US"/>
            <a:t>Step through logs with timestamps</a:t>
          </a:r>
        </a:p>
      </dgm:t>
    </dgm:pt>
    <dgm:pt modelId="{38E1F459-BA93-471D-9326-935039A9F238}" type="parTrans" cxnId="{EB84B0E8-2490-4727-9BCF-9FD5D136DDEE}">
      <dgm:prSet/>
      <dgm:spPr/>
      <dgm:t>
        <a:bodyPr/>
        <a:lstStyle/>
        <a:p>
          <a:endParaRPr lang="en-US"/>
        </a:p>
      </dgm:t>
    </dgm:pt>
    <dgm:pt modelId="{25B9CB79-8275-4707-9212-F71290B6AFCB}" type="sibTrans" cxnId="{EB84B0E8-2490-4727-9BCF-9FD5D136DDEE}">
      <dgm:prSet/>
      <dgm:spPr/>
      <dgm:t>
        <a:bodyPr/>
        <a:lstStyle/>
        <a:p>
          <a:endParaRPr lang="en-US"/>
        </a:p>
      </dgm:t>
    </dgm:pt>
    <dgm:pt modelId="{0881A878-01D9-4817-9A58-A96AB1294EDB}">
      <dgm:prSet/>
      <dgm:spPr/>
      <dgm:t>
        <a:bodyPr/>
        <a:lstStyle/>
        <a:p>
          <a:r>
            <a:rPr lang="en-US"/>
            <a:t>Retry failed jobs</a:t>
          </a:r>
        </a:p>
      </dgm:t>
    </dgm:pt>
    <dgm:pt modelId="{1F2AE381-53A9-44DB-BF91-CD95D7660362}" type="parTrans" cxnId="{9D7B5BB5-A0F3-415C-846E-A18ECD65C28E}">
      <dgm:prSet/>
      <dgm:spPr/>
      <dgm:t>
        <a:bodyPr/>
        <a:lstStyle/>
        <a:p>
          <a:endParaRPr lang="en-US"/>
        </a:p>
      </dgm:t>
    </dgm:pt>
    <dgm:pt modelId="{5C996A85-B2F3-4B4F-8B40-B0618B552CF2}" type="sibTrans" cxnId="{9D7B5BB5-A0F3-415C-846E-A18ECD65C28E}">
      <dgm:prSet/>
      <dgm:spPr/>
      <dgm:t>
        <a:bodyPr/>
        <a:lstStyle/>
        <a:p>
          <a:endParaRPr lang="en-US"/>
        </a:p>
      </dgm:t>
    </dgm:pt>
    <dgm:pt modelId="{B3E78400-1974-431D-9B8B-2BA489681610}">
      <dgm:prSet/>
      <dgm:spPr/>
      <dgm:t>
        <a:bodyPr/>
        <a:lstStyle/>
        <a:p>
          <a:r>
            <a:rPr lang="en-US"/>
            <a:t>Validate secrets and tokens</a:t>
          </a:r>
        </a:p>
      </dgm:t>
    </dgm:pt>
    <dgm:pt modelId="{3847E150-0EDE-4343-B587-3F0EB4F5B8D0}" type="parTrans" cxnId="{40809173-5743-42E2-BC61-D01D55BF46AE}">
      <dgm:prSet/>
      <dgm:spPr/>
      <dgm:t>
        <a:bodyPr/>
        <a:lstStyle/>
        <a:p>
          <a:endParaRPr lang="en-US"/>
        </a:p>
      </dgm:t>
    </dgm:pt>
    <dgm:pt modelId="{88EC5EDC-3D93-4D4A-AF05-BAE5A3AA946F}" type="sibTrans" cxnId="{40809173-5743-42E2-BC61-D01D55BF46AE}">
      <dgm:prSet/>
      <dgm:spPr/>
      <dgm:t>
        <a:bodyPr/>
        <a:lstStyle/>
        <a:p>
          <a:endParaRPr lang="en-US"/>
        </a:p>
      </dgm:t>
    </dgm:pt>
    <dgm:pt modelId="{2D69F5A5-BB00-D54A-A0F5-0F954EA9F2A9}" type="pres">
      <dgm:prSet presAssocID="{8CAFFA0D-BA93-43C3-814E-A21EFC3AC376}" presName="linear" presStyleCnt="0">
        <dgm:presLayoutVars>
          <dgm:animLvl val="lvl"/>
          <dgm:resizeHandles val="exact"/>
        </dgm:presLayoutVars>
      </dgm:prSet>
      <dgm:spPr/>
    </dgm:pt>
    <dgm:pt modelId="{E58864B7-AB96-7445-9D50-1B0DC6C383A9}" type="pres">
      <dgm:prSet presAssocID="{76FA978B-4D2C-4491-824D-C3FB450D6A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FD9714-598B-8F46-8649-1AADEE8D3DC7}" type="pres">
      <dgm:prSet presAssocID="{D45032BD-C934-40C3-8545-9782977B1DDD}" presName="spacer" presStyleCnt="0"/>
      <dgm:spPr/>
    </dgm:pt>
    <dgm:pt modelId="{264C0766-6735-734C-9E94-5ECCEA4092EA}" type="pres">
      <dgm:prSet presAssocID="{C55E7EB2-8374-47C6-A4C9-74B86D0629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BF8E8F-B215-5D4F-A53E-7CCEE3959C8D}" type="pres">
      <dgm:prSet presAssocID="{9483AFF0-144E-4BC6-A729-E3F11BBC8ACE}" presName="spacer" presStyleCnt="0"/>
      <dgm:spPr/>
    </dgm:pt>
    <dgm:pt modelId="{722D745C-3046-DB40-93B3-AE154E89E144}" type="pres">
      <dgm:prSet presAssocID="{729B9EC3-2D3C-45B3-9065-BF94C402609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B45E1D-B6C4-1B4E-B4D1-5EF04FAAE0BE}" type="pres">
      <dgm:prSet presAssocID="{25B9CB79-8275-4707-9212-F71290B6AFCB}" presName="spacer" presStyleCnt="0"/>
      <dgm:spPr/>
    </dgm:pt>
    <dgm:pt modelId="{ACC28390-590B-F947-AAD2-89CDB16C6254}" type="pres">
      <dgm:prSet presAssocID="{0881A878-01D9-4817-9A58-A96AB1294E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F6965-3586-CF42-AC8D-D3E7A581FA99}" type="pres">
      <dgm:prSet presAssocID="{5C996A85-B2F3-4B4F-8B40-B0618B552CF2}" presName="spacer" presStyleCnt="0"/>
      <dgm:spPr/>
    </dgm:pt>
    <dgm:pt modelId="{D97B5F1E-7FF2-C140-837A-D1376F076FE8}" type="pres">
      <dgm:prSet presAssocID="{B3E78400-1974-431D-9B8B-2BA4896816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01E911-6048-D547-A6BE-428C259533AD}" type="presOf" srcId="{B3E78400-1974-431D-9B8B-2BA489681610}" destId="{D97B5F1E-7FF2-C140-837A-D1376F076FE8}" srcOrd="0" destOrd="0" presId="urn:microsoft.com/office/officeart/2005/8/layout/vList2"/>
    <dgm:cxn modelId="{C4085C16-D372-EC43-9195-9CFFEEEFBE11}" type="presOf" srcId="{76FA978B-4D2C-4491-824D-C3FB450D6A71}" destId="{E58864B7-AB96-7445-9D50-1B0DC6C383A9}" srcOrd="0" destOrd="0" presId="urn:microsoft.com/office/officeart/2005/8/layout/vList2"/>
    <dgm:cxn modelId="{D542AE2B-E19A-F84F-ACE4-148A9DA71B06}" type="presOf" srcId="{C55E7EB2-8374-47C6-A4C9-74B86D0629E5}" destId="{264C0766-6735-734C-9E94-5ECCEA4092EA}" srcOrd="0" destOrd="0" presId="urn:microsoft.com/office/officeart/2005/8/layout/vList2"/>
    <dgm:cxn modelId="{70090945-C528-40A2-8A34-7A0D9BB15F5B}" srcId="{8CAFFA0D-BA93-43C3-814E-A21EFC3AC376}" destId="{76FA978B-4D2C-4491-824D-C3FB450D6A71}" srcOrd="0" destOrd="0" parTransId="{D2C04816-0544-427B-9DC6-10B25038504E}" sibTransId="{D45032BD-C934-40C3-8545-9782977B1DDD}"/>
    <dgm:cxn modelId="{40809173-5743-42E2-BC61-D01D55BF46AE}" srcId="{8CAFFA0D-BA93-43C3-814E-A21EFC3AC376}" destId="{B3E78400-1974-431D-9B8B-2BA489681610}" srcOrd="4" destOrd="0" parTransId="{3847E150-0EDE-4343-B587-3F0EB4F5B8D0}" sibTransId="{88EC5EDC-3D93-4D4A-AF05-BAE5A3AA946F}"/>
    <dgm:cxn modelId="{195E768C-9B11-4C26-91F9-9BF1AB63775A}" srcId="{8CAFFA0D-BA93-43C3-814E-A21EFC3AC376}" destId="{C55E7EB2-8374-47C6-A4C9-74B86D0629E5}" srcOrd="1" destOrd="0" parTransId="{D5BF5B8F-0DF9-4737-8C5A-488CE653756E}" sibTransId="{9483AFF0-144E-4BC6-A729-E3F11BBC8ACE}"/>
    <dgm:cxn modelId="{BBAC10A1-D739-064E-A88D-71661472DA99}" type="presOf" srcId="{0881A878-01D9-4817-9A58-A96AB1294EDB}" destId="{ACC28390-590B-F947-AAD2-89CDB16C6254}" srcOrd="0" destOrd="0" presId="urn:microsoft.com/office/officeart/2005/8/layout/vList2"/>
    <dgm:cxn modelId="{9D7B5BB5-A0F3-415C-846E-A18ECD65C28E}" srcId="{8CAFFA0D-BA93-43C3-814E-A21EFC3AC376}" destId="{0881A878-01D9-4817-9A58-A96AB1294EDB}" srcOrd="3" destOrd="0" parTransId="{1F2AE381-53A9-44DB-BF91-CD95D7660362}" sibTransId="{5C996A85-B2F3-4B4F-8B40-B0618B552CF2}"/>
    <dgm:cxn modelId="{BD471ECF-E5D4-B142-AFE9-6E1FF199E758}" type="presOf" srcId="{729B9EC3-2D3C-45B3-9065-BF94C4026090}" destId="{722D745C-3046-DB40-93B3-AE154E89E144}" srcOrd="0" destOrd="0" presId="urn:microsoft.com/office/officeart/2005/8/layout/vList2"/>
    <dgm:cxn modelId="{2749CCDA-6A26-E146-BB2C-1D2A226D523F}" type="presOf" srcId="{8CAFFA0D-BA93-43C3-814E-A21EFC3AC376}" destId="{2D69F5A5-BB00-D54A-A0F5-0F954EA9F2A9}" srcOrd="0" destOrd="0" presId="urn:microsoft.com/office/officeart/2005/8/layout/vList2"/>
    <dgm:cxn modelId="{EB84B0E8-2490-4727-9BCF-9FD5D136DDEE}" srcId="{8CAFFA0D-BA93-43C3-814E-A21EFC3AC376}" destId="{729B9EC3-2D3C-45B3-9065-BF94C4026090}" srcOrd="2" destOrd="0" parTransId="{38E1F459-BA93-471D-9326-935039A9F238}" sibTransId="{25B9CB79-8275-4707-9212-F71290B6AFCB}"/>
    <dgm:cxn modelId="{A0F8648E-349D-9C4A-A1D5-32AC96AB72C2}" type="presParOf" srcId="{2D69F5A5-BB00-D54A-A0F5-0F954EA9F2A9}" destId="{E58864B7-AB96-7445-9D50-1B0DC6C383A9}" srcOrd="0" destOrd="0" presId="urn:microsoft.com/office/officeart/2005/8/layout/vList2"/>
    <dgm:cxn modelId="{D223EBD7-0CF2-1846-9787-9C41BC5ED84D}" type="presParOf" srcId="{2D69F5A5-BB00-D54A-A0F5-0F954EA9F2A9}" destId="{BBFD9714-598B-8F46-8649-1AADEE8D3DC7}" srcOrd="1" destOrd="0" presId="urn:microsoft.com/office/officeart/2005/8/layout/vList2"/>
    <dgm:cxn modelId="{D78FB4B7-886A-6344-B165-00F2FC85EB49}" type="presParOf" srcId="{2D69F5A5-BB00-D54A-A0F5-0F954EA9F2A9}" destId="{264C0766-6735-734C-9E94-5ECCEA4092EA}" srcOrd="2" destOrd="0" presId="urn:microsoft.com/office/officeart/2005/8/layout/vList2"/>
    <dgm:cxn modelId="{6842BA45-1DCC-BE47-BAFE-3A461ED99A4B}" type="presParOf" srcId="{2D69F5A5-BB00-D54A-A0F5-0F954EA9F2A9}" destId="{5CBF8E8F-B215-5D4F-A53E-7CCEE3959C8D}" srcOrd="3" destOrd="0" presId="urn:microsoft.com/office/officeart/2005/8/layout/vList2"/>
    <dgm:cxn modelId="{937F72CA-CAEA-1344-A96F-94EFE124A939}" type="presParOf" srcId="{2D69F5A5-BB00-D54A-A0F5-0F954EA9F2A9}" destId="{722D745C-3046-DB40-93B3-AE154E89E144}" srcOrd="4" destOrd="0" presId="urn:microsoft.com/office/officeart/2005/8/layout/vList2"/>
    <dgm:cxn modelId="{60983FAC-7AE1-4D45-BD6B-B35189661F96}" type="presParOf" srcId="{2D69F5A5-BB00-D54A-A0F5-0F954EA9F2A9}" destId="{82B45E1D-B6C4-1B4E-B4D1-5EF04FAAE0BE}" srcOrd="5" destOrd="0" presId="urn:microsoft.com/office/officeart/2005/8/layout/vList2"/>
    <dgm:cxn modelId="{94A669C7-92AB-8941-8D3E-09AF40833CB5}" type="presParOf" srcId="{2D69F5A5-BB00-D54A-A0F5-0F954EA9F2A9}" destId="{ACC28390-590B-F947-AAD2-89CDB16C6254}" srcOrd="6" destOrd="0" presId="urn:microsoft.com/office/officeart/2005/8/layout/vList2"/>
    <dgm:cxn modelId="{D90CFA54-90EE-A342-85DD-6E75D7653DC0}" type="presParOf" srcId="{2D69F5A5-BB00-D54A-A0F5-0F954EA9F2A9}" destId="{797F6965-3586-CF42-AC8D-D3E7A581FA99}" srcOrd="7" destOrd="0" presId="urn:microsoft.com/office/officeart/2005/8/layout/vList2"/>
    <dgm:cxn modelId="{45E656AB-8F53-4941-8152-E73580EF2060}" type="presParOf" srcId="{2D69F5A5-BB00-D54A-A0F5-0F954EA9F2A9}" destId="{D97B5F1E-7FF2-C140-837A-D1376F076F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6D67B8-0ADE-49A7-9FBD-CADB049645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0D63B2-03ED-4C40-B7FD-7D8911C3B490}">
      <dgm:prSet/>
      <dgm:spPr/>
      <dgm:t>
        <a:bodyPr/>
        <a:lstStyle/>
        <a:p>
          <a:r>
            <a:rPr lang="en-US"/>
            <a:t>GitHub Docs: Actions and Security</a:t>
          </a:r>
        </a:p>
      </dgm:t>
    </dgm:pt>
    <dgm:pt modelId="{15DABA21-1111-4C3A-AC1F-D3ECC74946F8}" type="parTrans" cxnId="{510FA33D-17EE-42CC-833A-14FC2FFEFA88}">
      <dgm:prSet/>
      <dgm:spPr/>
      <dgm:t>
        <a:bodyPr/>
        <a:lstStyle/>
        <a:p>
          <a:endParaRPr lang="en-US"/>
        </a:p>
      </dgm:t>
    </dgm:pt>
    <dgm:pt modelId="{913D7D88-1357-45AD-A0A7-2DC9C68A1E5F}" type="sibTrans" cxnId="{510FA33D-17EE-42CC-833A-14FC2FFEFA88}">
      <dgm:prSet/>
      <dgm:spPr/>
      <dgm:t>
        <a:bodyPr/>
        <a:lstStyle/>
        <a:p>
          <a:endParaRPr lang="en-US"/>
        </a:p>
      </dgm:t>
    </dgm:pt>
    <dgm:pt modelId="{CFACA14F-75A9-4452-8536-1BE264BFC1C0}">
      <dgm:prSet/>
      <dgm:spPr/>
      <dgm:t>
        <a:bodyPr/>
        <a:lstStyle/>
        <a:p>
          <a:r>
            <a:rPr lang="en-US"/>
            <a:t>OWASP DevSecOps Cheatsheet</a:t>
          </a:r>
        </a:p>
      </dgm:t>
    </dgm:pt>
    <dgm:pt modelId="{D07250B2-4DFC-4305-A095-03D96AD44BE5}" type="parTrans" cxnId="{8536F09F-F2EC-45F5-8571-A76D4417E2E1}">
      <dgm:prSet/>
      <dgm:spPr/>
      <dgm:t>
        <a:bodyPr/>
        <a:lstStyle/>
        <a:p>
          <a:endParaRPr lang="en-US"/>
        </a:p>
      </dgm:t>
    </dgm:pt>
    <dgm:pt modelId="{050BE6C8-D268-406F-B01E-08668AF00FBF}" type="sibTrans" cxnId="{8536F09F-F2EC-45F5-8571-A76D4417E2E1}">
      <dgm:prSet/>
      <dgm:spPr/>
      <dgm:t>
        <a:bodyPr/>
        <a:lstStyle/>
        <a:p>
          <a:endParaRPr lang="en-US"/>
        </a:p>
      </dgm:t>
    </dgm:pt>
    <dgm:pt modelId="{7DE13275-48E2-400B-A57D-37DA84929032}">
      <dgm:prSet/>
      <dgm:spPr/>
      <dgm:t>
        <a:bodyPr/>
        <a:lstStyle/>
        <a:p>
          <a:r>
            <a:rPr lang="en-US"/>
            <a:t>snyk.io for scanning</a:t>
          </a:r>
        </a:p>
      </dgm:t>
    </dgm:pt>
    <dgm:pt modelId="{97A0DBBF-1ECC-4A76-A14D-3A69832FE960}" type="parTrans" cxnId="{2E4D9EE2-BE2C-4A22-8975-4590C7FA37DA}">
      <dgm:prSet/>
      <dgm:spPr/>
      <dgm:t>
        <a:bodyPr/>
        <a:lstStyle/>
        <a:p>
          <a:endParaRPr lang="en-US"/>
        </a:p>
      </dgm:t>
    </dgm:pt>
    <dgm:pt modelId="{CE5113C6-8BB0-4E45-85B3-26A254CD641B}" type="sibTrans" cxnId="{2E4D9EE2-BE2C-4A22-8975-4590C7FA37DA}">
      <dgm:prSet/>
      <dgm:spPr/>
      <dgm:t>
        <a:bodyPr/>
        <a:lstStyle/>
        <a:p>
          <a:endParaRPr lang="en-US"/>
        </a:p>
      </dgm:t>
    </dgm:pt>
    <dgm:pt modelId="{3D1BAB33-5DC0-4555-9DE5-9D486A62443F}">
      <dgm:prSet/>
      <dgm:spPr/>
      <dgm:t>
        <a:bodyPr/>
        <a:lstStyle/>
        <a:p>
          <a:r>
            <a:rPr lang="en-US"/>
            <a:t>GitHub CodeQL repository</a:t>
          </a:r>
        </a:p>
      </dgm:t>
    </dgm:pt>
    <dgm:pt modelId="{ED265B44-76F7-4E0D-AA9B-0CA2057D28C3}" type="parTrans" cxnId="{C4257550-C54C-4141-B98A-3F88DCCCBD25}">
      <dgm:prSet/>
      <dgm:spPr/>
      <dgm:t>
        <a:bodyPr/>
        <a:lstStyle/>
        <a:p>
          <a:endParaRPr lang="en-US"/>
        </a:p>
      </dgm:t>
    </dgm:pt>
    <dgm:pt modelId="{EF684EE5-A2CF-44F1-A518-FEF968ACA9A4}" type="sibTrans" cxnId="{C4257550-C54C-4141-B98A-3F88DCCCBD25}">
      <dgm:prSet/>
      <dgm:spPr/>
      <dgm:t>
        <a:bodyPr/>
        <a:lstStyle/>
        <a:p>
          <a:endParaRPr lang="en-US"/>
        </a:p>
      </dgm:t>
    </dgm:pt>
    <dgm:pt modelId="{24691798-8293-4794-A802-0B4587068010}">
      <dgm:prSet/>
      <dgm:spPr/>
      <dgm:t>
        <a:bodyPr/>
        <a:lstStyle/>
        <a:p>
          <a:r>
            <a:rPr lang="en-US"/>
            <a:t>DevSecOps community forums</a:t>
          </a:r>
        </a:p>
      </dgm:t>
    </dgm:pt>
    <dgm:pt modelId="{1F171F0D-A03D-4D96-B984-F52D10CA3516}" type="parTrans" cxnId="{A1D42F77-87EF-46F5-8AD2-5FF6699BB9AD}">
      <dgm:prSet/>
      <dgm:spPr/>
      <dgm:t>
        <a:bodyPr/>
        <a:lstStyle/>
        <a:p>
          <a:endParaRPr lang="en-US"/>
        </a:p>
      </dgm:t>
    </dgm:pt>
    <dgm:pt modelId="{7082B7CC-A437-4BB6-8ED1-A4853BF157A9}" type="sibTrans" cxnId="{A1D42F77-87EF-46F5-8AD2-5FF6699BB9AD}">
      <dgm:prSet/>
      <dgm:spPr/>
      <dgm:t>
        <a:bodyPr/>
        <a:lstStyle/>
        <a:p>
          <a:endParaRPr lang="en-US"/>
        </a:p>
      </dgm:t>
    </dgm:pt>
    <dgm:pt modelId="{B96C6D5D-3082-154C-9915-E58ABB710179}" type="pres">
      <dgm:prSet presAssocID="{2F6D67B8-0ADE-49A7-9FBD-CADB049645E4}" presName="linear" presStyleCnt="0">
        <dgm:presLayoutVars>
          <dgm:animLvl val="lvl"/>
          <dgm:resizeHandles val="exact"/>
        </dgm:presLayoutVars>
      </dgm:prSet>
      <dgm:spPr/>
    </dgm:pt>
    <dgm:pt modelId="{3A3643FA-D400-E648-8147-FC2EFD5D755F}" type="pres">
      <dgm:prSet presAssocID="{860D63B2-03ED-4C40-B7FD-7D8911C3B4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317B0B-1595-F345-8810-5E211F213CB9}" type="pres">
      <dgm:prSet presAssocID="{913D7D88-1357-45AD-A0A7-2DC9C68A1E5F}" presName="spacer" presStyleCnt="0"/>
      <dgm:spPr/>
    </dgm:pt>
    <dgm:pt modelId="{D8E08878-F372-684D-B955-0F3EB489DA40}" type="pres">
      <dgm:prSet presAssocID="{CFACA14F-75A9-4452-8536-1BE264BFC1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A78961-A197-524A-AC6E-3C4E71B8859D}" type="pres">
      <dgm:prSet presAssocID="{050BE6C8-D268-406F-B01E-08668AF00FBF}" presName="spacer" presStyleCnt="0"/>
      <dgm:spPr/>
    </dgm:pt>
    <dgm:pt modelId="{75E289E9-FEE8-7045-AE3E-BE913A46A0C4}" type="pres">
      <dgm:prSet presAssocID="{7DE13275-48E2-400B-A57D-37DA849290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64B881-019A-B247-993F-BC04AC12BF24}" type="pres">
      <dgm:prSet presAssocID="{CE5113C6-8BB0-4E45-85B3-26A254CD641B}" presName="spacer" presStyleCnt="0"/>
      <dgm:spPr/>
    </dgm:pt>
    <dgm:pt modelId="{95255F36-AE7B-5B4A-B355-DDCFECC9AE5B}" type="pres">
      <dgm:prSet presAssocID="{3D1BAB33-5DC0-4555-9DE5-9D486A6244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023A20-850B-684C-8B9B-BE460ED3D782}" type="pres">
      <dgm:prSet presAssocID="{EF684EE5-A2CF-44F1-A518-FEF968ACA9A4}" presName="spacer" presStyleCnt="0"/>
      <dgm:spPr/>
    </dgm:pt>
    <dgm:pt modelId="{1C91A3A5-7EC6-EE48-8ED3-5212267BFFD6}" type="pres">
      <dgm:prSet presAssocID="{24691798-8293-4794-A802-0B45870680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825405-1ED8-5742-83EF-283A8E187167}" type="presOf" srcId="{860D63B2-03ED-4C40-B7FD-7D8911C3B490}" destId="{3A3643FA-D400-E648-8147-FC2EFD5D755F}" srcOrd="0" destOrd="0" presId="urn:microsoft.com/office/officeart/2005/8/layout/vList2"/>
    <dgm:cxn modelId="{5895C005-2BC4-D04C-BC1B-F9358F65713B}" type="presOf" srcId="{2F6D67B8-0ADE-49A7-9FBD-CADB049645E4}" destId="{B96C6D5D-3082-154C-9915-E58ABB710179}" srcOrd="0" destOrd="0" presId="urn:microsoft.com/office/officeart/2005/8/layout/vList2"/>
    <dgm:cxn modelId="{510FA33D-17EE-42CC-833A-14FC2FFEFA88}" srcId="{2F6D67B8-0ADE-49A7-9FBD-CADB049645E4}" destId="{860D63B2-03ED-4C40-B7FD-7D8911C3B490}" srcOrd="0" destOrd="0" parTransId="{15DABA21-1111-4C3A-AC1F-D3ECC74946F8}" sibTransId="{913D7D88-1357-45AD-A0A7-2DC9C68A1E5F}"/>
    <dgm:cxn modelId="{C4257550-C54C-4141-B98A-3F88DCCCBD25}" srcId="{2F6D67B8-0ADE-49A7-9FBD-CADB049645E4}" destId="{3D1BAB33-5DC0-4555-9DE5-9D486A62443F}" srcOrd="3" destOrd="0" parTransId="{ED265B44-76F7-4E0D-AA9B-0CA2057D28C3}" sibTransId="{EF684EE5-A2CF-44F1-A518-FEF968ACA9A4}"/>
    <dgm:cxn modelId="{A1D42F77-87EF-46F5-8AD2-5FF6699BB9AD}" srcId="{2F6D67B8-0ADE-49A7-9FBD-CADB049645E4}" destId="{24691798-8293-4794-A802-0B4587068010}" srcOrd="4" destOrd="0" parTransId="{1F171F0D-A03D-4D96-B984-F52D10CA3516}" sibTransId="{7082B7CC-A437-4BB6-8ED1-A4853BF157A9}"/>
    <dgm:cxn modelId="{EB07BD77-5017-964D-83AB-C2A1496178B3}" type="presOf" srcId="{7DE13275-48E2-400B-A57D-37DA84929032}" destId="{75E289E9-FEE8-7045-AE3E-BE913A46A0C4}" srcOrd="0" destOrd="0" presId="urn:microsoft.com/office/officeart/2005/8/layout/vList2"/>
    <dgm:cxn modelId="{9575C58F-8EB4-1548-BB12-E518A27FE6DB}" type="presOf" srcId="{CFACA14F-75A9-4452-8536-1BE264BFC1C0}" destId="{D8E08878-F372-684D-B955-0F3EB489DA40}" srcOrd="0" destOrd="0" presId="urn:microsoft.com/office/officeart/2005/8/layout/vList2"/>
    <dgm:cxn modelId="{C2A74A93-E987-744A-92EC-A2616433F34A}" type="presOf" srcId="{3D1BAB33-5DC0-4555-9DE5-9D486A62443F}" destId="{95255F36-AE7B-5B4A-B355-DDCFECC9AE5B}" srcOrd="0" destOrd="0" presId="urn:microsoft.com/office/officeart/2005/8/layout/vList2"/>
    <dgm:cxn modelId="{8536F09F-F2EC-45F5-8571-A76D4417E2E1}" srcId="{2F6D67B8-0ADE-49A7-9FBD-CADB049645E4}" destId="{CFACA14F-75A9-4452-8536-1BE264BFC1C0}" srcOrd="1" destOrd="0" parTransId="{D07250B2-4DFC-4305-A095-03D96AD44BE5}" sibTransId="{050BE6C8-D268-406F-B01E-08668AF00FBF}"/>
    <dgm:cxn modelId="{242614CD-6B79-774C-B7F2-51D027E07EA2}" type="presOf" srcId="{24691798-8293-4794-A802-0B4587068010}" destId="{1C91A3A5-7EC6-EE48-8ED3-5212267BFFD6}" srcOrd="0" destOrd="0" presId="urn:microsoft.com/office/officeart/2005/8/layout/vList2"/>
    <dgm:cxn modelId="{2E4D9EE2-BE2C-4A22-8975-4590C7FA37DA}" srcId="{2F6D67B8-0ADE-49A7-9FBD-CADB049645E4}" destId="{7DE13275-48E2-400B-A57D-37DA84929032}" srcOrd="2" destOrd="0" parTransId="{97A0DBBF-1ECC-4A76-A14D-3A69832FE960}" sibTransId="{CE5113C6-8BB0-4E45-85B3-26A254CD641B}"/>
    <dgm:cxn modelId="{FBF3F1AD-FBAA-3544-8D46-B46F69855E1B}" type="presParOf" srcId="{B96C6D5D-3082-154C-9915-E58ABB710179}" destId="{3A3643FA-D400-E648-8147-FC2EFD5D755F}" srcOrd="0" destOrd="0" presId="urn:microsoft.com/office/officeart/2005/8/layout/vList2"/>
    <dgm:cxn modelId="{7D353019-ACBC-EC4D-A9BC-87912E609520}" type="presParOf" srcId="{B96C6D5D-3082-154C-9915-E58ABB710179}" destId="{D9317B0B-1595-F345-8810-5E211F213CB9}" srcOrd="1" destOrd="0" presId="urn:microsoft.com/office/officeart/2005/8/layout/vList2"/>
    <dgm:cxn modelId="{469B8C01-55E7-3D41-8CA4-8EFBC779D67F}" type="presParOf" srcId="{B96C6D5D-3082-154C-9915-E58ABB710179}" destId="{D8E08878-F372-684D-B955-0F3EB489DA40}" srcOrd="2" destOrd="0" presId="urn:microsoft.com/office/officeart/2005/8/layout/vList2"/>
    <dgm:cxn modelId="{4C725468-D241-954A-8A7D-86406FD490AD}" type="presParOf" srcId="{B96C6D5D-3082-154C-9915-E58ABB710179}" destId="{0BA78961-A197-524A-AC6E-3C4E71B8859D}" srcOrd="3" destOrd="0" presId="urn:microsoft.com/office/officeart/2005/8/layout/vList2"/>
    <dgm:cxn modelId="{CC246FBF-9962-4446-9272-5708B74A4078}" type="presParOf" srcId="{B96C6D5D-3082-154C-9915-E58ABB710179}" destId="{75E289E9-FEE8-7045-AE3E-BE913A46A0C4}" srcOrd="4" destOrd="0" presId="urn:microsoft.com/office/officeart/2005/8/layout/vList2"/>
    <dgm:cxn modelId="{C0BD64B2-AFFB-484C-82A6-EF3A47932A7C}" type="presParOf" srcId="{B96C6D5D-3082-154C-9915-E58ABB710179}" destId="{D164B881-019A-B247-993F-BC04AC12BF24}" srcOrd="5" destOrd="0" presId="urn:microsoft.com/office/officeart/2005/8/layout/vList2"/>
    <dgm:cxn modelId="{3D7DBEC3-6E1E-BC42-BFE4-821B0FD11261}" type="presParOf" srcId="{B96C6D5D-3082-154C-9915-E58ABB710179}" destId="{95255F36-AE7B-5B4A-B355-DDCFECC9AE5B}" srcOrd="6" destOrd="0" presId="urn:microsoft.com/office/officeart/2005/8/layout/vList2"/>
    <dgm:cxn modelId="{E6EE8449-C9FE-8348-9C2D-B436FB6ADDB9}" type="presParOf" srcId="{B96C6D5D-3082-154C-9915-E58ABB710179}" destId="{44023A20-850B-684C-8B9B-BE460ED3D782}" srcOrd="7" destOrd="0" presId="urn:microsoft.com/office/officeart/2005/8/layout/vList2"/>
    <dgm:cxn modelId="{443D5EF3-7B8D-C94D-AC1C-95F6EF7A5390}" type="presParOf" srcId="{B96C6D5D-3082-154C-9915-E58ABB710179}" destId="{1C91A3A5-7EC6-EE48-8ED3-5212267BFF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8919182-BFFB-4119-A0ED-181E02F8EED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40DFCE0-FF31-4E6B-9F86-C12C8D4E4BF7}">
      <dgm:prSet/>
      <dgm:spPr/>
      <dgm:t>
        <a:bodyPr/>
        <a:lstStyle/>
        <a:p>
          <a:r>
            <a:rPr lang="en-US"/>
            <a:t>GitHub Discussions and Community</a:t>
          </a:r>
        </a:p>
      </dgm:t>
    </dgm:pt>
    <dgm:pt modelId="{633EBDC4-0BC0-4C0D-844F-EC63B32D5E58}" type="parTrans" cxnId="{914824AF-1C19-4A9A-B437-F13290E35DD5}">
      <dgm:prSet/>
      <dgm:spPr/>
      <dgm:t>
        <a:bodyPr/>
        <a:lstStyle/>
        <a:p>
          <a:endParaRPr lang="en-US"/>
        </a:p>
      </dgm:t>
    </dgm:pt>
    <dgm:pt modelId="{F58012ED-4A0D-40AE-AEAB-EFDC32100B7B}" type="sibTrans" cxnId="{914824AF-1C19-4A9A-B437-F13290E35DD5}">
      <dgm:prSet/>
      <dgm:spPr/>
      <dgm:t>
        <a:bodyPr/>
        <a:lstStyle/>
        <a:p>
          <a:endParaRPr lang="en-US"/>
        </a:p>
      </dgm:t>
    </dgm:pt>
    <dgm:pt modelId="{207A8FFC-D325-4AE2-8378-688DA2BA3F01}">
      <dgm:prSet/>
      <dgm:spPr/>
      <dgm:t>
        <a:bodyPr/>
        <a:lstStyle/>
        <a:p>
          <a:r>
            <a:rPr lang="en-US"/>
            <a:t>Follow thought leaders on LinkedIn</a:t>
          </a:r>
        </a:p>
      </dgm:t>
    </dgm:pt>
    <dgm:pt modelId="{410941DE-22FB-43B3-A6F5-13FEC086C0CF}" type="parTrans" cxnId="{A870CBCC-D038-4407-AD53-2E79AF7A9CAB}">
      <dgm:prSet/>
      <dgm:spPr/>
      <dgm:t>
        <a:bodyPr/>
        <a:lstStyle/>
        <a:p>
          <a:endParaRPr lang="en-US"/>
        </a:p>
      </dgm:t>
    </dgm:pt>
    <dgm:pt modelId="{77BAC0C4-16D9-4055-A61E-F2B5C7CA92CB}" type="sibTrans" cxnId="{A870CBCC-D038-4407-AD53-2E79AF7A9CAB}">
      <dgm:prSet/>
      <dgm:spPr/>
      <dgm:t>
        <a:bodyPr/>
        <a:lstStyle/>
        <a:p>
          <a:endParaRPr lang="en-US"/>
        </a:p>
      </dgm:t>
    </dgm:pt>
    <dgm:pt modelId="{A9D7429B-8B71-4F96-96C7-434602F0A994}">
      <dgm:prSet/>
      <dgm:spPr/>
      <dgm:t>
        <a:bodyPr/>
        <a:lstStyle/>
        <a:p>
          <a:r>
            <a:rPr lang="en-US"/>
            <a:t>Contribute to open-source DevSecOps projects</a:t>
          </a:r>
        </a:p>
      </dgm:t>
    </dgm:pt>
    <dgm:pt modelId="{87BD9235-60DF-47E4-95B0-2C40C8B642BD}" type="parTrans" cxnId="{ED23F57D-46E8-4D9E-BA4D-90CB95961CF2}">
      <dgm:prSet/>
      <dgm:spPr/>
      <dgm:t>
        <a:bodyPr/>
        <a:lstStyle/>
        <a:p>
          <a:endParaRPr lang="en-US"/>
        </a:p>
      </dgm:t>
    </dgm:pt>
    <dgm:pt modelId="{01F48D90-5476-4340-AB85-CEE2AEB74834}" type="sibTrans" cxnId="{ED23F57D-46E8-4D9E-BA4D-90CB95961CF2}">
      <dgm:prSet/>
      <dgm:spPr/>
      <dgm:t>
        <a:bodyPr/>
        <a:lstStyle/>
        <a:p>
          <a:endParaRPr lang="en-US"/>
        </a:p>
      </dgm:t>
    </dgm:pt>
    <dgm:pt modelId="{64ABA9C6-F417-4826-8F7B-A5DC3391B854}">
      <dgm:prSet/>
      <dgm:spPr/>
      <dgm:t>
        <a:bodyPr/>
        <a:lstStyle/>
        <a:p>
          <a:r>
            <a:rPr lang="en-US"/>
            <a:t>Participate in bug bounty programs</a:t>
          </a:r>
        </a:p>
      </dgm:t>
    </dgm:pt>
    <dgm:pt modelId="{68044AAD-FED6-4C2D-8E45-9BB8C5543466}" type="parTrans" cxnId="{BCE53234-60DF-4ECC-B4C7-CE63142BA5A1}">
      <dgm:prSet/>
      <dgm:spPr/>
      <dgm:t>
        <a:bodyPr/>
        <a:lstStyle/>
        <a:p>
          <a:endParaRPr lang="en-US"/>
        </a:p>
      </dgm:t>
    </dgm:pt>
    <dgm:pt modelId="{B50630F7-FBA9-41C2-918E-F552568279CF}" type="sibTrans" cxnId="{BCE53234-60DF-4ECC-B4C7-CE63142BA5A1}">
      <dgm:prSet/>
      <dgm:spPr/>
      <dgm:t>
        <a:bodyPr/>
        <a:lstStyle/>
        <a:p>
          <a:endParaRPr lang="en-US"/>
        </a:p>
      </dgm:t>
    </dgm:pt>
    <dgm:pt modelId="{E4EABEDE-D0EE-4060-BAF5-B1DDEF49C3AB}">
      <dgm:prSet/>
      <dgm:spPr/>
      <dgm:t>
        <a:bodyPr/>
        <a:lstStyle/>
        <a:p>
          <a:r>
            <a:rPr lang="en-US"/>
            <a:t>Encourage student involvement</a:t>
          </a:r>
        </a:p>
      </dgm:t>
    </dgm:pt>
    <dgm:pt modelId="{08745017-3B1B-4C55-9F4F-54F922B8A003}" type="parTrans" cxnId="{1240F6C7-D19C-49CA-B8DC-A94AFC168BB4}">
      <dgm:prSet/>
      <dgm:spPr/>
      <dgm:t>
        <a:bodyPr/>
        <a:lstStyle/>
        <a:p>
          <a:endParaRPr lang="en-US"/>
        </a:p>
      </dgm:t>
    </dgm:pt>
    <dgm:pt modelId="{1C533F3C-6036-4C44-A9B9-5549E9A57315}" type="sibTrans" cxnId="{1240F6C7-D19C-49CA-B8DC-A94AFC168BB4}">
      <dgm:prSet/>
      <dgm:spPr/>
      <dgm:t>
        <a:bodyPr/>
        <a:lstStyle/>
        <a:p>
          <a:endParaRPr lang="en-US"/>
        </a:p>
      </dgm:t>
    </dgm:pt>
    <dgm:pt modelId="{C97E0847-0D08-C74E-9AB9-0ECA90D43817}" type="pres">
      <dgm:prSet presAssocID="{38919182-BFFB-4119-A0ED-181E02F8EEDF}" presName="vert0" presStyleCnt="0">
        <dgm:presLayoutVars>
          <dgm:dir/>
          <dgm:animOne val="branch"/>
          <dgm:animLvl val="lvl"/>
        </dgm:presLayoutVars>
      </dgm:prSet>
      <dgm:spPr/>
    </dgm:pt>
    <dgm:pt modelId="{C51DBC78-B93C-5F45-844F-5774617E9B49}" type="pres">
      <dgm:prSet presAssocID="{F40DFCE0-FF31-4E6B-9F86-C12C8D4E4BF7}" presName="thickLine" presStyleLbl="alignNode1" presStyleIdx="0" presStyleCnt="5"/>
      <dgm:spPr/>
    </dgm:pt>
    <dgm:pt modelId="{0FAEE587-AB92-6841-A590-252C68AB5CD7}" type="pres">
      <dgm:prSet presAssocID="{F40DFCE0-FF31-4E6B-9F86-C12C8D4E4BF7}" presName="horz1" presStyleCnt="0"/>
      <dgm:spPr/>
    </dgm:pt>
    <dgm:pt modelId="{52E3B52F-FFDD-A340-AE9B-DDF8254F9069}" type="pres">
      <dgm:prSet presAssocID="{F40DFCE0-FF31-4E6B-9F86-C12C8D4E4BF7}" presName="tx1" presStyleLbl="revTx" presStyleIdx="0" presStyleCnt="5"/>
      <dgm:spPr/>
    </dgm:pt>
    <dgm:pt modelId="{D6594B64-6643-5B43-B376-84C344977374}" type="pres">
      <dgm:prSet presAssocID="{F40DFCE0-FF31-4E6B-9F86-C12C8D4E4BF7}" presName="vert1" presStyleCnt="0"/>
      <dgm:spPr/>
    </dgm:pt>
    <dgm:pt modelId="{176F831E-0313-2043-B8A2-C1C0220EBEA8}" type="pres">
      <dgm:prSet presAssocID="{207A8FFC-D325-4AE2-8378-688DA2BA3F01}" presName="thickLine" presStyleLbl="alignNode1" presStyleIdx="1" presStyleCnt="5"/>
      <dgm:spPr/>
    </dgm:pt>
    <dgm:pt modelId="{DC9024A8-0BD4-ED44-9560-E66620403F52}" type="pres">
      <dgm:prSet presAssocID="{207A8FFC-D325-4AE2-8378-688DA2BA3F01}" presName="horz1" presStyleCnt="0"/>
      <dgm:spPr/>
    </dgm:pt>
    <dgm:pt modelId="{CDC08386-7FFF-8746-8454-F1FDE06E0CA9}" type="pres">
      <dgm:prSet presAssocID="{207A8FFC-D325-4AE2-8378-688DA2BA3F01}" presName="tx1" presStyleLbl="revTx" presStyleIdx="1" presStyleCnt="5"/>
      <dgm:spPr/>
    </dgm:pt>
    <dgm:pt modelId="{A1F3F746-6107-AA49-AB2E-8C10B54C171B}" type="pres">
      <dgm:prSet presAssocID="{207A8FFC-D325-4AE2-8378-688DA2BA3F01}" presName="vert1" presStyleCnt="0"/>
      <dgm:spPr/>
    </dgm:pt>
    <dgm:pt modelId="{4F5C6E5F-68A5-5D4F-A40D-DE7F861EFB44}" type="pres">
      <dgm:prSet presAssocID="{A9D7429B-8B71-4F96-96C7-434602F0A994}" presName="thickLine" presStyleLbl="alignNode1" presStyleIdx="2" presStyleCnt="5"/>
      <dgm:spPr/>
    </dgm:pt>
    <dgm:pt modelId="{389AA135-DADA-1345-B58E-6EC30055A781}" type="pres">
      <dgm:prSet presAssocID="{A9D7429B-8B71-4F96-96C7-434602F0A994}" presName="horz1" presStyleCnt="0"/>
      <dgm:spPr/>
    </dgm:pt>
    <dgm:pt modelId="{07266FF6-B926-5E48-ABF5-B8DA30F03547}" type="pres">
      <dgm:prSet presAssocID="{A9D7429B-8B71-4F96-96C7-434602F0A994}" presName="tx1" presStyleLbl="revTx" presStyleIdx="2" presStyleCnt="5"/>
      <dgm:spPr/>
    </dgm:pt>
    <dgm:pt modelId="{70E66DBF-53A0-484D-B2C5-79B1200E1B34}" type="pres">
      <dgm:prSet presAssocID="{A9D7429B-8B71-4F96-96C7-434602F0A994}" presName="vert1" presStyleCnt="0"/>
      <dgm:spPr/>
    </dgm:pt>
    <dgm:pt modelId="{D17E5DDD-2FF5-D341-8B69-384EC1508E48}" type="pres">
      <dgm:prSet presAssocID="{64ABA9C6-F417-4826-8F7B-A5DC3391B854}" presName="thickLine" presStyleLbl="alignNode1" presStyleIdx="3" presStyleCnt="5"/>
      <dgm:spPr/>
    </dgm:pt>
    <dgm:pt modelId="{3E0176A5-5608-A349-B160-06D86F54499D}" type="pres">
      <dgm:prSet presAssocID="{64ABA9C6-F417-4826-8F7B-A5DC3391B854}" presName="horz1" presStyleCnt="0"/>
      <dgm:spPr/>
    </dgm:pt>
    <dgm:pt modelId="{82586F48-7801-E94D-9341-C12C60CEC88B}" type="pres">
      <dgm:prSet presAssocID="{64ABA9C6-F417-4826-8F7B-A5DC3391B854}" presName="tx1" presStyleLbl="revTx" presStyleIdx="3" presStyleCnt="5"/>
      <dgm:spPr/>
    </dgm:pt>
    <dgm:pt modelId="{725B6356-8462-D848-841E-11BCF8D82B22}" type="pres">
      <dgm:prSet presAssocID="{64ABA9C6-F417-4826-8F7B-A5DC3391B854}" presName="vert1" presStyleCnt="0"/>
      <dgm:spPr/>
    </dgm:pt>
    <dgm:pt modelId="{07275E91-41CB-C241-B9B7-76350CACA0EB}" type="pres">
      <dgm:prSet presAssocID="{E4EABEDE-D0EE-4060-BAF5-B1DDEF49C3AB}" presName="thickLine" presStyleLbl="alignNode1" presStyleIdx="4" presStyleCnt="5"/>
      <dgm:spPr/>
    </dgm:pt>
    <dgm:pt modelId="{35311361-67D5-7E44-9DDA-1C22379DC2A9}" type="pres">
      <dgm:prSet presAssocID="{E4EABEDE-D0EE-4060-BAF5-B1DDEF49C3AB}" presName="horz1" presStyleCnt="0"/>
      <dgm:spPr/>
    </dgm:pt>
    <dgm:pt modelId="{631E925A-26C7-D748-A3C1-7D5F95EA4086}" type="pres">
      <dgm:prSet presAssocID="{E4EABEDE-D0EE-4060-BAF5-B1DDEF49C3AB}" presName="tx1" presStyleLbl="revTx" presStyleIdx="4" presStyleCnt="5"/>
      <dgm:spPr/>
    </dgm:pt>
    <dgm:pt modelId="{091D7AF6-6305-5745-8A0F-2E609000C08B}" type="pres">
      <dgm:prSet presAssocID="{E4EABEDE-D0EE-4060-BAF5-B1DDEF49C3AB}" presName="vert1" presStyleCnt="0"/>
      <dgm:spPr/>
    </dgm:pt>
  </dgm:ptLst>
  <dgm:cxnLst>
    <dgm:cxn modelId="{23ABEA16-3801-2A43-B910-A583A056C602}" type="presOf" srcId="{F40DFCE0-FF31-4E6B-9F86-C12C8D4E4BF7}" destId="{52E3B52F-FFDD-A340-AE9B-DDF8254F9069}" srcOrd="0" destOrd="0" presId="urn:microsoft.com/office/officeart/2008/layout/LinedList"/>
    <dgm:cxn modelId="{BCE53234-60DF-4ECC-B4C7-CE63142BA5A1}" srcId="{38919182-BFFB-4119-A0ED-181E02F8EEDF}" destId="{64ABA9C6-F417-4826-8F7B-A5DC3391B854}" srcOrd="3" destOrd="0" parTransId="{68044AAD-FED6-4C2D-8E45-9BB8C5543466}" sibTransId="{B50630F7-FBA9-41C2-918E-F552568279CF}"/>
    <dgm:cxn modelId="{4D499948-E072-6248-8AC0-413DC2286C3A}" type="presOf" srcId="{A9D7429B-8B71-4F96-96C7-434602F0A994}" destId="{07266FF6-B926-5E48-ABF5-B8DA30F03547}" srcOrd="0" destOrd="0" presId="urn:microsoft.com/office/officeart/2008/layout/LinedList"/>
    <dgm:cxn modelId="{ED23F57D-46E8-4D9E-BA4D-90CB95961CF2}" srcId="{38919182-BFFB-4119-A0ED-181E02F8EEDF}" destId="{A9D7429B-8B71-4F96-96C7-434602F0A994}" srcOrd="2" destOrd="0" parTransId="{87BD9235-60DF-47E4-95B0-2C40C8B642BD}" sibTransId="{01F48D90-5476-4340-AB85-CEE2AEB74834}"/>
    <dgm:cxn modelId="{92ECA899-87B9-E343-9884-2064F9E43AE4}" type="presOf" srcId="{64ABA9C6-F417-4826-8F7B-A5DC3391B854}" destId="{82586F48-7801-E94D-9341-C12C60CEC88B}" srcOrd="0" destOrd="0" presId="urn:microsoft.com/office/officeart/2008/layout/LinedList"/>
    <dgm:cxn modelId="{914824AF-1C19-4A9A-B437-F13290E35DD5}" srcId="{38919182-BFFB-4119-A0ED-181E02F8EEDF}" destId="{F40DFCE0-FF31-4E6B-9F86-C12C8D4E4BF7}" srcOrd="0" destOrd="0" parTransId="{633EBDC4-0BC0-4C0D-844F-EC63B32D5E58}" sibTransId="{F58012ED-4A0D-40AE-AEAB-EFDC32100B7B}"/>
    <dgm:cxn modelId="{1240F6C7-D19C-49CA-B8DC-A94AFC168BB4}" srcId="{38919182-BFFB-4119-A0ED-181E02F8EEDF}" destId="{E4EABEDE-D0EE-4060-BAF5-B1DDEF49C3AB}" srcOrd="4" destOrd="0" parTransId="{08745017-3B1B-4C55-9F4F-54F922B8A003}" sibTransId="{1C533F3C-6036-4C44-A9B9-5549E9A57315}"/>
    <dgm:cxn modelId="{AA754BCA-5C56-F644-A36E-48A991677B5C}" type="presOf" srcId="{207A8FFC-D325-4AE2-8378-688DA2BA3F01}" destId="{CDC08386-7FFF-8746-8454-F1FDE06E0CA9}" srcOrd="0" destOrd="0" presId="urn:microsoft.com/office/officeart/2008/layout/LinedList"/>
    <dgm:cxn modelId="{A870CBCC-D038-4407-AD53-2E79AF7A9CAB}" srcId="{38919182-BFFB-4119-A0ED-181E02F8EEDF}" destId="{207A8FFC-D325-4AE2-8378-688DA2BA3F01}" srcOrd="1" destOrd="0" parTransId="{410941DE-22FB-43B3-A6F5-13FEC086C0CF}" sibTransId="{77BAC0C4-16D9-4055-A61E-F2B5C7CA92CB}"/>
    <dgm:cxn modelId="{6AC8D9E8-D173-F846-8583-B3A1D58B8AC3}" type="presOf" srcId="{E4EABEDE-D0EE-4060-BAF5-B1DDEF49C3AB}" destId="{631E925A-26C7-D748-A3C1-7D5F95EA4086}" srcOrd="0" destOrd="0" presId="urn:microsoft.com/office/officeart/2008/layout/LinedList"/>
    <dgm:cxn modelId="{CB5399EF-AA60-6944-9A33-AFE1B1633315}" type="presOf" srcId="{38919182-BFFB-4119-A0ED-181E02F8EEDF}" destId="{C97E0847-0D08-C74E-9AB9-0ECA90D43817}" srcOrd="0" destOrd="0" presId="urn:microsoft.com/office/officeart/2008/layout/LinedList"/>
    <dgm:cxn modelId="{D581220C-048B-8A44-9457-51447F8B465E}" type="presParOf" srcId="{C97E0847-0D08-C74E-9AB9-0ECA90D43817}" destId="{C51DBC78-B93C-5F45-844F-5774617E9B49}" srcOrd="0" destOrd="0" presId="urn:microsoft.com/office/officeart/2008/layout/LinedList"/>
    <dgm:cxn modelId="{1A9C0D19-0C10-0945-815C-4C850E93241A}" type="presParOf" srcId="{C97E0847-0D08-C74E-9AB9-0ECA90D43817}" destId="{0FAEE587-AB92-6841-A590-252C68AB5CD7}" srcOrd="1" destOrd="0" presId="urn:microsoft.com/office/officeart/2008/layout/LinedList"/>
    <dgm:cxn modelId="{8602F225-B6B3-064C-B990-B20A7CCD267D}" type="presParOf" srcId="{0FAEE587-AB92-6841-A590-252C68AB5CD7}" destId="{52E3B52F-FFDD-A340-AE9B-DDF8254F9069}" srcOrd="0" destOrd="0" presId="urn:microsoft.com/office/officeart/2008/layout/LinedList"/>
    <dgm:cxn modelId="{90B77A87-2B5C-6E4B-AD20-D308F67D78EC}" type="presParOf" srcId="{0FAEE587-AB92-6841-A590-252C68AB5CD7}" destId="{D6594B64-6643-5B43-B376-84C344977374}" srcOrd="1" destOrd="0" presId="urn:microsoft.com/office/officeart/2008/layout/LinedList"/>
    <dgm:cxn modelId="{1BFF6775-C585-EC4C-8141-D8FF88160949}" type="presParOf" srcId="{C97E0847-0D08-C74E-9AB9-0ECA90D43817}" destId="{176F831E-0313-2043-B8A2-C1C0220EBEA8}" srcOrd="2" destOrd="0" presId="urn:microsoft.com/office/officeart/2008/layout/LinedList"/>
    <dgm:cxn modelId="{682E1126-40FF-304A-BD20-92855946060B}" type="presParOf" srcId="{C97E0847-0D08-C74E-9AB9-0ECA90D43817}" destId="{DC9024A8-0BD4-ED44-9560-E66620403F52}" srcOrd="3" destOrd="0" presId="urn:microsoft.com/office/officeart/2008/layout/LinedList"/>
    <dgm:cxn modelId="{BCDC69DD-12E4-0F4F-95BF-F453DC177F2F}" type="presParOf" srcId="{DC9024A8-0BD4-ED44-9560-E66620403F52}" destId="{CDC08386-7FFF-8746-8454-F1FDE06E0CA9}" srcOrd="0" destOrd="0" presId="urn:microsoft.com/office/officeart/2008/layout/LinedList"/>
    <dgm:cxn modelId="{5374D81E-5165-084E-9737-9390C41F90DC}" type="presParOf" srcId="{DC9024A8-0BD4-ED44-9560-E66620403F52}" destId="{A1F3F746-6107-AA49-AB2E-8C10B54C171B}" srcOrd="1" destOrd="0" presId="urn:microsoft.com/office/officeart/2008/layout/LinedList"/>
    <dgm:cxn modelId="{9F1B478D-0084-FB46-A0AE-F6F7F1035F35}" type="presParOf" srcId="{C97E0847-0D08-C74E-9AB9-0ECA90D43817}" destId="{4F5C6E5F-68A5-5D4F-A40D-DE7F861EFB44}" srcOrd="4" destOrd="0" presId="urn:microsoft.com/office/officeart/2008/layout/LinedList"/>
    <dgm:cxn modelId="{3415B395-CE1D-1044-B3EF-A10087475191}" type="presParOf" srcId="{C97E0847-0D08-C74E-9AB9-0ECA90D43817}" destId="{389AA135-DADA-1345-B58E-6EC30055A781}" srcOrd="5" destOrd="0" presId="urn:microsoft.com/office/officeart/2008/layout/LinedList"/>
    <dgm:cxn modelId="{E9F7E61A-2324-514D-84C6-C2B81905C9C6}" type="presParOf" srcId="{389AA135-DADA-1345-B58E-6EC30055A781}" destId="{07266FF6-B926-5E48-ABF5-B8DA30F03547}" srcOrd="0" destOrd="0" presId="urn:microsoft.com/office/officeart/2008/layout/LinedList"/>
    <dgm:cxn modelId="{59DA6756-AF96-FC41-86FD-534B0B5010F3}" type="presParOf" srcId="{389AA135-DADA-1345-B58E-6EC30055A781}" destId="{70E66DBF-53A0-484D-B2C5-79B1200E1B34}" srcOrd="1" destOrd="0" presId="urn:microsoft.com/office/officeart/2008/layout/LinedList"/>
    <dgm:cxn modelId="{8C380CC0-7648-1149-8671-634700FA00D7}" type="presParOf" srcId="{C97E0847-0D08-C74E-9AB9-0ECA90D43817}" destId="{D17E5DDD-2FF5-D341-8B69-384EC1508E48}" srcOrd="6" destOrd="0" presId="urn:microsoft.com/office/officeart/2008/layout/LinedList"/>
    <dgm:cxn modelId="{D5C2E65C-0A9D-D648-8371-B2F6FEDF1E35}" type="presParOf" srcId="{C97E0847-0D08-C74E-9AB9-0ECA90D43817}" destId="{3E0176A5-5608-A349-B160-06D86F54499D}" srcOrd="7" destOrd="0" presId="urn:microsoft.com/office/officeart/2008/layout/LinedList"/>
    <dgm:cxn modelId="{0BE3F9BF-3579-8E4A-B033-71187E266DEB}" type="presParOf" srcId="{3E0176A5-5608-A349-B160-06D86F54499D}" destId="{82586F48-7801-E94D-9341-C12C60CEC88B}" srcOrd="0" destOrd="0" presId="urn:microsoft.com/office/officeart/2008/layout/LinedList"/>
    <dgm:cxn modelId="{CFB24B14-1CAC-FB40-A347-FD7B623B00B6}" type="presParOf" srcId="{3E0176A5-5608-A349-B160-06D86F54499D}" destId="{725B6356-8462-D848-841E-11BCF8D82B22}" srcOrd="1" destOrd="0" presId="urn:microsoft.com/office/officeart/2008/layout/LinedList"/>
    <dgm:cxn modelId="{01C51139-E803-D745-9097-E191546B9BF4}" type="presParOf" srcId="{C97E0847-0D08-C74E-9AB9-0ECA90D43817}" destId="{07275E91-41CB-C241-B9B7-76350CACA0EB}" srcOrd="8" destOrd="0" presId="urn:microsoft.com/office/officeart/2008/layout/LinedList"/>
    <dgm:cxn modelId="{8C8456BA-05DF-AA42-B92C-959157027297}" type="presParOf" srcId="{C97E0847-0D08-C74E-9AB9-0ECA90D43817}" destId="{35311361-67D5-7E44-9DDA-1C22379DC2A9}" srcOrd="9" destOrd="0" presId="urn:microsoft.com/office/officeart/2008/layout/LinedList"/>
    <dgm:cxn modelId="{A8360C87-8EB5-A844-BDD3-7732676889DE}" type="presParOf" srcId="{35311361-67D5-7E44-9DDA-1C22379DC2A9}" destId="{631E925A-26C7-D748-A3C1-7D5F95EA4086}" srcOrd="0" destOrd="0" presId="urn:microsoft.com/office/officeart/2008/layout/LinedList"/>
    <dgm:cxn modelId="{81F45562-D4CA-414C-93FB-3B10D11DA06A}" type="presParOf" srcId="{35311361-67D5-7E44-9DDA-1C22379DC2A9}" destId="{091D7AF6-6305-5745-8A0F-2E609000C0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59E669-8355-4DB4-9BCA-2A0DEE45A2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EB1BC8-56AB-416C-BA9D-7B03404CFA4F}">
      <dgm:prSet/>
      <dgm:spPr/>
      <dgm:t>
        <a:bodyPr/>
        <a:lstStyle/>
        <a:p>
          <a:r>
            <a:rPr lang="en-US"/>
            <a:t>CI/CD helps speed and quality</a:t>
          </a:r>
        </a:p>
      </dgm:t>
    </dgm:pt>
    <dgm:pt modelId="{335951DD-DACD-4A27-9579-B4569F50244A}" type="parTrans" cxnId="{10807369-CDD4-4ABF-B0D8-008DC290384A}">
      <dgm:prSet/>
      <dgm:spPr/>
      <dgm:t>
        <a:bodyPr/>
        <a:lstStyle/>
        <a:p>
          <a:endParaRPr lang="en-US"/>
        </a:p>
      </dgm:t>
    </dgm:pt>
    <dgm:pt modelId="{F0B6AEF7-DC45-4654-A589-96A4BD762F58}" type="sibTrans" cxnId="{10807369-CDD4-4ABF-B0D8-008DC290384A}">
      <dgm:prSet/>
      <dgm:spPr/>
      <dgm:t>
        <a:bodyPr/>
        <a:lstStyle/>
        <a:p>
          <a:endParaRPr lang="en-US"/>
        </a:p>
      </dgm:t>
    </dgm:pt>
    <dgm:pt modelId="{7F2EA9F1-C758-4F1C-8BB5-3A160DC770AB}">
      <dgm:prSet/>
      <dgm:spPr/>
      <dgm:t>
        <a:bodyPr/>
        <a:lstStyle/>
        <a:p>
          <a:r>
            <a:rPr lang="en-US"/>
            <a:t>GitHub Actions simplify automation</a:t>
          </a:r>
        </a:p>
      </dgm:t>
    </dgm:pt>
    <dgm:pt modelId="{1225F65E-2FDF-46F0-81FF-44C715378619}" type="parTrans" cxnId="{01718633-A2FF-491C-A9C7-AF44176F5D22}">
      <dgm:prSet/>
      <dgm:spPr/>
      <dgm:t>
        <a:bodyPr/>
        <a:lstStyle/>
        <a:p>
          <a:endParaRPr lang="en-US"/>
        </a:p>
      </dgm:t>
    </dgm:pt>
    <dgm:pt modelId="{5FFD503C-9B06-4BB5-B443-0E3CA9D0133A}" type="sibTrans" cxnId="{01718633-A2FF-491C-A9C7-AF44176F5D22}">
      <dgm:prSet/>
      <dgm:spPr/>
      <dgm:t>
        <a:bodyPr/>
        <a:lstStyle/>
        <a:p>
          <a:endParaRPr lang="en-US"/>
        </a:p>
      </dgm:t>
    </dgm:pt>
    <dgm:pt modelId="{7D3E3289-200F-4771-A66F-C2A010195DA8}">
      <dgm:prSet/>
      <dgm:spPr/>
      <dgm:t>
        <a:bodyPr/>
        <a:lstStyle/>
        <a:p>
          <a:r>
            <a:rPr lang="en-US"/>
            <a:t>DevSecOps improves trust and security</a:t>
          </a:r>
        </a:p>
      </dgm:t>
    </dgm:pt>
    <dgm:pt modelId="{7055AA2A-21D4-4453-8EF6-34E3D6A75CDF}" type="parTrans" cxnId="{76B75ACA-56CC-4071-A5BB-434E39119373}">
      <dgm:prSet/>
      <dgm:spPr/>
      <dgm:t>
        <a:bodyPr/>
        <a:lstStyle/>
        <a:p>
          <a:endParaRPr lang="en-US"/>
        </a:p>
      </dgm:t>
    </dgm:pt>
    <dgm:pt modelId="{DF53BF23-C9AA-4A64-A20A-5089B4AEF324}" type="sibTrans" cxnId="{76B75ACA-56CC-4071-A5BB-434E39119373}">
      <dgm:prSet/>
      <dgm:spPr/>
      <dgm:t>
        <a:bodyPr/>
        <a:lstStyle/>
        <a:p>
          <a:endParaRPr lang="en-US"/>
        </a:p>
      </dgm:t>
    </dgm:pt>
    <dgm:pt modelId="{CE4D3492-6DD5-457A-896E-033BBAE48DE9}">
      <dgm:prSet/>
      <dgm:spPr/>
      <dgm:t>
        <a:bodyPr/>
        <a:lstStyle/>
        <a:p>
          <a:r>
            <a:rPr lang="en-US"/>
            <a:t>AI and Quantum are shaping the future</a:t>
          </a:r>
        </a:p>
      </dgm:t>
    </dgm:pt>
    <dgm:pt modelId="{DE413B71-20D5-43B7-9468-54DDEC2D22CE}" type="parTrans" cxnId="{22AE4161-D3D6-4392-87AD-62EFC2A3CB48}">
      <dgm:prSet/>
      <dgm:spPr/>
      <dgm:t>
        <a:bodyPr/>
        <a:lstStyle/>
        <a:p>
          <a:endParaRPr lang="en-US"/>
        </a:p>
      </dgm:t>
    </dgm:pt>
    <dgm:pt modelId="{C83D1FF2-6A29-4EF0-9C11-91359C4065E9}" type="sibTrans" cxnId="{22AE4161-D3D6-4392-87AD-62EFC2A3CB48}">
      <dgm:prSet/>
      <dgm:spPr/>
      <dgm:t>
        <a:bodyPr/>
        <a:lstStyle/>
        <a:p>
          <a:endParaRPr lang="en-US"/>
        </a:p>
      </dgm:t>
    </dgm:pt>
    <dgm:pt modelId="{95A3A5D3-7D9E-4FEC-B199-0FD8DB1EE777}">
      <dgm:prSet/>
      <dgm:spPr/>
      <dgm:t>
        <a:bodyPr/>
        <a:lstStyle/>
        <a:p>
          <a:r>
            <a:rPr lang="en-US"/>
            <a:t>Use best practices to stay ahead</a:t>
          </a:r>
        </a:p>
      </dgm:t>
    </dgm:pt>
    <dgm:pt modelId="{93A7240B-71B7-4487-929D-EE150765A643}" type="parTrans" cxnId="{FA7A7548-8625-40E9-95B3-621EEF6685CD}">
      <dgm:prSet/>
      <dgm:spPr/>
      <dgm:t>
        <a:bodyPr/>
        <a:lstStyle/>
        <a:p>
          <a:endParaRPr lang="en-US"/>
        </a:p>
      </dgm:t>
    </dgm:pt>
    <dgm:pt modelId="{DAC60985-B25F-410C-850D-BD1A37A59D36}" type="sibTrans" cxnId="{FA7A7548-8625-40E9-95B3-621EEF6685CD}">
      <dgm:prSet/>
      <dgm:spPr/>
      <dgm:t>
        <a:bodyPr/>
        <a:lstStyle/>
        <a:p>
          <a:endParaRPr lang="en-US"/>
        </a:p>
      </dgm:t>
    </dgm:pt>
    <dgm:pt modelId="{DF960CA6-7202-7B4E-90FA-2B4759384FE4}" type="pres">
      <dgm:prSet presAssocID="{6759E669-8355-4DB4-9BCA-2A0DEE45A2F8}" presName="linear" presStyleCnt="0">
        <dgm:presLayoutVars>
          <dgm:animLvl val="lvl"/>
          <dgm:resizeHandles val="exact"/>
        </dgm:presLayoutVars>
      </dgm:prSet>
      <dgm:spPr/>
    </dgm:pt>
    <dgm:pt modelId="{FB89A222-3126-FD4C-9C47-99937E058925}" type="pres">
      <dgm:prSet presAssocID="{6BEB1BC8-56AB-416C-BA9D-7B03404CFA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18D840-1C1A-174F-A8FF-300087C896AE}" type="pres">
      <dgm:prSet presAssocID="{F0B6AEF7-DC45-4654-A589-96A4BD762F58}" presName="spacer" presStyleCnt="0"/>
      <dgm:spPr/>
    </dgm:pt>
    <dgm:pt modelId="{9DC0D12E-18D5-CF41-8C70-F4AA53880D92}" type="pres">
      <dgm:prSet presAssocID="{7F2EA9F1-C758-4F1C-8BB5-3A160DC770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4E2CEF-FD72-314E-A885-E71B839B2313}" type="pres">
      <dgm:prSet presAssocID="{5FFD503C-9B06-4BB5-B443-0E3CA9D0133A}" presName="spacer" presStyleCnt="0"/>
      <dgm:spPr/>
    </dgm:pt>
    <dgm:pt modelId="{0D41DB9B-73CF-304B-BEE9-BDBB573F7164}" type="pres">
      <dgm:prSet presAssocID="{7D3E3289-200F-4771-A66F-C2A010195D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5DF64D-D43F-664F-8C76-AE73190F7F00}" type="pres">
      <dgm:prSet presAssocID="{DF53BF23-C9AA-4A64-A20A-5089B4AEF324}" presName="spacer" presStyleCnt="0"/>
      <dgm:spPr/>
    </dgm:pt>
    <dgm:pt modelId="{ED4EA09A-7F89-EC43-B4C0-FB2F1DE385A1}" type="pres">
      <dgm:prSet presAssocID="{CE4D3492-6DD5-457A-896E-033BBAE48D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3E0A20-E5DD-5941-8B16-8ACF1BBA1F9C}" type="pres">
      <dgm:prSet presAssocID="{C83D1FF2-6A29-4EF0-9C11-91359C4065E9}" presName="spacer" presStyleCnt="0"/>
      <dgm:spPr/>
    </dgm:pt>
    <dgm:pt modelId="{D6530394-A6FF-E048-9403-D73835FD4B3F}" type="pres">
      <dgm:prSet presAssocID="{95A3A5D3-7D9E-4FEC-B199-0FD8DB1EE7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D293325-F5AF-0544-83E6-4ED8ABE1E0ED}" type="presOf" srcId="{6759E669-8355-4DB4-9BCA-2A0DEE45A2F8}" destId="{DF960CA6-7202-7B4E-90FA-2B4759384FE4}" srcOrd="0" destOrd="0" presId="urn:microsoft.com/office/officeart/2005/8/layout/vList2"/>
    <dgm:cxn modelId="{01718633-A2FF-491C-A9C7-AF44176F5D22}" srcId="{6759E669-8355-4DB4-9BCA-2A0DEE45A2F8}" destId="{7F2EA9F1-C758-4F1C-8BB5-3A160DC770AB}" srcOrd="1" destOrd="0" parTransId="{1225F65E-2FDF-46F0-81FF-44C715378619}" sibTransId="{5FFD503C-9B06-4BB5-B443-0E3CA9D0133A}"/>
    <dgm:cxn modelId="{FA7A7548-8625-40E9-95B3-621EEF6685CD}" srcId="{6759E669-8355-4DB4-9BCA-2A0DEE45A2F8}" destId="{95A3A5D3-7D9E-4FEC-B199-0FD8DB1EE777}" srcOrd="4" destOrd="0" parTransId="{93A7240B-71B7-4487-929D-EE150765A643}" sibTransId="{DAC60985-B25F-410C-850D-BD1A37A59D36}"/>
    <dgm:cxn modelId="{22AE4161-D3D6-4392-87AD-62EFC2A3CB48}" srcId="{6759E669-8355-4DB4-9BCA-2A0DEE45A2F8}" destId="{CE4D3492-6DD5-457A-896E-033BBAE48DE9}" srcOrd="3" destOrd="0" parTransId="{DE413B71-20D5-43B7-9468-54DDEC2D22CE}" sibTransId="{C83D1FF2-6A29-4EF0-9C11-91359C4065E9}"/>
    <dgm:cxn modelId="{F3C1EA64-06E4-D248-AC05-EEDE2365D849}" type="presOf" srcId="{95A3A5D3-7D9E-4FEC-B199-0FD8DB1EE777}" destId="{D6530394-A6FF-E048-9403-D73835FD4B3F}" srcOrd="0" destOrd="0" presId="urn:microsoft.com/office/officeart/2005/8/layout/vList2"/>
    <dgm:cxn modelId="{37B83068-E776-0C44-BD36-7DF059189599}" type="presOf" srcId="{CE4D3492-6DD5-457A-896E-033BBAE48DE9}" destId="{ED4EA09A-7F89-EC43-B4C0-FB2F1DE385A1}" srcOrd="0" destOrd="0" presId="urn:microsoft.com/office/officeart/2005/8/layout/vList2"/>
    <dgm:cxn modelId="{10807369-CDD4-4ABF-B0D8-008DC290384A}" srcId="{6759E669-8355-4DB4-9BCA-2A0DEE45A2F8}" destId="{6BEB1BC8-56AB-416C-BA9D-7B03404CFA4F}" srcOrd="0" destOrd="0" parTransId="{335951DD-DACD-4A27-9579-B4569F50244A}" sibTransId="{F0B6AEF7-DC45-4654-A589-96A4BD762F58}"/>
    <dgm:cxn modelId="{B007ABB4-2756-1E45-8FF9-9653ED53156E}" type="presOf" srcId="{7F2EA9F1-C758-4F1C-8BB5-3A160DC770AB}" destId="{9DC0D12E-18D5-CF41-8C70-F4AA53880D92}" srcOrd="0" destOrd="0" presId="urn:microsoft.com/office/officeart/2005/8/layout/vList2"/>
    <dgm:cxn modelId="{3124C2BF-7DF3-5341-9B44-8F7A5AAD8503}" type="presOf" srcId="{6BEB1BC8-56AB-416C-BA9D-7B03404CFA4F}" destId="{FB89A222-3126-FD4C-9C47-99937E058925}" srcOrd="0" destOrd="0" presId="urn:microsoft.com/office/officeart/2005/8/layout/vList2"/>
    <dgm:cxn modelId="{76B75ACA-56CC-4071-A5BB-434E39119373}" srcId="{6759E669-8355-4DB4-9BCA-2A0DEE45A2F8}" destId="{7D3E3289-200F-4771-A66F-C2A010195DA8}" srcOrd="2" destOrd="0" parTransId="{7055AA2A-21D4-4453-8EF6-34E3D6A75CDF}" sibTransId="{DF53BF23-C9AA-4A64-A20A-5089B4AEF324}"/>
    <dgm:cxn modelId="{59F636D4-E51C-3647-A147-DD0CB69C0110}" type="presOf" srcId="{7D3E3289-200F-4771-A66F-C2A010195DA8}" destId="{0D41DB9B-73CF-304B-BEE9-BDBB573F7164}" srcOrd="0" destOrd="0" presId="urn:microsoft.com/office/officeart/2005/8/layout/vList2"/>
    <dgm:cxn modelId="{9B18DBD6-AFA9-8344-8C9B-7AA111521AAD}" type="presParOf" srcId="{DF960CA6-7202-7B4E-90FA-2B4759384FE4}" destId="{FB89A222-3126-FD4C-9C47-99937E058925}" srcOrd="0" destOrd="0" presId="urn:microsoft.com/office/officeart/2005/8/layout/vList2"/>
    <dgm:cxn modelId="{9D634FA1-6879-0343-8183-DD09539649FE}" type="presParOf" srcId="{DF960CA6-7202-7B4E-90FA-2B4759384FE4}" destId="{2C18D840-1C1A-174F-A8FF-300087C896AE}" srcOrd="1" destOrd="0" presId="urn:microsoft.com/office/officeart/2005/8/layout/vList2"/>
    <dgm:cxn modelId="{64A8F124-1CE4-0C4C-A8BC-22E8A1E65AEB}" type="presParOf" srcId="{DF960CA6-7202-7B4E-90FA-2B4759384FE4}" destId="{9DC0D12E-18D5-CF41-8C70-F4AA53880D92}" srcOrd="2" destOrd="0" presId="urn:microsoft.com/office/officeart/2005/8/layout/vList2"/>
    <dgm:cxn modelId="{D5720D94-C9DD-5848-9144-D467443B4301}" type="presParOf" srcId="{DF960CA6-7202-7B4E-90FA-2B4759384FE4}" destId="{BE4E2CEF-FD72-314E-A885-E71B839B2313}" srcOrd="3" destOrd="0" presId="urn:microsoft.com/office/officeart/2005/8/layout/vList2"/>
    <dgm:cxn modelId="{0AC8FBB0-3958-B24E-A0CC-F7B659098F49}" type="presParOf" srcId="{DF960CA6-7202-7B4E-90FA-2B4759384FE4}" destId="{0D41DB9B-73CF-304B-BEE9-BDBB573F7164}" srcOrd="4" destOrd="0" presId="urn:microsoft.com/office/officeart/2005/8/layout/vList2"/>
    <dgm:cxn modelId="{C767D20A-4554-844D-ABE7-46412B128AF7}" type="presParOf" srcId="{DF960CA6-7202-7B4E-90FA-2B4759384FE4}" destId="{F65DF64D-D43F-664F-8C76-AE73190F7F00}" srcOrd="5" destOrd="0" presId="urn:microsoft.com/office/officeart/2005/8/layout/vList2"/>
    <dgm:cxn modelId="{80622E30-16F4-3249-8A6F-A894CB4B435C}" type="presParOf" srcId="{DF960CA6-7202-7B4E-90FA-2B4759384FE4}" destId="{ED4EA09A-7F89-EC43-B4C0-FB2F1DE385A1}" srcOrd="6" destOrd="0" presId="urn:microsoft.com/office/officeart/2005/8/layout/vList2"/>
    <dgm:cxn modelId="{71732EB4-651F-BE48-9387-D38737993874}" type="presParOf" srcId="{DF960CA6-7202-7B4E-90FA-2B4759384FE4}" destId="{D03E0A20-E5DD-5941-8B16-8ACF1BBA1F9C}" srcOrd="7" destOrd="0" presId="urn:microsoft.com/office/officeart/2005/8/layout/vList2"/>
    <dgm:cxn modelId="{EF8437B5-5F62-D34C-B5BE-7364D78BC10D}" type="presParOf" srcId="{DF960CA6-7202-7B4E-90FA-2B4759384FE4}" destId="{D6530394-A6FF-E048-9403-D73835FD4B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FB7D4-CD93-4D4B-8DF9-55ABC5D77F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96A6DF-0989-437A-8141-C5DD51AAAF5E}">
      <dgm:prSet/>
      <dgm:spPr/>
      <dgm:t>
        <a:bodyPr/>
        <a:lstStyle/>
        <a:p>
          <a:r>
            <a:rPr lang="en-US"/>
            <a:t>Native CI/CD tool built into GitHub</a:t>
          </a:r>
        </a:p>
      </dgm:t>
    </dgm:pt>
    <dgm:pt modelId="{7574AB90-C195-4BE6-9105-399D03D603E2}" type="parTrans" cxnId="{74D9D4FF-FF83-49CB-BF69-A885CC2B552E}">
      <dgm:prSet/>
      <dgm:spPr/>
      <dgm:t>
        <a:bodyPr/>
        <a:lstStyle/>
        <a:p>
          <a:endParaRPr lang="en-US"/>
        </a:p>
      </dgm:t>
    </dgm:pt>
    <dgm:pt modelId="{78736FDF-CB56-456C-BEA0-69168E37CABC}" type="sibTrans" cxnId="{74D9D4FF-FF83-49CB-BF69-A885CC2B552E}">
      <dgm:prSet/>
      <dgm:spPr/>
      <dgm:t>
        <a:bodyPr/>
        <a:lstStyle/>
        <a:p>
          <a:endParaRPr lang="en-US"/>
        </a:p>
      </dgm:t>
    </dgm:pt>
    <dgm:pt modelId="{457CD4FF-9315-41D8-BCD5-C4A8DD08F4F3}">
      <dgm:prSet/>
      <dgm:spPr/>
      <dgm:t>
        <a:bodyPr/>
        <a:lstStyle/>
        <a:p>
          <a:r>
            <a:rPr lang="en-US"/>
            <a:t>Workflows are defined in YAML files</a:t>
          </a:r>
        </a:p>
      </dgm:t>
    </dgm:pt>
    <dgm:pt modelId="{F40F3568-75CF-499A-85BB-44C2930230F1}" type="parTrans" cxnId="{03AB8B1D-1810-48E2-849C-D0B604FCBE9D}">
      <dgm:prSet/>
      <dgm:spPr/>
      <dgm:t>
        <a:bodyPr/>
        <a:lstStyle/>
        <a:p>
          <a:endParaRPr lang="en-US"/>
        </a:p>
      </dgm:t>
    </dgm:pt>
    <dgm:pt modelId="{60C7D32D-E093-4109-8F8C-E46B0EA9665B}" type="sibTrans" cxnId="{03AB8B1D-1810-48E2-849C-D0B604FCBE9D}">
      <dgm:prSet/>
      <dgm:spPr/>
      <dgm:t>
        <a:bodyPr/>
        <a:lstStyle/>
        <a:p>
          <a:endParaRPr lang="en-US"/>
        </a:p>
      </dgm:t>
    </dgm:pt>
    <dgm:pt modelId="{F2608FE8-4712-4140-8D6C-E98E31F624F1}">
      <dgm:prSet/>
      <dgm:spPr/>
      <dgm:t>
        <a:bodyPr/>
        <a:lstStyle/>
        <a:p>
          <a:r>
            <a:rPr lang="en-US"/>
            <a:t>Reusable actions from GitHub Marketplace</a:t>
          </a:r>
        </a:p>
      </dgm:t>
    </dgm:pt>
    <dgm:pt modelId="{FBF193DC-0A75-4114-BF0F-A135906EB832}" type="parTrans" cxnId="{CB91BC5F-D1A2-4C01-B094-0AF5245C684C}">
      <dgm:prSet/>
      <dgm:spPr/>
      <dgm:t>
        <a:bodyPr/>
        <a:lstStyle/>
        <a:p>
          <a:endParaRPr lang="en-US"/>
        </a:p>
      </dgm:t>
    </dgm:pt>
    <dgm:pt modelId="{EDAB89B6-B202-44B2-A9EA-F900AA5E209F}" type="sibTrans" cxnId="{CB91BC5F-D1A2-4C01-B094-0AF5245C684C}">
      <dgm:prSet/>
      <dgm:spPr/>
      <dgm:t>
        <a:bodyPr/>
        <a:lstStyle/>
        <a:p>
          <a:endParaRPr lang="en-US"/>
        </a:p>
      </dgm:t>
    </dgm:pt>
    <dgm:pt modelId="{580D7903-BDC0-4F2E-8A48-D95A448903D2}">
      <dgm:prSet/>
      <dgm:spPr/>
      <dgm:t>
        <a:bodyPr/>
        <a:lstStyle/>
        <a:p>
          <a:r>
            <a:rPr lang="en-US"/>
            <a:t>Supports events like push, PR, and cron</a:t>
          </a:r>
        </a:p>
      </dgm:t>
    </dgm:pt>
    <dgm:pt modelId="{EEC1754D-5F2E-4828-9CD0-3C309D97FD1A}" type="parTrans" cxnId="{4DBBF1C1-A600-4813-B6F5-64984964F9A5}">
      <dgm:prSet/>
      <dgm:spPr/>
      <dgm:t>
        <a:bodyPr/>
        <a:lstStyle/>
        <a:p>
          <a:endParaRPr lang="en-US"/>
        </a:p>
      </dgm:t>
    </dgm:pt>
    <dgm:pt modelId="{708E54AA-5A7C-4C30-9EF4-70D389A36BF4}" type="sibTrans" cxnId="{4DBBF1C1-A600-4813-B6F5-64984964F9A5}">
      <dgm:prSet/>
      <dgm:spPr/>
      <dgm:t>
        <a:bodyPr/>
        <a:lstStyle/>
        <a:p>
          <a:endParaRPr lang="en-US"/>
        </a:p>
      </dgm:t>
    </dgm:pt>
    <dgm:pt modelId="{E2FF1F18-E973-404C-9D13-C8CE2BDAF3A7}">
      <dgm:prSet/>
      <dgm:spPr/>
      <dgm:t>
        <a:bodyPr/>
        <a:lstStyle/>
        <a:p>
          <a:r>
            <a:rPr lang="en-US"/>
            <a:t>Integrates seamlessly with repositories</a:t>
          </a:r>
        </a:p>
      </dgm:t>
    </dgm:pt>
    <dgm:pt modelId="{A3306DEA-34EC-41CC-8AC6-EC7E2809AB8E}" type="parTrans" cxnId="{D465E92D-976A-49F9-B7FE-DAA84DD9F02E}">
      <dgm:prSet/>
      <dgm:spPr/>
      <dgm:t>
        <a:bodyPr/>
        <a:lstStyle/>
        <a:p>
          <a:endParaRPr lang="en-US"/>
        </a:p>
      </dgm:t>
    </dgm:pt>
    <dgm:pt modelId="{747F5714-9624-4755-8809-5F3D83536733}" type="sibTrans" cxnId="{D465E92D-976A-49F9-B7FE-DAA84DD9F02E}">
      <dgm:prSet/>
      <dgm:spPr/>
      <dgm:t>
        <a:bodyPr/>
        <a:lstStyle/>
        <a:p>
          <a:endParaRPr lang="en-US"/>
        </a:p>
      </dgm:t>
    </dgm:pt>
    <dgm:pt modelId="{30D19F81-1AA8-4BA3-A369-4AC53AC8C21E}" type="pres">
      <dgm:prSet presAssocID="{7BAFB7D4-CD93-4D4B-8DF9-55ABC5D77F62}" presName="root" presStyleCnt="0">
        <dgm:presLayoutVars>
          <dgm:dir/>
          <dgm:resizeHandles val="exact"/>
        </dgm:presLayoutVars>
      </dgm:prSet>
      <dgm:spPr/>
    </dgm:pt>
    <dgm:pt modelId="{4A70AE1C-7EB1-4426-8E30-FF43F36D4F07}" type="pres">
      <dgm:prSet presAssocID="{6896A6DF-0989-437A-8141-C5DD51AAAF5E}" presName="compNode" presStyleCnt="0"/>
      <dgm:spPr/>
    </dgm:pt>
    <dgm:pt modelId="{1435D83C-CEF9-4767-A167-B4892CCC1BCA}" type="pres">
      <dgm:prSet presAssocID="{6896A6DF-0989-437A-8141-C5DD51AAAF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79B6E8A-0C7F-47F9-8106-BA6C41C4B13A}" type="pres">
      <dgm:prSet presAssocID="{6896A6DF-0989-437A-8141-C5DD51AAAF5E}" presName="spaceRect" presStyleCnt="0"/>
      <dgm:spPr/>
    </dgm:pt>
    <dgm:pt modelId="{F74CB8A7-9A42-4FDA-9AC3-431EC407D62B}" type="pres">
      <dgm:prSet presAssocID="{6896A6DF-0989-437A-8141-C5DD51AAAF5E}" presName="textRect" presStyleLbl="revTx" presStyleIdx="0" presStyleCnt="5">
        <dgm:presLayoutVars>
          <dgm:chMax val="1"/>
          <dgm:chPref val="1"/>
        </dgm:presLayoutVars>
      </dgm:prSet>
      <dgm:spPr/>
    </dgm:pt>
    <dgm:pt modelId="{3F80376A-2D53-4898-9249-CCF1DD69E4A2}" type="pres">
      <dgm:prSet presAssocID="{78736FDF-CB56-456C-BEA0-69168E37CABC}" presName="sibTrans" presStyleCnt="0"/>
      <dgm:spPr/>
    </dgm:pt>
    <dgm:pt modelId="{296A78D5-6BC7-4A3D-90BC-8FCBD80B9642}" type="pres">
      <dgm:prSet presAssocID="{457CD4FF-9315-41D8-BCD5-C4A8DD08F4F3}" presName="compNode" presStyleCnt="0"/>
      <dgm:spPr/>
    </dgm:pt>
    <dgm:pt modelId="{42F36266-4BA6-4586-947D-3DEB62FA4BD3}" type="pres">
      <dgm:prSet presAssocID="{457CD4FF-9315-41D8-BCD5-C4A8DD08F4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7AEF922-A661-4329-B4F0-7D400CE04F12}" type="pres">
      <dgm:prSet presAssocID="{457CD4FF-9315-41D8-BCD5-C4A8DD08F4F3}" presName="spaceRect" presStyleCnt="0"/>
      <dgm:spPr/>
    </dgm:pt>
    <dgm:pt modelId="{68520995-394C-47BD-B8FC-FA1019C6398C}" type="pres">
      <dgm:prSet presAssocID="{457CD4FF-9315-41D8-BCD5-C4A8DD08F4F3}" presName="textRect" presStyleLbl="revTx" presStyleIdx="1" presStyleCnt="5">
        <dgm:presLayoutVars>
          <dgm:chMax val="1"/>
          <dgm:chPref val="1"/>
        </dgm:presLayoutVars>
      </dgm:prSet>
      <dgm:spPr/>
    </dgm:pt>
    <dgm:pt modelId="{BFCCA1E0-C7F4-4E4F-A5DF-1DEC13F7FE53}" type="pres">
      <dgm:prSet presAssocID="{60C7D32D-E093-4109-8F8C-E46B0EA9665B}" presName="sibTrans" presStyleCnt="0"/>
      <dgm:spPr/>
    </dgm:pt>
    <dgm:pt modelId="{5FBAC343-448B-4ACF-BA7E-65215FD41C1F}" type="pres">
      <dgm:prSet presAssocID="{F2608FE8-4712-4140-8D6C-E98E31F624F1}" presName="compNode" presStyleCnt="0"/>
      <dgm:spPr/>
    </dgm:pt>
    <dgm:pt modelId="{4577A0E2-3209-40E6-90ED-5A0CCE98D1B8}" type="pres">
      <dgm:prSet presAssocID="{F2608FE8-4712-4140-8D6C-E98E31F624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6A662B-494C-4C14-BE54-AE8B22C1E7CD}" type="pres">
      <dgm:prSet presAssocID="{F2608FE8-4712-4140-8D6C-E98E31F624F1}" presName="spaceRect" presStyleCnt="0"/>
      <dgm:spPr/>
    </dgm:pt>
    <dgm:pt modelId="{85124321-34AB-4665-A4EA-8E98CF1F5ED0}" type="pres">
      <dgm:prSet presAssocID="{F2608FE8-4712-4140-8D6C-E98E31F624F1}" presName="textRect" presStyleLbl="revTx" presStyleIdx="2" presStyleCnt="5">
        <dgm:presLayoutVars>
          <dgm:chMax val="1"/>
          <dgm:chPref val="1"/>
        </dgm:presLayoutVars>
      </dgm:prSet>
      <dgm:spPr/>
    </dgm:pt>
    <dgm:pt modelId="{6686F865-2430-4004-8AE1-2B51A471967A}" type="pres">
      <dgm:prSet presAssocID="{EDAB89B6-B202-44B2-A9EA-F900AA5E209F}" presName="sibTrans" presStyleCnt="0"/>
      <dgm:spPr/>
    </dgm:pt>
    <dgm:pt modelId="{3D4EA6E5-C86C-47B0-9912-CFBBF31CD796}" type="pres">
      <dgm:prSet presAssocID="{580D7903-BDC0-4F2E-8A48-D95A448903D2}" presName="compNode" presStyleCnt="0"/>
      <dgm:spPr/>
    </dgm:pt>
    <dgm:pt modelId="{34501394-1084-410A-8AE0-A210C26E6C14}" type="pres">
      <dgm:prSet presAssocID="{580D7903-BDC0-4F2E-8A48-D95A448903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D9B01B8-00DB-473F-9662-BB9E671F0735}" type="pres">
      <dgm:prSet presAssocID="{580D7903-BDC0-4F2E-8A48-D95A448903D2}" presName="spaceRect" presStyleCnt="0"/>
      <dgm:spPr/>
    </dgm:pt>
    <dgm:pt modelId="{8D176463-7FC0-4A37-BEED-7FA82F2CF70A}" type="pres">
      <dgm:prSet presAssocID="{580D7903-BDC0-4F2E-8A48-D95A448903D2}" presName="textRect" presStyleLbl="revTx" presStyleIdx="3" presStyleCnt="5">
        <dgm:presLayoutVars>
          <dgm:chMax val="1"/>
          <dgm:chPref val="1"/>
        </dgm:presLayoutVars>
      </dgm:prSet>
      <dgm:spPr/>
    </dgm:pt>
    <dgm:pt modelId="{15B2086A-FA01-4D41-AB53-36EA09DEF6E2}" type="pres">
      <dgm:prSet presAssocID="{708E54AA-5A7C-4C30-9EF4-70D389A36BF4}" presName="sibTrans" presStyleCnt="0"/>
      <dgm:spPr/>
    </dgm:pt>
    <dgm:pt modelId="{80179893-F09F-40B5-A900-615FA79538D1}" type="pres">
      <dgm:prSet presAssocID="{E2FF1F18-E973-404C-9D13-C8CE2BDAF3A7}" presName="compNode" presStyleCnt="0"/>
      <dgm:spPr/>
    </dgm:pt>
    <dgm:pt modelId="{9C806A11-35E8-411D-8C3B-39DD8A24A7E2}" type="pres">
      <dgm:prSet presAssocID="{E2FF1F18-E973-404C-9D13-C8CE2BDAF3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5FD200-744C-4D6C-B18C-F870A0D82B27}" type="pres">
      <dgm:prSet presAssocID="{E2FF1F18-E973-404C-9D13-C8CE2BDAF3A7}" presName="spaceRect" presStyleCnt="0"/>
      <dgm:spPr/>
    </dgm:pt>
    <dgm:pt modelId="{9FFE6DF4-1FE8-4AE3-B125-250302730F40}" type="pres">
      <dgm:prSet presAssocID="{E2FF1F18-E973-404C-9D13-C8CE2BDAF3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3AB8B1D-1810-48E2-849C-D0B604FCBE9D}" srcId="{7BAFB7D4-CD93-4D4B-8DF9-55ABC5D77F62}" destId="{457CD4FF-9315-41D8-BCD5-C4A8DD08F4F3}" srcOrd="1" destOrd="0" parTransId="{F40F3568-75CF-499A-85BB-44C2930230F1}" sibTransId="{60C7D32D-E093-4109-8F8C-E46B0EA9665B}"/>
    <dgm:cxn modelId="{D465E92D-976A-49F9-B7FE-DAA84DD9F02E}" srcId="{7BAFB7D4-CD93-4D4B-8DF9-55ABC5D77F62}" destId="{E2FF1F18-E973-404C-9D13-C8CE2BDAF3A7}" srcOrd="4" destOrd="0" parTransId="{A3306DEA-34EC-41CC-8AC6-EC7E2809AB8E}" sibTransId="{747F5714-9624-4755-8809-5F3D83536733}"/>
    <dgm:cxn modelId="{D5D4B15E-37D4-4459-A867-B6168DC055D7}" type="presOf" srcId="{F2608FE8-4712-4140-8D6C-E98E31F624F1}" destId="{85124321-34AB-4665-A4EA-8E98CF1F5ED0}" srcOrd="0" destOrd="0" presId="urn:microsoft.com/office/officeart/2018/2/layout/IconLabelList"/>
    <dgm:cxn modelId="{CB91BC5F-D1A2-4C01-B094-0AF5245C684C}" srcId="{7BAFB7D4-CD93-4D4B-8DF9-55ABC5D77F62}" destId="{F2608FE8-4712-4140-8D6C-E98E31F624F1}" srcOrd="2" destOrd="0" parTransId="{FBF193DC-0A75-4114-BF0F-A135906EB832}" sibTransId="{EDAB89B6-B202-44B2-A9EA-F900AA5E209F}"/>
    <dgm:cxn modelId="{CB4B0369-FAD5-469F-827F-6728DF089F8A}" type="presOf" srcId="{580D7903-BDC0-4F2E-8A48-D95A448903D2}" destId="{8D176463-7FC0-4A37-BEED-7FA82F2CF70A}" srcOrd="0" destOrd="0" presId="urn:microsoft.com/office/officeart/2018/2/layout/IconLabelList"/>
    <dgm:cxn modelId="{F44C6087-B3E0-425A-BD87-AEC1C634486F}" type="presOf" srcId="{7BAFB7D4-CD93-4D4B-8DF9-55ABC5D77F62}" destId="{30D19F81-1AA8-4BA3-A369-4AC53AC8C21E}" srcOrd="0" destOrd="0" presId="urn:microsoft.com/office/officeart/2018/2/layout/IconLabelList"/>
    <dgm:cxn modelId="{61DBED96-5DAA-4855-BAAF-FDD52F961ECC}" type="presOf" srcId="{6896A6DF-0989-437A-8141-C5DD51AAAF5E}" destId="{F74CB8A7-9A42-4FDA-9AC3-431EC407D62B}" srcOrd="0" destOrd="0" presId="urn:microsoft.com/office/officeart/2018/2/layout/IconLabelList"/>
    <dgm:cxn modelId="{CF3437A2-4B09-4F0A-8056-FF81D4B304D2}" type="presOf" srcId="{457CD4FF-9315-41D8-BCD5-C4A8DD08F4F3}" destId="{68520995-394C-47BD-B8FC-FA1019C6398C}" srcOrd="0" destOrd="0" presId="urn:microsoft.com/office/officeart/2018/2/layout/IconLabelList"/>
    <dgm:cxn modelId="{4DBBF1C1-A600-4813-B6F5-64984964F9A5}" srcId="{7BAFB7D4-CD93-4D4B-8DF9-55ABC5D77F62}" destId="{580D7903-BDC0-4F2E-8A48-D95A448903D2}" srcOrd="3" destOrd="0" parTransId="{EEC1754D-5F2E-4828-9CD0-3C309D97FD1A}" sibTransId="{708E54AA-5A7C-4C30-9EF4-70D389A36BF4}"/>
    <dgm:cxn modelId="{43A2ADF8-A694-49F2-8E3D-472A9BCEF74C}" type="presOf" srcId="{E2FF1F18-E973-404C-9D13-C8CE2BDAF3A7}" destId="{9FFE6DF4-1FE8-4AE3-B125-250302730F40}" srcOrd="0" destOrd="0" presId="urn:microsoft.com/office/officeart/2018/2/layout/IconLabelList"/>
    <dgm:cxn modelId="{74D9D4FF-FF83-49CB-BF69-A885CC2B552E}" srcId="{7BAFB7D4-CD93-4D4B-8DF9-55ABC5D77F62}" destId="{6896A6DF-0989-437A-8141-C5DD51AAAF5E}" srcOrd="0" destOrd="0" parTransId="{7574AB90-C195-4BE6-9105-399D03D603E2}" sibTransId="{78736FDF-CB56-456C-BEA0-69168E37CABC}"/>
    <dgm:cxn modelId="{0C2E67E9-6AEA-484E-9432-FE0F5A51F7ED}" type="presParOf" srcId="{30D19F81-1AA8-4BA3-A369-4AC53AC8C21E}" destId="{4A70AE1C-7EB1-4426-8E30-FF43F36D4F07}" srcOrd="0" destOrd="0" presId="urn:microsoft.com/office/officeart/2018/2/layout/IconLabelList"/>
    <dgm:cxn modelId="{99489DC1-395A-4DDA-A5FE-3353D225F304}" type="presParOf" srcId="{4A70AE1C-7EB1-4426-8E30-FF43F36D4F07}" destId="{1435D83C-CEF9-4767-A167-B4892CCC1BCA}" srcOrd="0" destOrd="0" presId="urn:microsoft.com/office/officeart/2018/2/layout/IconLabelList"/>
    <dgm:cxn modelId="{EA69ED6A-A0F3-4041-AB6B-7CD1D6457BE4}" type="presParOf" srcId="{4A70AE1C-7EB1-4426-8E30-FF43F36D4F07}" destId="{779B6E8A-0C7F-47F9-8106-BA6C41C4B13A}" srcOrd="1" destOrd="0" presId="urn:microsoft.com/office/officeart/2018/2/layout/IconLabelList"/>
    <dgm:cxn modelId="{1C0CF8AD-4E22-4DA5-BBDD-8A62F6719998}" type="presParOf" srcId="{4A70AE1C-7EB1-4426-8E30-FF43F36D4F07}" destId="{F74CB8A7-9A42-4FDA-9AC3-431EC407D62B}" srcOrd="2" destOrd="0" presId="urn:microsoft.com/office/officeart/2018/2/layout/IconLabelList"/>
    <dgm:cxn modelId="{A14EB44D-FB0B-42BE-8EEE-5BECA69C8BDE}" type="presParOf" srcId="{30D19F81-1AA8-4BA3-A369-4AC53AC8C21E}" destId="{3F80376A-2D53-4898-9249-CCF1DD69E4A2}" srcOrd="1" destOrd="0" presId="urn:microsoft.com/office/officeart/2018/2/layout/IconLabelList"/>
    <dgm:cxn modelId="{055628EC-7165-4E59-ADAB-510D1E3C3377}" type="presParOf" srcId="{30D19F81-1AA8-4BA3-A369-4AC53AC8C21E}" destId="{296A78D5-6BC7-4A3D-90BC-8FCBD80B9642}" srcOrd="2" destOrd="0" presId="urn:microsoft.com/office/officeart/2018/2/layout/IconLabelList"/>
    <dgm:cxn modelId="{0271C4F6-15F2-43DF-B90A-225BCADAE33C}" type="presParOf" srcId="{296A78D5-6BC7-4A3D-90BC-8FCBD80B9642}" destId="{42F36266-4BA6-4586-947D-3DEB62FA4BD3}" srcOrd="0" destOrd="0" presId="urn:microsoft.com/office/officeart/2018/2/layout/IconLabelList"/>
    <dgm:cxn modelId="{5EA1016C-A582-4B10-8C96-C0B9029BF2BD}" type="presParOf" srcId="{296A78D5-6BC7-4A3D-90BC-8FCBD80B9642}" destId="{B7AEF922-A661-4329-B4F0-7D400CE04F12}" srcOrd="1" destOrd="0" presId="urn:microsoft.com/office/officeart/2018/2/layout/IconLabelList"/>
    <dgm:cxn modelId="{893F5D22-7E00-4B45-8619-7C1D386A6E53}" type="presParOf" srcId="{296A78D5-6BC7-4A3D-90BC-8FCBD80B9642}" destId="{68520995-394C-47BD-B8FC-FA1019C6398C}" srcOrd="2" destOrd="0" presId="urn:microsoft.com/office/officeart/2018/2/layout/IconLabelList"/>
    <dgm:cxn modelId="{D1711164-3747-44AB-BBFD-A107529019DC}" type="presParOf" srcId="{30D19F81-1AA8-4BA3-A369-4AC53AC8C21E}" destId="{BFCCA1E0-C7F4-4E4F-A5DF-1DEC13F7FE53}" srcOrd="3" destOrd="0" presId="urn:microsoft.com/office/officeart/2018/2/layout/IconLabelList"/>
    <dgm:cxn modelId="{09F5E08A-D1B6-4972-830E-0B3116966D3B}" type="presParOf" srcId="{30D19F81-1AA8-4BA3-A369-4AC53AC8C21E}" destId="{5FBAC343-448B-4ACF-BA7E-65215FD41C1F}" srcOrd="4" destOrd="0" presId="urn:microsoft.com/office/officeart/2018/2/layout/IconLabelList"/>
    <dgm:cxn modelId="{02E00AEB-8C7B-485F-9F4A-00AD2B931B4D}" type="presParOf" srcId="{5FBAC343-448B-4ACF-BA7E-65215FD41C1F}" destId="{4577A0E2-3209-40E6-90ED-5A0CCE98D1B8}" srcOrd="0" destOrd="0" presId="urn:microsoft.com/office/officeart/2018/2/layout/IconLabelList"/>
    <dgm:cxn modelId="{119955E9-46DA-4593-8EB6-4B7243331448}" type="presParOf" srcId="{5FBAC343-448B-4ACF-BA7E-65215FD41C1F}" destId="{6D6A662B-494C-4C14-BE54-AE8B22C1E7CD}" srcOrd="1" destOrd="0" presId="urn:microsoft.com/office/officeart/2018/2/layout/IconLabelList"/>
    <dgm:cxn modelId="{D61F7EF8-8EA3-425A-AA75-5F8CBA76359C}" type="presParOf" srcId="{5FBAC343-448B-4ACF-BA7E-65215FD41C1F}" destId="{85124321-34AB-4665-A4EA-8E98CF1F5ED0}" srcOrd="2" destOrd="0" presId="urn:microsoft.com/office/officeart/2018/2/layout/IconLabelList"/>
    <dgm:cxn modelId="{C3D0F0C2-2857-4509-889D-90758CA5E6A6}" type="presParOf" srcId="{30D19F81-1AA8-4BA3-A369-4AC53AC8C21E}" destId="{6686F865-2430-4004-8AE1-2B51A471967A}" srcOrd="5" destOrd="0" presId="urn:microsoft.com/office/officeart/2018/2/layout/IconLabelList"/>
    <dgm:cxn modelId="{3F2C43C7-6A24-4ED0-A438-3CDB7A85C7CC}" type="presParOf" srcId="{30D19F81-1AA8-4BA3-A369-4AC53AC8C21E}" destId="{3D4EA6E5-C86C-47B0-9912-CFBBF31CD796}" srcOrd="6" destOrd="0" presId="urn:microsoft.com/office/officeart/2018/2/layout/IconLabelList"/>
    <dgm:cxn modelId="{9845B25A-975D-45D4-9DB2-F89952E8F744}" type="presParOf" srcId="{3D4EA6E5-C86C-47B0-9912-CFBBF31CD796}" destId="{34501394-1084-410A-8AE0-A210C26E6C14}" srcOrd="0" destOrd="0" presId="urn:microsoft.com/office/officeart/2018/2/layout/IconLabelList"/>
    <dgm:cxn modelId="{6511ECF9-5E52-477F-B80A-D361F2D9520C}" type="presParOf" srcId="{3D4EA6E5-C86C-47B0-9912-CFBBF31CD796}" destId="{8D9B01B8-00DB-473F-9662-BB9E671F0735}" srcOrd="1" destOrd="0" presId="urn:microsoft.com/office/officeart/2018/2/layout/IconLabelList"/>
    <dgm:cxn modelId="{1B8CAA9B-8736-4F73-8C3E-732454F23BA6}" type="presParOf" srcId="{3D4EA6E5-C86C-47B0-9912-CFBBF31CD796}" destId="{8D176463-7FC0-4A37-BEED-7FA82F2CF70A}" srcOrd="2" destOrd="0" presId="urn:microsoft.com/office/officeart/2018/2/layout/IconLabelList"/>
    <dgm:cxn modelId="{188FEFC8-58A6-4472-B0B9-29FD6ED7BBA4}" type="presParOf" srcId="{30D19F81-1AA8-4BA3-A369-4AC53AC8C21E}" destId="{15B2086A-FA01-4D41-AB53-36EA09DEF6E2}" srcOrd="7" destOrd="0" presId="urn:microsoft.com/office/officeart/2018/2/layout/IconLabelList"/>
    <dgm:cxn modelId="{D1397B11-D641-44CA-9D13-B74D2D267AF8}" type="presParOf" srcId="{30D19F81-1AA8-4BA3-A369-4AC53AC8C21E}" destId="{80179893-F09F-40B5-A900-615FA79538D1}" srcOrd="8" destOrd="0" presId="urn:microsoft.com/office/officeart/2018/2/layout/IconLabelList"/>
    <dgm:cxn modelId="{48B3B276-A4EA-4741-8385-DEA55F57C74F}" type="presParOf" srcId="{80179893-F09F-40B5-A900-615FA79538D1}" destId="{9C806A11-35E8-411D-8C3B-39DD8A24A7E2}" srcOrd="0" destOrd="0" presId="urn:microsoft.com/office/officeart/2018/2/layout/IconLabelList"/>
    <dgm:cxn modelId="{4623E1D3-C0DD-44EB-A1DB-0D0658E7D190}" type="presParOf" srcId="{80179893-F09F-40B5-A900-615FA79538D1}" destId="{F25FD200-744C-4D6C-B18C-F870A0D82B27}" srcOrd="1" destOrd="0" presId="urn:microsoft.com/office/officeart/2018/2/layout/IconLabelList"/>
    <dgm:cxn modelId="{A134AB1C-78C6-4BB5-B907-7DD20BA2DADA}" type="presParOf" srcId="{80179893-F09F-40B5-A900-615FA79538D1}" destId="{9FFE6DF4-1FE8-4AE3-B125-250302730F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1FD065-CD87-467E-9761-111667F185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B88B49-5AC9-4997-A393-05896970FDAB}">
      <dgm:prSet/>
      <dgm:spPr/>
      <dgm:t>
        <a:bodyPr/>
        <a:lstStyle/>
        <a:p>
          <a:pPr>
            <a:defRPr cap="all"/>
          </a:pPr>
          <a:r>
            <a:rPr lang="en-US"/>
            <a:t>`on: push` - trigger on code push</a:t>
          </a:r>
        </a:p>
      </dgm:t>
    </dgm:pt>
    <dgm:pt modelId="{5B0BEC1E-6FDA-4354-AACD-BA90C7838301}" type="parTrans" cxnId="{D43DEE6C-4E97-45ED-8B2D-DADF51C9019B}">
      <dgm:prSet/>
      <dgm:spPr/>
      <dgm:t>
        <a:bodyPr/>
        <a:lstStyle/>
        <a:p>
          <a:endParaRPr lang="en-US"/>
        </a:p>
      </dgm:t>
    </dgm:pt>
    <dgm:pt modelId="{253A5446-E5D5-4CA8-8BBA-76626D375D3D}" type="sibTrans" cxnId="{D43DEE6C-4E97-45ED-8B2D-DADF51C9019B}">
      <dgm:prSet/>
      <dgm:spPr/>
      <dgm:t>
        <a:bodyPr/>
        <a:lstStyle/>
        <a:p>
          <a:endParaRPr lang="en-US"/>
        </a:p>
      </dgm:t>
    </dgm:pt>
    <dgm:pt modelId="{C26B767C-4367-4D34-BA40-C0431C5588AA}">
      <dgm:prSet/>
      <dgm:spPr/>
      <dgm:t>
        <a:bodyPr/>
        <a:lstStyle/>
        <a:p>
          <a:pPr>
            <a:defRPr cap="all"/>
          </a:pPr>
          <a:r>
            <a:rPr lang="en-US"/>
            <a:t>`on: pull_request` - trigger on PR creation</a:t>
          </a:r>
        </a:p>
      </dgm:t>
    </dgm:pt>
    <dgm:pt modelId="{F6EA7F0B-969F-423B-B592-8E2B1F5DFC1B}" type="parTrans" cxnId="{AEB81AED-3387-4BE0-AAE6-47FAF5939D09}">
      <dgm:prSet/>
      <dgm:spPr/>
      <dgm:t>
        <a:bodyPr/>
        <a:lstStyle/>
        <a:p>
          <a:endParaRPr lang="en-US"/>
        </a:p>
      </dgm:t>
    </dgm:pt>
    <dgm:pt modelId="{D8580AE6-BBD9-431A-999E-3DB87354C62C}" type="sibTrans" cxnId="{AEB81AED-3387-4BE0-AAE6-47FAF5939D09}">
      <dgm:prSet/>
      <dgm:spPr/>
      <dgm:t>
        <a:bodyPr/>
        <a:lstStyle/>
        <a:p>
          <a:endParaRPr lang="en-US"/>
        </a:p>
      </dgm:t>
    </dgm:pt>
    <dgm:pt modelId="{C88DDCD5-7A99-4AED-92C8-75197C8EFD60}">
      <dgm:prSet/>
      <dgm:spPr/>
      <dgm:t>
        <a:bodyPr/>
        <a:lstStyle/>
        <a:p>
          <a:pPr>
            <a:defRPr cap="all"/>
          </a:pPr>
          <a:r>
            <a:rPr lang="en-US"/>
            <a:t>`on: schedule` - scheduled cron jobs</a:t>
          </a:r>
        </a:p>
      </dgm:t>
    </dgm:pt>
    <dgm:pt modelId="{1473FF8D-3F6F-4615-993B-5DD8CCDFF1B9}" type="parTrans" cxnId="{21A72F5A-5C00-4967-895B-1863B2F25894}">
      <dgm:prSet/>
      <dgm:spPr/>
      <dgm:t>
        <a:bodyPr/>
        <a:lstStyle/>
        <a:p>
          <a:endParaRPr lang="en-US"/>
        </a:p>
      </dgm:t>
    </dgm:pt>
    <dgm:pt modelId="{D4B79759-B88D-4F69-AEAB-51BD0F9E3FA7}" type="sibTrans" cxnId="{21A72F5A-5C00-4967-895B-1863B2F25894}">
      <dgm:prSet/>
      <dgm:spPr/>
      <dgm:t>
        <a:bodyPr/>
        <a:lstStyle/>
        <a:p>
          <a:endParaRPr lang="en-US"/>
        </a:p>
      </dgm:t>
    </dgm:pt>
    <dgm:pt modelId="{E23DD8B3-671C-4BFC-AF7D-B0C4531D1340}">
      <dgm:prSet/>
      <dgm:spPr/>
      <dgm:t>
        <a:bodyPr/>
        <a:lstStyle/>
        <a:p>
          <a:pPr>
            <a:defRPr cap="all"/>
          </a:pPr>
          <a:r>
            <a:rPr lang="en-US"/>
            <a:t>`on: workflow_dispatch` - manual triggers</a:t>
          </a:r>
        </a:p>
      </dgm:t>
    </dgm:pt>
    <dgm:pt modelId="{227A118D-B375-4937-9D78-90E803EF4726}" type="parTrans" cxnId="{6A4C814C-E15F-4193-A30C-3F495FA06639}">
      <dgm:prSet/>
      <dgm:spPr/>
      <dgm:t>
        <a:bodyPr/>
        <a:lstStyle/>
        <a:p>
          <a:endParaRPr lang="en-US"/>
        </a:p>
      </dgm:t>
    </dgm:pt>
    <dgm:pt modelId="{D1F3AACE-1F81-47C3-8026-6580DB209B38}" type="sibTrans" cxnId="{6A4C814C-E15F-4193-A30C-3F495FA06639}">
      <dgm:prSet/>
      <dgm:spPr/>
      <dgm:t>
        <a:bodyPr/>
        <a:lstStyle/>
        <a:p>
          <a:endParaRPr lang="en-US"/>
        </a:p>
      </dgm:t>
    </dgm:pt>
    <dgm:pt modelId="{F8CFD27D-30C2-4C89-8819-E079A3EC7F1B}">
      <dgm:prSet/>
      <dgm:spPr/>
      <dgm:t>
        <a:bodyPr/>
        <a:lstStyle/>
        <a:p>
          <a:pPr>
            <a:defRPr cap="all"/>
          </a:pPr>
          <a:r>
            <a:rPr lang="en-US"/>
            <a:t>Custom conditions can be defined</a:t>
          </a:r>
        </a:p>
      </dgm:t>
    </dgm:pt>
    <dgm:pt modelId="{84C3D185-2D6A-4792-9300-0CB2F11AA689}" type="parTrans" cxnId="{B963B537-D46F-4D8B-B978-DE529F505C55}">
      <dgm:prSet/>
      <dgm:spPr/>
      <dgm:t>
        <a:bodyPr/>
        <a:lstStyle/>
        <a:p>
          <a:endParaRPr lang="en-US"/>
        </a:p>
      </dgm:t>
    </dgm:pt>
    <dgm:pt modelId="{1D7900CA-1D9D-4FAC-A41D-0292138FB218}" type="sibTrans" cxnId="{B963B537-D46F-4D8B-B978-DE529F505C55}">
      <dgm:prSet/>
      <dgm:spPr/>
      <dgm:t>
        <a:bodyPr/>
        <a:lstStyle/>
        <a:p>
          <a:endParaRPr lang="en-US"/>
        </a:p>
      </dgm:t>
    </dgm:pt>
    <dgm:pt modelId="{0E22677A-7257-44AD-94A6-5ADA7A5C294B}" type="pres">
      <dgm:prSet presAssocID="{6A1FD065-CD87-467E-9761-111667F18544}" presName="root" presStyleCnt="0">
        <dgm:presLayoutVars>
          <dgm:dir/>
          <dgm:resizeHandles val="exact"/>
        </dgm:presLayoutVars>
      </dgm:prSet>
      <dgm:spPr/>
    </dgm:pt>
    <dgm:pt modelId="{2D166C3B-EDA3-4EE4-8998-25063B7F65A0}" type="pres">
      <dgm:prSet presAssocID="{C6B88B49-5AC9-4997-A393-05896970FDAB}" presName="compNode" presStyleCnt="0"/>
      <dgm:spPr/>
    </dgm:pt>
    <dgm:pt modelId="{12092D2D-3A91-497B-BD40-FBB430196E96}" type="pres">
      <dgm:prSet presAssocID="{C6B88B49-5AC9-4997-A393-05896970FDA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416EDC4-1C28-48D7-9A92-C66971D6F120}" type="pres">
      <dgm:prSet presAssocID="{C6B88B49-5AC9-4997-A393-05896970FD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D46DBD2D-C992-4310-8910-06F09AA265C9}" type="pres">
      <dgm:prSet presAssocID="{C6B88B49-5AC9-4997-A393-05896970FDAB}" presName="spaceRect" presStyleCnt="0"/>
      <dgm:spPr/>
    </dgm:pt>
    <dgm:pt modelId="{0E5F11BF-F1D6-44F6-BADE-3AB55E7DCF4D}" type="pres">
      <dgm:prSet presAssocID="{C6B88B49-5AC9-4997-A393-05896970FDAB}" presName="textRect" presStyleLbl="revTx" presStyleIdx="0" presStyleCnt="5">
        <dgm:presLayoutVars>
          <dgm:chMax val="1"/>
          <dgm:chPref val="1"/>
        </dgm:presLayoutVars>
      </dgm:prSet>
      <dgm:spPr/>
    </dgm:pt>
    <dgm:pt modelId="{1C12E2A8-53C5-4B27-B6C0-E2BAD1392DB0}" type="pres">
      <dgm:prSet presAssocID="{253A5446-E5D5-4CA8-8BBA-76626D375D3D}" presName="sibTrans" presStyleCnt="0"/>
      <dgm:spPr/>
    </dgm:pt>
    <dgm:pt modelId="{F7357BBF-96FE-478B-B40E-4EEBC626AEF7}" type="pres">
      <dgm:prSet presAssocID="{C26B767C-4367-4D34-BA40-C0431C5588AA}" presName="compNode" presStyleCnt="0"/>
      <dgm:spPr/>
    </dgm:pt>
    <dgm:pt modelId="{1C6842AC-5CD7-4C8B-86AF-DB28921929E1}" type="pres">
      <dgm:prSet presAssocID="{C26B767C-4367-4D34-BA40-C0431C5588A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87AB0E5-13B6-4AFE-B2E9-1471182A5E6C}" type="pres">
      <dgm:prSet presAssocID="{C26B767C-4367-4D34-BA40-C0431C5588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60D6737-AE85-4A8B-B8C7-90B9DF43AD11}" type="pres">
      <dgm:prSet presAssocID="{C26B767C-4367-4D34-BA40-C0431C5588AA}" presName="spaceRect" presStyleCnt="0"/>
      <dgm:spPr/>
    </dgm:pt>
    <dgm:pt modelId="{AD74CCA1-3996-4B98-877E-B438B0193A6A}" type="pres">
      <dgm:prSet presAssocID="{C26B767C-4367-4D34-BA40-C0431C5588AA}" presName="textRect" presStyleLbl="revTx" presStyleIdx="1" presStyleCnt="5">
        <dgm:presLayoutVars>
          <dgm:chMax val="1"/>
          <dgm:chPref val="1"/>
        </dgm:presLayoutVars>
      </dgm:prSet>
      <dgm:spPr/>
    </dgm:pt>
    <dgm:pt modelId="{D171967B-086B-441D-B642-12EA91F47D22}" type="pres">
      <dgm:prSet presAssocID="{D8580AE6-BBD9-431A-999E-3DB87354C62C}" presName="sibTrans" presStyleCnt="0"/>
      <dgm:spPr/>
    </dgm:pt>
    <dgm:pt modelId="{C29D4927-7C33-4C85-8420-87A99980D605}" type="pres">
      <dgm:prSet presAssocID="{C88DDCD5-7A99-4AED-92C8-75197C8EFD60}" presName="compNode" presStyleCnt="0"/>
      <dgm:spPr/>
    </dgm:pt>
    <dgm:pt modelId="{CD2ED8E7-C95C-483E-9A95-35F3122EF6D8}" type="pres">
      <dgm:prSet presAssocID="{C88DDCD5-7A99-4AED-92C8-75197C8EFD6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C52DC9-1E0E-4D2E-9082-C41C636BDD86}" type="pres">
      <dgm:prSet presAssocID="{C88DDCD5-7A99-4AED-92C8-75197C8EFD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82A75C5-F48F-4E9E-A928-8606803780DA}" type="pres">
      <dgm:prSet presAssocID="{C88DDCD5-7A99-4AED-92C8-75197C8EFD60}" presName="spaceRect" presStyleCnt="0"/>
      <dgm:spPr/>
    </dgm:pt>
    <dgm:pt modelId="{D582FE20-D81A-4794-8A62-8E7DB3700874}" type="pres">
      <dgm:prSet presAssocID="{C88DDCD5-7A99-4AED-92C8-75197C8EFD60}" presName="textRect" presStyleLbl="revTx" presStyleIdx="2" presStyleCnt="5">
        <dgm:presLayoutVars>
          <dgm:chMax val="1"/>
          <dgm:chPref val="1"/>
        </dgm:presLayoutVars>
      </dgm:prSet>
      <dgm:spPr/>
    </dgm:pt>
    <dgm:pt modelId="{05AE16E5-3104-426E-A279-63CEBE3E01DF}" type="pres">
      <dgm:prSet presAssocID="{D4B79759-B88D-4F69-AEAB-51BD0F9E3FA7}" presName="sibTrans" presStyleCnt="0"/>
      <dgm:spPr/>
    </dgm:pt>
    <dgm:pt modelId="{5C8CF9AB-C1AF-47A6-97A0-98F245B1D232}" type="pres">
      <dgm:prSet presAssocID="{E23DD8B3-671C-4BFC-AF7D-B0C4531D1340}" presName="compNode" presStyleCnt="0"/>
      <dgm:spPr/>
    </dgm:pt>
    <dgm:pt modelId="{89D847E0-1C10-414C-AA5A-62022D13C4D0}" type="pres">
      <dgm:prSet presAssocID="{E23DD8B3-671C-4BFC-AF7D-B0C4531D134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F1E96F1-0AA4-4CD4-8542-F8ED8E2F585F}" type="pres">
      <dgm:prSet presAssocID="{E23DD8B3-671C-4BFC-AF7D-B0C4531D13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81702EE-F746-47E3-966F-A7773A4DF994}" type="pres">
      <dgm:prSet presAssocID="{E23DD8B3-671C-4BFC-AF7D-B0C4531D1340}" presName="spaceRect" presStyleCnt="0"/>
      <dgm:spPr/>
    </dgm:pt>
    <dgm:pt modelId="{9B2C994C-4CF7-4358-AF1D-80C13D9E8B7F}" type="pres">
      <dgm:prSet presAssocID="{E23DD8B3-671C-4BFC-AF7D-B0C4531D1340}" presName="textRect" presStyleLbl="revTx" presStyleIdx="3" presStyleCnt="5">
        <dgm:presLayoutVars>
          <dgm:chMax val="1"/>
          <dgm:chPref val="1"/>
        </dgm:presLayoutVars>
      </dgm:prSet>
      <dgm:spPr/>
    </dgm:pt>
    <dgm:pt modelId="{B654EDEB-7789-440C-9EB5-3094D64FF278}" type="pres">
      <dgm:prSet presAssocID="{D1F3AACE-1F81-47C3-8026-6580DB209B38}" presName="sibTrans" presStyleCnt="0"/>
      <dgm:spPr/>
    </dgm:pt>
    <dgm:pt modelId="{5281B101-9129-4D8E-90DA-B899F83841BD}" type="pres">
      <dgm:prSet presAssocID="{F8CFD27D-30C2-4C89-8819-E079A3EC7F1B}" presName="compNode" presStyleCnt="0"/>
      <dgm:spPr/>
    </dgm:pt>
    <dgm:pt modelId="{48225D61-233B-4B02-9D66-C08933CB6315}" type="pres">
      <dgm:prSet presAssocID="{F8CFD27D-30C2-4C89-8819-E079A3EC7F1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38748D-FB4C-411A-AC14-B34663B961B7}" type="pres">
      <dgm:prSet presAssocID="{F8CFD27D-30C2-4C89-8819-E079A3EC7F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8F6F6E7-A041-4E10-89C5-06DE3C81DF98}" type="pres">
      <dgm:prSet presAssocID="{F8CFD27D-30C2-4C89-8819-E079A3EC7F1B}" presName="spaceRect" presStyleCnt="0"/>
      <dgm:spPr/>
    </dgm:pt>
    <dgm:pt modelId="{691ED7DB-D4AD-445B-9792-096EFF7F40CA}" type="pres">
      <dgm:prSet presAssocID="{F8CFD27D-30C2-4C89-8819-E079A3EC7F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DFF0F20-8FDC-4A24-9DF8-82A0909DE4AF}" type="presOf" srcId="{6A1FD065-CD87-467E-9761-111667F18544}" destId="{0E22677A-7257-44AD-94A6-5ADA7A5C294B}" srcOrd="0" destOrd="0" presId="urn:microsoft.com/office/officeart/2018/5/layout/IconLeafLabelList"/>
    <dgm:cxn modelId="{B963B537-D46F-4D8B-B978-DE529F505C55}" srcId="{6A1FD065-CD87-467E-9761-111667F18544}" destId="{F8CFD27D-30C2-4C89-8819-E079A3EC7F1B}" srcOrd="4" destOrd="0" parTransId="{84C3D185-2D6A-4792-9300-0CB2F11AA689}" sibTransId="{1D7900CA-1D9D-4FAC-A41D-0292138FB218}"/>
    <dgm:cxn modelId="{6A4C814C-E15F-4193-A30C-3F495FA06639}" srcId="{6A1FD065-CD87-467E-9761-111667F18544}" destId="{E23DD8B3-671C-4BFC-AF7D-B0C4531D1340}" srcOrd="3" destOrd="0" parTransId="{227A118D-B375-4937-9D78-90E803EF4726}" sibTransId="{D1F3AACE-1F81-47C3-8026-6580DB209B38}"/>
    <dgm:cxn modelId="{21A72F5A-5C00-4967-895B-1863B2F25894}" srcId="{6A1FD065-CD87-467E-9761-111667F18544}" destId="{C88DDCD5-7A99-4AED-92C8-75197C8EFD60}" srcOrd="2" destOrd="0" parTransId="{1473FF8D-3F6F-4615-993B-5DD8CCDFF1B9}" sibTransId="{D4B79759-B88D-4F69-AEAB-51BD0F9E3FA7}"/>
    <dgm:cxn modelId="{FA64785D-49B3-4A20-8B6C-47DC73570F1D}" type="presOf" srcId="{C6B88B49-5AC9-4997-A393-05896970FDAB}" destId="{0E5F11BF-F1D6-44F6-BADE-3AB55E7DCF4D}" srcOrd="0" destOrd="0" presId="urn:microsoft.com/office/officeart/2018/5/layout/IconLeafLabelList"/>
    <dgm:cxn modelId="{D43DEE6C-4E97-45ED-8B2D-DADF51C9019B}" srcId="{6A1FD065-CD87-467E-9761-111667F18544}" destId="{C6B88B49-5AC9-4997-A393-05896970FDAB}" srcOrd="0" destOrd="0" parTransId="{5B0BEC1E-6FDA-4354-AACD-BA90C7838301}" sibTransId="{253A5446-E5D5-4CA8-8BBA-76626D375D3D}"/>
    <dgm:cxn modelId="{EF48A494-A14A-4569-B821-A38728CE1A7B}" type="presOf" srcId="{F8CFD27D-30C2-4C89-8819-E079A3EC7F1B}" destId="{691ED7DB-D4AD-445B-9792-096EFF7F40CA}" srcOrd="0" destOrd="0" presId="urn:microsoft.com/office/officeart/2018/5/layout/IconLeafLabelList"/>
    <dgm:cxn modelId="{49D377C5-0541-4BF6-9921-DD6B2E67816C}" type="presOf" srcId="{E23DD8B3-671C-4BFC-AF7D-B0C4531D1340}" destId="{9B2C994C-4CF7-4358-AF1D-80C13D9E8B7F}" srcOrd="0" destOrd="0" presId="urn:microsoft.com/office/officeart/2018/5/layout/IconLeafLabelList"/>
    <dgm:cxn modelId="{CFFEABEB-1426-49F2-BC86-C8F2BC658A9C}" type="presOf" srcId="{C26B767C-4367-4D34-BA40-C0431C5588AA}" destId="{AD74CCA1-3996-4B98-877E-B438B0193A6A}" srcOrd="0" destOrd="0" presId="urn:microsoft.com/office/officeart/2018/5/layout/IconLeafLabelList"/>
    <dgm:cxn modelId="{AEB81AED-3387-4BE0-AAE6-47FAF5939D09}" srcId="{6A1FD065-CD87-467E-9761-111667F18544}" destId="{C26B767C-4367-4D34-BA40-C0431C5588AA}" srcOrd="1" destOrd="0" parTransId="{F6EA7F0B-969F-423B-B592-8E2B1F5DFC1B}" sibTransId="{D8580AE6-BBD9-431A-999E-3DB87354C62C}"/>
    <dgm:cxn modelId="{5CA90CEF-76BF-4CE2-8BB8-AAFE7966E682}" type="presOf" srcId="{C88DDCD5-7A99-4AED-92C8-75197C8EFD60}" destId="{D582FE20-D81A-4794-8A62-8E7DB3700874}" srcOrd="0" destOrd="0" presId="urn:microsoft.com/office/officeart/2018/5/layout/IconLeafLabelList"/>
    <dgm:cxn modelId="{CA24A2AE-6B18-4881-8B14-29122DFC9819}" type="presParOf" srcId="{0E22677A-7257-44AD-94A6-5ADA7A5C294B}" destId="{2D166C3B-EDA3-4EE4-8998-25063B7F65A0}" srcOrd="0" destOrd="0" presId="urn:microsoft.com/office/officeart/2018/5/layout/IconLeafLabelList"/>
    <dgm:cxn modelId="{D4C1835B-03CF-4DB2-A053-1BFE99954E55}" type="presParOf" srcId="{2D166C3B-EDA3-4EE4-8998-25063B7F65A0}" destId="{12092D2D-3A91-497B-BD40-FBB430196E96}" srcOrd="0" destOrd="0" presId="urn:microsoft.com/office/officeart/2018/5/layout/IconLeafLabelList"/>
    <dgm:cxn modelId="{5D17F2EB-1BFF-4111-AF42-F7C1100D600F}" type="presParOf" srcId="{2D166C3B-EDA3-4EE4-8998-25063B7F65A0}" destId="{E416EDC4-1C28-48D7-9A92-C66971D6F120}" srcOrd="1" destOrd="0" presId="urn:microsoft.com/office/officeart/2018/5/layout/IconLeafLabelList"/>
    <dgm:cxn modelId="{914BAE40-D21E-4107-B068-668E3B851882}" type="presParOf" srcId="{2D166C3B-EDA3-4EE4-8998-25063B7F65A0}" destId="{D46DBD2D-C992-4310-8910-06F09AA265C9}" srcOrd="2" destOrd="0" presId="urn:microsoft.com/office/officeart/2018/5/layout/IconLeafLabelList"/>
    <dgm:cxn modelId="{7B944886-5B5B-406E-BC8C-17C3C7A4F69E}" type="presParOf" srcId="{2D166C3B-EDA3-4EE4-8998-25063B7F65A0}" destId="{0E5F11BF-F1D6-44F6-BADE-3AB55E7DCF4D}" srcOrd="3" destOrd="0" presId="urn:microsoft.com/office/officeart/2018/5/layout/IconLeafLabelList"/>
    <dgm:cxn modelId="{6FFF85A7-F7C1-4C06-8C37-0E03DB97D2E0}" type="presParOf" srcId="{0E22677A-7257-44AD-94A6-5ADA7A5C294B}" destId="{1C12E2A8-53C5-4B27-B6C0-E2BAD1392DB0}" srcOrd="1" destOrd="0" presId="urn:microsoft.com/office/officeart/2018/5/layout/IconLeafLabelList"/>
    <dgm:cxn modelId="{2E8E58B9-2A3F-4ABF-BB72-A8802798BA4E}" type="presParOf" srcId="{0E22677A-7257-44AD-94A6-5ADA7A5C294B}" destId="{F7357BBF-96FE-478B-B40E-4EEBC626AEF7}" srcOrd="2" destOrd="0" presId="urn:microsoft.com/office/officeart/2018/5/layout/IconLeafLabelList"/>
    <dgm:cxn modelId="{AF5AD686-2F90-4E0B-8A85-89BC742D6C0C}" type="presParOf" srcId="{F7357BBF-96FE-478B-B40E-4EEBC626AEF7}" destId="{1C6842AC-5CD7-4C8B-86AF-DB28921929E1}" srcOrd="0" destOrd="0" presId="urn:microsoft.com/office/officeart/2018/5/layout/IconLeafLabelList"/>
    <dgm:cxn modelId="{BA871C5A-4E96-4AC9-BAAC-EFDDB1A09118}" type="presParOf" srcId="{F7357BBF-96FE-478B-B40E-4EEBC626AEF7}" destId="{187AB0E5-13B6-4AFE-B2E9-1471182A5E6C}" srcOrd="1" destOrd="0" presId="urn:microsoft.com/office/officeart/2018/5/layout/IconLeafLabelList"/>
    <dgm:cxn modelId="{A43ED5AC-1427-47DA-A1DB-B141153AB8D6}" type="presParOf" srcId="{F7357BBF-96FE-478B-B40E-4EEBC626AEF7}" destId="{E60D6737-AE85-4A8B-B8C7-90B9DF43AD11}" srcOrd="2" destOrd="0" presId="urn:microsoft.com/office/officeart/2018/5/layout/IconLeafLabelList"/>
    <dgm:cxn modelId="{47061CF8-19AF-47F8-B5F3-50E06C43990F}" type="presParOf" srcId="{F7357BBF-96FE-478B-B40E-4EEBC626AEF7}" destId="{AD74CCA1-3996-4B98-877E-B438B0193A6A}" srcOrd="3" destOrd="0" presId="urn:microsoft.com/office/officeart/2018/5/layout/IconLeafLabelList"/>
    <dgm:cxn modelId="{ED666F39-4884-46A1-AA6D-4D24D721BADB}" type="presParOf" srcId="{0E22677A-7257-44AD-94A6-5ADA7A5C294B}" destId="{D171967B-086B-441D-B642-12EA91F47D22}" srcOrd="3" destOrd="0" presId="urn:microsoft.com/office/officeart/2018/5/layout/IconLeafLabelList"/>
    <dgm:cxn modelId="{E6E47361-CD06-4C87-8916-FB5458BC839F}" type="presParOf" srcId="{0E22677A-7257-44AD-94A6-5ADA7A5C294B}" destId="{C29D4927-7C33-4C85-8420-87A99980D605}" srcOrd="4" destOrd="0" presId="urn:microsoft.com/office/officeart/2018/5/layout/IconLeafLabelList"/>
    <dgm:cxn modelId="{747B545F-0B45-4D10-9C9B-EDFA3FC33594}" type="presParOf" srcId="{C29D4927-7C33-4C85-8420-87A99980D605}" destId="{CD2ED8E7-C95C-483E-9A95-35F3122EF6D8}" srcOrd="0" destOrd="0" presId="urn:microsoft.com/office/officeart/2018/5/layout/IconLeafLabelList"/>
    <dgm:cxn modelId="{7D9E73D8-C550-4BB5-821F-4D2450BBBA07}" type="presParOf" srcId="{C29D4927-7C33-4C85-8420-87A99980D605}" destId="{28C52DC9-1E0E-4D2E-9082-C41C636BDD86}" srcOrd="1" destOrd="0" presId="urn:microsoft.com/office/officeart/2018/5/layout/IconLeafLabelList"/>
    <dgm:cxn modelId="{1586E2FB-CF98-49F5-BE38-B0E74F21EF2A}" type="presParOf" srcId="{C29D4927-7C33-4C85-8420-87A99980D605}" destId="{A82A75C5-F48F-4E9E-A928-8606803780DA}" srcOrd="2" destOrd="0" presId="urn:microsoft.com/office/officeart/2018/5/layout/IconLeafLabelList"/>
    <dgm:cxn modelId="{CEF86515-25BC-491F-A456-74C9CC898DD6}" type="presParOf" srcId="{C29D4927-7C33-4C85-8420-87A99980D605}" destId="{D582FE20-D81A-4794-8A62-8E7DB3700874}" srcOrd="3" destOrd="0" presId="urn:microsoft.com/office/officeart/2018/5/layout/IconLeafLabelList"/>
    <dgm:cxn modelId="{825F07D9-9279-4926-A3A4-7174D971EBE1}" type="presParOf" srcId="{0E22677A-7257-44AD-94A6-5ADA7A5C294B}" destId="{05AE16E5-3104-426E-A279-63CEBE3E01DF}" srcOrd="5" destOrd="0" presId="urn:microsoft.com/office/officeart/2018/5/layout/IconLeafLabelList"/>
    <dgm:cxn modelId="{1DAF7D7D-859C-455E-A400-502FF61D9D68}" type="presParOf" srcId="{0E22677A-7257-44AD-94A6-5ADA7A5C294B}" destId="{5C8CF9AB-C1AF-47A6-97A0-98F245B1D232}" srcOrd="6" destOrd="0" presId="urn:microsoft.com/office/officeart/2018/5/layout/IconLeafLabelList"/>
    <dgm:cxn modelId="{983A76F9-52AB-4478-97B3-DE7DFD286873}" type="presParOf" srcId="{5C8CF9AB-C1AF-47A6-97A0-98F245B1D232}" destId="{89D847E0-1C10-414C-AA5A-62022D13C4D0}" srcOrd="0" destOrd="0" presId="urn:microsoft.com/office/officeart/2018/5/layout/IconLeafLabelList"/>
    <dgm:cxn modelId="{C7F706B3-B5CA-4751-AB25-0D53323ADF56}" type="presParOf" srcId="{5C8CF9AB-C1AF-47A6-97A0-98F245B1D232}" destId="{4F1E96F1-0AA4-4CD4-8542-F8ED8E2F585F}" srcOrd="1" destOrd="0" presId="urn:microsoft.com/office/officeart/2018/5/layout/IconLeafLabelList"/>
    <dgm:cxn modelId="{D74CF56D-371B-441C-9CED-7F360826DA72}" type="presParOf" srcId="{5C8CF9AB-C1AF-47A6-97A0-98F245B1D232}" destId="{F81702EE-F746-47E3-966F-A7773A4DF994}" srcOrd="2" destOrd="0" presId="urn:microsoft.com/office/officeart/2018/5/layout/IconLeafLabelList"/>
    <dgm:cxn modelId="{A54F0446-2286-4D30-B8EF-065526349B5E}" type="presParOf" srcId="{5C8CF9AB-C1AF-47A6-97A0-98F245B1D232}" destId="{9B2C994C-4CF7-4358-AF1D-80C13D9E8B7F}" srcOrd="3" destOrd="0" presId="urn:microsoft.com/office/officeart/2018/5/layout/IconLeafLabelList"/>
    <dgm:cxn modelId="{22746393-BAEA-4406-8463-E7691B1BB940}" type="presParOf" srcId="{0E22677A-7257-44AD-94A6-5ADA7A5C294B}" destId="{B654EDEB-7789-440C-9EB5-3094D64FF278}" srcOrd="7" destOrd="0" presId="urn:microsoft.com/office/officeart/2018/5/layout/IconLeafLabelList"/>
    <dgm:cxn modelId="{AAC28689-A32D-4562-B63D-6E616BC15043}" type="presParOf" srcId="{0E22677A-7257-44AD-94A6-5ADA7A5C294B}" destId="{5281B101-9129-4D8E-90DA-B899F83841BD}" srcOrd="8" destOrd="0" presId="urn:microsoft.com/office/officeart/2018/5/layout/IconLeafLabelList"/>
    <dgm:cxn modelId="{13141AC2-E826-4329-BCF5-513A06A682FD}" type="presParOf" srcId="{5281B101-9129-4D8E-90DA-B899F83841BD}" destId="{48225D61-233B-4B02-9D66-C08933CB6315}" srcOrd="0" destOrd="0" presId="urn:microsoft.com/office/officeart/2018/5/layout/IconLeafLabelList"/>
    <dgm:cxn modelId="{D86196DD-D96C-41B1-A8B1-100DC9F8CA07}" type="presParOf" srcId="{5281B101-9129-4D8E-90DA-B899F83841BD}" destId="{B438748D-FB4C-411A-AC14-B34663B961B7}" srcOrd="1" destOrd="0" presId="urn:microsoft.com/office/officeart/2018/5/layout/IconLeafLabelList"/>
    <dgm:cxn modelId="{C191BAC9-C77D-4316-97E5-7A9695933175}" type="presParOf" srcId="{5281B101-9129-4D8E-90DA-B899F83841BD}" destId="{38F6F6E7-A041-4E10-89C5-06DE3C81DF98}" srcOrd="2" destOrd="0" presId="urn:microsoft.com/office/officeart/2018/5/layout/IconLeafLabelList"/>
    <dgm:cxn modelId="{564C6DA2-D382-4B29-A17A-C01B09197A85}" type="presParOf" srcId="{5281B101-9129-4D8E-90DA-B899F83841BD}" destId="{691ED7DB-D4AD-445B-9792-096EFF7F40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DBE99-ABB0-474A-B777-B71E19B007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909B4D-8A3B-4152-8A39-90DBE648FD4F}">
      <dgm:prSet/>
      <dgm:spPr/>
      <dgm:t>
        <a:bodyPr/>
        <a:lstStyle/>
        <a:p>
          <a:r>
            <a:rPr lang="en-US"/>
            <a:t>name: ‘fdp'</a:t>
          </a:r>
        </a:p>
      </dgm:t>
    </dgm:pt>
    <dgm:pt modelId="{18DA7007-2341-4837-8DBB-25DE9735A88E}" type="parTrans" cxnId="{2ADBF355-E53E-43B0-95BB-E41389ED50C0}">
      <dgm:prSet/>
      <dgm:spPr/>
      <dgm:t>
        <a:bodyPr/>
        <a:lstStyle/>
        <a:p>
          <a:endParaRPr lang="en-US"/>
        </a:p>
      </dgm:t>
    </dgm:pt>
    <dgm:pt modelId="{6ED1525D-99E7-4EC4-8A2E-0489E40BDB80}" type="sibTrans" cxnId="{2ADBF355-E53E-43B0-95BB-E41389ED50C0}">
      <dgm:prSet/>
      <dgm:spPr/>
      <dgm:t>
        <a:bodyPr/>
        <a:lstStyle/>
        <a:p>
          <a:endParaRPr lang="en-US"/>
        </a:p>
      </dgm:t>
    </dgm:pt>
    <dgm:pt modelId="{2A6BD4A5-2829-44E0-9D28-D45932538FB8}">
      <dgm:prSet/>
      <dgm:spPr/>
      <dgm:t>
        <a:bodyPr/>
        <a:lstStyle/>
        <a:p>
          <a:r>
            <a:rPr lang="en-US"/>
            <a:t>jobs: build, test, deploy defined</a:t>
          </a:r>
        </a:p>
      </dgm:t>
    </dgm:pt>
    <dgm:pt modelId="{9BBB5A3E-1947-4E89-BA3A-D1F5D138C390}" type="parTrans" cxnId="{FE60F2A8-D012-4BBA-B18A-59D94656E91E}">
      <dgm:prSet/>
      <dgm:spPr/>
      <dgm:t>
        <a:bodyPr/>
        <a:lstStyle/>
        <a:p>
          <a:endParaRPr lang="en-US"/>
        </a:p>
      </dgm:t>
    </dgm:pt>
    <dgm:pt modelId="{F583F139-C2BA-47B0-B8E5-569B18007975}" type="sibTrans" cxnId="{FE60F2A8-D012-4BBA-B18A-59D94656E91E}">
      <dgm:prSet/>
      <dgm:spPr/>
      <dgm:t>
        <a:bodyPr/>
        <a:lstStyle/>
        <a:p>
          <a:endParaRPr lang="en-US"/>
        </a:p>
      </dgm:t>
    </dgm:pt>
    <dgm:pt modelId="{EC3A112B-D909-465D-A9E3-66DB718E464F}">
      <dgm:prSet/>
      <dgm:spPr/>
      <dgm:t>
        <a:bodyPr/>
        <a:lstStyle/>
        <a:p>
          <a:r>
            <a:rPr lang="en-US"/>
            <a:t>Each job has steps: checkout, run, etc.</a:t>
          </a:r>
        </a:p>
      </dgm:t>
    </dgm:pt>
    <dgm:pt modelId="{CE6E7E11-8F9B-4C6C-9776-92B9C092449F}" type="parTrans" cxnId="{28A55315-0BE3-47FC-ACB6-DCED06F9ABE0}">
      <dgm:prSet/>
      <dgm:spPr/>
      <dgm:t>
        <a:bodyPr/>
        <a:lstStyle/>
        <a:p>
          <a:endParaRPr lang="en-US"/>
        </a:p>
      </dgm:t>
    </dgm:pt>
    <dgm:pt modelId="{4B1DB632-8F43-4571-A0B7-65F19511EE04}" type="sibTrans" cxnId="{28A55315-0BE3-47FC-ACB6-DCED06F9ABE0}">
      <dgm:prSet/>
      <dgm:spPr/>
      <dgm:t>
        <a:bodyPr/>
        <a:lstStyle/>
        <a:p>
          <a:endParaRPr lang="en-US"/>
        </a:p>
      </dgm:t>
    </dgm:pt>
    <dgm:pt modelId="{F42BAAD3-82F9-4060-B8D1-CA645BC43821}">
      <dgm:prSet/>
      <dgm:spPr/>
      <dgm:t>
        <a:bodyPr/>
        <a:lstStyle/>
        <a:p>
          <a:r>
            <a:rPr lang="en-US"/>
            <a:t>Example: uses: actions/checkout@v2</a:t>
          </a:r>
        </a:p>
      </dgm:t>
    </dgm:pt>
    <dgm:pt modelId="{28CB38D3-E032-417D-97F0-1DE2833B4956}" type="parTrans" cxnId="{043E447A-C498-4A5D-B34E-5B0EFFE98F16}">
      <dgm:prSet/>
      <dgm:spPr/>
      <dgm:t>
        <a:bodyPr/>
        <a:lstStyle/>
        <a:p>
          <a:endParaRPr lang="en-US"/>
        </a:p>
      </dgm:t>
    </dgm:pt>
    <dgm:pt modelId="{6937E265-92BA-4938-B524-6AA24682F31B}" type="sibTrans" cxnId="{043E447A-C498-4A5D-B34E-5B0EFFE98F16}">
      <dgm:prSet/>
      <dgm:spPr/>
      <dgm:t>
        <a:bodyPr/>
        <a:lstStyle/>
        <a:p>
          <a:endParaRPr lang="en-US"/>
        </a:p>
      </dgm:t>
    </dgm:pt>
    <dgm:pt modelId="{6C7C818C-64C8-42BF-BD9E-835542DF82B8}">
      <dgm:prSet/>
      <dgm:spPr/>
      <dgm:t>
        <a:bodyPr/>
        <a:lstStyle/>
        <a:p>
          <a:r>
            <a:rPr lang="en-US"/>
            <a:t>Supports matrix builds and environments</a:t>
          </a:r>
        </a:p>
      </dgm:t>
    </dgm:pt>
    <dgm:pt modelId="{E9A602CD-10D1-43D2-938A-CF3199E8094F}" type="parTrans" cxnId="{11824072-9BE2-4794-90A9-FB50BF8E1F48}">
      <dgm:prSet/>
      <dgm:spPr/>
      <dgm:t>
        <a:bodyPr/>
        <a:lstStyle/>
        <a:p>
          <a:endParaRPr lang="en-US"/>
        </a:p>
      </dgm:t>
    </dgm:pt>
    <dgm:pt modelId="{A9501FDB-258A-4814-9137-E39A9A274C4F}" type="sibTrans" cxnId="{11824072-9BE2-4794-90A9-FB50BF8E1F48}">
      <dgm:prSet/>
      <dgm:spPr/>
      <dgm:t>
        <a:bodyPr/>
        <a:lstStyle/>
        <a:p>
          <a:endParaRPr lang="en-US"/>
        </a:p>
      </dgm:t>
    </dgm:pt>
    <dgm:pt modelId="{3B881E57-7894-4BAB-9AA8-327729CAC8E0}" type="pres">
      <dgm:prSet presAssocID="{A71DBE99-ABB0-474A-B777-B71E19B007FB}" presName="root" presStyleCnt="0">
        <dgm:presLayoutVars>
          <dgm:dir/>
          <dgm:resizeHandles val="exact"/>
        </dgm:presLayoutVars>
      </dgm:prSet>
      <dgm:spPr/>
    </dgm:pt>
    <dgm:pt modelId="{56B218F5-4201-4E46-9292-B17EEECCD4DE}" type="pres">
      <dgm:prSet presAssocID="{80909B4D-8A3B-4152-8A39-90DBE648FD4F}" presName="compNode" presStyleCnt="0"/>
      <dgm:spPr/>
    </dgm:pt>
    <dgm:pt modelId="{5F58E08C-C255-4D27-AB96-B950DFA0098A}" type="pres">
      <dgm:prSet presAssocID="{80909B4D-8A3B-4152-8A39-90DBE648FD4F}" presName="bgRect" presStyleLbl="bgShp" presStyleIdx="0" presStyleCnt="5"/>
      <dgm:spPr/>
    </dgm:pt>
    <dgm:pt modelId="{96D493A2-FC01-4575-B09E-6077CC3944E6}" type="pres">
      <dgm:prSet presAssocID="{80909B4D-8A3B-4152-8A39-90DBE648FD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D0860AB-18F0-402C-B0F7-FD53E55EF5BA}" type="pres">
      <dgm:prSet presAssocID="{80909B4D-8A3B-4152-8A39-90DBE648FD4F}" presName="spaceRect" presStyleCnt="0"/>
      <dgm:spPr/>
    </dgm:pt>
    <dgm:pt modelId="{41B19688-4CED-4D60-9B57-89E33E0B7E6C}" type="pres">
      <dgm:prSet presAssocID="{80909B4D-8A3B-4152-8A39-90DBE648FD4F}" presName="parTx" presStyleLbl="revTx" presStyleIdx="0" presStyleCnt="5">
        <dgm:presLayoutVars>
          <dgm:chMax val="0"/>
          <dgm:chPref val="0"/>
        </dgm:presLayoutVars>
      </dgm:prSet>
      <dgm:spPr/>
    </dgm:pt>
    <dgm:pt modelId="{C70E50ED-EFB4-4D69-A4C4-5591E8389743}" type="pres">
      <dgm:prSet presAssocID="{6ED1525D-99E7-4EC4-8A2E-0489E40BDB80}" presName="sibTrans" presStyleCnt="0"/>
      <dgm:spPr/>
    </dgm:pt>
    <dgm:pt modelId="{8BD18B63-6E55-440E-9146-A30C3F41D5A2}" type="pres">
      <dgm:prSet presAssocID="{2A6BD4A5-2829-44E0-9D28-D45932538FB8}" presName="compNode" presStyleCnt="0"/>
      <dgm:spPr/>
    </dgm:pt>
    <dgm:pt modelId="{FA54A45A-423F-40E2-B6D4-DA5590FB0153}" type="pres">
      <dgm:prSet presAssocID="{2A6BD4A5-2829-44E0-9D28-D45932538FB8}" presName="bgRect" presStyleLbl="bgShp" presStyleIdx="1" presStyleCnt="5"/>
      <dgm:spPr/>
    </dgm:pt>
    <dgm:pt modelId="{CEA949D0-51BC-4D47-A3B1-51F543FF6218}" type="pres">
      <dgm:prSet presAssocID="{2A6BD4A5-2829-44E0-9D28-D45932538F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FD80F9-FA20-4868-9C74-A58676E19525}" type="pres">
      <dgm:prSet presAssocID="{2A6BD4A5-2829-44E0-9D28-D45932538FB8}" presName="spaceRect" presStyleCnt="0"/>
      <dgm:spPr/>
    </dgm:pt>
    <dgm:pt modelId="{533F95E6-9821-4756-821F-0505BC25BD12}" type="pres">
      <dgm:prSet presAssocID="{2A6BD4A5-2829-44E0-9D28-D45932538FB8}" presName="parTx" presStyleLbl="revTx" presStyleIdx="1" presStyleCnt="5">
        <dgm:presLayoutVars>
          <dgm:chMax val="0"/>
          <dgm:chPref val="0"/>
        </dgm:presLayoutVars>
      </dgm:prSet>
      <dgm:spPr/>
    </dgm:pt>
    <dgm:pt modelId="{719E0123-D5F7-47E1-9D83-F7A6B1DAC25C}" type="pres">
      <dgm:prSet presAssocID="{F583F139-C2BA-47B0-B8E5-569B18007975}" presName="sibTrans" presStyleCnt="0"/>
      <dgm:spPr/>
    </dgm:pt>
    <dgm:pt modelId="{3EA4AD43-595D-477C-B935-94F604F0A642}" type="pres">
      <dgm:prSet presAssocID="{EC3A112B-D909-465D-A9E3-66DB718E464F}" presName="compNode" presStyleCnt="0"/>
      <dgm:spPr/>
    </dgm:pt>
    <dgm:pt modelId="{0A2214B1-E02D-4FC7-9022-00CC40046F3A}" type="pres">
      <dgm:prSet presAssocID="{EC3A112B-D909-465D-A9E3-66DB718E464F}" presName="bgRect" presStyleLbl="bgShp" presStyleIdx="2" presStyleCnt="5"/>
      <dgm:spPr/>
    </dgm:pt>
    <dgm:pt modelId="{E7E9EA31-44C2-48B7-8135-B2CD3D8C1EAD}" type="pres">
      <dgm:prSet presAssocID="{EC3A112B-D909-465D-A9E3-66DB718E46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6926AB4-FF8C-4B7E-B766-E8F1810F96A7}" type="pres">
      <dgm:prSet presAssocID="{EC3A112B-D909-465D-A9E3-66DB718E464F}" presName="spaceRect" presStyleCnt="0"/>
      <dgm:spPr/>
    </dgm:pt>
    <dgm:pt modelId="{A71F60EC-C4C0-4D86-B8EB-309827000179}" type="pres">
      <dgm:prSet presAssocID="{EC3A112B-D909-465D-A9E3-66DB718E464F}" presName="parTx" presStyleLbl="revTx" presStyleIdx="2" presStyleCnt="5">
        <dgm:presLayoutVars>
          <dgm:chMax val="0"/>
          <dgm:chPref val="0"/>
        </dgm:presLayoutVars>
      </dgm:prSet>
      <dgm:spPr/>
    </dgm:pt>
    <dgm:pt modelId="{D62D193E-E1A3-444E-9151-85B000E8865F}" type="pres">
      <dgm:prSet presAssocID="{4B1DB632-8F43-4571-A0B7-65F19511EE04}" presName="sibTrans" presStyleCnt="0"/>
      <dgm:spPr/>
    </dgm:pt>
    <dgm:pt modelId="{ED1A10C6-94E8-43A9-82F0-7137C67DE0BD}" type="pres">
      <dgm:prSet presAssocID="{F42BAAD3-82F9-4060-B8D1-CA645BC43821}" presName="compNode" presStyleCnt="0"/>
      <dgm:spPr/>
    </dgm:pt>
    <dgm:pt modelId="{F4D172CF-8289-49D2-B741-FD85A1DC1234}" type="pres">
      <dgm:prSet presAssocID="{F42BAAD3-82F9-4060-B8D1-CA645BC43821}" presName="bgRect" presStyleLbl="bgShp" presStyleIdx="3" presStyleCnt="5"/>
      <dgm:spPr/>
    </dgm:pt>
    <dgm:pt modelId="{2CD4BBDB-C63D-4EDE-93E9-0FC7888BDCF0}" type="pres">
      <dgm:prSet presAssocID="{F42BAAD3-82F9-4060-B8D1-CA645BC438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78427E5-D1CE-43FC-A560-DE48D3969A1D}" type="pres">
      <dgm:prSet presAssocID="{F42BAAD3-82F9-4060-B8D1-CA645BC43821}" presName="spaceRect" presStyleCnt="0"/>
      <dgm:spPr/>
    </dgm:pt>
    <dgm:pt modelId="{023A9748-B58C-4910-9F39-E6FF6BBFC585}" type="pres">
      <dgm:prSet presAssocID="{F42BAAD3-82F9-4060-B8D1-CA645BC43821}" presName="parTx" presStyleLbl="revTx" presStyleIdx="3" presStyleCnt="5">
        <dgm:presLayoutVars>
          <dgm:chMax val="0"/>
          <dgm:chPref val="0"/>
        </dgm:presLayoutVars>
      </dgm:prSet>
      <dgm:spPr/>
    </dgm:pt>
    <dgm:pt modelId="{3DF5CD36-625B-4BB2-BBA3-5C2789F7826C}" type="pres">
      <dgm:prSet presAssocID="{6937E265-92BA-4938-B524-6AA24682F31B}" presName="sibTrans" presStyleCnt="0"/>
      <dgm:spPr/>
    </dgm:pt>
    <dgm:pt modelId="{8B241966-58A8-4CBF-9E34-31EDBA2AD226}" type="pres">
      <dgm:prSet presAssocID="{6C7C818C-64C8-42BF-BD9E-835542DF82B8}" presName="compNode" presStyleCnt="0"/>
      <dgm:spPr/>
    </dgm:pt>
    <dgm:pt modelId="{832EDD1D-3601-4C02-90FF-F99284BA204F}" type="pres">
      <dgm:prSet presAssocID="{6C7C818C-64C8-42BF-BD9E-835542DF82B8}" presName="bgRect" presStyleLbl="bgShp" presStyleIdx="4" presStyleCnt="5"/>
      <dgm:spPr/>
    </dgm:pt>
    <dgm:pt modelId="{B1D77B5D-FB6C-4D74-9C33-7FBB0A3947DB}" type="pres">
      <dgm:prSet presAssocID="{6C7C818C-64C8-42BF-BD9E-835542DF82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640B90-0137-45E7-A30E-AC1CD63F2C3A}" type="pres">
      <dgm:prSet presAssocID="{6C7C818C-64C8-42BF-BD9E-835542DF82B8}" presName="spaceRect" presStyleCnt="0"/>
      <dgm:spPr/>
    </dgm:pt>
    <dgm:pt modelId="{BC779261-62B0-4C2E-B24C-D0768691CFBB}" type="pres">
      <dgm:prSet presAssocID="{6C7C818C-64C8-42BF-BD9E-835542DF82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981F03-4522-46C5-ADC1-FC7466237A56}" type="presOf" srcId="{F42BAAD3-82F9-4060-B8D1-CA645BC43821}" destId="{023A9748-B58C-4910-9F39-E6FF6BBFC585}" srcOrd="0" destOrd="0" presId="urn:microsoft.com/office/officeart/2018/2/layout/IconVerticalSolidList"/>
    <dgm:cxn modelId="{28A55315-0BE3-47FC-ACB6-DCED06F9ABE0}" srcId="{A71DBE99-ABB0-474A-B777-B71E19B007FB}" destId="{EC3A112B-D909-465D-A9E3-66DB718E464F}" srcOrd="2" destOrd="0" parTransId="{CE6E7E11-8F9B-4C6C-9776-92B9C092449F}" sibTransId="{4B1DB632-8F43-4571-A0B7-65F19511EE04}"/>
    <dgm:cxn modelId="{5657F721-C14F-4B94-907F-A87177879784}" type="presOf" srcId="{2A6BD4A5-2829-44E0-9D28-D45932538FB8}" destId="{533F95E6-9821-4756-821F-0505BC25BD12}" srcOrd="0" destOrd="0" presId="urn:microsoft.com/office/officeart/2018/2/layout/IconVerticalSolidList"/>
    <dgm:cxn modelId="{A8D99436-E490-4D1D-B0E5-41DE2531680D}" type="presOf" srcId="{EC3A112B-D909-465D-A9E3-66DB718E464F}" destId="{A71F60EC-C4C0-4D86-B8EB-309827000179}" srcOrd="0" destOrd="0" presId="urn:microsoft.com/office/officeart/2018/2/layout/IconVerticalSolidList"/>
    <dgm:cxn modelId="{2ADBF355-E53E-43B0-95BB-E41389ED50C0}" srcId="{A71DBE99-ABB0-474A-B777-B71E19B007FB}" destId="{80909B4D-8A3B-4152-8A39-90DBE648FD4F}" srcOrd="0" destOrd="0" parTransId="{18DA7007-2341-4837-8DBB-25DE9735A88E}" sibTransId="{6ED1525D-99E7-4EC4-8A2E-0489E40BDB80}"/>
    <dgm:cxn modelId="{11824072-9BE2-4794-90A9-FB50BF8E1F48}" srcId="{A71DBE99-ABB0-474A-B777-B71E19B007FB}" destId="{6C7C818C-64C8-42BF-BD9E-835542DF82B8}" srcOrd="4" destOrd="0" parTransId="{E9A602CD-10D1-43D2-938A-CF3199E8094F}" sibTransId="{A9501FDB-258A-4814-9137-E39A9A274C4F}"/>
    <dgm:cxn modelId="{8BDD5373-829F-4A00-8B6C-817BE76FEC74}" type="presOf" srcId="{80909B4D-8A3B-4152-8A39-90DBE648FD4F}" destId="{41B19688-4CED-4D60-9B57-89E33E0B7E6C}" srcOrd="0" destOrd="0" presId="urn:microsoft.com/office/officeart/2018/2/layout/IconVerticalSolidList"/>
    <dgm:cxn modelId="{043E447A-C498-4A5D-B34E-5B0EFFE98F16}" srcId="{A71DBE99-ABB0-474A-B777-B71E19B007FB}" destId="{F42BAAD3-82F9-4060-B8D1-CA645BC43821}" srcOrd="3" destOrd="0" parTransId="{28CB38D3-E032-417D-97F0-1DE2833B4956}" sibTransId="{6937E265-92BA-4938-B524-6AA24682F31B}"/>
    <dgm:cxn modelId="{0DFAB589-3B7F-4604-B413-394DC2D0D50B}" type="presOf" srcId="{6C7C818C-64C8-42BF-BD9E-835542DF82B8}" destId="{BC779261-62B0-4C2E-B24C-D0768691CFBB}" srcOrd="0" destOrd="0" presId="urn:microsoft.com/office/officeart/2018/2/layout/IconVerticalSolidList"/>
    <dgm:cxn modelId="{FE60F2A8-D012-4BBA-B18A-59D94656E91E}" srcId="{A71DBE99-ABB0-474A-B777-B71E19B007FB}" destId="{2A6BD4A5-2829-44E0-9D28-D45932538FB8}" srcOrd="1" destOrd="0" parTransId="{9BBB5A3E-1947-4E89-BA3A-D1F5D138C390}" sibTransId="{F583F139-C2BA-47B0-B8E5-569B18007975}"/>
    <dgm:cxn modelId="{705FF8BD-6CC8-4992-82D6-CC38D3476ACF}" type="presOf" srcId="{A71DBE99-ABB0-474A-B777-B71E19B007FB}" destId="{3B881E57-7894-4BAB-9AA8-327729CAC8E0}" srcOrd="0" destOrd="0" presId="urn:microsoft.com/office/officeart/2018/2/layout/IconVerticalSolidList"/>
    <dgm:cxn modelId="{0F3CEEEC-E0B0-41A6-8BED-AAFDE649B079}" type="presParOf" srcId="{3B881E57-7894-4BAB-9AA8-327729CAC8E0}" destId="{56B218F5-4201-4E46-9292-B17EEECCD4DE}" srcOrd="0" destOrd="0" presId="urn:microsoft.com/office/officeart/2018/2/layout/IconVerticalSolidList"/>
    <dgm:cxn modelId="{00F30987-7527-4A3A-AAE7-34D8D87E6BAA}" type="presParOf" srcId="{56B218F5-4201-4E46-9292-B17EEECCD4DE}" destId="{5F58E08C-C255-4D27-AB96-B950DFA0098A}" srcOrd="0" destOrd="0" presId="urn:microsoft.com/office/officeart/2018/2/layout/IconVerticalSolidList"/>
    <dgm:cxn modelId="{3F86FFA8-A260-4773-B087-F2A802C60D58}" type="presParOf" srcId="{56B218F5-4201-4E46-9292-B17EEECCD4DE}" destId="{96D493A2-FC01-4575-B09E-6077CC3944E6}" srcOrd="1" destOrd="0" presId="urn:microsoft.com/office/officeart/2018/2/layout/IconVerticalSolidList"/>
    <dgm:cxn modelId="{AD23C76C-5B28-4143-B125-A9F32C00D6E5}" type="presParOf" srcId="{56B218F5-4201-4E46-9292-B17EEECCD4DE}" destId="{0D0860AB-18F0-402C-B0F7-FD53E55EF5BA}" srcOrd="2" destOrd="0" presId="urn:microsoft.com/office/officeart/2018/2/layout/IconVerticalSolidList"/>
    <dgm:cxn modelId="{ABF1363B-CD78-4428-938B-5E80BE4690AE}" type="presParOf" srcId="{56B218F5-4201-4E46-9292-B17EEECCD4DE}" destId="{41B19688-4CED-4D60-9B57-89E33E0B7E6C}" srcOrd="3" destOrd="0" presId="urn:microsoft.com/office/officeart/2018/2/layout/IconVerticalSolidList"/>
    <dgm:cxn modelId="{0459F873-A3E6-4A86-8245-7239C1BFA04D}" type="presParOf" srcId="{3B881E57-7894-4BAB-9AA8-327729CAC8E0}" destId="{C70E50ED-EFB4-4D69-A4C4-5591E8389743}" srcOrd="1" destOrd="0" presId="urn:microsoft.com/office/officeart/2018/2/layout/IconVerticalSolidList"/>
    <dgm:cxn modelId="{9A652121-827A-4C4A-B7CC-DF79F2A184E8}" type="presParOf" srcId="{3B881E57-7894-4BAB-9AA8-327729CAC8E0}" destId="{8BD18B63-6E55-440E-9146-A30C3F41D5A2}" srcOrd="2" destOrd="0" presId="urn:microsoft.com/office/officeart/2018/2/layout/IconVerticalSolidList"/>
    <dgm:cxn modelId="{17223364-31E4-4925-9254-E9B1D50A2F75}" type="presParOf" srcId="{8BD18B63-6E55-440E-9146-A30C3F41D5A2}" destId="{FA54A45A-423F-40E2-B6D4-DA5590FB0153}" srcOrd="0" destOrd="0" presId="urn:microsoft.com/office/officeart/2018/2/layout/IconVerticalSolidList"/>
    <dgm:cxn modelId="{E25E1F9A-121F-4BAB-A05B-11D0B2B7DA22}" type="presParOf" srcId="{8BD18B63-6E55-440E-9146-A30C3F41D5A2}" destId="{CEA949D0-51BC-4D47-A3B1-51F543FF6218}" srcOrd="1" destOrd="0" presId="urn:microsoft.com/office/officeart/2018/2/layout/IconVerticalSolidList"/>
    <dgm:cxn modelId="{99756EF1-0BF9-45C4-AE3D-9D68C55C235B}" type="presParOf" srcId="{8BD18B63-6E55-440E-9146-A30C3F41D5A2}" destId="{34FD80F9-FA20-4868-9C74-A58676E19525}" srcOrd="2" destOrd="0" presId="urn:microsoft.com/office/officeart/2018/2/layout/IconVerticalSolidList"/>
    <dgm:cxn modelId="{CF5CB851-72CD-45A4-92E2-6AC1B3371F8F}" type="presParOf" srcId="{8BD18B63-6E55-440E-9146-A30C3F41D5A2}" destId="{533F95E6-9821-4756-821F-0505BC25BD12}" srcOrd="3" destOrd="0" presId="urn:microsoft.com/office/officeart/2018/2/layout/IconVerticalSolidList"/>
    <dgm:cxn modelId="{6A5F362E-660C-44E8-B0A4-BC06B7922D1F}" type="presParOf" srcId="{3B881E57-7894-4BAB-9AA8-327729CAC8E0}" destId="{719E0123-D5F7-47E1-9D83-F7A6B1DAC25C}" srcOrd="3" destOrd="0" presId="urn:microsoft.com/office/officeart/2018/2/layout/IconVerticalSolidList"/>
    <dgm:cxn modelId="{81ABEB94-1A20-4685-B434-5A183071D80C}" type="presParOf" srcId="{3B881E57-7894-4BAB-9AA8-327729CAC8E0}" destId="{3EA4AD43-595D-477C-B935-94F604F0A642}" srcOrd="4" destOrd="0" presId="urn:microsoft.com/office/officeart/2018/2/layout/IconVerticalSolidList"/>
    <dgm:cxn modelId="{51EC3839-9FA4-48E1-BD18-2A9EF6D30460}" type="presParOf" srcId="{3EA4AD43-595D-477C-B935-94F604F0A642}" destId="{0A2214B1-E02D-4FC7-9022-00CC40046F3A}" srcOrd="0" destOrd="0" presId="urn:microsoft.com/office/officeart/2018/2/layout/IconVerticalSolidList"/>
    <dgm:cxn modelId="{A3B971F2-C81E-4F4A-8B57-9D1F91C1A72A}" type="presParOf" srcId="{3EA4AD43-595D-477C-B935-94F604F0A642}" destId="{E7E9EA31-44C2-48B7-8135-B2CD3D8C1EAD}" srcOrd="1" destOrd="0" presId="urn:microsoft.com/office/officeart/2018/2/layout/IconVerticalSolidList"/>
    <dgm:cxn modelId="{1333C49A-9F13-470F-91F5-323393076773}" type="presParOf" srcId="{3EA4AD43-595D-477C-B935-94F604F0A642}" destId="{A6926AB4-FF8C-4B7E-B766-E8F1810F96A7}" srcOrd="2" destOrd="0" presId="urn:microsoft.com/office/officeart/2018/2/layout/IconVerticalSolidList"/>
    <dgm:cxn modelId="{D39941F9-1E73-495F-AD7A-9E0793D7D914}" type="presParOf" srcId="{3EA4AD43-595D-477C-B935-94F604F0A642}" destId="{A71F60EC-C4C0-4D86-B8EB-309827000179}" srcOrd="3" destOrd="0" presId="urn:microsoft.com/office/officeart/2018/2/layout/IconVerticalSolidList"/>
    <dgm:cxn modelId="{EC6F9BFE-040D-4089-A2C4-B87312072B1C}" type="presParOf" srcId="{3B881E57-7894-4BAB-9AA8-327729CAC8E0}" destId="{D62D193E-E1A3-444E-9151-85B000E8865F}" srcOrd="5" destOrd="0" presId="urn:microsoft.com/office/officeart/2018/2/layout/IconVerticalSolidList"/>
    <dgm:cxn modelId="{CE02EAF6-CD43-4F3E-909A-089664BD060B}" type="presParOf" srcId="{3B881E57-7894-4BAB-9AA8-327729CAC8E0}" destId="{ED1A10C6-94E8-43A9-82F0-7137C67DE0BD}" srcOrd="6" destOrd="0" presId="urn:microsoft.com/office/officeart/2018/2/layout/IconVerticalSolidList"/>
    <dgm:cxn modelId="{E8EAA16D-C4B0-46EE-B97E-D5B324D2263B}" type="presParOf" srcId="{ED1A10C6-94E8-43A9-82F0-7137C67DE0BD}" destId="{F4D172CF-8289-49D2-B741-FD85A1DC1234}" srcOrd="0" destOrd="0" presId="urn:microsoft.com/office/officeart/2018/2/layout/IconVerticalSolidList"/>
    <dgm:cxn modelId="{0646F00C-5D5C-416C-AEC5-4AFA03A16CB1}" type="presParOf" srcId="{ED1A10C6-94E8-43A9-82F0-7137C67DE0BD}" destId="{2CD4BBDB-C63D-4EDE-93E9-0FC7888BDCF0}" srcOrd="1" destOrd="0" presId="urn:microsoft.com/office/officeart/2018/2/layout/IconVerticalSolidList"/>
    <dgm:cxn modelId="{DF8C9725-7973-4312-9A0D-48634C104E30}" type="presParOf" srcId="{ED1A10C6-94E8-43A9-82F0-7137C67DE0BD}" destId="{278427E5-D1CE-43FC-A560-DE48D3969A1D}" srcOrd="2" destOrd="0" presId="urn:microsoft.com/office/officeart/2018/2/layout/IconVerticalSolidList"/>
    <dgm:cxn modelId="{BD8DBDF9-97FA-4578-8F15-EB70CCFD497C}" type="presParOf" srcId="{ED1A10C6-94E8-43A9-82F0-7137C67DE0BD}" destId="{023A9748-B58C-4910-9F39-E6FF6BBFC585}" srcOrd="3" destOrd="0" presId="urn:microsoft.com/office/officeart/2018/2/layout/IconVerticalSolidList"/>
    <dgm:cxn modelId="{08B782F1-6983-483D-B838-4236A67BD509}" type="presParOf" srcId="{3B881E57-7894-4BAB-9AA8-327729CAC8E0}" destId="{3DF5CD36-625B-4BB2-BBA3-5C2789F7826C}" srcOrd="7" destOrd="0" presId="urn:microsoft.com/office/officeart/2018/2/layout/IconVerticalSolidList"/>
    <dgm:cxn modelId="{CA38640E-998B-4E44-BA37-7BA05974A568}" type="presParOf" srcId="{3B881E57-7894-4BAB-9AA8-327729CAC8E0}" destId="{8B241966-58A8-4CBF-9E34-31EDBA2AD226}" srcOrd="8" destOrd="0" presId="urn:microsoft.com/office/officeart/2018/2/layout/IconVerticalSolidList"/>
    <dgm:cxn modelId="{63B9F3D0-86C6-4FA3-A728-3EF3AAC6EC3C}" type="presParOf" srcId="{8B241966-58A8-4CBF-9E34-31EDBA2AD226}" destId="{832EDD1D-3601-4C02-90FF-F99284BA204F}" srcOrd="0" destOrd="0" presId="urn:microsoft.com/office/officeart/2018/2/layout/IconVerticalSolidList"/>
    <dgm:cxn modelId="{BF0C0AF6-479E-4D61-9733-CC284E8A1520}" type="presParOf" srcId="{8B241966-58A8-4CBF-9E34-31EDBA2AD226}" destId="{B1D77B5D-FB6C-4D74-9C33-7FBB0A3947DB}" srcOrd="1" destOrd="0" presId="urn:microsoft.com/office/officeart/2018/2/layout/IconVerticalSolidList"/>
    <dgm:cxn modelId="{CFEE0D0F-BABF-4CF1-8A45-2C4A62F1809D}" type="presParOf" srcId="{8B241966-58A8-4CBF-9E34-31EDBA2AD226}" destId="{3E640B90-0137-45E7-A30E-AC1CD63F2C3A}" srcOrd="2" destOrd="0" presId="urn:microsoft.com/office/officeart/2018/2/layout/IconVerticalSolidList"/>
    <dgm:cxn modelId="{8D480AC5-D055-4D81-AEA8-E0F440F0BBE3}" type="presParOf" srcId="{8B241966-58A8-4CBF-9E34-31EDBA2AD226}" destId="{BC779261-62B0-4C2E-B24C-D0768691CF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4F24A9-DEF5-4A94-B421-3076153F25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0170FD-23D9-4488-8EC1-E697A77E6D5E}">
      <dgm:prSet/>
      <dgm:spPr/>
      <dgm:t>
        <a:bodyPr/>
        <a:lstStyle/>
        <a:p>
          <a:r>
            <a:rPr lang="en-US"/>
            <a:t>Security integrated into development lifecycle</a:t>
          </a:r>
        </a:p>
      </dgm:t>
    </dgm:pt>
    <dgm:pt modelId="{BC0FCF6E-5A62-43A5-ACE6-F14676D95992}" type="parTrans" cxnId="{7DFBBB41-38E5-4D46-9C4C-51B94CF15067}">
      <dgm:prSet/>
      <dgm:spPr/>
      <dgm:t>
        <a:bodyPr/>
        <a:lstStyle/>
        <a:p>
          <a:endParaRPr lang="en-US"/>
        </a:p>
      </dgm:t>
    </dgm:pt>
    <dgm:pt modelId="{C427E6FE-3FD9-407B-8605-1DA0BA983B4E}" type="sibTrans" cxnId="{7DFBBB41-38E5-4D46-9C4C-51B94CF15067}">
      <dgm:prSet/>
      <dgm:spPr/>
      <dgm:t>
        <a:bodyPr/>
        <a:lstStyle/>
        <a:p>
          <a:endParaRPr lang="en-US"/>
        </a:p>
      </dgm:t>
    </dgm:pt>
    <dgm:pt modelId="{7F92D70B-E9C0-45F0-8670-460B814ACEAF}">
      <dgm:prSet/>
      <dgm:spPr/>
      <dgm:t>
        <a:bodyPr/>
        <a:lstStyle/>
        <a:p>
          <a:r>
            <a:rPr lang="en-US"/>
            <a:t>Developers share responsibility for security</a:t>
          </a:r>
        </a:p>
      </dgm:t>
    </dgm:pt>
    <dgm:pt modelId="{D1C1EF3B-B556-408B-BED0-A6F8D5170468}" type="parTrans" cxnId="{C640F635-3202-4626-BA61-AE64E6860F6C}">
      <dgm:prSet/>
      <dgm:spPr/>
      <dgm:t>
        <a:bodyPr/>
        <a:lstStyle/>
        <a:p>
          <a:endParaRPr lang="en-US"/>
        </a:p>
      </dgm:t>
    </dgm:pt>
    <dgm:pt modelId="{52FBA6A0-ACE3-4877-846D-E126A7FC3A94}" type="sibTrans" cxnId="{C640F635-3202-4626-BA61-AE64E6860F6C}">
      <dgm:prSet/>
      <dgm:spPr/>
      <dgm:t>
        <a:bodyPr/>
        <a:lstStyle/>
        <a:p>
          <a:endParaRPr lang="en-US"/>
        </a:p>
      </dgm:t>
    </dgm:pt>
    <dgm:pt modelId="{F6BF4FFA-2DB0-4B0C-8DBC-4813AD58F264}">
      <dgm:prSet/>
      <dgm:spPr/>
      <dgm:t>
        <a:bodyPr/>
        <a:lstStyle/>
        <a:p>
          <a:r>
            <a:rPr lang="en-US"/>
            <a:t>Tools for continuous security testing</a:t>
          </a:r>
        </a:p>
      </dgm:t>
    </dgm:pt>
    <dgm:pt modelId="{E869136D-2F29-46AA-8C19-0ED154807205}" type="parTrans" cxnId="{22F15783-0DBD-4ACF-8C03-096375A9060A}">
      <dgm:prSet/>
      <dgm:spPr/>
      <dgm:t>
        <a:bodyPr/>
        <a:lstStyle/>
        <a:p>
          <a:endParaRPr lang="en-US"/>
        </a:p>
      </dgm:t>
    </dgm:pt>
    <dgm:pt modelId="{64EAB793-3C34-43B3-8EBB-F1759C0054E0}" type="sibTrans" cxnId="{22F15783-0DBD-4ACF-8C03-096375A9060A}">
      <dgm:prSet/>
      <dgm:spPr/>
      <dgm:t>
        <a:bodyPr/>
        <a:lstStyle/>
        <a:p>
          <a:endParaRPr lang="en-US"/>
        </a:p>
      </dgm:t>
    </dgm:pt>
    <dgm:pt modelId="{DC406775-A834-47F1-8E82-B863C95CCE71}">
      <dgm:prSet/>
      <dgm:spPr/>
      <dgm:t>
        <a:bodyPr/>
        <a:lstStyle/>
        <a:p>
          <a:r>
            <a:rPr lang="en-US"/>
            <a:t>Early detection of vulnerabilities</a:t>
          </a:r>
        </a:p>
      </dgm:t>
    </dgm:pt>
    <dgm:pt modelId="{3E3DDB6E-9AF2-40E8-939D-1CE7980F332D}" type="parTrans" cxnId="{1B6F4F59-4A62-4A7A-A044-29E537440FD7}">
      <dgm:prSet/>
      <dgm:spPr/>
      <dgm:t>
        <a:bodyPr/>
        <a:lstStyle/>
        <a:p>
          <a:endParaRPr lang="en-US"/>
        </a:p>
      </dgm:t>
    </dgm:pt>
    <dgm:pt modelId="{B04D68DC-9828-491D-9C14-A2FB7D08AD70}" type="sibTrans" cxnId="{1B6F4F59-4A62-4A7A-A044-29E537440FD7}">
      <dgm:prSet/>
      <dgm:spPr/>
      <dgm:t>
        <a:bodyPr/>
        <a:lstStyle/>
        <a:p>
          <a:endParaRPr lang="en-US"/>
        </a:p>
      </dgm:t>
    </dgm:pt>
    <dgm:pt modelId="{328666F2-BDED-4A78-8382-091D54DE1BE7}">
      <dgm:prSet/>
      <dgm:spPr/>
      <dgm:t>
        <a:bodyPr/>
        <a:lstStyle/>
        <a:p>
          <a:r>
            <a:rPr lang="en-US"/>
            <a:t>Shift-left: fix issues before deployment</a:t>
          </a:r>
        </a:p>
      </dgm:t>
    </dgm:pt>
    <dgm:pt modelId="{026B4721-B103-4E7F-8802-4B8C5D4E2F02}" type="parTrans" cxnId="{93623996-9EAD-4AFF-9B83-FFF7C00D20E0}">
      <dgm:prSet/>
      <dgm:spPr/>
      <dgm:t>
        <a:bodyPr/>
        <a:lstStyle/>
        <a:p>
          <a:endParaRPr lang="en-US"/>
        </a:p>
      </dgm:t>
    </dgm:pt>
    <dgm:pt modelId="{53E79248-C5A4-4B04-A948-2EAE184B5331}" type="sibTrans" cxnId="{93623996-9EAD-4AFF-9B83-FFF7C00D20E0}">
      <dgm:prSet/>
      <dgm:spPr/>
      <dgm:t>
        <a:bodyPr/>
        <a:lstStyle/>
        <a:p>
          <a:endParaRPr lang="en-US"/>
        </a:p>
      </dgm:t>
    </dgm:pt>
    <dgm:pt modelId="{7ED2BCF1-FDB1-FA42-9B26-56BF15BF0BB2}" type="pres">
      <dgm:prSet presAssocID="{244F24A9-DEF5-4A94-B421-3076153F2522}" presName="linear" presStyleCnt="0">
        <dgm:presLayoutVars>
          <dgm:animLvl val="lvl"/>
          <dgm:resizeHandles val="exact"/>
        </dgm:presLayoutVars>
      </dgm:prSet>
      <dgm:spPr/>
    </dgm:pt>
    <dgm:pt modelId="{3B01AC6C-FDAE-FF4E-A428-B1D3B2FBAB99}" type="pres">
      <dgm:prSet presAssocID="{EA0170FD-23D9-4488-8EC1-E697A77E6D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480756-8FDF-1043-A9B6-FE2FD6DBD79B}" type="pres">
      <dgm:prSet presAssocID="{C427E6FE-3FD9-407B-8605-1DA0BA983B4E}" presName="spacer" presStyleCnt="0"/>
      <dgm:spPr/>
    </dgm:pt>
    <dgm:pt modelId="{81A21A20-660B-4E40-AA53-CCE25F84E634}" type="pres">
      <dgm:prSet presAssocID="{7F92D70B-E9C0-45F0-8670-460B814ACE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2C8ACA-E62B-CB47-A1B8-F69D7E7E4523}" type="pres">
      <dgm:prSet presAssocID="{52FBA6A0-ACE3-4877-846D-E126A7FC3A94}" presName="spacer" presStyleCnt="0"/>
      <dgm:spPr/>
    </dgm:pt>
    <dgm:pt modelId="{32F783D5-9154-1145-80EF-16A38297F770}" type="pres">
      <dgm:prSet presAssocID="{F6BF4FFA-2DB0-4B0C-8DBC-4813AD58F2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FB2C93-7D4D-6C4F-9141-85A07AF14766}" type="pres">
      <dgm:prSet presAssocID="{64EAB793-3C34-43B3-8EBB-F1759C0054E0}" presName="spacer" presStyleCnt="0"/>
      <dgm:spPr/>
    </dgm:pt>
    <dgm:pt modelId="{EC991954-2D26-A040-B669-C12FD09F053C}" type="pres">
      <dgm:prSet presAssocID="{DC406775-A834-47F1-8E82-B863C95CCE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2BFF94-1AFB-BB4E-B131-03E1587B429F}" type="pres">
      <dgm:prSet presAssocID="{B04D68DC-9828-491D-9C14-A2FB7D08AD70}" presName="spacer" presStyleCnt="0"/>
      <dgm:spPr/>
    </dgm:pt>
    <dgm:pt modelId="{F88C9D02-F91C-A847-BAB8-1BAF1A715520}" type="pres">
      <dgm:prSet presAssocID="{328666F2-BDED-4A78-8382-091D54DE1B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DAA525-77D1-BF44-9841-A333490DD1CB}" type="presOf" srcId="{DC406775-A834-47F1-8E82-B863C95CCE71}" destId="{EC991954-2D26-A040-B669-C12FD09F053C}" srcOrd="0" destOrd="0" presId="urn:microsoft.com/office/officeart/2005/8/layout/vList2"/>
    <dgm:cxn modelId="{BA13FF28-84EB-C940-BDE2-DCEFE754D4A9}" type="presOf" srcId="{EA0170FD-23D9-4488-8EC1-E697A77E6D5E}" destId="{3B01AC6C-FDAE-FF4E-A428-B1D3B2FBAB99}" srcOrd="0" destOrd="0" presId="urn:microsoft.com/office/officeart/2005/8/layout/vList2"/>
    <dgm:cxn modelId="{C69B0C32-2A51-E949-88BF-FAB4026770D1}" type="presOf" srcId="{328666F2-BDED-4A78-8382-091D54DE1BE7}" destId="{F88C9D02-F91C-A847-BAB8-1BAF1A715520}" srcOrd="0" destOrd="0" presId="urn:microsoft.com/office/officeart/2005/8/layout/vList2"/>
    <dgm:cxn modelId="{C640F635-3202-4626-BA61-AE64E6860F6C}" srcId="{244F24A9-DEF5-4A94-B421-3076153F2522}" destId="{7F92D70B-E9C0-45F0-8670-460B814ACEAF}" srcOrd="1" destOrd="0" parTransId="{D1C1EF3B-B556-408B-BED0-A6F8D5170468}" sibTransId="{52FBA6A0-ACE3-4877-846D-E126A7FC3A94}"/>
    <dgm:cxn modelId="{7DFBBB41-38E5-4D46-9C4C-51B94CF15067}" srcId="{244F24A9-DEF5-4A94-B421-3076153F2522}" destId="{EA0170FD-23D9-4488-8EC1-E697A77E6D5E}" srcOrd="0" destOrd="0" parTransId="{BC0FCF6E-5A62-43A5-ACE6-F14676D95992}" sibTransId="{C427E6FE-3FD9-407B-8605-1DA0BA983B4E}"/>
    <dgm:cxn modelId="{304CC749-FC1D-434A-A2D3-D8AD598EB1CB}" type="presOf" srcId="{7F92D70B-E9C0-45F0-8670-460B814ACEAF}" destId="{81A21A20-660B-4E40-AA53-CCE25F84E634}" srcOrd="0" destOrd="0" presId="urn:microsoft.com/office/officeart/2005/8/layout/vList2"/>
    <dgm:cxn modelId="{1B6F4F59-4A62-4A7A-A044-29E537440FD7}" srcId="{244F24A9-DEF5-4A94-B421-3076153F2522}" destId="{DC406775-A834-47F1-8E82-B863C95CCE71}" srcOrd="3" destOrd="0" parTransId="{3E3DDB6E-9AF2-40E8-939D-1CE7980F332D}" sibTransId="{B04D68DC-9828-491D-9C14-A2FB7D08AD70}"/>
    <dgm:cxn modelId="{22F15783-0DBD-4ACF-8C03-096375A9060A}" srcId="{244F24A9-DEF5-4A94-B421-3076153F2522}" destId="{F6BF4FFA-2DB0-4B0C-8DBC-4813AD58F264}" srcOrd="2" destOrd="0" parTransId="{E869136D-2F29-46AA-8C19-0ED154807205}" sibTransId="{64EAB793-3C34-43B3-8EBB-F1759C0054E0}"/>
    <dgm:cxn modelId="{901D0689-6E3E-F149-B302-01DA3E7C7682}" type="presOf" srcId="{F6BF4FFA-2DB0-4B0C-8DBC-4813AD58F264}" destId="{32F783D5-9154-1145-80EF-16A38297F770}" srcOrd="0" destOrd="0" presId="urn:microsoft.com/office/officeart/2005/8/layout/vList2"/>
    <dgm:cxn modelId="{7A783D8A-0F26-604D-B2A0-40DFAD0FDC85}" type="presOf" srcId="{244F24A9-DEF5-4A94-B421-3076153F2522}" destId="{7ED2BCF1-FDB1-FA42-9B26-56BF15BF0BB2}" srcOrd="0" destOrd="0" presId="urn:microsoft.com/office/officeart/2005/8/layout/vList2"/>
    <dgm:cxn modelId="{93623996-9EAD-4AFF-9B83-FFF7C00D20E0}" srcId="{244F24A9-DEF5-4A94-B421-3076153F2522}" destId="{328666F2-BDED-4A78-8382-091D54DE1BE7}" srcOrd="4" destOrd="0" parTransId="{026B4721-B103-4E7F-8802-4B8C5D4E2F02}" sibTransId="{53E79248-C5A4-4B04-A948-2EAE184B5331}"/>
    <dgm:cxn modelId="{A2BB0FC3-B898-5848-908F-B6F99452308D}" type="presParOf" srcId="{7ED2BCF1-FDB1-FA42-9B26-56BF15BF0BB2}" destId="{3B01AC6C-FDAE-FF4E-A428-B1D3B2FBAB99}" srcOrd="0" destOrd="0" presId="urn:microsoft.com/office/officeart/2005/8/layout/vList2"/>
    <dgm:cxn modelId="{8E25396B-1B05-7B40-BCC6-0361D702543F}" type="presParOf" srcId="{7ED2BCF1-FDB1-FA42-9B26-56BF15BF0BB2}" destId="{D0480756-8FDF-1043-A9B6-FE2FD6DBD79B}" srcOrd="1" destOrd="0" presId="urn:microsoft.com/office/officeart/2005/8/layout/vList2"/>
    <dgm:cxn modelId="{E9442C27-8C84-ED4D-83CC-CFF7ED06D75E}" type="presParOf" srcId="{7ED2BCF1-FDB1-FA42-9B26-56BF15BF0BB2}" destId="{81A21A20-660B-4E40-AA53-CCE25F84E634}" srcOrd="2" destOrd="0" presId="urn:microsoft.com/office/officeart/2005/8/layout/vList2"/>
    <dgm:cxn modelId="{74B6402B-0E63-AE42-A5F4-A09804C8FD94}" type="presParOf" srcId="{7ED2BCF1-FDB1-FA42-9B26-56BF15BF0BB2}" destId="{382C8ACA-E62B-CB47-A1B8-F69D7E7E4523}" srcOrd="3" destOrd="0" presId="urn:microsoft.com/office/officeart/2005/8/layout/vList2"/>
    <dgm:cxn modelId="{57B62C9D-F8F1-7743-B212-511849DFEF00}" type="presParOf" srcId="{7ED2BCF1-FDB1-FA42-9B26-56BF15BF0BB2}" destId="{32F783D5-9154-1145-80EF-16A38297F770}" srcOrd="4" destOrd="0" presId="urn:microsoft.com/office/officeart/2005/8/layout/vList2"/>
    <dgm:cxn modelId="{898A9AC5-9BA6-1A46-8913-E85F85DB5F50}" type="presParOf" srcId="{7ED2BCF1-FDB1-FA42-9B26-56BF15BF0BB2}" destId="{EBFB2C93-7D4D-6C4F-9141-85A07AF14766}" srcOrd="5" destOrd="0" presId="urn:microsoft.com/office/officeart/2005/8/layout/vList2"/>
    <dgm:cxn modelId="{D02486A1-8CEF-0D4D-A1C8-7494165D0C65}" type="presParOf" srcId="{7ED2BCF1-FDB1-FA42-9B26-56BF15BF0BB2}" destId="{EC991954-2D26-A040-B669-C12FD09F053C}" srcOrd="6" destOrd="0" presId="urn:microsoft.com/office/officeart/2005/8/layout/vList2"/>
    <dgm:cxn modelId="{796F2230-7BDB-9F4F-9A97-E5D807875FCE}" type="presParOf" srcId="{7ED2BCF1-FDB1-FA42-9B26-56BF15BF0BB2}" destId="{602BFF94-1AFB-BB4E-B131-03E1587B429F}" srcOrd="7" destOrd="0" presId="urn:microsoft.com/office/officeart/2005/8/layout/vList2"/>
    <dgm:cxn modelId="{E2B7F470-B115-E040-B200-0293551EFC0B}" type="presParOf" srcId="{7ED2BCF1-FDB1-FA42-9B26-56BF15BF0BB2}" destId="{F88C9D02-F91C-A847-BAB8-1BAF1A7155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01B8-B70E-4A58-AFB9-9ECAB9B0790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F28D70-0AEB-44D2-A8F2-64A47D3B1D5A}">
      <dgm:prSet/>
      <dgm:spPr/>
      <dgm:t>
        <a:bodyPr/>
        <a:lstStyle/>
        <a:p>
          <a:r>
            <a:rPr lang="en-US"/>
            <a:t>Reduce remediation costs</a:t>
          </a:r>
        </a:p>
      </dgm:t>
    </dgm:pt>
    <dgm:pt modelId="{21CEF027-457E-4206-978D-43495D6DEE64}" type="parTrans" cxnId="{EBF8C747-78DB-4E48-8EC8-BA8292D6A9FC}">
      <dgm:prSet/>
      <dgm:spPr/>
      <dgm:t>
        <a:bodyPr/>
        <a:lstStyle/>
        <a:p>
          <a:endParaRPr lang="en-US"/>
        </a:p>
      </dgm:t>
    </dgm:pt>
    <dgm:pt modelId="{5AFA53F6-239E-449F-8571-8FFE8D91100D}" type="sibTrans" cxnId="{EBF8C747-78DB-4E48-8EC8-BA8292D6A9FC}">
      <dgm:prSet/>
      <dgm:spPr/>
      <dgm:t>
        <a:bodyPr/>
        <a:lstStyle/>
        <a:p>
          <a:endParaRPr lang="en-US"/>
        </a:p>
      </dgm:t>
    </dgm:pt>
    <dgm:pt modelId="{131E5550-76D8-49B5-A048-4992579B2E0F}">
      <dgm:prSet/>
      <dgm:spPr/>
      <dgm:t>
        <a:bodyPr/>
        <a:lstStyle/>
        <a:p>
          <a:r>
            <a:rPr lang="en-US"/>
            <a:t>Prevent insecure code from reaching prod</a:t>
          </a:r>
        </a:p>
      </dgm:t>
    </dgm:pt>
    <dgm:pt modelId="{D9154025-458D-4DE5-BC81-1A620066FCF3}" type="parTrans" cxnId="{D87C52E4-C3BC-4651-B386-D847413142FB}">
      <dgm:prSet/>
      <dgm:spPr/>
      <dgm:t>
        <a:bodyPr/>
        <a:lstStyle/>
        <a:p>
          <a:endParaRPr lang="en-US"/>
        </a:p>
      </dgm:t>
    </dgm:pt>
    <dgm:pt modelId="{34ECE276-009F-48E1-909A-E5B792936531}" type="sibTrans" cxnId="{D87C52E4-C3BC-4651-B386-D847413142FB}">
      <dgm:prSet/>
      <dgm:spPr/>
      <dgm:t>
        <a:bodyPr/>
        <a:lstStyle/>
        <a:p>
          <a:endParaRPr lang="en-US"/>
        </a:p>
      </dgm:t>
    </dgm:pt>
    <dgm:pt modelId="{A3DA8CE7-6E8A-44B7-AB03-F4917D37B0BA}">
      <dgm:prSet/>
      <dgm:spPr/>
      <dgm:t>
        <a:bodyPr/>
        <a:lstStyle/>
        <a:p>
          <a:r>
            <a:rPr lang="en-US"/>
            <a:t>Integrate tools like SAST, DAST in CI</a:t>
          </a:r>
        </a:p>
      </dgm:t>
    </dgm:pt>
    <dgm:pt modelId="{536E53BC-B582-49EE-AF4A-EB5ED47DCD8E}" type="parTrans" cxnId="{27611A1F-78AC-4FB6-96AE-59C936597BD1}">
      <dgm:prSet/>
      <dgm:spPr/>
      <dgm:t>
        <a:bodyPr/>
        <a:lstStyle/>
        <a:p>
          <a:endParaRPr lang="en-US"/>
        </a:p>
      </dgm:t>
    </dgm:pt>
    <dgm:pt modelId="{6EE3BC0F-3D12-4627-9460-09FCC434A562}" type="sibTrans" cxnId="{27611A1F-78AC-4FB6-96AE-59C936597BD1}">
      <dgm:prSet/>
      <dgm:spPr/>
      <dgm:t>
        <a:bodyPr/>
        <a:lstStyle/>
        <a:p>
          <a:endParaRPr lang="en-US"/>
        </a:p>
      </dgm:t>
    </dgm:pt>
    <dgm:pt modelId="{61D06642-85ED-460C-8CB2-93FBA98AAD96}">
      <dgm:prSet/>
      <dgm:spPr/>
      <dgm:t>
        <a:bodyPr/>
        <a:lstStyle/>
        <a:p>
          <a:r>
            <a:rPr lang="en-US"/>
            <a:t>Avoid compliance issues early on</a:t>
          </a:r>
        </a:p>
      </dgm:t>
    </dgm:pt>
    <dgm:pt modelId="{4DDF8031-D571-44FD-8D80-2B988191803E}" type="parTrans" cxnId="{5B2237BE-01EE-4117-BD60-EE6B640CB764}">
      <dgm:prSet/>
      <dgm:spPr/>
      <dgm:t>
        <a:bodyPr/>
        <a:lstStyle/>
        <a:p>
          <a:endParaRPr lang="en-US"/>
        </a:p>
      </dgm:t>
    </dgm:pt>
    <dgm:pt modelId="{AA541D77-FE74-4D1B-9729-2ABEE9FD899B}" type="sibTrans" cxnId="{5B2237BE-01EE-4117-BD60-EE6B640CB764}">
      <dgm:prSet/>
      <dgm:spPr/>
      <dgm:t>
        <a:bodyPr/>
        <a:lstStyle/>
        <a:p>
          <a:endParaRPr lang="en-US"/>
        </a:p>
      </dgm:t>
    </dgm:pt>
    <dgm:pt modelId="{7CF7CD86-1F0A-4853-A25B-CEC7A5E557A6}">
      <dgm:prSet/>
      <dgm:spPr/>
      <dgm:t>
        <a:bodyPr/>
        <a:lstStyle/>
        <a:p>
          <a:r>
            <a:rPr lang="en-US"/>
            <a:t>Faster feedback improves development speed</a:t>
          </a:r>
        </a:p>
      </dgm:t>
    </dgm:pt>
    <dgm:pt modelId="{38A3223D-6C85-4C4F-B0E9-368BBF26504A}" type="parTrans" cxnId="{5A6936D8-3BFC-4966-BFAB-DEE26C68E84C}">
      <dgm:prSet/>
      <dgm:spPr/>
      <dgm:t>
        <a:bodyPr/>
        <a:lstStyle/>
        <a:p>
          <a:endParaRPr lang="en-US"/>
        </a:p>
      </dgm:t>
    </dgm:pt>
    <dgm:pt modelId="{8320AC9D-CD81-4599-85CE-BC4E5F673465}" type="sibTrans" cxnId="{5A6936D8-3BFC-4966-BFAB-DEE26C68E84C}">
      <dgm:prSet/>
      <dgm:spPr/>
      <dgm:t>
        <a:bodyPr/>
        <a:lstStyle/>
        <a:p>
          <a:endParaRPr lang="en-US"/>
        </a:p>
      </dgm:t>
    </dgm:pt>
    <dgm:pt modelId="{D872E7B1-C431-C04B-8448-D1921682E636}" type="pres">
      <dgm:prSet presAssocID="{662301B8-B70E-4A58-AFB9-9ECAB9B07904}" presName="Name0" presStyleCnt="0">
        <dgm:presLayoutVars>
          <dgm:dir/>
          <dgm:animLvl val="lvl"/>
          <dgm:resizeHandles val="exact"/>
        </dgm:presLayoutVars>
      </dgm:prSet>
      <dgm:spPr/>
    </dgm:pt>
    <dgm:pt modelId="{9DC1CEB5-F1D9-AE4B-8E06-D94E72A2B841}" type="pres">
      <dgm:prSet presAssocID="{7CF7CD86-1F0A-4853-A25B-CEC7A5E557A6}" presName="boxAndChildren" presStyleCnt="0"/>
      <dgm:spPr/>
    </dgm:pt>
    <dgm:pt modelId="{674EBB37-2FFF-9241-BDD3-770122FCD750}" type="pres">
      <dgm:prSet presAssocID="{7CF7CD86-1F0A-4853-A25B-CEC7A5E557A6}" presName="parentTextBox" presStyleLbl="node1" presStyleIdx="0" presStyleCnt="5"/>
      <dgm:spPr/>
    </dgm:pt>
    <dgm:pt modelId="{41E4C5E7-7034-F142-A43C-6E5D70FF84A1}" type="pres">
      <dgm:prSet presAssocID="{AA541D77-FE74-4D1B-9729-2ABEE9FD899B}" presName="sp" presStyleCnt="0"/>
      <dgm:spPr/>
    </dgm:pt>
    <dgm:pt modelId="{86DE2CF0-6C30-2A44-85E4-80B65159BCB5}" type="pres">
      <dgm:prSet presAssocID="{61D06642-85ED-460C-8CB2-93FBA98AAD96}" presName="arrowAndChildren" presStyleCnt="0"/>
      <dgm:spPr/>
    </dgm:pt>
    <dgm:pt modelId="{3A243381-04BA-0C4F-BD21-1B4F5DDAFBCC}" type="pres">
      <dgm:prSet presAssocID="{61D06642-85ED-460C-8CB2-93FBA98AAD96}" presName="parentTextArrow" presStyleLbl="node1" presStyleIdx="1" presStyleCnt="5"/>
      <dgm:spPr/>
    </dgm:pt>
    <dgm:pt modelId="{6828F738-EC41-CE4C-ACBB-40C8B2E1A7C1}" type="pres">
      <dgm:prSet presAssocID="{6EE3BC0F-3D12-4627-9460-09FCC434A562}" presName="sp" presStyleCnt="0"/>
      <dgm:spPr/>
    </dgm:pt>
    <dgm:pt modelId="{00DE2365-78ED-1F47-B6DE-6DF028543623}" type="pres">
      <dgm:prSet presAssocID="{A3DA8CE7-6E8A-44B7-AB03-F4917D37B0BA}" presName="arrowAndChildren" presStyleCnt="0"/>
      <dgm:spPr/>
    </dgm:pt>
    <dgm:pt modelId="{23E33DF6-E3F6-9F4F-83BE-B3CDAE266B0A}" type="pres">
      <dgm:prSet presAssocID="{A3DA8CE7-6E8A-44B7-AB03-F4917D37B0BA}" presName="parentTextArrow" presStyleLbl="node1" presStyleIdx="2" presStyleCnt="5"/>
      <dgm:spPr/>
    </dgm:pt>
    <dgm:pt modelId="{2E615690-7952-FD41-9FC4-53B1E4F2CD0C}" type="pres">
      <dgm:prSet presAssocID="{34ECE276-009F-48E1-909A-E5B792936531}" presName="sp" presStyleCnt="0"/>
      <dgm:spPr/>
    </dgm:pt>
    <dgm:pt modelId="{B24A1B21-25C3-2746-BD23-82362ADEA073}" type="pres">
      <dgm:prSet presAssocID="{131E5550-76D8-49B5-A048-4992579B2E0F}" presName="arrowAndChildren" presStyleCnt="0"/>
      <dgm:spPr/>
    </dgm:pt>
    <dgm:pt modelId="{3F108052-F001-114E-9200-367B7D14F39F}" type="pres">
      <dgm:prSet presAssocID="{131E5550-76D8-49B5-A048-4992579B2E0F}" presName="parentTextArrow" presStyleLbl="node1" presStyleIdx="3" presStyleCnt="5"/>
      <dgm:spPr/>
    </dgm:pt>
    <dgm:pt modelId="{901C3CC7-6709-6346-91D5-538A73D31040}" type="pres">
      <dgm:prSet presAssocID="{5AFA53F6-239E-449F-8571-8FFE8D91100D}" presName="sp" presStyleCnt="0"/>
      <dgm:spPr/>
    </dgm:pt>
    <dgm:pt modelId="{6C307DA0-8854-5B42-926A-CC11B48F9D55}" type="pres">
      <dgm:prSet presAssocID="{8AF28D70-0AEB-44D2-A8F2-64A47D3B1D5A}" presName="arrowAndChildren" presStyleCnt="0"/>
      <dgm:spPr/>
    </dgm:pt>
    <dgm:pt modelId="{DEC7AD8F-B634-524E-85CB-E45A06CA8F4C}" type="pres">
      <dgm:prSet presAssocID="{8AF28D70-0AEB-44D2-A8F2-64A47D3B1D5A}" presName="parentTextArrow" presStyleLbl="node1" presStyleIdx="4" presStyleCnt="5"/>
      <dgm:spPr/>
    </dgm:pt>
  </dgm:ptLst>
  <dgm:cxnLst>
    <dgm:cxn modelId="{6142BF06-436D-704F-8893-2A382DB7D07D}" type="presOf" srcId="{8AF28D70-0AEB-44D2-A8F2-64A47D3B1D5A}" destId="{DEC7AD8F-B634-524E-85CB-E45A06CA8F4C}" srcOrd="0" destOrd="0" presId="urn:microsoft.com/office/officeart/2005/8/layout/process4"/>
    <dgm:cxn modelId="{DA3FF010-7158-A84E-BB04-BBD2E47B439D}" type="presOf" srcId="{A3DA8CE7-6E8A-44B7-AB03-F4917D37B0BA}" destId="{23E33DF6-E3F6-9F4F-83BE-B3CDAE266B0A}" srcOrd="0" destOrd="0" presId="urn:microsoft.com/office/officeart/2005/8/layout/process4"/>
    <dgm:cxn modelId="{533B4E12-28BD-064D-924D-76840712F8EB}" type="presOf" srcId="{131E5550-76D8-49B5-A048-4992579B2E0F}" destId="{3F108052-F001-114E-9200-367B7D14F39F}" srcOrd="0" destOrd="0" presId="urn:microsoft.com/office/officeart/2005/8/layout/process4"/>
    <dgm:cxn modelId="{27611A1F-78AC-4FB6-96AE-59C936597BD1}" srcId="{662301B8-B70E-4A58-AFB9-9ECAB9B07904}" destId="{A3DA8CE7-6E8A-44B7-AB03-F4917D37B0BA}" srcOrd="2" destOrd="0" parTransId="{536E53BC-B582-49EE-AF4A-EB5ED47DCD8E}" sibTransId="{6EE3BC0F-3D12-4627-9460-09FCC434A562}"/>
    <dgm:cxn modelId="{EBF8C747-78DB-4E48-8EC8-BA8292D6A9FC}" srcId="{662301B8-B70E-4A58-AFB9-9ECAB9B07904}" destId="{8AF28D70-0AEB-44D2-A8F2-64A47D3B1D5A}" srcOrd="0" destOrd="0" parTransId="{21CEF027-457E-4206-978D-43495D6DEE64}" sibTransId="{5AFA53F6-239E-449F-8571-8FFE8D91100D}"/>
    <dgm:cxn modelId="{42222C85-50FD-AE4E-A710-5C43636A6EC3}" type="presOf" srcId="{662301B8-B70E-4A58-AFB9-9ECAB9B07904}" destId="{D872E7B1-C431-C04B-8448-D1921682E636}" srcOrd="0" destOrd="0" presId="urn:microsoft.com/office/officeart/2005/8/layout/process4"/>
    <dgm:cxn modelId="{8632FC96-1175-BF48-A38E-B31FF0B0F512}" type="presOf" srcId="{7CF7CD86-1F0A-4853-A25B-CEC7A5E557A6}" destId="{674EBB37-2FFF-9241-BDD3-770122FCD750}" srcOrd="0" destOrd="0" presId="urn:microsoft.com/office/officeart/2005/8/layout/process4"/>
    <dgm:cxn modelId="{5B2237BE-01EE-4117-BD60-EE6B640CB764}" srcId="{662301B8-B70E-4A58-AFB9-9ECAB9B07904}" destId="{61D06642-85ED-460C-8CB2-93FBA98AAD96}" srcOrd="3" destOrd="0" parTransId="{4DDF8031-D571-44FD-8D80-2B988191803E}" sibTransId="{AA541D77-FE74-4D1B-9729-2ABEE9FD899B}"/>
    <dgm:cxn modelId="{A35A0FC5-043D-1F47-9B76-3C703DA20727}" type="presOf" srcId="{61D06642-85ED-460C-8CB2-93FBA98AAD96}" destId="{3A243381-04BA-0C4F-BD21-1B4F5DDAFBCC}" srcOrd="0" destOrd="0" presId="urn:microsoft.com/office/officeart/2005/8/layout/process4"/>
    <dgm:cxn modelId="{5A6936D8-3BFC-4966-BFAB-DEE26C68E84C}" srcId="{662301B8-B70E-4A58-AFB9-9ECAB9B07904}" destId="{7CF7CD86-1F0A-4853-A25B-CEC7A5E557A6}" srcOrd="4" destOrd="0" parTransId="{38A3223D-6C85-4C4F-B0E9-368BBF26504A}" sibTransId="{8320AC9D-CD81-4599-85CE-BC4E5F673465}"/>
    <dgm:cxn modelId="{D87C52E4-C3BC-4651-B386-D847413142FB}" srcId="{662301B8-B70E-4A58-AFB9-9ECAB9B07904}" destId="{131E5550-76D8-49B5-A048-4992579B2E0F}" srcOrd="1" destOrd="0" parTransId="{D9154025-458D-4DE5-BC81-1A620066FCF3}" sibTransId="{34ECE276-009F-48E1-909A-E5B792936531}"/>
    <dgm:cxn modelId="{BA30E4A3-E5E3-1445-A286-629518614506}" type="presParOf" srcId="{D872E7B1-C431-C04B-8448-D1921682E636}" destId="{9DC1CEB5-F1D9-AE4B-8E06-D94E72A2B841}" srcOrd="0" destOrd="0" presId="urn:microsoft.com/office/officeart/2005/8/layout/process4"/>
    <dgm:cxn modelId="{D7F69E31-A57D-2140-8442-A2E9402FC961}" type="presParOf" srcId="{9DC1CEB5-F1D9-AE4B-8E06-D94E72A2B841}" destId="{674EBB37-2FFF-9241-BDD3-770122FCD750}" srcOrd="0" destOrd="0" presId="urn:microsoft.com/office/officeart/2005/8/layout/process4"/>
    <dgm:cxn modelId="{54EFE972-EB97-2F43-B10A-78754816423D}" type="presParOf" srcId="{D872E7B1-C431-C04B-8448-D1921682E636}" destId="{41E4C5E7-7034-F142-A43C-6E5D70FF84A1}" srcOrd="1" destOrd="0" presId="urn:microsoft.com/office/officeart/2005/8/layout/process4"/>
    <dgm:cxn modelId="{AD4E6F1B-6D35-EE40-B312-167C3F13FA9E}" type="presParOf" srcId="{D872E7B1-C431-C04B-8448-D1921682E636}" destId="{86DE2CF0-6C30-2A44-85E4-80B65159BCB5}" srcOrd="2" destOrd="0" presId="urn:microsoft.com/office/officeart/2005/8/layout/process4"/>
    <dgm:cxn modelId="{44F12FB7-0050-594C-A600-2F426D0905AD}" type="presParOf" srcId="{86DE2CF0-6C30-2A44-85E4-80B65159BCB5}" destId="{3A243381-04BA-0C4F-BD21-1B4F5DDAFBCC}" srcOrd="0" destOrd="0" presId="urn:microsoft.com/office/officeart/2005/8/layout/process4"/>
    <dgm:cxn modelId="{B94D9788-5357-894E-8CA5-513BD764F174}" type="presParOf" srcId="{D872E7B1-C431-C04B-8448-D1921682E636}" destId="{6828F738-EC41-CE4C-ACBB-40C8B2E1A7C1}" srcOrd="3" destOrd="0" presId="urn:microsoft.com/office/officeart/2005/8/layout/process4"/>
    <dgm:cxn modelId="{F49231BE-4CAC-C24D-BB3D-3C251C5217C1}" type="presParOf" srcId="{D872E7B1-C431-C04B-8448-D1921682E636}" destId="{00DE2365-78ED-1F47-B6DE-6DF028543623}" srcOrd="4" destOrd="0" presId="urn:microsoft.com/office/officeart/2005/8/layout/process4"/>
    <dgm:cxn modelId="{FC43645E-52D5-CD4C-99B4-5C96442BB285}" type="presParOf" srcId="{00DE2365-78ED-1F47-B6DE-6DF028543623}" destId="{23E33DF6-E3F6-9F4F-83BE-B3CDAE266B0A}" srcOrd="0" destOrd="0" presId="urn:microsoft.com/office/officeart/2005/8/layout/process4"/>
    <dgm:cxn modelId="{A3950D30-E509-BE48-AE1F-467573CA59D6}" type="presParOf" srcId="{D872E7B1-C431-C04B-8448-D1921682E636}" destId="{2E615690-7952-FD41-9FC4-53B1E4F2CD0C}" srcOrd="5" destOrd="0" presId="urn:microsoft.com/office/officeart/2005/8/layout/process4"/>
    <dgm:cxn modelId="{BF68F87A-26CB-284D-978C-B713BDF1AAD7}" type="presParOf" srcId="{D872E7B1-C431-C04B-8448-D1921682E636}" destId="{B24A1B21-25C3-2746-BD23-82362ADEA073}" srcOrd="6" destOrd="0" presId="urn:microsoft.com/office/officeart/2005/8/layout/process4"/>
    <dgm:cxn modelId="{8CEE9BB5-E767-F34E-872E-9973D7E748B4}" type="presParOf" srcId="{B24A1B21-25C3-2746-BD23-82362ADEA073}" destId="{3F108052-F001-114E-9200-367B7D14F39F}" srcOrd="0" destOrd="0" presId="urn:microsoft.com/office/officeart/2005/8/layout/process4"/>
    <dgm:cxn modelId="{CC531DA0-6DFA-3A40-95A7-F10B2840F786}" type="presParOf" srcId="{D872E7B1-C431-C04B-8448-D1921682E636}" destId="{901C3CC7-6709-6346-91D5-538A73D31040}" srcOrd="7" destOrd="0" presId="urn:microsoft.com/office/officeart/2005/8/layout/process4"/>
    <dgm:cxn modelId="{B85596AB-73BC-AE48-B358-565D878AE892}" type="presParOf" srcId="{D872E7B1-C431-C04B-8448-D1921682E636}" destId="{6C307DA0-8854-5B42-926A-CC11B48F9D55}" srcOrd="8" destOrd="0" presId="urn:microsoft.com/office/officeart/2005/8/layout/process4"/>
    <dgm:cxn modelId="{B927FA8C-8988-E748-8876-A8B895985B9F}" type="presParOf" srcId="{6C307DA0-8854-5B42-926A-CC11B48F9D55}" destId="{DEC7AD8F-B634-524E-85CB-E45A06CA8F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88B496-1A24-4A03-9929-61D1ED03E2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C6890B-1CC8-49BF-A881-F0B7A91AB099}">
      <dgm:prSet/>
      <dgm:spPr/>
      <dgm:t>
        <a:bodyPr/>
        <a:lstStyle/>
        <a:p>
          <a:r>
            <a:rPr lang="en-US"/>
            <a:t>SAST - Static Application Security Testing</a:t>
          </a:r>
        </a:p>
      </dgm:t>
    </dgm:pt>
    <dgm:pt modelId="{F402676A-C70F-4BB4-8204-B268D83F5A09}" type="parTrans" cxnId="{A0A52CD0-7CD1-4EB0-B3B1-82958DAD2D21}">
      <dgm:prSet/>
      <dgm:spPr/>
      <dgm:t>
        <a:bodyPr/>
        <a:lstStyle/>
        <a:p>
          <a:endParaRPr lang="en-US"/>
        </a:p>
      </dgm:t>
    </dgm:pt>
    <dgm:pt modelId="{F29BC7E3-BA46-469C-A0A2-74A8E8C21F08}" type="sibTrans" cxnId="{A0A52CD0-7CD1-4EB0-B3B1-82958DAD2D21}">
      <dgm:prSet/>
      <dgm:spPr/>
      <dgm:t>
        <a:bodyPr/>
        <a:lstStyle/>
        <a:p>
          <a:endParaRPr lang="en-US"/>
        </a:p>
      </dgm:t>
    </dgm:pt>
    <dgm:pt modelId="{3A2C7361-7280-4688-9721-E4B63A9392B6}">
      <dgm:prSet/>
      <dgm:spPr/>
      <dgm:t>
        <a:bodyPr/>
        <a:lstStyle/>
        <a:p>
          <a:r>
            <a:rPr lang="en-US"/>
            <a:t>DAST - Dynamic Application Security Testing</a:t>
          </a:r>
        </a:p>
      </dgm:t>
    </dgm:pt>
    <dgm:pt modelId="{FA6379D7-7948-498B-9616-4B98FEB98D97}" type="parTrans" cxnId="{DDC7390A-8B31-4B8E-8A6E-0F2D9F6BF302}">
      <dgm:prSet/>
      <dgm:spPr/>
      <dgm:t>
        <a:bodyPr/>
        <a:lstStyle/>
        <a:p>
          <a:endParaRPr lang="en-US"/>
        </a:p>
      </dgm:t>
    </dgm:pt>
    <dgm:pt modelId="{E3F3775C-35D0-4A11-A563-52643A252005}" type="sibTrans" cxnId="{DDC7390A-8B31-4B8E-8A6E-0F2D9F6BF302}">
      <dgm:prSet/>
      <dgm:spPr/>
      <dgm:t>
        <a:bodyPr/>
        <a:lstStyle/>
        <a:p>
          <a:endParaRPr lang="en-US"/>
        </a:p>
      </dgm:t>
    </dgm:pt>
    <dgm:pt modelId="{D06318F1-A7D0-408A-92F1-63DFDF077856}">
      <dgm:prSet/>
      <dgm:spPr/>
      <dgm:t>
        <a:bodyPr/>
        <a:lstStyle/>
        <a:p>
          <a:r>
            <a:rPr lang="en-US"/>
            <a:t>SCA - Software Composition Analysis</a:t>
          </a:r>
        </a:p>
      </dgm:t>
    </dgm:pt>
    <dgm:pt modelId="{76B250D9-B38E-4B7C-AB96-EAF97F5C7C51}" type="parTrans" cxnId="{70C6AA4B-171B-4544-8138-EDBA96754655}">
      <dgm:prSet/>
      <dgm:spPr/>
      <dgm:t>
        <a:bodyPr/>
        <a:lstStyle/>
        <a:p>
          <a:endParaRPr lang="en-US"/>
        </a:p>
      </dgm:t>
    </dgm:pt>
    <dgm:pt modelId="{206B4F59-A868-487B-AF18-C25BD1FA942A}" type="sibTrans" cxnId="{70C6AA4B-171B-4544-8138-EDBA96754655}">
      <dgm:prSet/>
      <dgm:spPr/>
      <dgm:t>
        <a:bodyPr/>
        <a:lstStyle/>
        <a:p>
          <a:endParaRPr lang="en-US"/>
        </a:p>
      </dgm:t>
    </dgm:pt>
    <dgm:pt modelId="{194F655B-C791-466B-9544-CDB6480D77CD}">
      <dgm:prSet/>
      <dgm:spPr/>
      <dgm:t>
        <a:bodyPr/>
        <a:lstStyle/>
        <a:p>
          <a:r>
            <a:rPr lang="en-US"/>
            <a:t>Secret Scanning - Detect exposed credentials</a:t>
          </a:r>
        </a:p>
      </dgm:t>
    </dgm:pt>
    <dgm:pt modelId="{EA2D6001-8CC5-4363-9B41-599FA2399DE8}" type="parTrans" cxnId="{3315F3F6-0C4B-49D1-80A6-07E8644E4F57}">
      <dgm:prSet/>
      <dgm:spPr/>
      <dgm:t>
        <a:bodyPr/>
        <a:lstStyle/>
        <a:p>
          <a:endParaRPr lang="en-US"/>
        </a:p>
      </dgm:t>
    </dgm:pt>
    <dgm:pt modelId="{694AD805-F5C3-413E-818D-DE50D0AD5C7E}" type="sibTrans" cxnId="{3315F3F6-0C4B-49D1-80A6-07E8644E4F57}">
      <dgm:prSet/>
      <dgm:spPr/>
      <dgm:t>
        <a:bodyPr/>
        <a:lstStyle/>
        <a:p>
          <a:endParaRPr lang="en-US"/>
        </a:p>
      </dgm:t>
    </dgm:pt>
    <dgm:pt modelId="{AAE82C00-19F4-4CDD-810A-659E20092071}">
      <dgm:prSet/>
      <dgm:spPr/>
      <dgm:t>
        <a:bodyPr/>
        <a:lstStyle/>
        <a:p>
          <a:r>
            <a:rPr lang="en-US"/>
            <a:t>Container/Image scanning for CI/CD artifacts</a:t>
          </a:r>
        </a:p>
      </dgm:t>
    </dgm:pt>
    <dgm:pt modelId="{E9349CBF-D8C4-4256-9310-D88194B4E7F3}" type="parTrans" cxnId="{64AD3C5B-DC73-45B5-B909-4C4E6BD11042}">
      <dgm:prSet/>
      <dgm:spPr/>
      <dgm:t>
        <a:bodyPr/>
        <a:lstStyle/>
        <a:p>
          <a:endParaRPr lang="en-US"/>
        </a:p>
      </dgm:t>
    </dgm:pt>
    <dgm:pt modelId="{636591E9-EB88-4819-A482-7DE43A1D1388}" type="sibTrans" cxnId="{64AD3C5B-DC73-45B5-B909-4C4E6BD11042}">
      <dgm:prSet/>
      <dgm:spPr/>
      <dgm:t>
        <a:bodyPr/>
        <a:lstStyle/>
        <a:p>
          <a:endParaRPr lang="en-US"/>
        </a:p>
      </dgm:t>
    </dgm:pt>
    <dgm:pt modelId="{51364001-B29B-D141-ACAC-01EA1B69B2A1}" type="pres">
      <dgm:prSet presAssocID="{EF88B496-1A24-4A03-9929-61D1ED03E2FD}" presName="linear" presStyleCnt="0">
        <dgm:presLayoutVars>
          <dgm:animLvl val="lvl"/>
          <dgm:resizeHandles val="exact"/>
        </dgm:presLayoutVars>
      </dgm:prSet>
      <dgm:spPr/>
    </dgm:pt>
    <dgm:pt modelId="{E01A70B3-76CF-FF45-BD4C-C76509A5E4A3}" type="pres">
      <dgm:prSet presAssocID="{34C6890B-1CC8-49BF-A881-F0B7A91AB0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5980B8-BBE0-FB47-9D90-8281CABB18C2}" type="pres">
      <dgm:prSet presAssocID="{F29BC7E3-BA46-469C-A0A2-74A8E8C21F08}" presName="spacer" presStyleCnt="0"/>
      <dgm:spPr/>
    </dgm:pt>
    <dgm:pt modelId="{DCD0DE2C-731C-0547-B980-F365C7EB0BBC}" type="pres">
      <dgm:prSet presAssocID="{3A2C7361-7280-4688-9721-E4B63A9392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BA8CAE-B733-AE43-B8AA-BCD2EEB81DB7}" type="pres">
      <dgm:prSet presAssocID="{E3F3775C-35D0-4A11-A563-52643A252005}" presName="spacer" presStyleCnt="0"/>
      <dgm:spPr/>
    </dgm:pt>
    <dgm:pt modelId="{6B00B61D-109D-AC45-B629-0FFCA5F27F9A}" type="pres">
      <dgm:prSet presAssocID="{D06318F1-A7D0-408A-92F1-63DFDF0778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863B03B-6DDC-2649-909D-31A1C035C0B1}" type="pres">
      <dgm:prSet presAssocID="{206B4F59-A868-487B-AF18-C25BD1FA942A}" presName="spacer" presStyleCnt="0"/>
      <dgm:spPr/>
    </dgm:pt>
    <dgm:pt modelId="{5FAA87FF-8C69-CE48-9695-A276FF71AB02}" type="pres">
      <dgm:prSet presAssocID="{194F655B-C791-466B-9544-CDB6480D77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D6098F-8722-B943-8C1B-8BE11D0CE1A5}" type="pres">
      <dgm:prSet presAssocID="{694AD805-F5C3-413E-818D-DE50D0AD5C7E}" presName="spacer" presStyleCnt="0"/>
      <dgm:spPr/>
    </dgm:pt>
    <dgm:pt modelId="{3EE89305-FD65-484E-BB74-E45734199488}" type="pres">
      <dgm:prSet presAssocID="{AAE82C00-19F4-4CDD-810A-659E20092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C7390A-8B31-4B8E-8A6E-0F2D9F6BF302}" srcId="{EF88B496-1A24-4A03-9929-61D1ED03E2FD}" destId="{3A2C7361-7280-4688-9721-E4B63A9392B6}" srcOrd="1" destOrd="0" parTransId="{FA6379D7-7948-498B-9616-4B98FEB98D97}" sibTransId="{E3F3775C-35D0-4A11-A563-52643A252005}"/>
    <dgm:cxn modelId="{1E3D131D-3765-844B-9748-AE83754B6A56}" type="presOf" srcId="{AAE82C00-19F4-4CDD-810A-659E20092071}" destId="{3EE89305-FD65-484E-BB74-E45734199488}" srcOrd="0" destOrd="0" presId="urn:microsoft.com/office/officeart/2005/8/layout/vList2"/>
    <dgm:cxn modelId="{D69B0F20-559F-1C43-B7EE-E1B6746EE214}" type="presOf" srcId="{3A2C7361-7280-4688-9721-E4B63A9392B6}" destId="{DCD0DE2C-731C-0547-B980-F365C7EB0BBC}" srcOrd="0" destOrd="0" presId="urn:microsoft.com/office/officeart/2005/8/layout/vList2"/>
    <dgm:cxn modelId="{70C6AA4B-171B-4544-8138-EDBA96754655}" srcId="{EF88B496-1A24-4A03-9929-61D1ED03E2FD}" destId="{D06318F1-A7D0-408A-92F1-63DFDF077856}" srcOrd="2" destOrd="0" parTransId="{76B250D9-B38E-4B7C-AB96-EAF97F5C7C51}" sibTransId="{206B4F59-A868-487B-AF18-C25BD1FA942A}"/>
    <dgm:cxn modelId="{FE0F6B4C-6063-4C41-9884-2193A41DA6B7}" type="presOf" srcId="{EF88B496-1A24-4A03-9929-61D1ED03E2FD}" destId="{51364001-B29B-D141-ACAC-01EA1B69B2A1}" srcOrd="0" destOrd="0" presId="urn:microsoft.com/office/officeart/2005/8/layout/vList2"/>
    <dgm:cxn modelId="{64AD3C5B-DC73-45B5-B909-4C4E6BD11042}" srcId="{EF88B496-1A24-4A03-9929-61D1ED03E2FD}" destId="{AAE82C00-19F4-4CDD-810A-659E20092071}" srcOrd="4" destOrd="0" parTransId="{E9349CBF-D8C4-4256-9310-D88194B4E7F3}" sibTransId="{636591E9-EB88-4819-A482-7DE43A1D1388}"/>
    <dgm:cxn modelId="{EB9E6267-4A20-7E4C-85A0-7D1B9F3CBABD}" type="presOf" srcId="{D06318F1-A7D0-408A-92F1-63DFDF077856}" destId="{6B00B61D-109D-AC45-B629-0FFCA5F27F9A}" srcOrd="0" destOrd="0" presId="urn:microsoft.com/office/officeart/2005/8/layout/vList2"/>
    <dgm:cxn modelId="{A0A52CD0-7CD1-4EB0-B3B1-82958DAD2D21}" srcId="{EF88B496-1A24-4A03-9929-61D1ED03E2FD}" destId="{34C6890B-1CC8-49BF-A881-F0B7A91AB099}" srcOrd="0" destOrd="0" parTransId="{F402676A-C70F-4BB4-8204-B268D83F5A09}" sibTransId="{F29BC7E3-BA46-469C-A0A2-74A8E8C21F08}"/>
    <dgm:cxn modelId="{EE783AD6-8451-F24C-92D6-308B32758E90}" type="presOf" srcId="{194F655B-C791-466B-9544-CDB6480D77CD}" destId="{5FAA87FF-8C69-CE48-9695-A276FF71AB02}" srcOrd="0" destOrd="0" presId="urn:microsoft.com/office/officeart/2005/8/layout/vList2"/>
    <dgm:cxn modelId="{538FD4DE-3EC9-E640-BB58-8A9D19EEEDE4}" type="presOf" srcId="{34C6890B-1CC8-49BF-A881-F0B7A91AB099}" destId="{E01A70B3-76CF-FF45-BD4C-C76509A5E4A3}" srcOrd="0" destOrd="0" presId="urn:microsoft.com/office/officeart/2005/8/layout/vList2"/>
    <dgm:cxn modelId="{3315F3F6-0C4B-49D1-80A6-07E8644E4F57}" srcId="{EF88B496-1A24-4A03-9929-61D1ED03E2FD}" destId="{194F655B-C791-466B-9544-CDB6480D77CD}" srcOrd="3" destOrd="0" parTransId="{EA2D6001-8CC5-4363-9B41-599FA2399DE8}" sibTransId="{694AD805-F5C3-413E-818D-DE50D0AD5C7E}"/>
    <dgm:cxn modelId="{F7690698-4A2B-7546-B753-D444A1040327}" type="presParOf" srcId="{51364001-B29B-D141-ACAC-01EA1B69B2A1}" destId="{E01A70B3-76CF-FF45-BD4C-C76509A5E4A3}" srcOrd="0" destOrd="0" presId="urn:microsoft.com/office/officeart/2005/8/layout/vList2"/>
    <dgm:cxn modelId="{F2B6D173-99A1-B94B-A690-36C6267DAC81}" type="presParOf" srcId="{51364001-B29B-D141-ACAC-01EA1B69B2A1}" destId="{0C5980B8-BBE0-FB47-9D90-8281CABB18C2}" srcOrd="1" destOrd="0" presId="urn:microsoft.com/office/officeart/2005/8/layout/vList2"/>
    <dgm:cxn modelId="{B3C83EA8-0723-5745-897B-2DD9DB89EEFF}" type="presParOf" srcId="{51364001-B29B-D141-ACAC-01EA1B69B2A1}" destId="{DCD0DE2C-731C-0547-B980-F365C7EB0BBC}" srcOrd="2" destOrd="0" presId="urn:microsoft.com/office/officeart/2005/8/layout/vList2"/>
    <dgm:cxn modelId="{7DF8877D-0AEB-2541-B731-87D9CDEC79CD}" type="presParOf" srcId="{51364001-B29B-D141-ACAC-01EA1B69B2A1}" destId="{ACBA8CAE-B733-AE43-B8AA-BCD2EEB81DB7}" srcOrd="3" destOrd="0" presId="urn:microsoft.com/office/officeart/2005/8/layout/vList2"/>
    <dgm:cxn modelId="{0C16A522-45E5-BF43-BC33-4F755716996F}" type="presParOf" srcId="{51364001-B29B-D141-ACAC-01EA1B69B2A1}" destId="{6B00B61D-109D-AC45-B629-0FFCA5F27F9A}" srcOrd="4" destOrd="0" presId="urn:microsoft.com/office/officeart/2005/8/layout/vList2"/>
    <dgm:cxn modelId="{D3192BB0-045C-A14B-95AB-039ECA6E0C60}" type="presParOf" srcId="{51364001-B29B-D141-ACAC-01EA1B69B2A1}" destId="{7863B03B-6DDC-2649-909D-31A1C035C0B1}" srcOrd="5" destOrd="0" presId="urn:microsoft.com/office/officeart/2005/8/layout/vList2"/>
    <dgm:cxn modelId="{E4CFF247-40D5-A749-9CCF-2F5AF67A4DD5}" type="presParOf" srcId="{51364001-B29B-D141-ACAC-01EA1B69B2A1}" destId="{5FAA87FF-8C69-CE48-9695-A276FF71AB02}" srcOrd="6" destOrd="0" presId="urn:microsoft.com/office/officeart/2005/8/layout/vList2"/>
    <dgm:cxn modelId="{6FA95F98-0E7D-934B-BFFD-4F442751F5F3}" type="presParOf" srcId="{51364001-B29B-D141-ACAC-01EA1B69B2A1}" destId="{A2D6098F-8722-B943-8C1B-8BE11D0CE1A5}" srcOrd="7" destOrd="0" presId="urn:microsoft.com/office/officeart/2005/8/layout/vList2"/>
    <dgm:cxn modelId="{EDA31E6E-D289-CD48-9729-406A86272E35}" type="presParOf" srcId="{51364001-B29B-D141-ACAC-01EA1B69B2A1}" destId="{3EE89305-FD65-484E-BB74-E4573419948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081666-5297-4C3E-8356-C8B2C35F7E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808601-380D-48FD-B50E-10178EF0CC5D}">
      <dgm:prSet/>
      <dgm:spPr/>
      <dgm:t>
        <a:bodyPr/>
        <a:lstStyle/>
        <a:p>
          <a:r>
            <a:rPr lang="en-US"/>
            <a:t>Use a GitHub repo with a sample app</a:t>
          </a:r>
        </a:p>
      </dgm:t>
    </dgm:pt>
    <dgm:pt modelId="{A36E9286-734C-408A-8925-65F97E679608}" type="parTrans" cxnId="{0A647B12-B1B2-4B55-AAC0-EF2704FB7785}">
      <dgm:prSet/>
      <dgm:spPr/>
      <dgm:t>
        <a:bodyPr/>
        <a:lstStyle/>
        <a:p>
          <a:endParaRPr lang="en-US"/>
        </a:p>
      </dgm:t>
    </dgm:pt>
    <dgm:pt modelId="{E1AD3F9C-6EBF-45E2-9E8E-86E3F1EDA6C2}" type="sibTrans" cxnId="{0A647B12-B1B2-4B55-AAC0-EF2704FB7785}">
      <dgm:prSet/>
      <dgm:spPr/>
      <dgm:t>
        <a:bodyPr/>
        <a:lstStyle/>
        <a:p>
          <a:endParaRPr lang="en-US"/>
        </a:p>
      </dgm:t>
    </dgm:pt>
    <dgm:pt modelId="{49369B6A-73D2-4A64-BB90-C1E0F63D930A}">
      <dgm:prSet/>
      <dgm:spPr/>
      <dgm:t>
        <a:bodyPr/>
        <a:lstStyle/>
        <a:p>
          <a:r>
            <a:rPr lang="en-US"/>
            <a:t>Language: Python or Node.js</a:t>
          </a:r>
        </a:p>
      </dgm:t>
    </dgm:pt>
    <dgm:pt modelId="{005A0367-ACEB-4C26-8CBD-7685CD6944BA}" type="parTrans" cxnId="{38439B98-B900-4F4A-8250-8FDB02FEC830}">
      <dgm:prSet/>
      <dgm:spPr/>
      <dgm:t>
        <a:bodyPr/>
        <a:lstStyle/>
        <a:p>
          <a:endParaRPr lang="en-US"/>
        </a:p>
      </dgm:t>
    </dgm:pt>
    <dgm:pt modelId="{F9665EFF-28E6-4741-919A-7CF5FBDDBDFB}" type="sibTrans" cxnId="{38439B98-B900-4F4A-8250-8FDB02FEC830}">
      <dgm:prSet/>
      <dgm:spPr/>
      <dgm:t>
        <a:bodyPr/>
        <a:lstStyle/>
        <a:p>
          <a:endParaRPr lang="en-US"/>
        </a:p>
      </dgm:t>
    </dgm:pt>
    <dgm:pt modelId="{39BF58CD-59E3-4AD4-836C-A0A60835C8FD}">
      <dgm:prSet/>
      <dgm:spPr/>
      <dgm:t>
        <a:bodyPr/>
        <a:lstStyle/>
        <a:p>
          <a:r>
            <a:rPr lang="en-US"/>
            <a:t>Add tests, linter, and build steps</a:t>
          </a:r>
        </a:p>
      </dgm:t>
    </dgm:pt>
    <dgm:pt modelId="{64FE8AED-F35B-44BA-BB0D-F65D2DDDF7B1}" type="parTrans" cxnId="{9CA30549-C69F-4705-86EB-AA83047806F4}">
      <dgm:prSet/>
      <dgm:spPr/>
      <dgm:t>
        <a:bodyPr/>
        <a:lstStyle/>
        <a:p>
          <a:endParaRPr lang="en-US"/>
        </a:p>
      </dgm:t>
    </dgm:pt>
    <dgm:pt modelId="{CD718DDE-95B9-40CB-BE46-046C9768F53F}" type="sibTrans" cxnId="{9CA30549-C69F-4705-86EB-AA83047806F4}">
      <dgm:prSet/>
      <dgm:spPr/>
      <dgm:t>
        <a:bodyPr/>
        <a:lstStyle/>
        <a:p>
          <a:endParaRPr lang="en-US"/>
        </a:p>
      </dgm:t>
    </dgm:pt>
    <dgm:pt modelId="{122C9B5D-F359-4419-9144-B846A2E511E6}">
      <dgm:prSet/>
      <dgm:spPr/>
      <dgm:t>
        <a:bodyPr/>
        <a:lstStyle/>
        <a:p>
          <a:r>
            <a:rPr lang="en-US"/>
            <a:t>Create `.github/workflows/main.yml` file</a:t>
          </a:r>
        </a:p>
      </dgm:t>
    </dgm:pt>
    <dgm:pt modelId="{50E359E0-3057-4302-8232-172D855C3029}" type="parTrans" cxnId="{CADF5F1C-1138-4B1F-8BFC-1577FEF21C7C}">
      <dgm:prSet/>
      <dgm:spPr/>
      <dgm:t>
        <a:bodyPr/>
        <a:lstStyle/>
        <a:p>
          <a:endParaRPr lang="en-US"/>
        </a:p>
      </dgm:t>
    </dgm:pt>
    <dgm:pt modelId="{116838DE-03AB-4323-AD74-7219A48DBC3D}" type="sibTrans" cxnId="{CADF5F1C-1138-4B1F-8BFC-1577FEF21C7C}">
      <dgm:prSet/>
      <dgm:spPr/>
      <dgm:t>
        <a:bodyPr/>
        <a:lstStyle/>
        <a:p>
          <a:endParaRPr lang="en-US"/>
        </a:p>
      </dgm:t>
    </dgm:pt>
    <dgm:pt modelId="{C5531823-2820-4447-80FC-6505C1A8A474}">
      <dgm:prSet/>
      <dgm:spPr/>
      <dgm:t>
        <a:bodyPr/>
        <a:lstStyle/>
        <a:p>
          <a:r>
            <a:rPr lang="en-US"/>
            <a:t>Validate workflow runs in Actions tab</a:t>
          </a:r>
        </a:p>
      </dgm:t>
    </dgm:pt>
    <dgm:pt modelId="{292F4A44-4757-429B-838B-8A13C9C1FABF}" type="parTrans" cxnId="{2E2289EF-890F-4387-AE8A-541C87C7F808}">
      <dgm:prSet/>
      <dgm:spPr/>
      <dgm:t>
        <a:bodyPr/>
        <a:lstStyle/>
        <a:p>
          <a:endParaRPr lang="en-US"/>
        </a:p>
      </dgm:t>
    </dgm:pt>
    <dgm:pt modelId="{0E3C56DE-414F-4031-B998-DF12C19C2B58}" type="sibTrans" cxnId="{2E2289EF-890F-4387-AE8A-541C87C7F808}">
      <dgm:prSet/>
      <dgm:spPr/>
      <dgm:t>
        <a:bodyPr/>
        <a:lstStyle/>
        <a:p>
          <a:endParaRPr lang="en-US"/>
        </a:p>
      </dgm:t>
    </dgm:pt>
    <dgm:pt modelId="{D35BBEF5-C055-694B-B2E8-84D168DE3BB2}" type="pres">
      <dgm:prSet presAssocID="{3C081666-5297-4C3E-8356-C8B2C35F7E59}" presName="linear" presStyleCnt="0">
        <dgm:presLayoutVars>
          <dgm:animLvl val="lvl"/>
          <dgm:resizeHandles val="exact"/>
        </dgm:presLayoutVars>
      </dgm:prSet>
      <dgm:spPr/>
    </dgm:pt>
    <dgm:pt modelId="{DB0B5201-BDB8-884C-887F-DBD5BFA05B60}" type="pres">
      <dgm:prSet presAssocID="{9F808601-380D-48FD-B50E-10178EF0CC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5A2B29-C1C4-E74C-B005-5DE1F69E25F0}" type="pres">
      <dgm:prSet presAssocID="{E1AD3F9C-6EBF-45E2-9E8E-86E3F1EDA6C2}" presName="spacer" presStyleCnt="0"/>
      <dgm:spPr/>
    </dgm:pt>
    <dgm:pt modelId="{EA46C1ED-D7F6-3140-9609-FBE29BD03D9E}" type="pres">
      <dgm:prSet presAssocID="{49369B6A-73D2-4A64-BB90-C1E0F63D93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D9178D-78F5-1A4C-AE5D-40DC627B9C35}" type="pres">
      <dgm:prSet presAssocID="{F9665EFF-28E6-4741-919A-7CF5FBDDBDFB}" presName="spacer" presStyleCnt="0"/>
      <dgm:spPr/>
    </dgm:pt>
    <dgm:pt modelId="{E8E7BCC2-B36A-2A49-882B-D9F84FC994D5}" type="pres">
      <dgm:prSet presAssocID="{39BF58CD-59E3-4AD4-836C-A0A60835C8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F51E33-852F-E74E-8E8A-A70786D7F80B}" type="pres">
      <dgm:prSet presAssocID="{CD718DDE-95B9-40CB-BE46-046C9768F53F}" presName="spacer" presStyleCnt="0"/>
      <dgm:spPr/>
    </dgm:pt>
    <dgm:pt modelId="{CD0E686E-40C8-4C45-87E9-E652E2D35426}" type="pres">
      <dgm:prSet presAssocID="{122C9B5D-F359-4419-9144-B846A2E511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0C53B3-F4A0-D948-8645-C5E50CACC736}" type="pres">
      <dgm:prSet presAssocID="{116838DE-03AB-4323-AD74-7219A48DBC3D}" presName="spacer" presStyleCnt="0"/>
      <dgm:spPr/>
    </dgm:pt>
    <dgm:pt modelId="{F4D1ABE2-0EA7-7742-B815-4EC1132F0853}" type="pres">
      <dgm:prSet presAssocID="{C5531823-2820-4447-80FC-6505C1A8A4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A647B12-B1B2-4B55-AAC0-EF2704FB7785}" srcId="{3C081666-5297-4C3E-8356-C8B2C35F7E59}" destId="{9F808601-380D-48FD-B50E-10178EF0CC5D}" srcOrd="0" destOrd="0" parTransId="{A36E9286-734C-408A-8925-65F97E679608}" sibTransId="{E1AD3F9C-6EBF-45E2-9E8E-86E3F1EDA6C2}"/>
    <dgm:cxn modelId="{CADF5F1C-1138-4B1F-8BFC-1577FEF21C7C}" srcId="{3C081666-5297-4C3E-8356-C8B2C35F7E59}" destId="{122C9B5D-F359-4419-9144-B846A2E511E6}" srcOrd="3" destOrd="0" parTransId="{50E359E0-3057-4302-8232-172D855C3029}" sibTransId="{116838DE-03AB-4323-AD74-7219A48DBC3D}"/>
    <dgm:cxn modelId="{9085233B-6DF1-BC4B-A602-F818263B9154}" type="presOf" srcId="{49369B6A-73D2-4A64-BB90-C1E0F63D930A}" destId="{EA46C1ED-D7F6-3140-9609-FBE29BD03D9E}" srcOrd="0" destOrd="0" presId="urn:microsoft.com/office/officeart/2005/8/layout/vList2"/>
    <dgm:cxn modelId="{9CA30549-C69F-4705-86EB-AA83047806F4}" srcId="{3C081666-5297-4C3E-8356-C8B2C35F7E59}" destId="{39BF58CD-59E3-4AD4-836C-A0A60835C8FD}" srcOrd="2" destOrd="0" parTransId="{64FE8AED-F35B-44BA-BB0D-F65D2DDDF7B1}" sibTransId="{CD718DDE-95B9-40CB-BE46-046C9768F53F}"/>
    <dgm:cxn modelId="{C750BA65-DCEB-A444-954A-C2B779273FAE}" type="presOf" srcId="{3C081666-5297-4C3E-8356-C8B2C35F7E59}" destId="{D35BBEF5-C055-694B-B2E8-84D168DE3BB2}" srcOrd="0" destOrd="0" presId="urn:microsoft.com/office/officeart/2005/8/layout/vList2"/>
    <dgm:cxn modelId="{38439B98-B900-4F4A-8250-8FDB02FEC830}" srcId="{3C081666-5297-4C3E-8356-C8B2C35F7E59}" destId="{49369B6A-73D2-4A64-BB90-C1E0F63D930A}" srcOrd="1" destOrd="0" parTransId="{005A0367-ACEB-4C26-8CBD-7685CD6944BA}" sibTransId="{F9665EFF-28E6-4741-919A-7CF5FBDDBDFB}"/>
    <dgm:cxn modelId="{0D1721BF-DDB8-C444-BE23-15AA0C490FD5}" type="presOf" srcId="{9F808601-380D-48FD-B50E-10178EF0CC5D}" destId="{DB0B5201-BDB8-884C-887F-DBD5BFA05B60}" srcOrd="0" destOrd="0" presId="urn:microsoft.com/office/officeart/2005/8/layout/vList2"/>
    <dgm:cxn modelId="{CD795EDD-4D41-0B4D-8CB0-B4EEAB368C75}" type="presOf" srcId="{39BF58CD-59E3-4AD4-836C-A0A60835C8FD}" destId="{E8E7BCC2-B36A-2A49-882B-D9F84FC994D5}" srcOrd="0" destOrd="0" presId="urn:microsoft.com/office/officeart/2005/8/layout/vList2"/>
    <dgm:cxn modelId="{F9AA33E1-7993-A345-B8A1-04EB589AB1C8}" type="presOf" srcId="{C5531823-2820-4447-80FC-6505C1A8A474}" destId="{F4D1ABE2-0EA7-7742-B815-4EC1132F0853}" srcOrd="0" destOrd="0" presId="urn:microsoft.com/office/officeart/2005/8/layout/vList2"/>
    <dgm:cxn modelId="{2E2289EF-890F-4387-AE8A-541C87C7F808}" srcId="{3C081666-5297-4C3E-8356-C8B2C35F7E59}" destId="{C5531823-2820-4447-80FC-6505C1A8A474}" srcOrd="4" destOrd="0" parTransId="{292F4A44-4757-429B-838B-8A13C9C1FABF}" sibTransId="{0E3C56DE-414F-4031-B998-DF12C19C2B58}"/>
    <dgm:cxn modelId="{7D8595F2-9394-9748-8DF2-17BAC30A09D4}" type="presOf" srcId="{122C9B5D-F359-4419-9144-B846A2E511E6}" destId="{CD0E686E-40C8-4C45-87E9-E652E2D35426}" srcOrd="0" destOrd="0" presId="urn:microsoft.com/office/officeart/2005/8/layout/vList2"/>
    <dgm:cxn modelId="{F9D5BD73-6663-D546-B9AB-43BEB60AEC96}" type="presParOf" srcId="{D35BBEF5-C055-694B-B2E8-84D168DE3BB2}" destId="{DB0B5201-BDB8-884C-887F-DBD5BFA05B60}" srcOrd="0" destOrd="0" presId="urn:microsoft.com/office/officeart/2005/8/layout/vList2"/>
    <dgm:cxn modelId="{D6AA7D10-3250-1143-9D37-584A5D419BA0}" type="presParOf" srcId="{D35BBEF5-C055-694B-B2E8-84D168DE3BB2}" destId="{515A2B29-C1C4-E74C-B005-5DE1F69E25F0}" srcOrd="1" destOrd="0" presId="urn:microsoft.com/office/officeart/2005/8/layout/vList2"/>
    <dgm:cxn modelId="{ACBFDD52-FA4D-AB47-9454-E7A18738DD1B}" type="presParOf" srcId="{D35BBEF5-C055-694B-B2E8-84D168DE3BB2}" destId="{EA46C1ED-D7F6-3140-9609-FBE29BD03D9E}" srcOrd="2" destOrd="0" presId="urn:microsoft.com/office/officeart/2005/8/layout/vList2"/>
    <dgm:cxn modelId="{BC191309-E17C-C345-A20F-71A1282FA55C}" type="presParOf" srcId="{D35BBEF5-C055-694B-B2E8-84D168DE3BB2}" destId="{46D9178D-78F5-1A4C-AE5D-40DC627B9C35}" srcOrd="3" destOrd="0" presId="urn:microsoft.com/office/officeart/2005/8/layout/vList2"/>
    <dgm:cxn modelId="{A7883D13-C3A1-FC4D-A4AE-35A0A48333D1}" type="presParOf" srcId="{D35BBEF5-C055-694B-B2E8-84D168DE3BB2}" destId="{E8E7BCC2-B36A-2A49-882B-D9F84FC994D5}" srcOrd="4" destOrd="0" presId="urn:microsoft.com/office/officeart/2005/8/layout/vList2"/>
    <dgm:cxn modelId="{6325118F-6EC8-BA48-93F5-DD80D039E683}" type="presParOf" srcId="{D35BBEF5-C055-694B-B2E8-84D168DE3BB2}" destId="{2AF51E33-852F-E74E-8E8A-A70786D7F80B}" srcOrd="5" destOrd="0" presId="urn:microsoft.com/office/officeart/2005/8/layout/vList2"/>
    <dgm:cxn modelId="{60DF3353-3DF2-8543-A003-5C1BFE57CD02}" type="presParOf" srcId="{D35BBEF5-C055-694B-B2E8-84D168DE3BB2}" destId="{CD0E686E-40C8-4C45-87E9-E652E2D35426}" srcOrd="6" destOrd="0" presId="urn:microsoft.com/office/officeart/2005/8/layout/vList2"/>
    <dgm:cxn modelId="{D427E3B2-2DF9-0643-8948-EC2E690F9EAA}" type="presParOf" srcId="{D35BBEF5-C055-694B-B2E8-84D168DE3BB2}" destId="{100C53B3-F4A0-D948-8645-C5E50CACC736}" srcOrd="7" destOrd="0" presId="urn:microsoft.com/office/officeart/2005/8/layout/vList2"/>
    <dgm:cxn modelId="{C4582210-7833-A24B-A280-4AE3D19F4B93}" type="presParOf" srcId="{D35BBEF5-C055-694B-B2E8-84D168DE3BB2}" destId="{F4D1ABE2-0EA7-7742-B815-4EC1132F08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1F9F6-0D6C-4BCD-AA8F-018A6E235726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8AA39-AECE-4C6E-AE1B-731B123588C3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D3DC-E03A-4DE9-801A-E0C9AD728015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CI/CD and GitHub Overview</a:t>
          </a:r>
        </a:p>
      </dsp:txBody>
      <dsp:txXfrm>
        <a:off x="1074268" y="4366"/>
        <a:ext cx="3609680" cy="930102"/>
      </dsp:txXfrm>
    </dsp:sp>
    <dsp:sp modelId="{82B5813F-FEC4-4D84-81B5-5B145FED7F71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DCB30-FFA9-418D-BCA4-49AD36A0204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4BD8-CC80-441B-B341-D32EE8FDB4BF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DevSecOps Concepts and Tools</a:t>
          </a:r>
        </a:p>
      </dsp:txBody>
      <dsp:txXfrm>
        <a:off x="1074268" y="1166994"/>
        <a:ext cx="3609680" cy="930102"/>
      </dsp:txXfrm>
    </dsp:sp>
    <dsp:sp modelId="{47D6CAEC-50A9-4D74-AD6C-0881BA2FA986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0CFBC-3E28-4401-A0C6-007422A926CA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E4D8-FAD1-444B-AAB4-D3681033B7FE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Live Demo: CI/CD and Security</a:t>
          </a:r>
        </a:p>
      </dsp:txBody>
      <dsp:txXfrm>
        <a:off x="1074268" y="2329622"/>
        <a:ext cx="3609680" cy="930102"/>
      </dsp:txXfrm>
    </dsp:sp>
    <dsp:sp modelId="{5354E93F-BCD6-49A7-8224-0EED42513CBD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69458-017C-49AC-A1AB-BFBA6FEB7208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3DF3E-353C-44AF-A32D-ABE4D5D13799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and Quantum Integration</a:t>
          </a:r>
        </a:p>
      </dsp:txBody>
      <dsp:txXfrm>
        <a:off x="1074268" y="3492250"/>
        <a:ext cx="3609680" cy="930102"/>
      </dsp:txXfrm>
    </dsp:sp>
    <dsp:sp modelId="{D3A7A6FE-3104-4BFF-8104-D26A6EAEC291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8DFDF-D52B-4E73-9805-2E8931191292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4F36B-E099-451B-8481-C1C45C6F8632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 and Wrap-up</a:t>
          </a:r>
        </a:p>
      </dsp:txBody>
      <dsp:txXfrm>
        <a:off x="1074268" y="4654878"/>
        <a:ext cx="3609680" cy="9301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DADD0-8FAB-6D45-BE98-A052B98BE4E4}">
      <dsp:nvSpPr>
        <dsp:cNvPr id="0" name=""/>
        <dsp:cNvSpPr/>
      </dsp:nvSpPr>
      <dsp:spPr>
        <a:xfrm>
          <a:off x="0" y="4734467"/>
          <a:ext cx="1193292" cy="7767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Review</a:t>
          </a:r>
        </a:p>
      </dsp:txBody>
      <dsp:txXfrm>
        <a:off x="0" y="4734467"/>
        <a:ext cx="1193292" cy="776728"/>
      </dsp:txXfrm>
    </dsp:sp>
    <dsp:sp modelId="{C1BB07CA-BD69-7A4B-88E8-FDDF98A23F8F}">
      <dsp:nvSpPr>
        <dsp:cNvPr id="0" name=""/>
        <dsp:cNvSpPr/>
      </dsp:nvSpPr>
      <dsp:spPr>
        <a:xfrm>
          <a:off x="1193292" y="4734467"/>
          <a:ext cx="3579876" cy="7767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Review artifacts and test reports</a:t>
          </a:r>
        </a:p>
      </dsp:txBody>
      <dsp:txXfrm>
        <a:off x="1193292" y="4734467"/>
        <a:ext cx="3579876" cy="776728"/>
      </dsp:txXfrm>
    </dsp:sp>
    <dsp:sp modelId="{267647C4-2D08-7A45-ABF8-73683554189F}">
      <dsp:nvSpPr>
        <dsp:cNvPr id="0" name=""/>
        <dsp:cNvSpPr/>
      </dsp:nvSpPr>
      <dsp:spPr>
        <a:xfrm rot="10800000">
          <a:off x="0" y="3551509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</a:t>
          </a:r>
        </a:p>
      </dsp:txBody>
      <dsp:txXfrm rot="-10800000">
        <a:off x="0" y="3551509"/>
        <a:ext cx="1193292" cy="776495"/>
      </dsp:txXfrm>
    </dsp:sp>
    <dsp:sp modelId="{06A6B2B4-F8B4-EE4B-B4DF-F29830822795}">
      <dsp:nvSpPr>
        <dsp:cNvPr id="0" name=""/>
        <dsp:cNvSpPr/>
      </dsp:nvSpPr>
      <dsp:spPr>
        <a:xfrm>
          <a:off x="1193292" y="3551509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Demonstrate GitHub Actions logs</a:t>
          </a:r>
        </a:p>
      </dsp:txBody>
      <dsp:txXfrm>
        <a:off x="1193292" y="3551509"/>
        <a:ext cx="3579876" cy="776495"/>
      </dsp:txXfrm>
    </dsp:sp>
    <dsp:sp modelId="{782672F3-A954-2E43-A34F-3AACAFC90C9B}">
      <dsp:nvSpPr>
        <dsp:cNvPr id="0" name=""/>
        <dsp:cNvSpPr/>
      </dsp:nvSpPr>
      <dsp:spPr>
        <a:xfrm rot="10800000">
          <a:off x="0" y="2368551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</a:t>
          </a:r>
        </a:p>
      </dsp:txBody>
      <dsp:txXfrm rot="-10800000">
        <a:off x="0" y="2368551"/>
        <a:ext cx="1193292" cy="776495"/>
      </dsp:txXfrm>
    </dsp:sp>
    <dsp:sp modelId="{71FD9817-D0E5-4D47-86C3-299FE0956206}">
      <dsp:nvSpPr>
        <dsp:cNvPr id="0" name=""/>
        <dsp:cNvSpPr/>
      </dsp:nvSpPr>
      <dsp:spPr>
        <a:xfrm>
          <a:off x="1193292" y="2368551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job status to block further steps on failure</a:t>
          </a:r>
        </a:p>
      </dsp:txBody>
      <dsp:txXfrm>
        <a:off x="1193292" y="2368551"/>
        <a:ext cx="3579876" cy="776495"/>
      </dsp:txXfrm>
    </dsp:sp>
    <dsp:sp modelId="{22DE3CE2-2D55-8946-9018-47B628C5273C}">
      <dsp:nvSpPr>
        <dsp:cNvPr id="0" name=""/>
        <dsp:cNvSpPr/>
      </dsp:nvSpPr>
      <dsp:spPr>
        <a:xfrm rot="10800000">
          <a:off x="0" y="1185593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</a:t>
          </a:r>
        </a:p>
      </dsp:txBody>
      <dsp:txXfrm rot="-10800000">
        <a:off x="0" y="1185593"/>
        <a:ext cx="1193292" cy="776495"/>
      </dsp:txXfrm>
    </dsp:sp>
    <dsp:sp modelId="{9157357E-27A2-6843-9550-CEC018A63669}">
      <dsp:nvSpPr>
        <dsp:cNvPr id="0" name=""/>
        <dsp:cNvSpPr/>
      </dsp:nvSpPr>
      <dsp:spPr>
        <a:xfrm>
          <a:off x="1193292" y="1185593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'deploy' step for production deploy</a:t>
          </a:r>
        </a:p>
      </dsp:txBody>
      <dsp:txXfrm>
        <a:off x="1193292" y="1185593"/>
        <a:ext cx="3579876" cy="776495"/>
      </dsp:txXfrm>
    </dsp:sp>
    <dsp:sp modelId="{756E6350-3BEB-1140-ABE6-EADA3186817A}">
      <dsp:nvSpPr>
        <dsp:cNvPr id="0" name=""/>
        <dsp:cNvSpPr/>
      </dsp:nvSpPr>
      <dsp:spPr>
        <a:xfrm rot="10800000">
          <a:off x="0" y="2635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Define</a:t>
          </a:r>
        </a:p>
      </dsp:txBody>
      <dsp:txXfrm rot="-10800000">
        <a:off x="0" y="2635"/>
        <a:ext cx="1193292" cy="776495"/>
      </dsp:txXfrm>
    </dsp:sp>
    <dsp:sp modelId="{5D0FCBC4-E700-3B4B-93A2-B36F7B63D211}">
      <dsp:nvSpPr>
        <dsp:cNvPr id="0" name=""/>
        <dsp:cNvSpPr/>
      </dsp:nvSpPr>
      <dsp:spPr>
        <a:xfrm>
          <a:off x="1193292" y="2635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Define 'build' job to run tests and lint</a:t>
          </a:r>
        </a:p>
      </dsp:txBody>
      <dsp:txXfrm>
        <a:off x="1193292" y="2635"/>
        <a:ext cx="3579876" cy="7764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2BE84-91CC-3143-BB63-D9F27897D04D}">
      <dsp:nvSpPr>
        <dsp:cNvPr id="0" name=""/>
        <dsp:cNvSpPr/>
      </dsp:nvSpPr>
      <dsp:spPr>
        <a:xfrm>
          <a:off x="0" y="25020"/>
          <a:ext cx="4773168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GitHub-native static analysis tool</a:t>
          </a:r>
        </a:p>
      </dsp:txBody>
      <dsp:txXfrm>
        <a:off x="50420" y="75440"/>
        <a:ext cx="4672328" cy="932014"/>
      </dsp:txXfrm>
    </dsp:sp>
    <dsp:sp modelId="{BA6FEFD2-E3BB-1E48-B9CB-BE21CC90AB46}">
      <dsp:nvSpPr>
        <dsp:cNvPr id="0" name=""/>
        <dsp:cNvSpPr/>
      </dsp:nvSpPr>
      <dsp:spPr>
        <a:xfrm>
          <a:off x="0" y="1132754"/>
          <a:ext cx="4773168" cy="1032854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Detects vulnerabilities in code</a:t>
          </a:r>
        </a:p>
      </dsp:txBody>
      <dsp:txXfrm>
        <a:off x="50420" y="1183174"/>
        <a:ext cx="4672328" cy="932014"/>
      </dsp:txXfrm>
    </dsp:sp>
    <dsp:sp modelId="{F49433DA-CC8A-DA42-BFE8-1355A88C93F7}">
      <dsp:nvSpPr>
        <dsp:cNvPr id="0" name=""/>
        <dsp:cNvSpPr/>
      </dsp:nvSpPr>
      <dsp:spPr>
        <a:xfrm>
          <a:off x="0" y="2240488"/>
          <a:ext cx="4773168" cy="1032854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Prebuilt queries for various languages</a:t>
          </a:r>
        </a:p>
      </dsp:txBody>
      <dsp:txXfrm>
        <a:off x="50420" y="2290908"/>
        <a:ext cx="4672328" cy="932014"/>
      </dsp:txXfrm>
    </dsp:sp>
    <dsp:sp modelId="{710B5B99-9D95-7E4C-AD49-2CFC7957E802}">
      <dsp:nvSpPr>
        <dsp:cNvPr id="0" name=""/>
        <dsp:cNvSpPr/>
      </dsp:nvSpPr>
      <dsp:spPr>
        <a:xfrm>
          <a:off x="0" y="3348223"/>
          <a:ext cx="4773168" cy="1032854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CodeQL init and analyze steps</a:t>
          </a:r>
        </a:p>
      </dsp:txBody>
      <dsp:txXfrm>
        <a:off x="50420" y="3398643"/>
        <a:ext cx="4672328" cy="932014"/>
      </dsp:txXfrm>
    </dsp:sp>
    <dsp:sp modelId="{AC8285CC-D323-CF48-8E0F-94721F8818CA}">
      <dsp:nvSpPr>
        <dsp:cNvPr id="0" name=""/>
        <dsp:cNvSpPr/>
      </dsp:nvSpPr>
      <dsp:spPr>
        <a:xfrm>
          <a:off x="0" y="4455957"/>
          <a:ext cx="4773168" cy="10328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Used by enterprises like Microsoft and Uber</a:t>
          </a:r>
        </a:p>
      </dsp:txBody>
      <dsp:txXfrm>
        <a:off x="50420" y="4506377"/>
        <a:ext cx="4672328" cy="9320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52B61-359F-D841-883B-922683A44312}">
      <dsp:nvSpPr>
        <dsp:cNvPr id="0" name=""/>
        <dsp:cNvSpPr/>
      </dsp:nvSpPr>
      <dsp:spPr>
        <a:xfrm>
          <a:off x="608" y="294514"/>
          <a:ext cx="2374867" cy="1424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Detects hardcoded secrets in commits</a:t>
          </a:r>
        </a:p>
      </dsp:txBody>
      <dsp:txXfrm>
        <a:off x="608" y="294514"/>
        <a:ext cx="2374867" cy="1424920"/>
      </dsp:txXfrm>
    </dsp:sp>
    <dsp:sp modelId="{8C8623F6-98D0-1947-B8C5-E4FEEEE82F28}">
      <dsp:nvSpPr>
        <dsp:cNvPr id="0" name=""/>
        <dsp:cNvSpPr/>
      </dsp:nvSpPr>
      <dsp:spPr>
        <a:xfrm>
          <a:off x="2612963" y="294514"/>
          <a:ext cx="2374867" cy="1424920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Supports over 100+ token types (e.g. AWS, Azure)</a:t>
          </a:r>
        </a:p>
      </dsp:txBody>
      <dsp:txXfrm>
        <a:off x="2612963" y="294514"/>
        <a:ext cx="2374867" cy="1424920"/>
      </dsp:txXfrm>
    </dsp:sp>
    <dsp:sp modelId="{EBB88FB1-1876-4F41-9EC1-AC3A7D578D84}">
      <dsp:nvSpPr>
        <dsp:cNvPr id="0" name=""/>
        <dsp:cNvSpPr/>
      </dsp:nvSpPr>
      <dsp:spPr>
        <a:xfrm>
          <a:off x="608" y="1956921"/>
          <a:ext cx="2374867" cy="1424920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automatically revoke leaked credentials</a:t>
          </a:r>
        </a:p>
      </dsp:txBody>
      <dsp:txXfrm>
        <a:off x="608" y="1956921"/>
        <a:ext cx="2374867" cy="1424920"/>
      </dsp:txXfrm>
    </dsp:sp>
    <dsp:sp modelId="{481A7E6C-0BAF-E64C-8AA8-312BABF497D0}">
      <dsp:nvSpPr>
        <dsp:cNvPr id="0" name=""/>
        <dsp:cNvSpPr/>
      </dsp:nvSpPr>
      <dsp:spPr>
        <a:xfrm>
          <a:off x="2612963" y="1956921"/>
          <a:ext cx="2374867" cy="1424920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Works in public and private repos</a:t>
          </a:r>
        </a:p>
      </dsp:txBody>
      <dsp:txXfrm>
        <a:off x="2612963" y="1956921"/>
        <a:ext cx="2374867" cy="1424920"/>
      </dsp:txXfrm>
    </dsp:sp>
    <dsp:sp modelId="{0978A32E-7C96-FE48-8B98-2CB7571EA8C2}">
      <dsp:nvSpPr>
        <dsp:cNvPr id="0" name=""/>
        <dsp:cNvSpPr/>
      </dsp:nvSpPr>
      <dsp:spPr>
        <a:xfrm>
          <a:off x="1306786" y="3619329"/>
          <a:ext cx="2374867" cy="142492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Essential for compliance and security hygiene</a:t>
          </a:r>
        </a:p>
      </dsp:txBody>
      <dsp:txXfrm>
        <a:off x="1306786" y="3619329"/>
        <a:ext cx="2374867" cy="14249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7217C-F000-F841-AAB3-F2DD2D5F3EF9}">
      <dsp:nvSpPr>
        <dsp:cNvPr id="0" name=""/>
        <dsp:cNvSpPr/>
      </dsp:nvSpPr>
      <dsp:spPr>
        <a:xfrm>
          <a:off x="0" y="85437"/>
          <a:ext cx="4381571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vulnerable packages (npm, pip, etc.)</a:t>
          </a:r>
        </a:p>
      </dsp:txBody>
      <dsp:txXfrm>
        <a:off x="48547" y="133984"/>
        <a:ext cx="4284477" cy="897406"/>
      </dsp:txXfrm>
    </dsp:sp>
    <dsp:sp modelId="{6CBEA70D-3FF0-2A42-8A16-4D6D697E6B97}">
      <dsp:nvSpPr>
        <dsp:cNvPr id="0" name=""/>
        <dsp:cNvSpPr/>
      </dsp:nvSpPr>
      <dsp:spPr>
        <a:xfrm>
          <a:off x="0" y="1151937"/>
          <a:ext cx="4381571" cy="9945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 Snyk, OWASP Dependency-Check</a:t>
          </a:r>
        </a:p>
      </dsp:txBody>
      <dsp:txXfrm>
        <a:off x="48547" y="1200484"/>
        <a:ext cx="4284477" cy="897406"/>
      </dsp:txXfrm>
    </dsp:sp>
    <dsp:sp modelId="{509F9440-3FEC-924A-A51D-415B2DD0FEDA}">
      <dsp:nvSpPr>
        <dsp:cNvPr id="0" name=""/>
        <dsp:cNvSpPr/>
      </dsp:nvSpPr>
      <dsp:spPr>
        <a:xfrm>
          <a:off x="0" y="2218438"/>
          <a:ext cx="4381571" cy="99450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integrated into GitHub Actions</a:t>
          </a:r>
        </a:p>
      </dsp:txBody>
      <dsp:txXfrm>
        <a:off x="48547" y="2266985"/>
        <a:ext cx="4284477" cy="897406"/>
      </dsp:txXfrm>
    </dsp:sp>
    <dsp:sp modelId="{E3BE6093-CEA9-A140-A2DC-68F057F57DFF}">
      <dsp:nvSpPr>
        <dsp:cNvPr id="0" name=""/>
        <dsp:cNvSpPr/>
      </dsp:nvSpPr>
      <dsp:spPr>
        <a:xfrm>
          <a:off x="0" y="3284938"/>
          <a:ext cx="4381571" cy="99450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 PRs to upgrade insecure packages</a:t>
          </a:r>
        </a:p>
      </dsp:txBody>
      <dsp:txXfrm>
        <a:off x="48547" y="3333485"/>
        <a:ext cx="4284477" cy="897406"/>
      </dsp:txXfrm>
    </dsp:sp>
    <dsp:sp modelId="{B77B9D2D-BFF2-CF47-AEC9-3A5516771C4B}">
      <dsp:nvSpPr>
        <dsp:cNvPr id="0" name=""/>
        <dsp:cNvSpPr/>
      </dsp:nvSpPr>
      <dsp:spPr>
        <a:xfrm>
          <a:off x="0" y="4351438"/>
          <a:ext cx="4381571" cy="9945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Supports SBOM generation</a:t>
          </a:r>
        </a:p>
      </dsp:txBody>
      <dsp:txXfrm>
        <a:off x="48547" y="4399985"/>
        <a:ext cx="4284477" cy="8974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3FA91-DA9E-477E-8B16-DAAE2D47914C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6AC75-5B18-443D-A7F9-FC92232E54B6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9776-26DF-4C43-9C1B-ADE455EE39D2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Autocomplete code securely using AI</a:t>
          </a:r>
        </a:p>
      </dsp:txBody>
      <dsp:txXfrm>
        <a:off x="1059754" y="4307"/>
        <a:ext cx="3713413" cy="917536"/>
      </dsp:txXfrm>
    </dsp:sp>
    <dsp:sp modelId="{6107F8A4-EEC4-4617-B01E-168DECAABD7B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32629-1CAA-458A-98EF-FD66A814E58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715A8-5086-474F-A7F5-8A3A0AA6518E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Offers contextual suggestions</a:t>
          </a:r>
        </a:p>
      </dsp:txBody>
      <dsp:txXfrm>
        <a:off x="1059754" y="1151227"/>
        <a:ext cx="3713413" cy="917536"/>
      </dsp:txXfrm>
    </dsp:sp>
    <dsp:sp modelId="{81B112B1-8660-4F3B-8969-2FF8DDD2082D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EEFDD-C23E-42DF-A34B-83B53817B5C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9F340-8647-43D8-8A3B-C0EC18DB8C07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Trained on open-source repositories</a:t>
          </a:r>
        </a:p>
      </dsp:txBody>
      <dsp:txXfrm>
        <a:off x="1059754" y="2298147"/>
        <a:ext cx="3713413" cy="917536"/>
      </dsp:txXfrm>
    </dsp:sp>
    <dsp:sp modelId="{CE1851E8-E48B-49EF-9F7A-02F257517F8A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0A3DD-C527-48EA-9524-E8428BCD337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D5D3A-6590-4F17-8D52-B59062ADA55F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Increases productivity and security awareness</a:t>
          </a:r>
        </a:p>
      </dsp:txBody>
      <dsp:txXfrm>
        <a:off x="1059754" y="3445068"/>
        <a:ext cx="3713413" cy="917536"/>
      </dsp:txXfrm>
    </dsp:sp>
    <dsp:sp modelId="{4D6FB1D7-B5DA-4028-8058-8466B5E3C422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2A75E-B986-40B7-B6DE-9E3E241E5BD6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DCAE2-EB68-4EC6-8420-FEEBA0416324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follow best coding practices</a:t>
          </a:r>
        </a:p>
      </dsp:txBody>
      <dsp:txXfrm>
        <a:off x="1059754" y="4591988"/>
        <a:ext cx="3713413" cy="917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9E8A7-8295-4799-B7B6-DAB36CDD6F19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45C6B-F486-4C2B-8480-055B59C5B433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381DF-F3CD-4731-BC96-29917D4D33C6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AI tools to analyze pull requests</a:t>
          </a:r>
        </a:p>
      </dsp:txBody>
      <dsp:txXfrm>
        <a:off x="869886" y="3535"/>
        <a:ext cx="7359713" cy="753148"/>
      </dsp:txXfrm>
    </dsp:sp>
    <dsp:sp modelId="{8C919B35-C58E-4601-A9BA-67999B017D93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415A4-38F0-429A-921C-24CBEFE50A0A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5EF6A-5671-493F-B3FC-D35A835EBBB9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Catch anomalies or risky patterns</a:t>
          </a:r>
        </a:p>
      </dsp:txBody>
      <dsp:txXfrm>
        <a:off x="869886" y="944971"/>
        <a:ext cx="7359713" cy="753148"/>
      </dsp:txXfrm>
    </dsp:sp>
    <dsp:sp modelId="{BA98B980-A7D0-4E85-8F1F-521B482B126F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2E8E4-48C5-4B56-B136-DBA955A7E978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41144-A256-4EA5-A69D-CF496930E95E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GitHub and third-party bots</a:t>
          </a:r>
        </a:p>
      </dsp:txBody>
      <dsp:txXfrm>
        <a:off x="869886" y="1886407"/>
        <a:ext cx="7359713" cy="753148"/>
      </dsp:txXfrm>
    </dsp:sp>
    <dsp:sp modelId="{EF9E79C5-D66C-4B98-8A8F-29E8A8404802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EE2B9-C30E-48D7-A55B-D48757FA9FAA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F2D6-6A6E-4C6C-8DE3-BF8D96C18680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code smells before merge</a:t>
          </a:r>
        </a:p>
      </dsp:txBody>
      <dsp:txXfrm>
        <a:off x="869886" y="2827842"/>
        <a:ext cx="7359713" cy="753148"/>
      </dsp:txXfrm>
    </dsp:sp>
    <dsp:sp modelId="{9CF094C1-3873-4975-87C4-BCF907D19FE7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2F876-C8EB-4078-96C7-93502287F143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D3BC2-AFAB-4FFB-823E-072D4B2AB58E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Improves reviewer efficiency</a:t>
          </a:r>
        </a:p>
      </dsp:txBody>
      <dsp:txXfrm>
        <a:off x="869886" y="3769278"/>
        <a:ext cx="7359713" cy="7531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A9660-3344-E847-9E9A-8B2481CD4B40}">
      <dsp:nvSpPr>
        <dsp:cNvPr id="0" name=""/>
        <dsp:cNvSpPr/>
      </dsp:nvSpPr>
      <dsp:spPr>
        <a:xfrm>
          <a:off x="871669" y="2467"/>
          <a:ext cx="3486676" cy="10826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cryptographic dependencies</a:t>
          </a:r>
        </a:p>
      </dsp:txBody>
      <dsp:txXfrm>
        <a:off x="871669" y="2467"/>
        <a:ext cx="3486676" cy="1082687"/>
      </dsp:txXfrm>
    </dsp:sp>
    <dsp:sp modelId="{5B76ECDE-2DD4-954E-A423-0233FD74A347}">
      <dsp:nvSpPr>
        <dsp:cNvPr id="0" name=""/>
        <dsp:cNvSpPr/>
      </dsp:nvSpPr>
      <dsp:spPr>
        <a:xfrm>
          <a:off x="0" y="2467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Audit</a:t>
          </a:r>
        </a:p>
      </dsp:txBody>
      <dsp:txXfrm>
        <a:off x="0" y="2467"/>
        <a:ext cx="871669" cy="1082687"/>
      </dsp:txXfrm>
    </dsp:sp>
    <dsp:sp modelId="{89460345-C9B1-CF41-AC9A-F5EB4F2F6AF3}">
      <dsp:nvSpPr>
        <dsp:cNvPr id="0" name=""/>
        <dsp:cNvSpPr/>
      </dsp:nvSpPr>
      <dsp:spPr>
        <a:xfrm>
          <a:off x="871669" y="1150116"/>
          <a:ext cx="3486676" cy="1082687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Replace vulnerable libraries</a:t>
          </a:r>
        </a:p>
      </dsp:txBody>
      <dsp:txXfrm>
        <a:off x="871669" y="1150116"/>
        <a:ext cx="3486676" cy="1082687"/>
      </dsp:txXfrm>
    </dsp:sp>
    <dsp:sp modelId="{925E5326-75D2-0B43-B340-B499406F98D6}">
      <dsp:nvSpPr>
        <dsp:cNvPr id="0" name=""/>
        <dsp:cNvSpPr/>
      </dsp:nvSpPr>
      <dsp:spPr>
        <a:xfrm>
          <a:off x="0" y="1150116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Replace</a:t>
          </a:r>
        </a:p>
      </dsp:txBody>
      <dsp:txXfrm>
        <a:off x="0" y="1150116"/>
        <a:ext cx="871669" cy="1082687"/>
      </dsp:txXfrm>
    </dsp:sp>
    <dsp:sp modelId="{37D38D7B-4128-924F-86AE-8624E6B054F1}">
      <dsp:nvSpPr>
        <dsp:cNvPr id="0" name=""/>
        <dsp:cNvSpPr/>
      </dsp:nvSpPr>
      <dsp:spPr>
        <a:xfrm>
          <a:off x="871669" y="2297765"/>
          <a:ext cx="3486676" cy="1082687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quantum-safe testing workflows</a:t>
          </a:r>
        </a:p>
      </dsp:txBody>
      <dsp:txXfrm>
        <a:off x="871669" y="2297765"/>
        <a:ext cx="3486676" cy="1082687"/>
      </dsp:txXfrm>
    </dsp:sp>
    <dsp:sp modelId="{A0E58ABF-EC17-B447-B557-927EF4889AD0}">
      <dsp:nvSpPr>
        <dsp:cNvPr id="0" name=""/>
        <dsp:cNvSpPr/>
      </dsp:nvSpPr>
      <dsp:spPr>
        <a:xfrm>
          <a:off x="0" y="2297765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</a:t>
          </a:r>
        </a:p>
      </dsp:txBody>
      <dsp:txXfrm>
        <a:off x="0" y="2297765"/>
        <a:ext cx="871669" cy="1082687"/>
      </dsp:txXfrm>
    </dsp:sp>
    <dsp:sp modelId="{E660D620-C738-8544-9D4B-CD3AB962AD09}">
      <dsp:nvSpPr>
        <dsp:cNvPr id="0" name=""/>
        <dsp:cNvSpPr/>
      </dsp:nvSpPr>
      <dsp:spPr>
        <a:xfrm>
          <a:off x="871669" y="3445414"/>
          <a:ext cx="3486676" cy="1082687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Partner with NIST-recommended tools</a:t>
          </a:r>
        </a:p>
      </dsp:txBody>
      <dsp:txXfrm>
        <a:off x="871669" y="3445414"/>
        <a:ext cx="3486676" cy="1082687"/>
      </dsp:txXfrm>
    </dsp:sp>
    <dsp:sp modelId="{5721CD3D-CADA-D14A-A10F-0E7952220947}">
      <dsp:nvSpPr>
        <dsp:cNvPr id="0" name=""/>
        <dsp:cNvSpPr/>
      </dsp:nvSpPr>
      <dsp:spPr>
        <a:xfrm>
          <a:off x="0" y="3445414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Partner</a:t>
          </a:r>
        </a:p>
      </dsp:txBody>
      <dsp:txXfrm>
        <a:off x="0" y="3445414"/>
        <a:ext cx="871669" cy="1082687"/>
      </dsp:txXfrm>
    </dsp:sp>
    <dsp:sp modelId="{D0771BC6-450D-164B-A1BA-56E1147F6EEF}">
      <dsp:nvSpPr>
        <dsp:cNvPr id="0" name=""/>
        <dsp:cNvSpPr/>
      </dsp:nvSpPr>
      <dsp:spPr>
        <a:xfrm>
          <a:off x="871669" y="4593063"/>
          <a:ext cx="3486676" cy="108268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Educate developers on hybrid models</a:t>
          </a:r>
        </a:p>
      </dsp:txBody>
      <dsp:txXfrm>
        <a:off x="871669" y="4593063"/>
        <a:ext cx="3486676" cy="1082687"/>
      </dsp:txXfrm>
    </dsp:sp>
    <dsp:sp modelId="{D157E561-8118-AA46-B943-6B180179B599}">
      <dsp:nvSpPr>
        <dsp:cNvPr id="0" name=""/>
        <dsp:cNvSpPr/>
      </dsp:nvSpPr>
      <dsp:spPr>
        <a:xfrm>
          <a:off x="0" y="4593063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Educate</a:t>
          </a:r>
        </a:p>
      </dsp:txBody>
      <dsp:txXfrm>
        <a:off x="0" y="4593063"/>
        <a:ext cx="871669" cy="10826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1F670-5E4F-6B41-AB8A-1314B7D0F116}">
      <dsp:nvSpPr>
        <dsp:cNvPr id="0" name=""/>
        <dsp:cNvSpPr/>
      </dsp:nvSpPr>
      <dsp:spPr>
        <a:xfrm>
          <a:off x="0" y="103649"/>
          <a:ext cx="4358346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Requirements gathering with security in mind</a:t>
          </a:r>
        </a:p>
      </dsp:txBody>
      <dsp:txXfrm>
        <a:off x="50489" y="154138"/>
        <a:ext cx="4257368" cy="933302"/>
      </dsp:txXfrm>
    </dsp:sp>
    <dsp:sp modelId="{EF57E002-AED8-F547-A744-5CD7808C5326}">
      <dsp:nvSpPr>
        <dsp:cNvPr id="0" name=""/>
        <dsp:cNvSpPr/>
      </dsp:nvSpPr>
      <dsp:spPr>
        <a:xfrm>
          <a:off x="0" y="1212809"/>
          <a:ext cx="4358346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design and architecture</a:t>
          </a:r>
        </a:p>
      </dsp:txBody>
      <dsp:txXfrm>
        <a:off x="50489" y="1263298"/>
        <a:ext cx="4257368" cy="933302"/>
      </dsp:txXfrm>
    </dsp:sp>
    <dsp:sp modelId="{B0D5FBF9-4B35-D54E-85B3-EE531A09EB67}">
      <dsp:nvSpPr>
        <dsp:cNvPr id="0" name=""/>
        <dsp:cNvSpPr/>
      </dsp:nvSpPr>
      <dsp:spPr>
        <a:xfrm>
          <a:off x="0" y="2321969"/>
          <a:ext cx="4358346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Threat modeling sessions</a:t>
          </a:r>
        </a:p>
      </dsp:txBody>
      <dsp:txXfrm>
        <a:off x="50489" y="2372458"/>
        <a:ext cx="4257368" cy="933302"/>
      </dsp:txXfrm>
    </dsp:sp>
    <dsp:sp modelId="{338E0606-FF0D-7A44-A38F-4B2FDF3322E5}">
      <dsp:nvSpPr>
        <dsp:cNvPr id="0" name=""/>
        <dsp:cNvSpPr/>
      </dsp:nvSpPr>
      <dsp:spPr>
        <a:xfrm>
          <a:off x="0" y="3431129"/>
          <a:ext cx="4358346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implementation and testing</a:t>
          </a:r>
        </a:p>
      </dsp:txBody>
      <dsp:txXfrm>
        <a:off x="50489" y="3481618"/>
        <a:ext cx="4257368" cy="933302"/>
      </dsp:txXfrm>
    </dsp:sp>
    <dsp:sp modelId="{C033674D-03A7-CA4E-9BAF-AA5B2335212F}">
      <dsp:nvSpPr>
        <dsp:cNvPr id="0" name=""/>
        <dsp:cNvSpPr/>
      </dsp:nvSpPr>
      <dsp:spPr>
        <a:xfrm>
          <a:off x="0" y="4540289"/>
          <a:ext cx="4358346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Continuous monitoring and updates</a:t>
          </a:r>
        </a:p>
      </dsp:txBody>
      <dsp:txXfrm>
        <a:off x="50489" y="4590778"/>
        <a:ext cx="4257368" cy="9333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317CD-62DE-448B-8A8D-DF980BD02D0C}">
      <dsp:nvSpPr>
        <dsp:cNvPr id="0" name=""/>
        <dsp:cNvSpPr/>
      </dsp:nvSpPr>
      <dsp:spPr>
        <a:xfrm>
          <a:off x="2044" y="1054385"/>
          <a:ext cx="576450" cy="5764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D6B36-6FBA-44BC-A4D0-9C429711B156}">
      <dsp:nvSpPr>
        <dsp:cNvPr id="0" name=""/>
        <dsp:cNvSpPr/>
      </dsp:nvSpPr>
      <dsp:spPr>
        <a:xfrm>
          <a:off x="123099" y="1175440"/>
          <a:ext cx="334340" cy="334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C03C-BA26-4CA8-8597-C0D427C5838C}">
      <dsp:nvSpPr>
        <dsp:cNvPr id="0" name=""/>
        <dsp:cNvSpPr/>
      </dsp:nvSpPr>
      <dsp:spPr>
        <a:xfrm>
          <a:off x="702019" y="1054385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Scan code and dependencies continuously</a:t>
          </a:r>
        </a:p>
      </dsp:txBody>
      <dsp:txXfrm>
        <a:off x="702019" y="1054385"/>
        <a:ext cx="1358775" cy="576450"/>
      </dsp:txXfrm>
    </dsp:sp>
    <dsp:sp modelId="{258845BF-552D-4EB1-A01D-BCCC4EAA8B56}">
      <dsp:nvSpPr>
        <dsp:cNvPr id="0" name=""/>
        <dsp:cNvSpPr/>
      </dsp:nvSpPr>
      <dsp:spPr>
        <a:xfrm>
          <a:off x="2297551" y="1054385"/>
          <a:ext cx="576450" cy="5764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70460-DEB3-43D2-8AEC-98D54F0F0F2A}">
      <dsp:nvSpPr>
        <dsp:cNvPr id="0" name=""/>
        <dsp:cNvSpPr/>
      </dsp:nvSpPr>
      <dsp:spPr>
        <a:xfrm>
          <a:off x="2418605" y="1175440"/>
          <a:ext cx="334340" cy="334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D199A-F6D9-41C1-B107-D9D6D84B24CC}">
      <dsp:nvSpPr>
        <dsp:cNvPr id="0" name=""/>
        <dsp:cNvSpPr/>
      </dsp:nvSpPr>
      <dsp:spPr>
        <a:xfrm>
          <a:off x="2997526" y="1054385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least privilege in workflows</a:t>
          </a:r>
        </a:p>
      </dsp:txBody>
      <dsp:txXfrm>
        <a:off x="2997526" y="1054385"/>
        <a:ext cx="1358775" cy="576450"/>
      </dsp:txXfrm>
    </dsp:sp>
    <dsp:sp modelId="{F9EF57AB-736C-48B8-890E-F8F97F70F1F0}">
      <dsp:nvSpPr>
        <dsp:cNvPr id="0" name=""/>
        <dsp:cNvSpPr/>
      </dsp:nvSpPr>
      <dsp:spPr>
        <a:xfrm>
          <a:off x="2044" y="2550884"/>
          <a:ext cx="576450" cy="5764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39F3A-620A-4AF3-B770-D155CB95AB8B}">
      <dsp:nvSpPr>
        <dsp:cNvPr id="0" name=""/>
        <dsp:cNvSpPr/>
      </dsp:nvSpPr>
      <dsp:spPr>
        <a:xfrm>
          <a:off x="123099" y="2671938"/>
          <a:ext cx="334340" cy="334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0C6E-54B8-4EA0-B67F-0E82238988B7}">
      <dsp:nvSpPr>
        <dsp:cNvPr id="0" name=""/>
        <dsp:cNvSpPr/>
      </dsp:nvSpPr>
      <dsp:spPr>
        <a:xfrm>
          <a:off x="702019" y="2550884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Store secrets securely</a:t>
          </a:r>
        </a:p>
      </dsp:txBody>
      <dsp:txXfrm>
        <a:off x="702019" y="2550884"/>
        <a:ext cx="1358775" cy="576450"/>
      </dsp:txXfrm>
    </dsp:sp>
    <dsp:sp modelId="{F0C0FA56-0E9F-431F-A1F5-A16CB07447FC}">
      <dsp:nvSpPr>
        <dsp:cNvPr id="0" name=""/>
        <dsp:cNvSpPr/>
      </dsp:nvSpPr>
      <dsp:spPr>
        <a:xfrm>
          <a:off x="2297551" y="2550884"/>
          <a:ext cx="576450" cy="5764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578C-4D44-4D3D-8C94-B8642E09F4A4}">
      <dsp:nvSpPr>
        <dsp:cNvPr id="0" name=""/>
        <dsp:cNvSpPr/>
      </dsp:nvSpPr>
      <dsp:spPr>
        <a:xfrm>
          <a:off x="2418605" y="2671939"/>
          <a:ext cx="334340" cy="334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0A4C9-C9C7-415E-9882-9EFC5939E597}">
      <dsp:nvSpPr>
        <dsp:cNvPr id="0" name=""/>
        <dsp:cNvSpPr/>
      </dsp:nvSpPr>
      <dsp:spPr>
        <a:xfrm>
          <a:off x="2997526" y="2550884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 up audit logging</a:t>
          </a:r>
        </a:p>
      </dsp:txBody>
      <dsp:txXfrm>
        <a:off x="2997526" y="2550884"/>
        <a:ext cx="1358775" cy="576450"/>
      </dsp:txXfrm>
    </dsp:sp>
    <dsp:sp modelId="{F06A7F96-DC28-476A-BE12-5EB3994A02C8}">
      <dsp:nvSpPr>
        <dsp:cNvPr id="0" name=""/>
        <dsp:cNvSpPr/>
      </dsp:nvSpPr>
      <dsp:spPr>
        <a:xfrm>
          <a:off x="2044" y="4047383"/>
          <a:ext cx="576450" cy="5764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80EF0-55DB-422A-A731-CD62E1B59563}">
      <dsp:nvSpPr>
        <dsp:cNvPr id="0" name=""/>
        <dsp:cNvSpPr/>
      </dsp:nvSpPr>
      <dsp:spPr>
        <a:xfrm>
          <a:off x="123099" y="4168437"/>
          <a:ext cx="334340" cy="3343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1704-809E-4025-8EED-96F5956A7023}">
      <dsp:nvSpPr>
        <dsp:cNvPr id="0" name=""/>
        <dsp:cNvSpPr/>
      </dsp:nvSpPr>
      <dsp:spPr>
        <a:xfrm>
          <a:off x="702019" y="4047383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Validate inputs and sanitize outputs</a:t>
          </a:r>
        </a:p>
      </dsp:txBody>
      <dsp:txXfrm>
        <a:off x="702019" y="4047383"/>
        <a:ext cx="1358775" cy="5764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B22B-C5AC-5549-99A7-12EE994CE309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Hardcoded secrets in code</a:t>
          </a:r>
        </a:p>
      </dsp:txBody>
      <dsp:txXfrm>
        <a:off x="31613" y="1025176"/>
        <a:ext cx="5112158" cy="584369"/>
      </dsp:txXfrm>
    </dsp:sp>
    <dsp:sp modelId="{DB1C970A-CB37-A744-99DE-7716576B4E34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Skipping tests to save time</a:t>
          </a:r>
        </a:p>
      </dsp:txBody>
      <dsp:txXfrm>
        <a:off x="31613" y="1750531"/>
        <a:ext cx="5112158" cy="584369"/>
      </dsp:txXfrm>
    </dsp:sp>
    <dsp:sp modelId="{5D45815C-69CD-E64D-8316-583ABC4541D1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All-or-nothing deployment</a:t>
          </a:r>
        </a:p>
      </dsp:txBody>
      <dsp:txXfrm>
        <a:off x="31613" y="2475886"/>
        <a:ext cx="5112158" cy="584369"/>
      </dsp:txXfrm>
    </dsp:sp>
    <dsp:sp modelId="{FDFFB83C-B234-E640-B69F-E70B1CF3E987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Poor rollback strategy</a:t>
          </a:r>
        </a:p>
      </dsp:txBody>
      <dsp:txXfrm>
        <a:off x="31613" y="3201241"/>
        <a:ext cx="5112158" cy="584369"/>
      </dsp:txXfrm>
    </dsp:sp>
    <dsp:sp modelId="{F493C3BD-C3C1-124E-AF52-D2028A3F8E22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 environment-specific validation</a:t>
          </a:r>
        </a:p>
      </dsp:txBody>
      <dsp:txXfrm>
        <a:off x="31613" y="3926596"/>
        <a:ext cx="511215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CFF2C-0699-42C8-BEBB-A1D190EC35B1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1CBA7-57E4-480D-86DB-6A08BB64FBF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315DA-42F9-4C1C-9401-42AF280E31B5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Enables faster software delivery</a:t>
          </a:r>
        </a:p>
      </dsp:txBody>
      <dsp:txXfrm>
        <a:off x="1059754" y="4307"/>
        <a:ext cx="3713413" cy="917536"/>
      </dsp:txXfrm>
    </dsp:sp>
    <dsp:sp modelId="{1775A758-B90F-4BDF-8806-8329F89408AE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13BC5-F09C-41AC-A1E2-2EBCBEF0A028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646D-9E39-4B79-B895-D27ADC694FB5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code quality and consistency</a:t>
          </a:r>
        </a:p>
      </dsp:txBody>
      <dsp:txXfrm>
        <a:off x="1059754" y="1151227"/>
        <a:ext cx="3713413" cy="917536"/>
      </dsp:txXfrm>
    </dsp:sp>
    <dsp:sp modelId="{57F452D1-6920-4E2C-B41D-E0DA8D988E27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36183-2319-4DC6-A2B0-BCCE37FE9843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C6F3-D6FD-4ED1-B295-481250B2A6BC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Reduces human error through automation</a:t>
          </a:r>
        </a:p>
      </dsp:txBody>
      <dsp:txXfrm>
        <a:off x="1059754" y="2298147"/>
        <a:ext cx="3713413" cy="917536"/>
      </dsp:txXfrm>
    </dsp:sp>
    <dsp:sp modelId="{B25E9423-7177-4995-A206-414698E92081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DB78-5B7D-4D01-91F6-5AEDB688F3F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3610C-758B-4887-87C1-ECEDBF4ABDB1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rapid feedback to developers</a:t>
          </a:r>
        </a:p>
      </dsp:txBody>
      <dsp:txXfrm>
        <a:off x="1059754" y="3445068"/>
        <a:ext cx="3713413" cy="917536"/>
      </dsp:txXfrm>
    </dsp:sp>
    <dsp:sp modelId="{26FD43A4-3F0D-4C26-ABDE-31DB07DCC38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361F0-9D4B-44B3-AEFE-82CC0D5B6B4B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70F2C-8C34-46E1-BEE8-EC6818333B9C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Enhances collaboration and traceability</a:t>
          </a:r>
        </a:p>
      </dsp:txBody>
      <dsp:txXfrm>
        <a:off x="1059754" y="4591988"/>
        <a:ext cx="3713413" cy="9175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F3ADF-C69A-FB46-BF0A-F913C1374D1F}">
      <dsp:nvSpPr>
        <dsp:cNvPr id="0" name=""/>
        <dsp:cNvSpPr/>
      </dsp:nvSpPr>
      <dsp:spPr>
        <a:xfrm>
          <a:off x="1035076" y="2405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GitHub audit logs</a:t>
          </a:r>
        </a:p>
      </dsp:txBody>
      <dsp:txXfrm>
        <a:off x="1035076" y="2405"/>
        <a:ext cx="4140307" cy="1055597"/>
      </dsp:txXfrm>
    </dsp:sp>
    <dsp:sp modelId="{561CCBE4-AE27-3A43-96F0-96D75648F125}">
      <dsp:nvSpPr>
        <dsp:cNvPr id="0" name=""/>
        <dsp:cNvSpPr/>
      </dsp:nvSpPr>
      <dsp:spPr>
        <a:xfrm>
          <a:off x="0" y="2405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</a:t>
          </a:r>
        </a:p>
      </dsp:txBody>
      <dsp:txXfrm>
        <a:off x="0" y="2405"/>
        <a:ext cx="1035076" cy="1055597"/>
      </dsp:txXfrm>
    </dsp:sp>
    <dsp:sp modelId="{70762EDB-F84B-5047-A2D9-5FC6AB8A84A3}">
      <dsp:nvSpPr>
        <dsp:cNvPr id="0" name=""/>
        <dsp:cNvSpPr/>
      </dsp:nvSpPr>
      <dsp:spPr>
        <a:xfrm>
          <a:off x="1035076" y="1121338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 long-running jobs</a:t>
          </a:r>
        </a:p>
      </dsp:txBody>
      <dsp:txXfrm>
        <a:off x="1035076" y="1121338"/>
        <a:ext cx="4140307" cy="1055597"/>
      </dsp:txXfrm>
    </dsp:sp>
    <dsp:sp modelId="{1216A40E-423A-E945-8E15-EED0A3369A14}">
      <dsp:nvSpPr>
        <dsp:cNvPr id="0" name=""/>
        <dsp:cNvSpPr/>
      </dsp:nvSpPr>
      <dsp:spPr>
        <a:xfrm>
          <a:off x="0" y="1121338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</a:t>
          </a:r>
        </a:p>
      </dsp:txBody>
      <dsp:txXfrm>
        <a:off x="0" y="1121338"/>
        <a:ext cx="1035076" cy="1055597"/>
      </dsp:txXfrm>
    </dsp:sp>
    <dsp:sp modelId="{3C7F67ED-246F-614D-9F19-0CE003988525}">
      <dsp:nvSpPr>
        <dsp:cNvPr id="0" name=""/>
        <dsp:cNvSpPr/>
      </dsp:nvSpPr>
      <dsp:spPr>
        <a:xfrm>
          <a:off x="1035076" y="2240271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 security failures</a:t>
          </a:r>
        </a:p>
      </dsp:txBody>
      <dsp:txXfrm>
        <a:off x="1035076" y="2240271"/>
        <a:ext cx="4140307" cy="1055597"/>
      </dsp:txXfrm>
    </dsp:sp>
    <dsp:sp modelId="{A5B244C3-87D1-9D42-A896-49BD9A8D9A7A}">
      <dsp:nvSpPr>
        <dsp:cNvPr id="0" name=""/>
        <dsp:cNvSpPr/>
      </dsp:nvSpPr>
      <dsp:spPr>
        <a:xfrm>
          <a:off x="0" y="2240271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</a:t>
          </a:r>
        </a:p>
      </dsp:txBody>
      <dsp:txXfrm>
        <a:off x="0" y="2240271"/>
        <a:ext cx="1035076" cy="1055597"/>
      </dsp:txXfrm>
    </dsp:sp>
    <dsp:sp modelId="{8994B6F3-C204-B943-8AAB-25298309511C}">
      <dsp:nvSpPr>
        <dsp:cNvPr id="0" name=""/>
        <dsp:cNvSpPr/>
      </dsp:nvSpPr>
      <dsp:spPr>
        <a:xfrm>
          <a:off x="1035076" y="3359204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Alert on secret leaks</a:t>
          </a:r>
        </a:p>
      </dsp:txBody>
      <dsp:txXfrm>
        <a:off x="1035076" y="3359204"/>
        <a:ext cx="4140307" cy="1055597"/>
      </dsp:txXfrm>
    </dsp:sp>
    <dsp:sp modelId="{B3032058-95A4-064C-88A8-E85A92EE99AD}">
      <dsp:nvSpPr>
        <dsp:cNvPr id="0" name=""/>
        <dsp:cNvSpPr/>
      </dsp:nvSpPr>
      <dsp:spPr>
        <a:xfrm>
          <a:off x="0" y="3359204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Alert on</a:t>
          </a:r>
        </a:p>
      </dsp:txBody>
      <dsp:txXfrm>
        <a:off x="0" y="3359204"/>
        <a:ext cx="1035076" cy="1055597"/>
      </dsp:txXfrm>
    </dsp:sp>
    <dsp:sp modelId="{5715F818-0801-8B4E-BF20-040D9815398F}">
      <dsp:nvSpPr>
        <dsp:cNvPr id="0" name=""/>
        <dsp:cNvSpPr/>
      </dsp:nvSpPr>
      <dsp:spPr>
        <a:xfrm>
          <a:off x="1035076" y="4478137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 with SIEM tools</a:t>
          </a:r>
        </a:p>
      </dsp:txBody>
      <dsp:txXfrm>
        <a:off x="1035076" y="4478137"/>
        <a:ext cx="4140307" cy="1055597"/>
      </dsp:txXfrm>
    </dsp:sp>
    <dsp:sp modelId="{E948C1EC-EBA8-7B45-AD6A-F3B547C13C85}">
      <dsp:nvSpPr>
        <dsp:cNvPr id="0" name=""/>
        <dsp:cNvSpPr/>
      </dsp:nvSpPr>
      <dsp:spPr>
        <a:xfrm>
          <a:off x="0" y="4478137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</a:t>
          </a:r>
        </a:p>
      </dsp:txBody>
      <dsp:txXfrm>
        <a:off x="0" y="4478137"/>
        <a:ext cx="1035076" cy="105559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864B7-AB96-7445-9D50-1B0DC6C383A9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`ACTIONS_RUNNER_DEBUG` and `ACTIONS_STEP_DEBUG`</a:t>
          </a:r>
        </a:p>
      </dsp:txBody>
      <dsp:txXfrm>
        <a:off x="28100" y="713741"/>
        <a:ext cx="8173400" cy="519439"/>
      </dsp:txXfrm>
    </dsp:sp>
    <dsp:sp modelId="{264C0766-6735-734C-9E94-5ECCEA4092EA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 environment variables</a:t>
          </a:r>
        </a:p>
      </dsp:txBody>
      <dsp:txXfrm>
        <a:off x="28100" y="1358501"/>
        <a:ext cx="8173400" cy="519439"/>
      </dsp:txXfrm>
    </dsp:sp>
    <dsp:sp modelId="{722D745C-3046-DB40-93B3-AE154E89E144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through logs with timestamps</a:t>
          </a:r>
        </a:p>
      </dsp:txBody>
      <dsp:txXfrm>
        <a:off x="28100" y="2003261"/>
        <a:ext cx="8173400" cy="519439"/>
      </dsp:txXfrm>
    </dsp:sp>
    <dsp:sp modelId="{ACC28390-590B-F947-AAD2-89CDB16C6254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Retry failed jobs</a:t>
          </a:r>
        </a:p>
      </dsp:txBody>
      <dsp:txXfrm>
        <a:off x="28100" y="2648021"/>
        <a:ext cx="8173400" cy="519439"/>
      </dsp:txXfrm>
    </dsp:sp>
    <dsp:sp modelId="{D97B5F1E-7FF2-C140-837A-D1376F076FE8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Validate secrets and tokens</a:t>
          </a:r>
        </a:p>
      </dsp:txBody>
      <dsp:txXfrm>
        <a:off x="28100" y="3292781"/>
        <a:ext cx="8173400" cy="5194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643FA-D400-E648-8147-FC2EFD5D755F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Docs: Actions and Security</a:t>
          </a:r>
        </a:p>
      </dsp:txBody>
      <dsp:txXfrm>
        <a:off x="31613" y="1025176"/>
        <a:ext cx="5112158" cy="584369"/>
      </dsp:txXfrm>
    </dsp:sp>
    <dsp:sp modelId="{D8E08878-F372-684D-B955-0F3EB489DA40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OWASP DevSecOps Cheatsheet</a:t>
          </a:r>
        </a:p>
      </dsp:txBody>
      <dsp:txXfrm>
        <a:off x="31613" y="1750531"/>
        <a:ext cx="5112158" cy="584369"/>
      </dsp:txXfrm>
    </dsp:sp>
    <dsp:sp modelId="{75E289E9-FEE8-7045-AE3E-BE913A46A0C4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snyk.io for scanning</a:t>
          </a:r>
        </a:p>
      </dsp:txBody>
      <dsp:txXfrm>
        <a:off x="31613" y="2475886"/>
        <a:ext cx="5112158" cy="584369"/>
      </dsp:txXfrm>
    </dsp:sp>
    <dsp:sp modelId="{95255F36-AE7B-5B4A-B355-DDCFECC9AE5B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CodeQL repository</a:t>
          </a:r>
        </a:p>
      </dsp:txBody>
      <dsp:txXfrm>
        <a:off x="31613" y="3201241"/>
        <a:ext cx="5112158" cy="584369"/>
      </dsp:txXfrm>
    </dsp:sp>
    <dsp:sp modelId="{1C91A3A5-7EC6-EE48-8ED3-5212267BFFD6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DevSecOps community forums</a:t>
          </a:r>
        </a:p>
      </dsp:txBody>
      <dsp:txXfrm>
        <a:off x="31613" y="3926596"/>
        <a:ext cx="5112158" cy="58436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DBC78-B93C-5F45-844F-5774617E9B49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3B52F-FFDD-A340-AE9B-DDF8254F9069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GitHub Discussions and Community</a:t>
          </a:r>
        </a:p>
      </dsp:txBody>
      <dsp:txXfrm>
        <a:off x="0" y="675"/>
        <a:ext cx="5175384" cy="1106957"/>
      </dsp:txXfrm>
    </dsp:sp>
    <dsp:sp modelId="{176F831E-0313-2043-B8A2-C1C0220EBEA8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08386-7FFF-8746-8454-F1FDE06E0CA9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Follow thought leaders on LinkedIn</a:t>
          </a:r>
        </a:p>
      </dsp:txBody>
      <dsp:txXfrm>
        <a:off x="0" y="1107633"/>
        <a:ext cx="5175384" cy="1106957"/>
      </dsp:txXfrm>
    </dsp:sp>
    <dsp:sp modelId="{4F5C6E5F-68A5-5D4F-A40D-DE7F861EFB44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66FF6-B926-5E48-ABF5-B8DA30F03547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Contribute to open-source DevSecOps projects</a:t>
          </a:r>
        </a:p>
      </dsp:txBody>
      <dsp:txXfrm>
        <a:off x="0" y="2214591"/>
        <a:ext cx="5175384" cy="1106957"/>
      </dsp:txXfrm>
    </dsp:sp>
    <dsp:sp modelId="{D17E5DDD-2FF5-D341-8B69-384EC1508E48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86F48-7801-E94D-9341-C12C60CEC88B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Participate in bug bounty programs</a:t>
          </a:r>
        </a:p>
      </dsp:txBody>
      <dsp:txXfrm>
        <a:off x="0" y="3321549"/>
        <a:ext cx="5175384" cy="1106957"/>
      </dsp:txXfrm>
    </dsp:sp>
    <dsp:sp modelId="{07275E91-41CB-C241-B9B7-76350CACA0EB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E925A-26C7-D748-A3C1-7D5F95EA4086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Encourage student involvement</a:t>
          </a:r>
        </a:p>
      </dsp:txBody>
      <dsp:txXfrm>
        <a:off x="0" y="4428507"/>
        <a:ext cx="5175384" cy="110695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9A222-3126-FD4C-9C47-99937E058925}">
      <dsp:nvSpPr>
        <dsp:cNvPr id="0" name=""/>
        <dsp:cNvSpPr/>
      </dsp:nvSpPr>
      <dsp:spPr>
        <a:xfrm>
          <a:off x="0" y="36175"/>
          <a:ext cx="5175384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CI/CD helps speed and quality</a:t>
          </a:r>
        </a:p>
      </dsp:txBody>
      <dsp:txXfrm>
        <a:off x="50420" y="86595"/>
        <a:ext cx="5074544" cy="932014"/>
      </dsp:txXfrm>
    </dsp:sp>
    <dsp:sp modelId="{9DC0D12E-18D5-CF41-8C70-F4AA53880D92}">
      <dsp:nvSpPr>
        <dsp:cNvPr id="0" name=""/>
        <dsp:cNvSpPr/>
      </dsp:nvSpPr>
      <dsp:spPr>
        <a:xfrm>
          <a:off x="0" y="1143909"/>
          <a:ext cx="5175384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 Actions simplify automation</a:t>
          </a:r>
        </a:p>
      </dsp:txBody>
      <dsp:txXfrm>
        <a:off x="50420" y="1194329"/>
        <a:ext cx="5074544" cy="932014"/>
      </dsp:txXfrm>
    </dsp:sp>
    <dsp:sp modelId="{0D41DB9B-73CF-304B-BEE9-BDBB573F7164}">
      <dsp:nvSpPr>
        <dsp:cNvPr id="0" name=""/>
        <dsp:cNvSpPr/>
      </dsp:nvSpPr>
      <dsp:spPr>
        <a:xfrm>
          <a:off x="0" y="2251643"/>
          <a:ext cx="5175384" cy="1032854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DevSecOps improves trust and security</a:t>
          </a:r>
        </a:p>
      </dsp:txBody>
      <dsp:txXfrm>
        <a:off x="50420" y="2302063"/>
        <a:ext cx="5074544" cy="932014"/>
      </dsp:txXfrm>
    </dsp:sp>
    <dsp:sp modelId="{ED4EA09A-7F89-EC43-B4C0-FB2F1DE385A1}">
      <dsp:nvSpPr>
        <dsp:cNvPr id="0" name=""/>
        <dsp:cNvSpPr/>
      </dsp:nvSpPr>
      <dsp:spPr>
        <a:xfrm>
          <a:off x="0" y="3359377"/>
          <a:ext cx="5175384" cy="1032854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 and Quantum are shaping the future</a:t>
          </a:r>
        </a:p>
      </dsp:txBody>
      <dsp:txXfrm>
        <a:off x="50420" y="3409797"/>
        <a:ext cx="5074544" cy="932014"/>
      </dsp:txXfrm>
    </dsp:sp>
    <dsp:sp modelId="{D6530394-A6FF-E048-9403-D73835FD4B3F}">
      <dsp:nvSpPr>
        <dsp:cNvPr id="0" name=""/>
        <dsp:cNvSpPr/>
      </dsp:nvSpPr>
      <dsp:spPr>
        <a:xfrm>
          <a:off x="0" y="4467111"/>
          <a:ext cx="5175384" cy="1032854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best practices to stay ahead</a:t>
          </a:r>
        </a:p>
      </dsp:txBody>
      <dsp:txXfrm>
        <a:off x="50420" y="4517531"/>
        <a:ext cx="5074544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D83C-CEF9-4767-A167-B4892CCC1BCA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B8A7-9A42-4FDA-9AC3-431EC407D62B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Native CI/CD tool built into GitHub</a:t>
          </a:r>
        </a:p>
      </dsp:txBody>
      <dsp:txXfrm>
        <a:off x="729373" y="1314747"/>
        <a:ext cx="1488867" cy="595546"/>
      </dsp:txXfrm>
    </dsp:sp>
    <dsp:sp modelId="{42F36266-4BA6-4586-947D-3DEB62FA4BD3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20995-394C-47BD-B8FC-FA1019C6398C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Workflows are defined in YAML files</a:t>
          </a:r>
        </a:p>
      </dsp:txBody>
      <dsp:txXfrm>
        <a:off x="2478792" y="1314747"/>
        <a:ext cx="1488867" cy="595546"/>
      </dsp:txXfrm>
    </dsp:sp>
    <dsp:sp modelId="{4577A0E2-3209-40E6-90ED-5A0CCE98D1B8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24321-34AB-4665-A4EA-8E98CF1F5ED0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Reusable actions from GitHub Marketplace</a:t>
          </a:r>
        </a:p>
      </dsp:txBody>
      <dsp:txXfrm>
        <a:off x="4228211" y="1314747"/>
        <a:ext cx="1488867" cy="595546"/>
      </dsp:txXfrm>
    </dsp:sp>
    <dsp:sp modelId="{34501394-1084-410A-8AE0-A210C26E6C14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6463-7FC0-4A37-BEED-7FA82F2CF70A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Supports events like push, PR, and cron</a:t>
          </a:r>
        </a:p>
      </dsp:txBody>
      <dsp:txXfrm>
        <a:off x="5977630" y="1314747"/>
        <a:ext cx="1488867" cy="595546"/>
      </dsp:txXfrm>
    </dsp:sp>
    <dsp:sp modelId="{9C806A11-35E8-411D-8C3B-39DD8A24A7E2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E6DF4-1FE8-4AE3-B125-250302730F40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Integrates seamlessly with repositories</a:t>
          </a:r>
        </a:p>
      </dsp:txBody>
      <dsp:txXfrm>
        <a:off x="3353501" y="3204069"/>
        <a:ext cx="1488867" cy="59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92D2D-3A91-497B-BD40-FBB430196E96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6EDC4-1C28-48D7-9A92-C66971D6F120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F11BF-F1D6-44F6-BADE-3AB55E7DCF4D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push` - trigger on code push</a:t>
          </a:r>
        </a:p>
      </dsp:txBody>
      <dsp:txXfrm>
        <a:off x="4956" y="2131929"/>
        <a:ext cx="1436132" cy="574453"/>
      </dsp:txXfrm>
    </dsp:sp>
    <dsp:sp modelId="{1C6842AC-5CD7-4C8B-86AF-DB28921929E1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AB0E5-13B6-4AFE-B2E9-1471182A5E6C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CCA1-3996-4B98-877E-B438B0193A6A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pull_request` - trigger on PR creation</a:t>
          </a:r>
        </a:p>
      </dsp:txBody>
      <dsp:txXfrm>
        <a:off x="1692413" y="2131929"/>
        <a:ext cx="1436132" cy="574453"/>
      </dsp:txXfrm>
    </dsp:sp>
    <dsp:sp modelId="{CD2ED8E7-C95C-483E-9A95-35F3122EF6D8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52DC9-1E0E-4D2E-9082-C41C636BDD86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2FE20-D81A-4794-8A62-8E7DB3700874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schedule` - scheduled cron jobs</a:t>
          </a:r>
        </a:p>
      </dsp:txBody>
      <dsp:txXfrm>
        <a:off x="3379869" y="2131929"/>
        <a:ext cx="1436132" cy="574453"/>
      </dsp:txXfrm>
    </dsp:sp>
    <dsp:sp modelId="{89D847E0-1C10-414C-AA5A-62022D13C4D0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E96F1-0AA4-4CD4-8542-F8ED8E2F585F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C994C-4CF7-4358-AF1D-80C13D9E8B7F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workflow_dispatch` - manual triggers</a:t>
          </a:r>
        </a:p>
      </dsp:txBody>
      <dsp:txXfrm>
        <a:off x="5067325" y="2131929"/>
        <a:ext cx="1436132" cy="574453"/>
      </dsp:txXfrm>
    </dsp:sp>
    <dsp:sp modelId="{48225D61-233B-4B02-9D66-C08933CB6315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8748D-FB4C-411A-AC14-B34663B961B7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ED7DB-D4AD-445B-9792-096EFF7F40CA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Custom conditions can be defined</a:t>
          </a:r>
        </a:p>
      </dsp:txBody>
      <dsp:txXfrm>
        <a:off x="6754781" y="2131929"/>
        <a:ext cx="1436132" cy="574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8E08C-C255-4D27-AB96-B950DFA0098A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93A2-FC01-4575-B09E-6077CC3944E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19688-4CED-4D60-9B57-89E33E0B7E6C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name: ‘fdp'</a:t>
          </a:r>
        </a:p>
      </dsp:txBody>
      <dsp:txXfrm>
        <a:off x="1129902" y="4592"/>
        <a:ext cx="3596298" cy="978270"/>
      </dsp:txXfrm>
    </dsp:sp>
    <dsp:sp modelId="{FA54A45A-423F-40E2-B6D4-DA5590FB0153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949D0-51BC-4D47-A3B1-51F543FF621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F95E6-9821-4756-821F-0505BC25BD12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jobs: build, test, deploy defined</a:t>
          </a:r>
        </a:p>
      </dsp:txBody>
      <dsp:txXfrm>
        <a:off x="1129902" y="1227431"/>
        <a:ext cx="3596298" cy="978270"/>
      </dsp:txXfrm>
    </dsp:sp>
    <dsp:sp modelId="{0A2214B1-E02D-4FC7-9022-00CC40046F3A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EA31-44C2-48B7-8135-B2CD3D8C1EAD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F60EC-C4C0-4D86-B8EB-309827000179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job has steps: checkout, run, etc.</a:t>
          </a:r>
        </a:p>
      </dsp:txBody>
      <dsp:txXfrm>
        <a:off x="1129902" y="2450269"/>
        <a:ext cx="3596298" cy="978270"/>
      </dsp:txXfrm>
    </dsp:sp>
    <dsp:sp modelId="{F4D172CF-8289-49D2-B741-FD85A1DC1234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4BBDB-C63D-4EDE-93E9-0FC7888BDCF0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A9748-B58C-4910-9F39-E6FF6BBFC585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uses: actions/checkout@v2</a:t>
          </a:r>
        </a:p>
      </dsp:txBody>
      <dsp:txXfrm>
        <a:off x="1129902" y="3673107"/>
        <a:ext cx="3596298" cy="978270"/>
      </dsp:txXfrm>
    </dsp:sp>
    <dsp:sp modelId="{832EDD1D-3601-4C02-90FF-F99284BA204F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77B5D-FB6C-4D74-9C33-7FBB0A3947DB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79261-62B0-4C2E-B24C-D0768691CFBB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Supports matrix builds and environments</a:t>
          </a:r>
        </a:p>
      </dsp:txBody>
      <dsp:txXfrm>
        <a:off x="1129902" y="4895945"/>
        <a:ext cx="35962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1AC6C-FDAE-FF4E-A428-B1D3B2FBAB99}">
      <dsp:nvSpPr>
        <dsp:cNvPr id="0" name=""/>
        <dsp:cNvSpPr/>
      </dsp:nvSpPr>
      <dsp:spPr>
        <a:xfrm>
          <a:off x="0" y="98734"/>
          <a:ext cx="4726201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Security integrated into development lifecycle</a:t>
          </a:r>
        </a:p>
      </dsp:txBody>
      <dsp:txXfrm>
        <a:off x="52431" y="151165"/>
        <a:ext cx="4621339" cy="969198"/>
      </dsp:txXfrm>
    </dsp:sp>
    <dsp:sp modelId="{81A21A20-660B-4E40-AA53-CCE25F84E634}">
      <dsp:nvSpPr>
        <dsp:cNvPr id="0" name=""/>
        <dsp:cNvSpPr/>
      </dsp:nvSpPr>
      <dsp:spPr>
        <a:xfrm>
          <a:off x="0" y="1250554"/>
          <a:ext cx="4726201" cy="107406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Developers share responsibility for security</a:t>
          </a:r>
        </a:p>
      </dsp:txBody>
      <dsp:txXfrm>
        <a:off x="52431" y="1302985"/>
        <a:ext cx="4621339" cy="969198"/>
      </dsp:txXfrm>
    </dsp:sp>
    <dsp:sp modelId="{32F783D5-9154-1145-80EF-16A38297F770}">
      <dsp:nvSpPr>
        <dsp:cNvPr id="0" name=""/>
        <dsp:cNvSpPr/>
      </dsp:nvSpPr>
      <dsp:spPr>
        <a:xfrm>
          <a:off x="0" y="2402374"/>
          <a:ext cx="4726201" cy="107406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Tools for continuous security testing</a:t>
          </a:r>
        </a:p>
      </dsp:txBody>
      <dsp:txXfrm>
        <a:off x="52431" y="2454805"/>
        <a:ext cx="4621339" cy="969198"/>
      </dsp:txXfrm>
    </dsp:sp>
    <dsp:sp modelId="{EC991954-2D26-A040-B669-C12FD09F053C}">
      <dsp:nvSpPr>
        <dsp:cNvPr id="0" name=""/>
        <dsp:cNvSpPr/>
      </dsp:nvSpPr>
      <dsp:spPr>
        <a:xfrm>
          <a:off x="0" y="3554194"/>
          <a:ext cx="4726201" cy="107406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Early detection of vulnerabilities</a:t>
          </a:r>
        </a:p>
      </dsp:txBody>
      <dsp:txXfrm>
        <a:off x="52431" y="3606625"/>
        <a:ext cx="4621339" cy="969198"/>
      </dsp:txXfrm>
    </dsp:sp>
    <dsp:sp modelId="{F88C9D02-F91C-A847-BAB8-1BAF1A715520}">
      <dsp:nvSpPr>
        <dsp:cNvPr id="0" name=""/>
        <dsp:cNvSpPr/>
      </dsp:nvSpPr>
      <dsp:spPr>
        <a:xfrm>
          <a:off x="0" y="4706014"/>
          <a:ext cx="4726201" cy="107406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Shift-left: fix issues before deployment</a:t>
          </a:r>
        </a:p>
      </dsp:txBody>
      <dsp:txXfrm>
        <a:off x="52431" y="4758445"/>
        <a:ext cx="4621339" cy="969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EBB37-2FFF-9241-BDD3-770122FCD750}">
      <dsp:nvSpPr>
        <dsp:cNvPr id="0" name=""/>
        <dsp:cNvSpPr/>
      </dsp:nvSpPr>
      <dsp:spPr>
        <a:xfrm>
          <a:off x="0" y="4687992"/>
          <a:ext cx="5589270" cy="769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Faster feedback improves development speed</a:t>
          </a:r>
        </a:p>
      </dsp:txBody>
      <dsp:txXfrm>
        <a:off x="0" y="4687992"/>
        <a:ext cx="5589270" cy="769104"/>
      </dsp:txXfrm>
    </dsp:sp>
    <dsp:sp modelId="{3A243381-04BA-0C4F-BD21-1B4F5DDAFBCC}">
      <dsp:nvSpPr>
        <dsp:cNvPr id="0" name=""/>
        <dsp:cNvSpPr/>
      </dsp:nvSpPr>
      <dsp:spPr>
        <a:xfrm rot="10800000">
          <a:off x="0" y="3516646"/>
          <a:ext cx="5589270" cy="1182882"/>
        </a:xfrm>
        <a:prstGeom prst="upArrowCallou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 compliance issues early on</a:t>
          </a:r>
        </a:p>
      </dsp:txBody>
      <dsp:txXfrm rot="10800000">
        <a:off x="0" y="3516646"/>
        <a:ext cx="5589270" cy="768601"/>
      </dsp:txXfrm>
    </dsp:sp>
    <dsp:sp modelId="{23E33DF6-E3F6-9F4F-83BE-B3CDAE266B0A}">
      <dsp:nvSpPr>
        <dsp:cNvPr id="0" name=""/>
        <dsp:cNvSpPr/>
      </dsp:nvSpPr>
      <dsp:spPr>
        <a:xfrm rot="10800000">
          <a:off x="0" y="2345300"/>
          <a:ext cx="5589270" cy="1182882"/>
        </a:xfrm>
        <a:prstGeom prst="upArrowCallou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tools like SAST, DAST in CI</a:t>
          </a:r>
        </a:p>
      </dsp:txBody>
      <dsp:txXfrm rot="10800000">
        <a:off x="0" y="2345300"/>
        <a:ext cx="5589270" cy="768601"/>
      </dsp:txXfrm>
    </dsp:sp>
    <dsp:sp modelId="{3F108052-F001-114E-9200-367B7D14F39F}">
      <dsp:nvSpPr>
        <dsp:cNvPr id="0" name=""/>
        <dsp:cNvSpPr/>
      </dsp:nvSpPr>
      <dsp:spPr>
        <a:xfrm rot="10800000">
          <a:off x="0" y="1173955"/>
          <a:ext cx="5589270" cy="1182882"/>
        </a:xfrm>
        <a:prstGeom prst="upArrowCallou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Prevent insecure code from reaching prod</a:t>
          </a:r>
        </a:p>
      </dsp:txBody>
      <dsp:txXfrm rot="10800000">
        <a:off x="0" y="1173955"/>
        <a:ext cx="5589270" cy="768601"/>
      </dsp:txXfrm>
    </dsp:sp>
    <dsp:sp modelId="{DEC7AD8F-B634-524E-85CB-E45A06CA8F4C}">
      <dsp:nvSpPr>
        <dsp:cNvPr id="0" name=""/>
        <dsp:cNvSpPr/>
      </dsp:nvSpPr>
      <dsp:spPr>
        <a:xfrm rot="10800000">
          <a:off x="0" y="2609"/>
          <a:ext cx="5589270" cy="1182882"/>
        </a:xfrm>
        <a:prstGeom prst="upArrowCallou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remediation costs</a:t>
          </a:r>
        </a:p>
      </dsp:txBody>
      <dsp:txXfrm rot="10800000">
        <a:off x="0" y="2609"/>
        <a:ext cx="5589270" cy="768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A70B3-76CF-FF45-BD4C-C76509A5E4A3}">
      <dsp:nvSpPr>
        <dsp:cNvPr id="0" name=""/>
        <dsp:cNvSpPr/>
      </dsp:nvSpPr>
      <dsp:spPr>
        <a:xfrm>
          <a:off x="0" y="39132"/>
          <a:ext cx="498844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SAST - Static Application Security Testing</a:t>
          </a:r>
        </a:p>
      </dsp:txBody>
      <dsp:txXfrm>
        <a:off x="48547" y="87679"/>
        <a:ext cx="4891346" cy="897406"/>
      </dsp:txXfrm>
    </dsp:sp>
    <dsp:sp modelId="{DCD0DE2C-731C-0547-B980-F365C7EB0BBC}">
      <dsp:nvSpPr>
        <dsp:cNvPr id="0" name=""/>
        <dsp:cNvSpPr/>
      </dsp:nvSpPr>
      <dsp:spPr>
        <a:xfrm>
          <a:off x="0" y="1105632"/>
          <a:ext cx="4988440" cy="99450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DAST - Dynamic Application Security Testing</a:t>
          </a:r>
        </a:p>
      </dsp:txBody>
      <dsp:txXfrm>
        <a:off x="48547" y="1154179"/>
        <a:ext cx="4891346" cy="897406"/>
      </dsp:txXfrm>
    </dsp:sp>
    <dsp:sp modelId="{6B00B61D-109D-AC45-B629-0FFCA5F27F9A}">
      <dsp:nvSpPr>
        <dsp:cNvPr id="0" name=""/>
        <dsp:cNvSpPr/>
      </dsp:nvSpPr>
      <dsp:spPr>
        <a:xfrm>
          <a:off x="0" y="2172132"/>
          <a:ext cx="4988440" cy="9945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 - Software Composition Analysis</a:t>
          </a:r>
        </a:p>
      </dsp:txBody>
      <dsp:txXfrm>
        <a:off x="48547" y="2220679"/>
        <a:ext cx="4891346" cy="897406"/>
      </dsp:txXfrm>
    </dsp:sp>
    <dsp:sp modelId="{5FAA87FF-8C69-CE48-9695-A276FF71AB02}">
      <dsp:nvSpPr>
        <dsp:cNvPr id="0" name=""/>
        <dsp:cNvSpPr/>
      </dsp:nvSpPr>
      <dsp:spPr>
        <a:xfrm>
          <a:off x="0" y="3238632"/>
          <a:ext cx="4988440" cy="99450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Secret Scanning - Detect exposed credentials</a:t>
          </a:r>
        </a:p>
      </dsp:txBody>
      <dsp:txXfrm>
        <a:off x="48547" y="3287179"/>
        <a:ext cx="4891346" cy="897406"/>
      </dsp:txXfrm>
    </dsp:sp>
    <dsp:sp modelId="{3EE89305-FD65-484E-BB74-E45734199488}">
      <dsp:nvSpPr>
        <dsp:cNvPr id="0" name=""/>
        <dsp:cNvSpPr/>
      </dsp:nvSpPr>
      <dsp:spPr>
        <a:xfrm>
          <a:off x="0" y="4305132"/>
          <a:ext cx="4988440" cy="9945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Container/Image scanning for CI/CD artifacts</a:t>
          </a:r>
        </a:p>
      </dsp:txBody>
      <dsp:txXfrm>
        <a:off x="48547" y="4353679"/>
        <a:ext cx="4891346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B5201-BDB8-884C-887F-DBD5BFA05B60}">
      <dsp:nvSpPr>
        <dsp:cNvPr id="0" name=""/>
        <dsp:cNvSpPr/>
      </dsp:nvSpPr>
      <dsp:spPr>
        <a:xfrm>
          <a:off x="0" y="48221"/>
          <a:ext cx="49884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GitHub repo with a sample app</a:t>
          </a:r>
        </a:p>
      </dsp:txBody>
      <dsp:txXfrm>
        <a:off x="50489" y="98710"/>
        <a:ext cx="4887462" cy="933302"/>
      </dsp:txXfrm>
    </dsp:sp>
    <dsp:sp modelId="{EA46C1ED-D7F6-3140-9609-FBE29BD03D9E}">
      <dsp:nvSpPr>
        <dsp:cNvPr id="0" name=""/>
        <dsp:cNvSpPr/>
      </dsp:nvSpPr>
      <dsp:spPr>
        <a:xfrm>
          <a:off x="0" y="1157381"/>
          <a:ext cx="4988440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Language: Python or Node.js</a:t>
          </a:r>
        </a:p>
      </dsp:txBody>
      <dsp:txXfrm>
        <a:off x="50489" y="1207870"/>
        <a:ext cx="4887462" cy="933302"/>
      </dsp:txXfrm>
    </dsp:sp>
    <dsp:sp modelId="{E8E7BCC2-B36A-2A49-882B-D9F84FC994D5}">
      <dsp:nvSpPr>
        <dsp:cNvPr id="0" name=""/>
        <dsp:cNvSpPr/>
      </dsp:nvSpPr>
      <dsp:spPr>
        <a:xfrm>
          <a:off x="0" y="2266541"/>
          <a:ext cx="4988440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tests, linter, and build steps</a:t>
          </a:r>
        </a:p>
      </dsp:txBody>
      <dsp:txXfrm>
        <a:off x="50489" y="2317030"/>
        <a:ext cx="4887462" cy="933302"/>
      </dsp:txXfrm>
    </dsp:sp>
    <dsp:sp modelId="{CD0E686E-40C8-4C45-87E9-E652E2D35426}">
      <dsp:nvSpPr>
        <dsp:cNvPr id="0" name=""/>
        <dsp:cNvSpPr/>
      </dsp:nvSpPr>
      <dsp:spPr>
        <a:xfrm>
          <a:off x="0" y="3375702"/>
          <a:ext cx="4988440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`.github/workflows/main.yml` file</a:t>
          </a:r>
        </a:p>
      </dsp:txBody>
      <dsp:txXfrm>
        <a:off x="50489" y="3426191"/>
        <a:ext cx="4887462" cy="933302"/>
      </dsp:txXfrm>
    </dsp:sp>
    <dsp:sp modelId="{F4D1ABE2-0EA7-7742-B815-4EC1132F0853}">
      <dsp:nvSpPr>
        <dsp:cNvPr id="0" name=""/>
        <dsp:cNvSpPr/>
      </dsp:nvSpPr>
      <dsp:spPr>
        <a:xfrm>
          <a:off x="0" y="4484862"/>
          <a:ext cx="4988440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Validate workflow runs in Actions tab</a:t>
          </a:r>
        </a:p>
      </dsp:txBody>
      <dsp:txXfrm>
        <a:off x="50489" y="4535351"/>
        <a:ext cx="488746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hmad-raza-khan-68b39a225/" TargetMode="External"/><Relationship Id="rId2" Type="http://schemas.openxmlformats.org/officeDocument/2006/relationships/hyperlink" Target="https://github.com/ahmed-kh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nectingahmad.info/" TargetMode="External"/><Relationship Id="rId4" Type="http://schemas.openxmlformats.org/officeDocument/2006/relationships/hyperlink" Target="https://github.com/ahmed-khan/fd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Secure Software Delivery in the Age of AI CI/CD Best Practices with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Dr. Ahmed Khan| Faculty Development Program | Amity University Tashkent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Types of Security Scanning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3C1FD-8CBA-1938-8D19-3B86114DB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9509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310" y="1905000"/>
            <a:ext cx="3402600" cy="3141047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5427"/>
            <a:ext cx="2800350" cy="4024310"/>
          </a:xfrm>
        </p:spPr>
        <p:txBody>
          <a:bodyPr>
            <a:normAutofit/>
          </a:bodyPr>
          <a:lstStyle/>
          <a:p>
            <a:r>
              <a:t>Preparing for Live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1F46F-E917-5D4D-8AC1-85B9460BE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20678"/>
              </p:ext>
            </p:extLst>
          </p:nvPr>
        </p:nvGraphicFramePr>
        <p:xfrm>
          <a:off x="3526910" y="609600"/>
          <a:ext cx="4988440" cy="556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Live Demo 1: CI/CD Pipeline Setup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F38D6-574B-6D5A-61CD-18BF31D1C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9368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CodeQL Integration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FF749-0DA3-84EC-C98E-A74E87DD0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079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Secret Scanning in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FBFB5-C7E0-BB08-CB29-1FAAD8532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02506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2971800" cy="5431376"/>
          </a:xfrm>
        </p:spPr>
        <p:txBody>
          <a:bodyPr>
            <a:normAutofit/>
          </a:bodyPr>
          <a:lstStyle/>
          <a:p>
            <a:r>
              <a:rPr lang="en-US" sz="4100"/>
              <a:t>Dependency Scanning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48F45DA-4FFB-93AA-32B4-504591E6C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08911"/>
              </p:ext>
            </p:extLst>
          </p:nvPr>
        </p:nvGraphicFramePr>
        <p:xfrm>
          <a:off x="4133778" y="713313"/>
          <a:ext cx="438157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Blocking Insecure Deployments</a:t>
            </a:r>
          </a:p>
        </p:txBody>
      </p:sp>
      <p:pic>
        <p:nvPicPr>
          <p:cNvPr id="14" name="Picture 13" descr="Person watching empty phone">
            <a:extLst>
              <a:ext uri="{FF2B5EF4-FFF2-40B4-BE49-F238E27FC236}">
                <a16:creationId xmlns:a16="http://schemas.microsoft.com/office/drawing/2014/main" id="{AAA93210-02F4-06FC-1AE1-C6D5E536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54" r="12095" b="-1"/>
          <a:stretch>
            <a:fillRect/>
          </a:stretch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341" y="2333297"/>
            <a:ext cx="3630007" cy="3843666"/>
          </a:xfrm>
        </p:spPr>
        <p:txBody>
          <a:bodyPr>
            <a:normAutofit/>
          </a:bodyPr>
          <a:lstStyle/>
          <a:p>
            <a:r>
              <a:rPr lang="en-US" sz="1700"/>
              <a:t>Set `fail-fast: true` in workflows</a:t>
            </a:r>
          </a:p>
          <a:p>
            <a:r>
              <a:rPr lang="en-US" sz="1700"/>
              <a:t>Define minimum code coverage thresholds</a:t>
            </a:r>
          </a:p>
          <a:p>
            <a:r>
              <a:rPr lang="en-US" sz="1700"/>
              <a:t>Use conditionals to stop deployment on scan fail</a:t>
            </a:r>
          </a:p>
          <a:p>
            <a:r>
              <a:rPr lang="en-US" sz="1700"/>
              <a:t>Add manual approval for critical deployments</a:t>
            </a:r>
          </a:p>
          <a:p>
            <a:r>
              <a:rPr lang="en-US" sz="1700"/>
              <a:t>Log alerts and failed jobs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AI and GitHub Copilot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DF627-D0CA-1711-2409-A3AE9D629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0663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Code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AFE131-D476-E9AD-1ACF-360A1304C4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ML-Powered Security 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ML models detect abnormal behaviors</a:t>
            </a:r>
          </a:p>
          <a:p>
            <a:r>
              <a:rPr dirty="0"/>
              <a:t>Anomaly detection in commits or traffic</a:t>
            </a:r>
          </a:p>
          <a:p>
            <a:r>
              <a:rPr dirty="0"/>
              <a:t>Alerting on unusual contributor activity</a:t>
            </a:r>
          </a:p>
          <a:p>
            <a:r>
              <a:rPr dirty="0"/>
              <a:t>Auto-label security-critical changes</a:t>
            </a:r>
          </a:p>
          <a:p>
            <a:r>
              <a:rPr dirty="0"/>
              <a:t>AI accelerates root cause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553567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7000"/>
              <a:t>Agenda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F23A2E-A0E3-7766-C05F-0EDB70F9A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262068"/>
              </p:ext>
            </p:extLst>
          </p:nvPr>
        </p:nvGraphicFramePr>
        <p:xfrm>
          <a:off x="3831401" y="553567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 to Quantum Security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Quantum computing can break RSA/ECC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Need for post-quantum cryptographic (PQC) algorithms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Transition efforts started globally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GitHub to support quantum-safe SDLC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Prepare pipelines for hybrid encryption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Quantum-Ready Pipelines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B40BE-41A6-5B15-BD8F-3AD0FEB30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54791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Secure SDLC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F0989-A82D-B555-8534-921598391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60463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Top CI/CD Security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F42B6-3FF0-9184-1148-C5887595C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072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CI/CD Anti-Patterns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0B4C4E-4332-2A8F-00E2-377FE5F7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32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Monitoring CI/CD Workflows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28633D-73A1-94F2-0ED9-10241CE33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5129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GitHub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4FB20-5D0A-98E0-D8E8-145E5D5A1A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Learning Resources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D85A3-0468-5BC5-9242-FD9D2EA6D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6053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Join the Community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0C61E-57FE-F2EF-541A-C95F21982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0860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Live Summary Recap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18BF1-0862-FCC7-9950-8970458CE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0894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Why CI/CD Matters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CEC3EA-E5E6-426E-7C09-9771C6148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9460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04" y="978210"/>
            <a:ext cx="7375161" cy="554444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64" y="2706132"/>
            <a:ext cx="7375161" cy="34637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Build fast. Build secure. Build smart.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Connect with me on GitHub or LinkedIn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  <a:hlinkClick r:id="rId2"/>
              </a:rPr>
              <a:t>https://github.com/ahmed-khan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3"/>
              </a:rPr>
              <a:t>https://www.linkedin.com/in/ahmad-raza-khan-68b39a225/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Sample repo and links will be shared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https://github.com/ahmed-khan/fdp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Stay updated in the world of </a:t>
            </a:r>
            <a:r>
              <a:rPr lang="en-US" sz="2000" dirty="0" err="1">
                <a:solidFill>
                  <a:schemeClr val="tx2"/>
                </a:solidFill>
              </a:rPr>
              <a:t>DevSecOps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Let’s secure the future together!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5"/>
              </a:rPr>
              <a:t>https://connectingahmad.info/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60" y="775085"/>
            <a:ext cx="4764049" cy="855725"/>
          </a:xfrm>
        </p:spPr>
        <p:txBody>
          <a:bodyPr anchor="b">
            <a:normAutofit/>
          </a:bodyPr>
          <a:lstStyle/>
          <a:p>
            <a:r>
              <a:rPr lang="en-US" sz="3500" dirty="0"/>
              <a:t>CI/CD Workflow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2405894"/>
            <a:ext cx="5709864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Code -&gt; Build -&gt; Test -&gt; Release -&gt; Deploy</a:t>
            </a:r>
          </a:p>
          <a:p>
            <a:endParaRPr lang="en-US" sz="2000" dirty="0"/>
          </a:p>
          <a:p>
            <a:r>
              <a:rPr lang="en-US" sz="2000" dirty="0"/>
              <a:t>Continuous Integration (CI): Automates testing</a:t>
            </a:r>
          </a:p>
          <a:p>
            <a:endParaRPr lang="en-US" sz="2000" dirty="0"/>
          </a:p>
          <a:p>
            <a:r>
              <a:rPr lang="en-US" sz="2000" dirty="0"/>
              <a:t>Continuous Delivery (CD): Automates deployment</a:t>
            </a:r>
          </a:p>
          <a:p>
            <a:endParaRPr lang="en-US" sz="2000" dirty="0"/>
          </a:p>
          <a:p>
            <a:r>
              <a:rPr lang="en-US" sz="2000" dirty="0"/>
              <a:t>Enables rollback and version control</a:t>
            </a:r>
          </a:p>
          <a:p>
            <a:endParaRPr lang="en-US" sz="2000" dirty="0"/>
          </a:p>
          <a:p>
            <a:r>
              <a:rPr lang="en-US" sz="2000" dirty="0"/>
              <a:t>GitHub Actions orchestrates all stages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11DF027-0AB5-402B-9367-A138D003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" r="9139" b="-1"/>
          <a:stretch>
            <a:fillRect/>
          </a:stretch>
        </p:blipFill>
        <p:spPr>
          <a:xfrm>
            <a:off x="5913066" y="2144990"/>
            <a:ext cx="3051501" cy="2345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Understanding GitHub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34D19-5363-8231-0E62-F2A8794D8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369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Triggers and Events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FCD52C0-5E1E-44DF-3DD7-25A450895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8350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GitHub Actions YAML Structure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F0A77-4555-D75A-BE0D-C9AC6C61A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4168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DevSecOps Principles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E31B85-85B5-F80B-B768-FAB86371F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1911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500"/>
              <a:t>Why Shift Left?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38EB9-923C-3E2F-9EB1-98342629F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43955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1001</Words>
  <Application>Microsoft Macintosh PowerPoint</Application>
  <PresentationFormat>On-screen Show (4:3)</PresentationFormat>
  <Paragraphs>198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Secure Software Delivery in the Age of AI CI/CD Best Practices with GitHub</vt:lpstr>
      <vt:lpstr>Agenda</vt:lpstr>
      <vt:lpstr>Why CI/CD Matters</vt:lpstr>
      <vt:lpstr>CI/CD Workflow Lifecycle</vt:lpstr>
      <vt:lpstr>Understanding GitHub Actions</vt:lpstr>
      <vt:lpstr>Triggers and Events</vt:lpstr>
      <vt:lpstr>GitHub Actions YAML Structure</vt:lpstr>
      <vt:lpstr>DevSecOps Principles</vt:lpstr>
      <vt:lpstr>Why Shift Left?</vt:lpstr>
      <vt:lpstr>Types of Security Scanning</vt:lpstr>
      <vt:lpstr>Preparing for Live Demo</vt:lpstr>
      <vt:lpstr>Live Demo 1: CI/CD Pipeline Setup</vt:lpstr>
      <vt:lpstr>CodeQL Integration</vt:lpstr>
      <vt:lpstr>Secret Scanning in GitHub</vt:lpstr>
      <vt:lpstr>Dependency Scanning Tools</vt:lpstr>
      <vt:lpstr>Blocking Insecure Deployments</vt:lpstr>
      <vt:lpstr>AI and GitHub Copilot</vt:lpstr>
      <vt:lpstr>AI in Code Review</vt:lpstr>
      <vt:lpstr>ML-Powered Security Insights</vt:lpstr>
      <vt:lpstr>Intro to Quantum Security</vt:lpstr>
      <vt:lpstr>Quantum-Ready Pipelines</vt:lpstr>
      <vt:lpstr>Secure SDLC Phases</vt:lpstr>
      <vt:lpstr>Top CI/CD Security Practices</vt:lpstr>
      <vt:lpstr>CI/CD Anti-Patterns</vt:lpstr>
      <vt:lpstr>Monitoring CI/CD Workflows</vt:lpstr>
      <vt:lpstr>Debugging GitHub Actions</vt:lpstr>
      <vt:lpstr>Learning Resources</vt:lpstr>
      <vt:lpstr>Join the Community</vt:lpstr>
      <vt:lpstr>Live Summary Recap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Ahmad Khan</cp:lastModifiedBy>
  <cp:revision>15</cp:revision>
  <dcterms:created xsi:type="dcterms:W3CDTF">2013-01-27T09:14:16Z</dcterms:created>
  <dcterms:modified xsi:type="dcterms:W3CDTF">2025-06-03T08:32:02Z</dcterms:modified>
  <cp:category/>
</cp:coreProperties>
</file>