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33DF39-931A-4CD3-AB95-E0067A10D338}" v="10" dt="2023-03-01T17:08:49.9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youmi, Ahmed" userId="c88f2782-7fbd-4229-adb0-4e6bc7325b3a" providerId="ADAL" clId="{0333DF39-931A-4CD3-AB95-E0067A10D338}"/>
    <pc:docChg chg="undo redo custSel addSld modSld sldOrd addMainMaster">
      <pc:chgData name="Bayoumi, Ahmed" userId="c88f2782-7fbd-4229-adb0-4e6bc7325b3a" providerId="ADAL" clId="{0333DF39-931A-4CD3-AB95-E0067A10D338}" dt="2023-03-07T16:50:50.392" v="737" actId="114"/>
      <pc:docMkLst>
        <pc:docMk/>
      </pc:docMkLst>
      <pc:sldChg chg="modSp add mod">
        <pc:chgData name="Bayoumi, Ahmed" userId="c88f2782-7fbd-4229-adb0-4e6bc7325b3a" providerId="ADAL" clId="{0333DF39-931A-4CD3-AB95-E0067A10D338}" dt="2023-02-27T23:51:51.611" v="1" actId="20577"/>
        <pc:sldMkLst>
          <pc:docMk/>
          <pc:sldMk cId="109857222" sldId="256"/>
        </pc:sldMkLst>
        <pc:spChg chg="mod">
          <ac:chgData name="Bayoumi, Ahmed" userId="c88f2782-7fbd-4229-adb0-4e6bc7325b3a" providerId="ADAL" clId="{0333DF39-931A-4CD3-AB95-E0067A10D338}" dt="2023-02-27T23:51:51.611" v="1" actId="20577"/>
          <ac:spMkLst>
            <pc:docMk/>
            <pc:sldMk cId="109857222" sldId="256"/>
            <ac:spMk id="2" creationId="{00000000-0000-0000-0000-000000000000}"/>
          </ac:spMkLst>
        </pc:spChg>
      </pc:sldChg>
      <pc:sldChg chg="addSp modSp add mod">
        <pc:chgData name="Bayoumi, Ahmed" userId="c88f2782-7fbd-4229-adb0-4e6bc7325b3a" providerId="ADAL" clId="{0333DF39-931A-4CD3-AB95-E0067A10D338}" dt="2023-03-01T16:38:47.070" v="354" actId="20577"/>
        <pc:sldMkLst>
          <pc:docMk/>
          <pc:sldMk cId="3397875402" sldId="257"/>
        </pc:sldMkLst>
        <pc:spChg chg="mod">
          <ac:chgData name="Bayoumi, Ahmed" userId="c88f2782-7fbd-4229-adb0-4e6bc7325b3a" providerId="ADAL" clId="{0333DF39-931A-4CD3-AB95-E0067A10D338}" dt="2023-02-27T23:52:05.543" v="7" actId="20577"/>
          <ac:spMkLst>
            <pc:docMk/>
            <pc:sldMk cId="3397875402" sldId="257"/>
            <ac:spMk id="2" creationId="{09AA2D0F-2BE9-4119-0378-E1555C46C555}"/>
          </ac:spMkLst>
        </pc:spChg>
        <pc:spChg chg="mod">
          <ac:chgData name="Bayoumi, Ahmed" userId="c88f2782-7fbd-4229-adb0-4e6bc7325b3a" providerId="ADAL" clId="{0333DF39-931A-4CD3-AB95-E0067A10D338}" dt="2023-02-27T23:54:43.534" v="57" actId="27636"/>
          <ac:spMkLst>
            <pc:docMk/>
            <pc:sldMk cId="3397875402" sldId="257"/>
            <ac:spMk id="3" creationId="{75FC6B8B-E854-E78E-A232-FC1EF91DC791}"/>
          </ac:spMkLst>
        </pc:spChg>
        <pc:spChg chg="add mod">
          <ac:chgData name="Bayoumi, Ahmed" userId="c88f2782-7fbd-4229-adb0-4e6bc7325b3a" providerId="ADAL" clId="{0333DF39-931A-4CD3-AB95-E0067A10D338}" dt="2023-03-01T16:38:47.070" v="354" actId="20577"/>
          <ac:spMkLst>
            <pc:docMk/>
            <pc:sldMk cId="3397875402" sldId="257"/>
            <ac:spMk id="4" creationId="{09473347-5EFA-0D8D-802F-79F90C93B075}"/>
          </ac:spMkLst>
        </pc:spChg>
      </pc:sldChg>
      <pc:sldChg chg="addSp delSp modSp new mod ord">
        <pc:chgData name="Bayoumi, Ahmed" userId="c88f2782-7fbd-4229-adb0-4e6bc7325b3a" providerId="ADAL" clId="{0333DF39-931A-4CD3-AB95-E0067A10D338}" dt="2023-02-27T23:59:06.386" v="245"/>
        <pc:sldMkLst>
          <pc:docMk/>
          <pc:sldMk cId="2005522629" sldId="258"/>
        </pc:sldMkLst>
        <pc:spChg chg="del">
          <ac:chgData name="Bayoumi, Ahmed" userId="c88f2782-7fbd-4229-adb0-4e6bc7325b3a" providerId="ADAL" clId="{0333DF39-931A-4CD3-AB95-E0067A10D338}" dt="2023-02-27T23:57:55.731" v="223" actId="478"/>
          <ac:spMkLst>
            <pc:docMk/>
            <pc:sldMk cId="2005522629" sldId="258"/>
            <ac:spMk id="2" creationId="{E5D38A50-E455-2FF3-7550-4820D135AB7D}"/>
          </ac:spMkLst>
        </pc:spChg>
        <pc:spChg chg="del">
          <ac:chgData name="Bayoumi, Ahmed" userId="c88f2782-7fbd-4229-adb0-4e6bc7325b3a" providerId="ADAL" clId="{0333DF39-931A-4CD3-AB95-E0067A10D338}" dt="2023-02-27T23:57:51.899" v="222" actId="478"/>
          <ac:spMkLst>
            <pc:docMk/>
            <pc:sldMk cId="2005522629" sldId="258"/>
            <ac:spMk id="3" creationId="{A641523D-3A0F-A660-336B-C2643C29DA8B}"/>
          </ac:spMkLst>
        </pc:spChg>
        <pc:picChg chg="add mod">
          <ac:chgData name="Bayoumi, Ahmed" userId="c88f2782-7fbd-4229-adb0-4e6bc7325b3a" providerId="ADAL" clId="{0333DF39-931A-4CD3-AB95-E0067A10D338}" dt="2023-02-27T23:58:27.809" v="234" actId="1076"/>
          <ac:picMkLst>
            <pc:docMk/>
            <pc:sldMk cId="2005522629" sldId="258"/>
            <ac:picMk id="5" creationId="{B1EFE73F-12F9-6A2D-8CA8-887047E691B0}"/>
          </ac:picMkLst>
        </pc:picChg>
        <pc:picChg chg="add del mod">
          <ac:chgData name="Bayoumi, Ahmed" userId="c88f2782-7fbd-4229-adb0-4e6bc7325b3a" providerId="ADAL" clId="{0333DF39-931A-4CD3-AB95-E0067A10D338}" dt="2023-02-27T23:58:24.422" v="233" actId="21"/>
          <ac:picMkLst>
            <pc:docMk/>
            <pc:sldMk cId="2005522629" sldId="258"/>
            <ac:picMk id="7" creationId="{A184D728-E904-EB08-4CFD-7139E2574B86}"/>
          </ac:picMkLst>
        </pc:picChg>
      </pc:sldChg>
      <pc:sldChg chg="addSp delSp modSp new mod">
        <pc:chgData name="Bayoumi, Ahmed" userId="c88f2782-7fbd-4229-adb0-4e6bc7325b3a" providerId="ADAL" clId="{0333DF39-931A-4CD3-AB95-E0067A10D338}" dt="2023-02-27T23:58:54.138" v="243" actId="1076"/>
        <pc:sldMkLst>
          <pc:docMk/>
          <pc:sldMk cId="2199843422" sldId="259"/>
        </pc:sldMkLst>
        <pc:spChg chg="del">
          <ac:chgData name="Bayoumi, Ahmed" userId="c88f2782-7fbd-4229-adb0-4e6bc7325b3a" providerId="ADAL" clId="{0333DF39-931A-4CD3-AB95-E0067A10D338}" dt="2023-02-27T23:58:34.954" v="236" actId="478"/>
          <ac:spMkLst>
            <pc:docMk/>
            <pc:sldMk cId="2199843422" sldId="259"/>
            <ac:spMk id="2" creationId="{0F6ED483-1F40-2357-07D3-60CE3531AEEB}"/>
          </ac:spMkLst>
        </pc:spChg>
        <pc:spChg chg="del">
          <ac:chgData name="Bayoumi, Ahmed" userId="c88f2782-7fbd-4229-adb0-4e6bc7325b3a" providerId="ADAL" clId="{0333DF39-931A-4CD3-AB95-E0067A10D338}" dt="2023-02-27T23:58:37.459" v="237" actId="478"/>
          <ac:spMkLst>
            <pc:docMk/>
            <pc:sldMk cId="2199843422" sldId="259"/>
            <ac:spMk id="3" creationId="{D28969A8-F057-4C96-FF60-7DDC095B1EE3}"/>
          </ac:spMkLst>
        </pc:spChg>
        <pc:picChg chg="add mod">
          <ac:chgData name="Bayoumi, Ahmed" userId="c88f2782-7fbd-4229-adb0-4e6bc7325b3a" providerId="ADAL" clId="{0333DF39-931A-4CD3-AB95-E0067A10D338}" dt="2023-02-27T23:58:54.138" v="243" actId="1076"/>
          <ac:picMkLst>
            <pc:docMk/>
            <pc:sldMk cId="2199843422" sldId="259"/>
            <ac:picMk id="4" creationId="{E972F538-50A2-20B8-E69D-11ABF6D6DB1F}"/>
          </ac:picMkLst>
        </pc:picChg>
      </pc:sldChg>
      <pc:sldChg chg="modSp add mod">
        <pc:chgData name="Bayoumi, Ahmed" userId="c88f2782-7fbd-4229-adb0-4e6bc7325b3a" providerId="ADAL" clId="{0333DF39-931A-4CD3-AB95-E0067A10D338}" dt="2023-03-01T16:59:32.695" v="557" actId="123"/>
        <pc:sldMkLst>
          <pc:docMk/>
          <pc:sldMk cId="3365602076" sldId="260"/>
        </pc:sldMkLst>
        <pc:spChg chg="mod">
          <ac:chgData name="Bayoumi, Ahmed" userId="c88f2782-7fbd-4229-adb0-4e6bc7325b3a" providerId="ADAL" clId="{0333DF39-931A-4CD3-AB95-E0067A10D338}" dt="2023-03-01T16:36:47.186" v="250" actId="20577"/>
          <ac:spMkLst>
            <pc:docMk/>
            <pc:sldMk cId="3365602076" sldId="260"/>
            <ac:spMk id="2" creationId="{09AA2D0F-2BE9-4119-0378-E1555C46C555}"/>
          </ac:spMkLst>
        </pc:spChg>
        <pc:spChg chg="mod">
          <ac:chgData name="Bayoumi, Ahmed" userId="c88f2782-7fbd-4229-adb0-4e6bc7325b3a" providerId="ADAL" clId="{0333DF39-931A-4CD3-AB95-E0067A10D338}" dt="2023-03-01T16:59:32.695" v="557" actId="123"/>
          <ac:spMkLst>
            <pc:docMk/>
            <pc:sldMk cId="3365602076" sldId="260"/>
            <ac:spMk id="3" creationId="{75FC6B8B-E854-E78E-A232-FC1EF91DC791}"/>
          </ac:spMkLst>
        </pc:spChg>
        <pc:spChg chg="mod">
          <ac:chgData name="Bayoumi, Ahmed" userId="c88f2782-7fbd-4229-adb0-4e6bc7325b3a" providerId="ADAL" clId="{0333DF39-931A-4CD3-AB95-E0067A10D338}" dt="2023-03-01T16:58:35.167" v="524" actId="27636"/>
          <ac:spMkLst>
            <pc:docMk/>
            <pc:sldMk cId="3365602076" sldId="260"/>
            <ac:spMk id="4" creationId="{09473347-5EFA-0D8D-802F-79F90C93B075}"/>
          </ac:spMkLst>
        </pc:spChg>
      </pc:sldChg>
      <pc:sldChg chg="addSp delSp modSp new mod setBg">
        <pc:chgData name="Bayoumi, Ahmed" userId="c88f2782-7fbd-4229-adb0-4e6bc7325b3a" providerId="ADAL" clId="{0333DF39-931A-4CD3-AB95-E0067A10D338}" dt="2023-03-07T16:50:50.392" v="737" actId="114"/>
        <pc:sldMkLst>
          <pc:docMk/>
          <pc:sldMk cId="3027114243" sldId="261"/>
        </pc:sldMkLst>
        <pc:spChg chg="del">
          <ac:chgData name="Bayoumi, Ahmed" userId="c88f2782-7fbd-4229-adb0-4e6bc7325b3a" providerId="ADAL" clId="{0333DF39-931A-4CD3-AB95-E0067A10D338}" dt="2023-03-01T17:01:15.004" v="560" actId="478"/>
          <ac:spMkLst>
            <pc:docMk/>
            <pc:sldMk cId="3027114243" sldId="261"/>
            <ac:spMk id="2" creationId="{28E40318-AF00-EBAA-AEC2-F3D9F7DD5298}"/>
          </ac:spMkLst>
        </pc:spChg>
        <pc:spChg chg="del">
          <ac:chgData name="Bayoumi, Ahmed" userId="c88f2782-7fbd-4229-adb0-4e6bc7325b3a" providerId="ADAL" clId="{0333DF39-931A-4CD3-AB95-E0067A10D338}" dt="2023-03-01T17:01:12.933" v="559" actId="478"/>
          <ac:spMkLst>
            <pc:docMk/>
            <pc:sldMk cId="3027114243" sldId="261"/>
            <ac:spMk id="3" creationId="{FDCEDF0C-041F-8225-BAF8-607672F4B44C}"/>
          </ac:spMkLst>
        </pc:spChg>
        <pc:spChg chg="add mod">
          <ac:chgData name="Bayoumi, Ahmed" userId="c88f2782-7fbd-4229-adb0-4e6bc7325b3a" providerId="ADAL" clId="{0333DF39-931A-4CD3-AB95-E0067A10D338}" dt="2023-03-07T16:50:50.392" v="737" actId="114"/>
          <ac:spMkLst>
            <pc:docMk/>
            <pc:sldMk cId="3027114243" sldId="261"/>
            <ac:spMk id="8" creationId="{D2511BD4-51FB-B827-434A-C1E605F6B193}"/>
          </ac:spMkLst>
        </pc:spChg>
        <pc:picChg chg="add del mod">
          <ac:chgData name="Bayoumi, Ahmed" userId="c88f2782-7fbd-4229-adb0-4e6bc7325b3a" providerId="ADAL" clId="{0333DF39-931A-4CD3-AB95-E0067A10D338}" dt="2023-03-01T17:06:44.370" v="667" actId="478"/>
          <ac:picMkLst>
            <pc:docMk/>
            <pc:sldMk cId="3027114243" sldId="261"/>
            <ac:picMk id="5" creationId="{1B77B231-4D96-B8D2-95B8-88AD24E0B923}"/>
          </ac:picMkLst>
        </pc:picChg>
        <pc:picChg chg="add mod">
          <ac:chgData name="Bayoumi, Ahmed" userId="c88f2782-7fbd-4229-adb0-4e6bc7325b3a" providerId="ADAL" clId="{0333DF39-931A-4CD3-AB95-E0067A10D338}" dt="2023-03-01T17:03:20.883" v="574" actId="14100"/>
          <ac:picMkLst>
            <pc:docMk/>
            <pc:sldMk cId="3027114243" sldId="261"/>
            <ac:picMk id="7" creationId="{8CB2AFE8-B0CF-22E0-73BB-A2109B0284CA}"/>
          </ac:picMkLst>
        </pc:picChg>
        <pc:picChg chg="add del mod">
          <ac:chgData name="Bayoumi, Ahmed" userId="c88f2782-7fbd-4229-adb0-4e6bc7325b3a" providerId="ADAL" clId="{0333DF39-931A-4CD3-AB95-E0067A10D338}" dt="2023-03-01T17:08:52.425" v="680" actId="478"/>
          <ac:picMkLst>
            <pc:docMk/>
            <pc:sldMk cId="3027114243" sldId="261"/>
            <ac:picMk id="10" creationId="{678FFFBB-7D11-CC2D-0E49-BBC1E7E38851}"/>
          </ac:picMkLst>
        </pc:picChg>
        <pc:picChg chg="add mod modCrop">
          <ac:chgData name="Bayoumi, Ahmed" userId="c88f2782-7fbd-4229-adb0-4e6bc7325b3a" providerId="ADAL" clId="{0333DF39-931A-4CD3-AB95-E0067A10D338}" dt="2023-03-01T17:09:41.822" v="687" actId="14100"/>
          <ac:picMkLst>
            <pc:docMk/>
            <pc:sldMk cId="3027114243" sldId="261"/>
            <ac:picMk id="12" creationId="{6D17E86C-E0DD-A57B-8CD8-6229CD83351D}"/>
          </ac:picMkLst>
        </pc:picChg>
      </pc:sldChg>
      <pc:sldChg chg="addSp delSp modSp new mod setBg">
        <pc:chgData name="Bayoumi, Ahmed" userId="c88f2782-7fbd-4229-adb0-4e6bc7325b3a" providerId="ADAL" clId="{0333DF39-931A-4CD3-AB95-E0067A10D338}" dt="2023-03-01T17:07:26.944" v="675" actId="1076"/>
        <pc:sldMkLst>
          <pc:docMk/>
          <pc:sldMk cId="2592332820" sldId="262"/>
        </pc:sldMkLst>
        <pc:spChg chg="del">
          <ac:chgData name="Bayoumi, Ahmed" userId="c88f2782-7fbd-4229-adb0-4e6bc7325b3a" providerId="ADAL" clId="{0333DF39-931A-4CD3-AB95-E0067A10D338}" dt="2023-03-01T17:07:17.773" v="673" actId="26606"/>
          <ac:spMkLst>
            <pc:docMk/>
            <pc:sldMk cId="2592332820" sldId="262"/>
            <ac:spMk id="2" creationId="{F0563BBE-212C-A828-BC9F-9D6A71CCC840}"/>
          </ac:spMkLst>
        </pc:spChg>
        <pc:spChg chg="del">
          <ac:chgData name="Bayoumi, Ahmed" userId="c88f2782-7fbd-4229-adb0-4e6bc7325b3a" providerId="ADAL" clId="{0333DF39-931A-4CD3-AB95-E0067A10D338}" dt="2023-03-01T17:07:16.299" v="670"/>
          <ac:spMkLst>
            <pc:docMk/>
            <pc:sldMk cId="2592332820" sldId="262"/>
            <ac:spMk id="3" creationId="{16649FB6-9C21-828D-2D83-46173DAD3FC6}"/>
          </ac:spMkLst>
        </pc:spChg>
        <pc:picChg chg="add mod">
          <ac:chgData name="Bayoumi, Ahmed" userId="c88f2782-7fbd-4229-adb0-4e6bc7325b3a" providerId="ADAL" clId="{0333DF39-931A-4CD3-AB95-E0067A10D338}" dt="2023-03-01T17:07:26.944" v="675" actId="1076"/>
          <ac:picMkLst>
            <pc:docMk/>
            <pc:sldMk cId="2592332820" sldId="262"/>
            <ac:picMk id="5" creationId="{3BE29117-FB2B-8DB7-934F-AEE65270662E}"/>
          </ac:picMkLst>
        </pc:picChg>
      </pc:sldChg>
      <pc:sldMasterChg chg="add addSldLayout">
        <pc:chgData name="Bayoumi, Ahmed" userId="c88f2782-7fbd-4229-adb0-4e6bc7325b3a" providerId="ADAL" clId="{0333DF39-931A-4CD3-AB95-E0067A10D338}" dt="2023-02-27T23:51:59.952" v="2" actId="27028"/>
        <pc:sldMasterMkLst>
          <pc:docMk/>
          <pc:sldMasterMk cId="2460954070" sldId="2147483660"/>
        </pc:sldMasterMkLst>
        <pc:sldLayoutChg chg="add">
          <pc:chgData name="Bayoumi, Ahmed" userId="c88f2782-7fbd-4229-adb0-4e6bc7325b3a" providerId="ADAL" clId="{0333DF39-931A-4CD3-AB95-E0067A10D338}" dt="2023-02-27T23:51:59.952" v="2" actId="27028"/>
          <pc:sldLayoutMkLst>
            <pc:docMk/>
            <pc:sldMasterMk cId="2460954070" sldId="2147483660"/>
            <pc:sldLayoutMk cId="949138452" sldId="2147483662"/>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77F7B-E10C-D9B7-AA66-26444459CC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92CB1F-718D-B15D-CF19-DD6F9BBE9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742FD5-3341-E121-AB99-ED239CC2B072}"/>
              </a:ext>
            </a:extLst>
          </p:cNvPr>
          <p:cNvSpPr>
            <a:spLocks noGrp="1"/>
          </p:cNvSpPr>
          <p:nvPr>
            <p:ph type="dt" sz="half" idx="10"/>
          </p:nvPr>
        </p:nvSpPr>
        <p:spPr/>
        <p:txBody>
          <a:bodyPr/>
          <a:lstStyle/>
          <a:p>
            <a:fld id="{9FDC5C8C-C9A4-48F0-8FD2-DA57F38EE48A}" type="datetimeFigureOut">
              <a:rPr lang="en-US" smtClean="0"/>
              <a:t>3/7/2023</a:t>
            </a:fld>
            <a:endParaRPr lang="en-US"/>
          </a:p>
        </p:txBody>
      </p:sp>
      <p:sp>
        <p:nvSpPr>
          <p:cNvPr id="5" name="Footer Placeholder 4">
            <a:extLst>
              <a:ext uri="{FF2B5EF4-FFF2-40B4-BE49-F238E27FC236}">
                <a16:creationId xmlns:a16="http://schemas.microsoft.com/office/drawing/2014/main" id="{51308482-82E2-959A-16B1-2C14F501CF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B0334-3440-ABA8-ED20-C00DE0BAC384}"/>
              </a:ext>
            </a:extLst>
          </p:cNvPr>
          <p:cNvSpPr>
            <a:spLocks noGrp="1"/>
          </p:cNvSpPr>
          <p:nvPr>
            <p:ph type="sldNum" sz="quarter" idx="12"/>
          </p:nvPr>
        </p:nvSpPr>
        <p:spPr/>
        <p:txBody>
          <a:bodyPr/>
          <a:lstStyle/>
          <a:p>
            <a:fld id="{6A811384-802B-4211-988A-045F52EFE25D}" type="slidenum">
              <a:rPr lang="en-US" smtClean="0"/>
              <a:t>‹#›</a:t>
            </a:fld>
            <a:endParaRPr lang="en-US"/>
          </a:p>
        </p:txBody>
      </p:sp>
    </p:spTree>
    <p:extLst>
      <p:ext uri="{BB962C8B-B14F-4D97-AF65-F5344CB8AC3E}">
        <p14:creationId xmlns:p14="http://schemas.microsoft.com/office/powerpoint/2010/main" val="1264007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0B33-F2D9-1B9A-4426-7D0FE8175B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B56614-D920-715D-0F68-FD02E426F1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BC26F4-6356-67E0-A7DC-8FC80A22D63B}"/>
              </a:ext>
            </a:extLst>
          </p:cNvPr>
          <p:cNvSpPr>
            <a:spLocks noGrp="1"/>
          </p:cNvSpPr>
          <p:nvPr>
            <p:ph type="dt" sz="half" idx="10"/>
          </p:nvPr>
        </p:nvSpPr>
        <p:spPr/>
        <p:txBody>
          <a:bodyPr/>
          <a:lstStyle/>
          <a:p>
            <a:fld id="{9FDC5C8C-C9A4-48F0-8FD2-DA57F38EE48A}" type="datetimeFigureOut">
              <a:rPr lang="en-US" smtClean="0"/>
              <a:t>3/7/2023</a:t>
            </a:fld>
            <a:endParaRPr lang="en-US"/>
          </a:p>
        </p:txBody>
      </p:sp>
      <p:sp>
        <p:nvSpPr>
          <p:cNvPr id="5" name="Footer Placeholder 4">
            <a:extLst>
              <a:ext uri="{FF2B5EF4-FFF2-40B4-BE49-F238E27FC236}">
                <a16:creationId xmlns:a16="http://schemas.microsoft.com/office/drawing/2014/main" id="{35285A5B-44E8-CF0B-A986-AAED0B91CC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76200C-57AF-54E4-98B6-E66B49906D17}"/>
              </a:ext>
            </a:extLst>
          </p:cNvPr>
          <p:cNvSpPr>
            <a:spLocks noGrp="1"/>
          </p:cNvSpPr>
          <p:nvPr>
            <p:ph type="sldNum" sz="quarter" idx="12"/>
          </p:nvPr>
        </p:nvSpPr>
        <p:spPr/>
        <p:txBody>
          <a:bodyPr/>
          <a:lstStyle/>
          <a:p>
            <a:fld id="{6A811384-802B-4211-988A-045F52EFE25D}" type="slidenum">
              <a:rPr lang="en-US" smtClean="0"/>
              <a:t>‹#›</a:t>
            </a:fld>
            <a:endParaRPr lang="en-US"/>
          </a:p>
        </p:txBody>
      </p:sp>
    </p:spTree>
    <p:extLst>
      <p:ext uri="{BB962C8B-B14F-4D97-AF65-F5344CB8AC3E}">
        <p14:creationId xmlns:p14="http://schemas.microsoft.com/office/powerpoint/2010/main" val="2255151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5E3EC5-77CA-B114-8698-894D64B37F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A3B4E6-82DB-5BE0-F279-D108CF509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861659-1155-E248-BCFE-7F4205D4B25D}"/>
              </a:ext>
            </a:extLst>
          </p:cNvPr>
          <p:cNvSpPr>
            <a:spLocks noGrp="1"/>
          </p:cNvSpPr>
          <p:nvPr>
            <p:ph type="dt" sz="half" idx="10"/>
          </p:nvPr>
        </p:nvSpPr>
        <p:spPr/>
        <p:txBody>
          <a:bodyPr/>
          <a:lstStyle/>
          <a:p>
            <a:fld id="{9FDC5C8C-C9A4-48F0-8FD2-DA57F38EE48A}" type="datetimeFigureOut">
              <a:rPr lang="en-US" smtClean="0"/>
              <a:t>3/7/2023</a:t>
            </a:fld>
            <a:endParaRPr lang="en-US"/>
          </a:p>
        </p:txBody>
      </p:sp>
      <p:sp>
        <p:nvSpPr>
          <p:cNvPr id="5" name="Footer Placeholder 4">
            <a:extLst>
              <a:ext uri="{FF2B5EF4-FFF2-40B4-BE49-F238E27FC236}">
                <a16:creationId xmlns:a16="http://schemas.microsoft.com/office/drawing/2014/main" id="{E2C97C19-E174-A1F3-D6AB-CC6C8972CB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E69F7B-F3B3-5084-247D-ACA196419C0E}"/>
              </a:ext>
            </a:extLst>
          </p:cNvPr>
          <p:cNvSpPr>
            <a:spLocks noGrp="1"/>
          </p:cNvSpPr>
          <p:nvPr>
            <p:ph type="sldNum" sz="quarter" idx="12"/>
          </p:nvPr>
        </p:nvSpPr>
        <p:spPr/>
        <p:txBody>
          <a:bodyPr/>
          <a:lstStyle/>
          <a:p>
            <a:fld id="{6A811384-802B-4211-988A-045F52EFE25D}" type="slidenum">
              <a:rPr lang="en-US" smtClean="0"/>
              <a:t>‹#›</a:t>
            </a:fld>
            <a:endParaRPr lang="en-US"/>
          </a:p>
        </p:txBody>
      </p:sp>
    </p:spTree>
    <p:extLst>
      <p:ext uri="{BB962C8B-B14F-4D97-AF65-F5344CB8AC3E}">
        <p14:creationId xmlns:p14="http://schemas.microsoft.com/office/powerpoint/2010/main" val="3703414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9D33A-50CC-72FA-0D56-76DA15917B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F6AF63-5037-FC26-6DE8-7C222A7255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A4D56E-71D6-A70A-CF98-0FB596F2B20D}"/>
              </a:ext>
            </a:extLst>
          </p:cNvPr>
          <p:cNvSpPr>
            <a:spLocks noGrp="1"/>
          </p:cNvSpPr>
          <p:nvPr>
            <p:ph type="dt" sz="half" idx="10"/>
          </p:nvPr>
        </p:nvSpPr>
        <p:spPr/>
        <p:txBody>
          <a:bodyPr/>
          <a:lstStyle/>
          <a:p>
            <a:fld id="{9FDC5C8C-C9A4-48F0-8FD2-DA57F38EE48A}" type="datetimeFigureOut">
              <a:rPr lang="en-US" smtClean="0"/>
              <a:t>3/7/2023</a:t>
            </a:fld>
            <a:endParaRPr lang="en-US"/>
          </a:p>
        </p:txBody>
      </p:sp>
      <p:sp>
        <p:nvSpPr>
          <p:cNvPr id="5" name="Footer Placeholder 4">
            <a:extLst>
              <a:ext uri="{FF2B5EF4-FFF2-40B4-BE49-F238E27FC236}">
                <a16:creationId xmlns:a16="http://schemas.microsoft.com/office/drawing/2014/main" id="{D998FF56-A40E-457A-F668-6231D6F925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3710B7-3C19-869E-B193-618D4B1015C8}"/>
              </a:ext>
            </a:extLst>
          </p:cNvPr>
          <p:cNvSpPr>
            <a:spLocks noGrp="1"/>
          </p:cNvSpPr>
          <p:nvPr>
            <p:ph type="sldNum" sz="quarter" idx="12"/>
          </p:nvPr>
        </p:nvSpPr>
        <p:spPr/>
        <p:txBody>
          <a:bodyPr/>
          <a:lstStyle/>
          <a:p>
            <a:fld id="{6A811384-802B-4211-988A-045F52EFE25D}" type="slidenum">
              <a:rPr lang="en-US" smtClean="0"/>
              <a:t>‹#›</a:t>
            </a:fld>
            <a:endParaRPr lang="en-US"/>
          </a:p>
        </p:txBody>
      </p:sp>
    </p:spTree>
    <p:extLst>
      <p:ext uri="{BB962C8B-B14F-4D97-AF65-F5344CB8AC3E}">
        <p14:creationId xmlns:p14="http://schemas.microsoft.com/office/powerpoint/2010/main" val="1410438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18B26-0F10-D7FA-8CB8-C5A7508A4F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7B649A-9C01-E762-F33A-AF1607C430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37A28D-99B3-E2B7-B908-5C034D09CB8B}"/>
              </a:ext>
            </a:extLst>
          </p:cNvPr>
          <p:cNvSpPr>
            <a:spLocks noGrp="1"/>
          </p:cNvSpPr>
          <p:nvPr>
            <p:ph type="dt" sz="half" idx="10"/>
          </p:nvPr>
        </p:nvSpPr>
        <p:spPr/>
        <p:txBody>
          <a:bodyPr/>
          <a:lstStyle/>
          <a:p>
            <a:fld id="{9FDC5C8C-C9A4-48F0-8FD2-DA57F38EE48A}" type="datetimeFigureOut">
              <a:rPr lang="en-US" smtClean="0"/>
              <a:t>3/7/2023</a:t>
            </a:fld>
            <a:endParaRPr lang="en-US"/>
          </a:p>
        </p:txBody>
      </p:sp>
      <p:sp>
        <p:nvSpPr>
          <p:cNvPr id="5" name="Footer Placeholder 4">
            <a:extLst>
              <a:ext uri="{FF2B5EF4-FFF2-40B4-BE49-F238E27FC236}">
                <a16:creationId xmlns:a16="http://schemas.microsoft.com/office/drawing/2014/main" id="{797C0AC1-C345-81C7-F5A0-0E3D15ECBC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296365-8A6D-263B-1925-ED38CC528BAB}"/>
              </a:ext>
            </a:extLst>
          </p:cNvPr>
          <p:cNvSpPr>
            <a:spLocks noGrp="1"/>
          </p:cNvSpPr>
          <p:nvPr>
            <p:ph type="sldNum" sz="quarter" idx="12"/>
          </p:nvPr>
        </p:nvSpPr>
        <p:spPr/>
        <p:txBody>
          <a:bodyPr/>
          <a:lstStyle/>
          <a:p>
            <a:fld id="{6A811384-802B-4211-988A-045F52EFE25D}" type="slidenum">
              <a:rPr lang="en-US" smtClean="0"/>
              <a:t>‹#›</a:t>
            </a:fld>
            <a:endParaRPr lang="en-US"/>
          </a:p>
        </p:txBody>
      </p:sp>
    </p:spTree>
    <p:extLst>
      <p:ext uri="{BB962C8B-B14F-4D97-AF65-F5344CB8AC3E}">
        <p14:creationId xmlns:p14="http://schemas.microsoft.com/office/powerpoint/2010/main" val="1611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C8284-1DD0-00F7-CE73-CEC5622433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DFFB2E-79BB-2BCA-482C-8B9EAFF0D1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13150-AAE9-B9CA-4260-C0ADEDDF45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926035-67F9-D3C4-97D5-E9C44C8DE389}"/>
              </a:ext>
            </a:extLst>
          </p:cNvPr>
          <p:cNvSpPr>
            <a:spLocks noGrp="1"/>
          </p:cNvSpPr>
          <p:nvPr>
            <p:ph type="dt" sz="half" idx="10"/>
          </p:nvPr>
        </p:nvSpPr>
        <p:spPr/>
        <p:txBody>
          <a:bodyPr/>
          <a:lstStyle/>
          <a:p>
            <a:fld id="{9FDC5C8C-C9A4-48F0-8FD2-DA57F38EE48A}" type="datetimeFigureOut">
              <a:rPr lang="en-US" smtClean="0"/>
              <a:t>3/7/2023</a:t>
            </a:fld>
            <a:endParaRPr lang="en-US"/>
          </a:p>
        </p:txBody>
      </p:sp>
      <p:sp>
        <p:nvSpPr>
          <p:cNvPr id="6" name="Footer Placeholder 5">
            <a:extLst>
              <a:ext uri="{FF2B5EF4-FFF2-40B4-BE49-F238E27FC236}">
                <a16:creationId xmlns:a16="http://schemas.microsoft.com/office/drawing/2014/main" id="{EE0C0038-F5E5-0531-7C46-4CE09E7F34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7E247-B5A4-35C6-A065-5EF8BC846A77}"/>
              </a:ext>
            </a:extLst>
          </p:cNvPr>
          <p:cNvSpPr>
            <a:spLocks noGrp="1"/>
          </p:cNvSpPr>
          <p:nvPr>
            <p:ph type="sldNum" sz="quarter" idx="12"/>
          </p:nvPr>
        </p:nvSpPr>
        <p:spPr/>
        <p:txBody>
          <a:bodyPr/>
          <a:lstStyle/>
          <a:p>
            <a:fld id="{6A811384-802B-4211-988A-045F52EFE25D}" type="slidenum">
              <a:rPr lang="en-US" smtClean="0"/>
              <a:t>‹#›</a:t>
            </a:fld>
            <a:endParaRPr lang="en-US"/>
          </a:p>
        </p:txBody>
      </p:sp>
    </p:spTree>
    <p:extLst>
      <p:ext uri="{BB962C8B-B14F-4D97-AF65-F5344CB8AC3E}">
        <p14:creationId xmlns:p14="http://schemas.microsoft.com/office/powerpoint/2010/main" val="1239416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5B918-FAF6-B908-213C-C9B7C1DE83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C50F03-F883-B0EB-4E28-BAD95F7D80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4D339F-FF88-BDCB-D5D8-1195C5C936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02FEE5-954E-51C5-2071-B971F7002A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93FE82-41BE-3DDE-537C-2279235556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053C56-A043-2D3E-98DA-FCF087A33C29}"/>
              </a:ext>
            </a:extLst>
          </p:cNvPr>
          <p:cNvSpPr>
            <a:spLocks noGrp="1"/>
          </p:cNvSpPr>
          <p:nvPr>
            <p:ph type="dt" sz="half" idx="10"/>
          </p:nvPr>
        </p:nvSpPr>
        <p:spPr/>
        <p:txBody>
          <a:bodyPr/>
          <a:lstStyle/>
          <a:p>
            <a:fld id="{9FDC5C8C-C9A4-48F0-8FD2-DA57F38EE48A}" type="datetimeFigureOut">
              <a:rPr lang="en-US" smtClean="0"/>
              <a:t>3/7/2023</a:t>
            </a:fld>
            <a:endParaRPr lang="en-US"/>
          </a:p>
        </p:txBody>
      </p:sp>
      <p:sp>
        <p:nvSpPr>
          <p:cNvPr id="8" name="Footer Placeholder 7">
            <a:extLst>
              <a:ext uri="{FF2B5EF4-FFF2-40B4-BE49-F238E27FC236}">
                <a16:creationId xmlns:a16="http://schemas.microsoft.com/office/drawing/2014/main" id="{F8833DFA-C676-3EB6-00B2-B344D1817E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06803A-2B92-22FB-A51F-A624DAA59C6C}"/>
              </a:ext>
            </a:extLst>
          </p:cNvPr>
          <p:cNvSpPr>
            <a:spLocks noGrp="1"/>
          </p:cNvSpPr>
          <p:nvPr>
            <p:ph type="sldNum" sz="quarter" idx="12"/>
          </p:nvPr>
        </p:nvSpPr>
        <p:spPr/>
        <p:txBody>
          <a:bodyPr/>
          <a:lstStyle/>
          <a:p>
            <a:fld id="{6A811384-802B-4211-988A-045F52EFE25D}" type="slidenum">
              <a:rPr lang="en-US" smtClean="0"/>
              <a:t>‹#›</a:t>
            </a:fld>
            <a:endParaRPr lang="en-US"/>
          </a:p>
        </p:txBody>
      </p:sp>
    </p:spTree>
    <p:extLst>
      <p:ext uri="{BB962C8B-B14F-4D97-AF65-F5344CB8AC3E}">
        <p14:creationId xmlns:p14="http://schemas.microsoft.com/office/powerpoint/2010/main" val="2878987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49A56-F788-6050-4C86-6088008C4F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38C773-355C-3F2F-B1CC-18E2AC432AF5}"/>
              </a:ext>
            </a:extLst>
          </p:cNvPr>
          <p:cNvSpPr>
            <a:spLocks noGrp="1"/>
          </p:cNvSpPr>
          <p:nvPr>
            <p:ph type="dt" sz="half" idx="10"/>
          </p:nvPr>
        </p:nvSpPr>
        <p:spPr/>
        <p:txBody>
          <a:bodyPr/>
          <a:lstStyle/>
          <a:p>
            <a:fld id="{9FDC5C8C-C9A4-48F0-8FD2-DA57F38EE48A}" type="datetimeFigureOut">
              <a:rPr lang="en-US" smtClean="0"/>
              <a:t>3/7/2023</a:t>
            </a:fld>
            <a:endParaRPr lang="en-US"/>
          </a:p>
        </p:txBody>
      </p:sp>
      <p:sp>
        <p:nvSpPr>
          <p:cNvPr id="4" name="Footer Placeholder 3">
            <a:extLst>
              <a:ext uri="{FF2B5EF4-FFF2-40B4-BE49-F238E27FC236}">
                <a16:creationId xmlns:a16="http://schemas.microsoft.com/office/drawing/2014/main" id="{66F2AB50-8824-B746-24D5-92A0EA800E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37041A-7ED2-89BA-8A50-6934C20C4CD1}"/>
              </a:ext>
            </a:extLst>
          </p:cNvPr>
          <p:cNvSpPr>
            <a:spLocks noGrp="1"/>
          </p:cNvSpPr>
          <p:nvPr>
            <p:ph type="sldNum" sz="quarter" idx="12"/>
          </p:nvPr>
        </p:nvSpPr>
        <p:spPr/>
        <p:txBody>
          <a:bodyPr/>
          <a:lstStyle/>
          <a:p>
            <a:fld id="{6A811384-802B-4211-988A-045F52EFE25D}" type="slidenum">
              <a:rPr lang="en-US" smtClean="0"/>
              <a:t>‹#›</a:t>
            </a:fld>
            <a:endParaRPr lang="en-US"/>
          </a:p>
        </p:txBody>
      </p:sp>
    </p:spTree>
    <p:extLst>
      <p:ext uri="{BB962C8B-B14F-4D97-AF65-F5344CB8AC3E}">
        <p14:creationId xmlns:p14="http://schemas.microsoft.com/office/powerpoint/2010/main" val="2550476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23105D-9C75-B61F-23CD-76A4B12F9EF9}"/>
              </a:ext>
            </a:extLst>
          </p:cNvPr>
          <p:cNvSpPr>
            <a:spLocks noGrp="1"/>
          </p:cNvSpPr>
          <p:nvPr>
            <p:ph type="dt" sz="half" idx="10"/>
          </p:nvPr>
        </p:nvSpPr>
        <p:spPr/>
        <p:txBody>
          <a:bodyPr/>
          <a:lstStyle/>
          <a:p>
            <a:fld id="{9FDC5C8C-C9A4-48F0-8FD2-DA57F38EE48A}" type="datetimeFigureOut">
              <a:rPr lang="en-US" smtClean="0"/>
              <a:t>3/7/2023</a:t>
            </a:fld>
            <a:endParaRPr lang="en-US"/>
          </a:p>
        </p:txBody>
      </p:sp>
      <p:sp>
        <p:nvSpPr>
          <p:cNvPr id="3" name="Footer Placeholder 2">
            <a:extLst>
              <a:ext uri="{FF2B5EF4-FFF2-40B4-BE49-F238E27FC236}">
                <a16:creationId xmlns:a16="http://schemas.microsoft.com/office/drawing/2014/main" id="{05E2DFBA-1AF2-0308-2EF0-FE09C58EC1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831658-4D27-3E2A-8E17-1B0E8C26D9E1}"/>
              </a:ext>
            </a:extLst>
          </p:cNvPr>
          <p:cNvSpPr>
            <a:spLocks noGrp="1"/>
          </p:cNvSpPr>
          <p:nvPr>
            <p:ph type="sldNum" sz="quarter" idx="12"/>
          </p:nvPr>
        </p:nvSpPr>
        <p:spPr/>
        <p:txBody>
          <a:bodyPr/>
          <a:lstStyle/>
          <a:p>
            <a:fld id="{6A811384-802B-4211-988A-045F52EFE25D}" type="slidenum">
              <a:rPr lang="en-US" smtClean="0"/>
              <a:t>‹#›</a:t>
            </a:fld>
            <a:endParaRPr lang="en-US"/>
          </a:p>
        </p:txBody>
      </p:sp>
    </p:spTree>
    <p:extLst>
      <p:ext uri="{BB962C8B-B14F-4D97-AF65-F5344CB8AC3E}">
        <p14:creationId xmlns:p14="http://schemas.microsoft.com/office/powerpoint/2010/main" val="2511075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42CC0-99B7-8382-6556-8E2D2F39D7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1FAFDF-6D1A-B14A-AB60-FF81A9A05B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7CF603-B5C4-99C4-6272-51315DE7B0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C299E6-4AE3-83D7-D48D-07220F3506C7}"/>
              </a:ext>
            </a:extLst>
          </p:cNvPr>
          <p:cNvSpPr>
            <a:spLocks noGrp="1"/>
          </p:cNvSpPr>
          <p:nvPr>
            <p:ph type="dt" sz="half" idx="10"/>
          </p:nvPr>
        </p:nvSpPr>
        <p:spPr/>
        <p:txBody>
          <a:bodyPr/>
          <a:lstStyle/>
          <a:p>
            <a:fld id="{9FDC5C8C-C9A4-48F0-8FD2-DA57F38EE48A}" type="datetimeFigureOut">
              <a:rPr lang="en-US" smtClean="0"/>
              <a:t>3/7/2023</a:t>
            </a:fld>
            <a:endParaRPr lang="en-US"/>
          </a:p>
        </p:txBody>
      </p:sp>
      <p:sp>
        <p:nvSpPr>
          <p:cNvPr id="6" name="Footer Placeholder 5">
            <a:extLst>
              <a:ext uri="{FF2B5EF4-FFF2-40B4-BE49-F238E27FC236}">
                <a16:creationId xmlns:a16="http://schemas.microsoft.com/office/drawing/2014/main" id="{CB4BA29C-A889-B64B-F43D-9223987F08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A30BBB-BA2C-6C72-3AA6-49EB5675415E}"/>
              </a:ext>
            </a:extLst>
          </p:cNvPr>
          <p:cNvSpPr>
            <a:spLocks noGrp="1"/>
          </p:cNvSpPr>
          <p:nvPr>
            <p:ph type="sldNum" sz="quarter" idx="12"/>
          </p:nvPr>
        </p:nvSpPr>
        <p:spPr/>
        <p:txBody>
          <a:bodyPr/>
          <a:lstStyle/>
          <a:p>
            <a:fld id="{6A811384-802B-4211-988A-045F52EFE25D}" type="slidenum">
              <a:rPr lang="en-US" smtClean="0"/>
              <a:t>‹#›</a:t>
            </a:fld>
            <a:endParaRPr lang="en-US"/>
          </a:p>
        </p:txBody>
      </p:sp>
    </p:spTree>
    <p:extLst>
      <p:ext uri="{BB962C8B-B14F-4D97-AF65-F5344CB8AC3E}">
        <p14:creationId xmlns:p14="http://schemas.microsoft.com/office/powerpoint/2010/main" val="1090646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808C-C7EA-E031-AB32-DF928AD1A7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4A9A5E-41FA-A647-9052-BC882ADDB4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00A6A8-9EE4-19B4-C1CD-7B43BF7572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472096-2F64-2185-E426-E28306243FD1}"/>
              </a:ext>
            </a:extLst>
          </p:cNvPr>
          <p:cNvSpPr>
            <a:spLocks noGrp="1"/>
          </p:cNvSpPr>
          <p:nvPr>
            <p:ph type="dt" sz="half" idx="10"/>
          </p:nvPr>
        </p:nvSpPr>
        <p:spPr/>
        <p:txBody>
          <a:bodyPr/>
          <a:lstStyle/>
          <a:p>
            <a:fld id="{9FDC5C8C-C9A4-48F0-8FD2-DA57F38EE48A}" type="datetimeFigureOut">
              <a:rPr lang="en-US" smtClean="0"/>
              <a:t>3/7/2023</a:t>
            </a:fld>
            <a:endParaRPr lang="en-US"/>
          </a:p>
        </p:txBody>
      </p:sp>
      <p:sp>
        <p:nvSpPr>
          <p:cNvPr id="6" name="Footer Placeholder 5">
            <a:extLst>
              <a:ext uri="{FF2B5EF4-FFF2-40B4-BE49-F238E27FC236}">
                <a16:creationId xmlns:a16="http://schemas.microsoft.com/office/drawing/2014/main" id="{24B308F0-D969-37F1-08A5-83B3B87D99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DD80D2-9405-5671-3AE1-43AB8300DB96}"/>
              </a:ext>
            </a:extLst>
          </p:cNvPr>
          <p:cNvSpPr>
            <a:spLocks noGrp="1"/>
          </p:cNvSpPr>
          <p:nvPr>
            <p:ph type="sldNum" sz="quarter" idx="12"/>
          </p:nvPr>
        </p:nvSpPr>
        <p:spPr/>
        <p:txBody>
          <a:bodyPr/>
          <a:lstStyle/>
          <a:p>
            <a:fld id="{6A811384-802B-4211-988A-045F52EFE25D}" type="slidenum">
              <a:rPr lang="en-US" smtClean="0"/>
              <a:t>‹#›</a:t>
            </a:fld>
            <a:endParaRPr lang="en-US"/>
          </a:p>
        </p:txBody>
      </p:sp>
    </p:spTree>
    <p:extLst>
      <p:ext uri="{BB962C8B-B14F-4D97-AF65-F5344CB8AC3E}">
        <p14:creationId xmlns:p14="http://schemas.microsoft.com/office/powerpoint/2010/main" val="2590763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ADF44C-9B62-CAFC-4201-6FA925CBD6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68A1B7-4AA2-C299-DA99-6AC1B10E07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C07AD-7416-4FDC-C163-54FB535A62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DC5C8C-C9A4-48F0-8FD2-DA57F38EE48A}" type="datetimeFigureOut">
              <a:rPr lang="en-US" smtClean="0"/>
              <a:t>3/7/2023</a:t>
            </a:fld>
            <a:endParaRPr lang="en-US"/>
          </a:p>
        </p:txBody>
      </p:sp>
      <p:sp>
        <p:nvSpPr>
          <p:cNvPr id="5" name="Footer Placeholder 4">
            <a:extLst>
              <a:ext uri="{FF2B5EF4-FFF2-40B4-BE49-F238E27FC236}">
                <a16:creationId xmlns:a16="http://schemas.microsoft.com/office/drawing/2014/main" id="{073972D3-C087-B2AC-A449-B16B6C8445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6CFE5-472F-DFF5-ABB2-E2F092B3FC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11384-802B-4211-988A-045F52EFE25D}" type="slidenum">
              <a:rPr lang="en-US" smtClean="0"/>
              <a:t>‹#›</a:t>
            </a:fld>
            <a:endParaRPr lang="en-US"/>
          </a:p>
        </p:txBody>
      </p:sp>
    </p:spTree>
    <p:extLst>
      <p:ext uri="{BB962C8B-B14F-4D97-AF65-F5344CB8AC3E}">
        <p14:creationId xmlns:p14="http://schemas.microsoft.com/office/powerpoint/2010/main" val="524755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ea typeface="+mj-lt"/>
                <a:cs typeface="+mj-lt"/>
              </a:rPr>
              <a:t>ECE 5351 Biomedical Signal Processing: Assignment 3</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Ahmed Bayoumi</a:t>
            </a:r>
          </a:p>
          <a:p>
            <a:r>
              <a:rPr lang="en-US" dirty="0">
                <a:cs typeface="Calibri"/>
              </a:rPr>
              <a:t>Dr. Mary Baker</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2D0F-2BE9-4119-0378-E1555C46C555}"/>
              </a:ext>
            </a:extLst>
          </p:cNvPr>
          <p:cNvSpPr>
            <a:spLocks noGrp="1"/>
          </p:cNvSpPr>
          <p:nvPr>
            <p:ph type="title"/>
          </p:nvPr>
        </p:nvSpPr>
        <p:spPr/>
        <p:txBody>
          <a:bodyPr/>
          <a:lstStyle/>
          <a:p>
            <a:r>
              <a:rPr lang="en-US" dirty="0">
                <a:cs typeface="Calibri Light"/>
              </a:rPr>
              <a:t>Problem 4.15</a:t>
            </a:r>
            <a:endParaRPr lang="en-US" dirty="0"/>
          </a:p>
        </p:txBody>
      </p:sp>
      <p:sp>
        <p:nvSpPr>
          <p:cNvPr id="3" name="Content Placeholder 2">
            <a:extLst>
              <a:ext uri="{FF2B5EF4-FFF2-40B4-BE49-F238E27FC236}">
                <a16:creationId xmlns:a16="http://schemas.microsoft.com/office/drawing/2014/main" id="{75FC6B8B-E854-E78E-A232-FC1EF91DC791}"/>
              </a:ext>
            </a:extLst>
          </p:cNvPr>
          <p:cNvSpPr>
            <a:spLocks noGrp="1"/>
          </p:cNvSpPr>
          <p:nvPr>
            <p:ph idx="1"/>
          </p:nvPr>
        </p:nvSpPr>
        <p:spPr>
          <a:xfrm>
            <a:off x="838201" y="1825625"/>
            <a:ext cx="5257799" cy="4351338"/>
          </a:xfrm>
        </p:spPr>
        <p:txBody>
          <a:bodyPr vert="horz" lIns="91440" tIns="45720" rIns="91440" bIns="45720" rtlCol="0" anchor="t">
            <a:normAutofit lnSpcReduction="10000"/>
          </a:bodyPr>
          <a:lstStyle/>
          <a:p>
            <a:pPr marL="0" indent="0" algn="just">
              <a:buNone/>
            </a:pPr>
            <a:r>
              <a:rPr lang="en-US" sz="1800" b="0" i="1" dirty="0">
                <a:solidFill>
                  <a:srgbClr val="212121"/>
                </a:solidFill>
                <a:effectLst/>
                <a:latin typeface="Helvetica" panose="020B0604020202020204" pitchFamily="34" charset="0"/>
              </a:rPr>
              <a:t>ECG data are often used to determine the heart rate by measuring the time interval between the peaks that occur in each cycle known as the R wave. To determine the position of this peak accurately, ECG data are first prefiltered with a bandpass filter that enhances the R wave and the two small negative peaks on either side, the Q and S wave. The three waves together are termed the QRS complex. Load file </a:t>
            </a:r>
            <a:r>
              <a:rPr lang="en-US" sz="1800" b="0" i="1" dirty="0" err="1">
                <a:solidFill>
                  <a:srgbClr val="212121"/>
                </a:solidFill>
                <a:effectLst/>
                <a:latin typeface="Helvetica" panose="020B0604020202020204" pitchFamily="34" charset="0"/>
              </a:rPr>
              <a:t>ECG_noise.mat</a:t>
            </a:r>
            <a:r>
              <a:rPr lang="en-US" sz="1800" b="0" i="1" dirty="0">
                <a:solidFill>
                  <a:srgbClr val="212121"/>
                </a:solidFill>
                <a:effectLst/>
                <a:latin typeface="Helvetica" panose="020B0604020202020204" pitchFamily="34" charset="0"/>
              </a:rPr>
              <a:t>, which contains 10 s of noisy ECG data in variable </a:t>
            </a:r>
            <a:r>
              <a:rPr lang="en-US" sz="1800" b="0" i="1" dirty="0" err="1">
                <a:solidFill>
                  <a:srgbClr val="212121"/>
                </a:solidFill>
                <a:effectLst/>
                <a:latin typeface="Helvetica" panose="020B0604020202020204" pitchFamily="34" charset="0"/>
              </a:rPr>
              <a:t>ecg</a:t>
            </a:r>
            <a:r>
              <a:rPr lang="en-US" sz="1800" b="0" i="1" dirty="0">
                <a:solidFill>
                  <a:srgbClr val="212121"/>
                </a:solidFill>
                <a:effectLst/>
                <a:latin typeface="Helvetica" panose="020B0604020202020204" pitchFamily="34" charset="0"/>
              </a:rPr>
              <a:t>. Filter the data with a 65-coefficient FIR bandpass filter to best enhance the R-wave peaks. Use the tapering window of your choice. (Note that it is not possible to eliminate all the noise, just improve the identification of the peaks.) Determine the low and high cutoff frequencies empirically, but they will be in the range of 4–24 Hz. The sampling frequency is 250 Hz.</a:t>
            </a:r>
            <a:endParaRPr lang="en-US" sz="1800" b="0" i="0" dirty="0">
              <a:solidFill>
                <a:srgbClr val="212121"/>
              </a:solidFill>
              <a:effectLst/>
              <a:latin typeface="Helvetica" panose="020B0604020202020204" pitchFamily="34" charset="0"/>
            </a:endParaRPr>
          </a:p>
        </p:txBody>
      </p:sp>
      <p:sp>
        <p:nvSpPr>
          <p:cNvPr id="4" name="Content Placeholder 2">
            <a:extLst>
              <a:ext uri="{FF2B5EF4-FFF2-40B4-BE49-F238E27FC236}">
                <a16:creationId xmlns:a16="http://schemas.microsoft.com/office/drawing/2014/main" id="{09473347-5EFA-0D8D-802F-79F90C93B075}"/>
              </a:ext>
            </a:extLst>
          </p:cNvPr>
          <p:cNvSpPr txBox="1">
            <a:spLocks/>
          </p:cNvSpPr>
          <p:nvPr/>
        </p:nvSpPr>
        <p:spPr>
          <a:xfrm>
            <a:off x="6096000" y="1805885"/>
            <a:ext cx="5257799"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i="1" dirty="0">
                <a:solidFill>
                  <a:srgbClr val="212121"/>
                </a:solidFill>
                <a:latin typeface="Helvetica" panose="020B0604020202020204" pitchFamily="34" charset="0"/>
              </a:rPr>
              <a:t>- 10 s of noisy ECG data sampled at 250 HZ</a:t>
            </a:r>
            <a:br>
              <a:rPr lang="en-US" b="1" i="1" dirty="0">
                <a:solidFill>
                  <a:srgbClr val="212121"/>
                </a:solidFill>
                <a:latin typeface="Helvetica" panose="020B0604020202020204" pitchFamily="34" charset="0"/>
              </a:rPr>
            </a:br>
            <a:endParaRPr lang="en-US" b="1" i="1" dirty="0">
              <a:solidFill>
                <a:srgbClr val="212121"/>
              </a:solidFill>
              <a:latin typeface="Helvetica" panose="020B0604020202020204" pitchFamily="34" charset="0"/>
            </a:endParaRPr>
          </a:p>
          <a:p>
            <a:pPr>
              <a:buFontTx/>
              <a:buChar char="-"/>
            </a:pPr>
            <a:r>
              <a:rPr lang="en-US" b="1" i="1" dirty="0">
                <a:solidFill>
                  <a:srgbClr val="212121"/>
                </a:solidFill>
                <a:latin typeface="Helvetica" panose="020B0604020202020204" pitchFamily="34" charset="0"/>
              </a:rPr>
              <a:t>Enhancing the R wave</a:t>
            </a:r>
            <a:br>
              <a:rPr lang="en-US" b="1" i="1" dirty="0">
                <a:solidFill>
                  <a:srgbClr val="212121"/>
                </a:solidFill>
                <a:latin typeface="Helvetica" panose="020B0604020202020204" pitchFamily="34" charset="0"/>
              </a:rPr>
            </a:br>
            <a:endParaRPr lang="en-US" b="1" i="1" dirty="0">
              <a:solidFill>
                <a:srgbClr val="212121"/>
              </a:solidFill>
              <a:latin typeface="Helvetica" panose="020B0604020202020204" pitchFamily="34" charset="0"/>
            </a:endParaRPr>
          </a:p>
          <a:p>
            <a:pPr>
              <a:buFontTx/>
              <a:buChar char="-"/>
            </a:pPr>
            <a:r>
              <a:rPr lang="en-US" b="1" i="1" dirty="0">
                <a:solidFill>
                  <a:srgbClr val="212121"/>
                </a:solidFill>
                <a:latin typeface="Helvetica" panose="020B0604020202020204" pitchFamily="34" charset="0"/>
              </a:rPr>
              <a:t>Design a 65-coefficient FIR bandpass best enhance them (window optional)</a:t>
            </a:r>
            <a:br>
              <a:rPr lang="en-US" b="1" i="1" dirty="0">
                <a:solidFill>
                  <a:srgbClr val="212121"/>
                </a:solidFill>
                <a:latin typeface="Helvetica" panose="020B0604020202020204" pitchFamily="34" charset="0"/>
              </a:rPr>
            </a:br>
            <a:endParaRPr lang="en-US" b="1" dirty="0">
              <a:solidFill>
                <a:srgbClr val="212121"/>
              </a:solidFill>
              <a:latin typeface="Helvetica" panose="020B0604020202020204" pitchFamily="34" charset="0"/>
            </a:endParaRPr>
          </a:p>
          <a:p>
            <a:pPr>
              <a:buFontTx/>
              <a:buChar char="-"/>
            </a:pPr>
            <a:r>
              <a:rPr lang="en-US" b="1" i="1" dirty="0">
                <a:solidFill>
                  <a:srgbClr val="212121"/>
                </a:solidFill>
                <a:latin typeface="Helvetica" panose="020B0604020202020204" pitchFamily="34" charset="0"/>
              </a:rPr>
              <a:t>Hint: 4–24 Hz. </a:t>
            </a:r>
            <a:endParaRPr lang="en-US" b="1" dirty="0">
              <a:solidFill>
                <a:srgbClr val="212121"/>
              </a:solidFill>
              <a:latin typeface="Helvetica" panose="020B0604020202020204" pitchFamily="34" charset="0"/>
            </a:endParaRPr>
          </a:p>
        </p:txBody>
      </p:sp>
    </p:spTree>
    <p:extLst>
      <p:ext uri="{BB962C8B-B14F-4D97-AF65-F5344CB8AC3E}">
        <p14:creationId xmlns:p14="http://schemas.microsoft.com/office/powerpoint/2010/main" val="3397875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B1EFE73F-12F9-6A2D-8CA8-887047E691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3999" cy="6858000"/>
          </a:xfrm>
          <a:prstGeom prst="rect">
            <a:avLst/>
          </a:prstGeom>
        </p:spPr>
      </p:pic>
    </p:spTree>
    <p:extLst>
      <p:ext uri="{BB962C8B-B14F-4D97-AF65-F5344CB8AC3E}">
        <p14:creationId xmlns:p14="http://schemas.microsoft.com/office/powerpoint/2010/main" val="200552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E972F538-50A2-20B8-E69D-11ABF6D6D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287" y="0"/>
            <a:ext cx="9115425" cy="6836569"/>
          </a:xfrm>
          <a:prstGeom prst="rect">
            <a:avLst/>
          </a:prstGeom>
        </p:spPr>
      </p:pic>
    </p:spTree>
    <p:extLst>
      <p:ext uri="{BB962C8B-B14F-4D97-AF65-F5344CB8AC3E}">
        <p14:creationId xmlns:p14="http://schemas.microsoft.com/office/powerpoint/2010/main" val="2199843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2D0F-2BE9-4119-0378-E1555C46C555}"/>
              </a:ext>
            </a:extLst>
          </p:cNvPr>
          <p:cNvSpPr>
            <a:spLocks noGrp="1"/>
          </p:cNvSpPr>
          <p:nvPr>
            <p:ph type="title"/>
          </p:nvPr>
        </p:nvSpPr>
        <p:spPr/>
        <p:txBody>
          <a:bodyPr/>
          <a:lstStyle/>
          <a:p>
            <a:r>
              <a:rPr lang="en-US" dirty="0">
                <a:cs typeface="Calibri Light"/>
              </a:rPr>
              <a:t>Problem 4.24</a:t>
            </a:r>
            <a:endParaRPr lang="en-US" dirty="0"/>
          </a:p>
        </p:txBody>
      </p:sp>
      <p:sp>
        <p:nvSpPr>
          <p:cNvPr id="3" name="Content Placeholder 2">
            <a:extLst>
              <a:ext uri="{FF2B5EF4-FFF2-40B4-BE49-F238E27FC236}">
                <a16:creationId xmlns:a16="http://schemas.microsoft.com/office/drawing/2014/main" id="{75FC6B8B-E854-E78E-A232-FC1EF91DC791}"/>
              </a:ext>
            </a:extLst>
          </p:cNvPr>
          <p:cNvSpPr>
            <a:spLocks noGrp="1"/>
          </p:cNvSpPr>
          <p:nvPr>
            <p:ph idx="1"/>
          </p:nvPr>
        </p:nvSpPr>
        <p:spPr>
          <a:xfrm>
            <a:off x="838201" y="1825625"/>
            <a:ext cx="5257799" cy="4351338"/>
          </a:xfrm>
        </p:spPr>
        <p:txBody>
          <a:bodyPr vert="horz" lIns="91440" tIns="45720" rIns="91440" bIns="45720" rtlCol="0" anchor="t">
            <a:normAutofit lnSpcReduction="10000"/>
          </a:bodyPr>
          <a:lstStyle/>
          <a:p>
            <a:pPr marL="0" indent="0" algn="just">
              <a:buNone/>
            </a:pPr>
            <a:r>
              <a:rPr lang="en-US" sz="2000" b="0" i="1" dirty="0">
                <a:solidFill>
                  <a:srgbClr val="212121"/>
                </a:solidFill>
                <a:effectLst/>
                <a:latin typeface="Helvetica" panose="020B0604020202020204" pitchFamily="34" charset="0"/>
              </a:rPr>
              <a:t>This problem demonstrates a comparison of a causal and a noncausal IIR filter implementation. Load file Resp_noise1.mat containing a noisy respiration signal in variable resp_noise1. Assume a sample frequency of 125 Hz. Construct a 14thorder Butterworth filter with a cutoff frequency of 0.15 fs/2. Filter that signal using both filter and </a:t>
            </a:r>
            <a:r>
              <a:rPr lang="en-US" sz="2000" b="0" i="1" dirty="0" err="1">
                <a:solidFill>
                  <a:srgbClr val="212121"/>
                </a:solidFill>
                <a:effectLst/>
                <a:latin typeface="Helvetica" panose="020B0604020202020204" pitchFamily="34" charset="0"/>
              </a:rPr>
              <a:t>filtfilt</a:t>
            </a:r>
            <a:r>
              <a:rPr lang="en-US" sz="2000" b="0" i="1" dirty="0">
                <a:solidFill>
                  <a:srgbClr val="212121"/>
                </a:solidFill>
                <a:effectLst/>
                <a:latin typeface="Helvetica" panose="020B0604020202020204" pitchFamily="34" charset="0"/>
              </a:rPr>
              <a:t> and plot the original and both filtered signals. Plot the signals offset on the same graph to allow for easy comparison. Also plot the noise-free</a:t>
            </a:r>
            <a:r>
              <a:rPr lang="en-US" sz="2000" dirty="0">
                <a:solidFill>
                  <a:srgbClr val="212121"/>
                </a:solidFill>
                <a:latin typeface="Helvetica" panose="020B0604020202020204" pitchFamily="34" charset="0"/>
              </a:rPr>
              <a:t> </a:t>
            </a:r>
            <a:r>
              <a:rPr lang="en-US" sz="2000" b="0" i="1" dirty="0">
                <a:solidFill>
                  <a:srgbClr val="212121"/>
                </a:solidFill>
                <a:effectLst/>
                <a:latin typeface="Helvetica" panose="020B0604020202020204" pitchFamily="34" charset="0"/>
              </a:rPr>
              <a:t>signal found as resp in file Resp_noise1.mat below the other signals. Note how</a:t>
            </a:r>
            <a:r>
              <a:rPr lang="en-US" sz="2000" dirty="0">
                <a:solidFill>
                  <a:srgbClr val="212121"/>
                </a:solidFill>
                <a:latin typeface="Helvetica" panose="020B0604020202020204" pitchFamily="34" charset="0"/>
              </a:rPr>
              <a:t> </a:t>
            </a:r>
            <a:r>
              <a:rPr lang="en-US" sz="2000" b="0" i="1" dirty="0">
                <a:solidFill>
                  <a:srgbClr val="212121"/>
                </a:solidFill>
                <a:effectLst/>
                <a:latin typeface="Helvetica" panose="020B0604020202020204" pitchFamily="34" charset="0"/>
              </a:rPr>
              <a:t>the original signal compares with the two filtered signals, in terms of the restoration</a:t>
            </a:r>
            <a:r>
              <a:rPr lang="en-US" sz="2000" dirty="0">
                <a:solidFill>
                  <a:srgbClr val="212121"/>
                </a:solidFill>
                <a:latin typeface="Helvetica" panose="020B0604020202020204" pitchFamily="34" charset="0"/>
              </a:rPr>
              <a:t> </a:t>
            </a:r>
            <a:r>
              <a:rPr lang="en-US" sz="2000" b="0" i="1" dirty="0">
                <a:solidFill>
                  <a:srgbClr val="212121"/>
                </a:solidFill>
                <a:effectLst/>
                <a:latin typeface="Helvetica" panose="020B0604020202020204" pitchFamily="34" charset="0"/>
              </a:rPr>
              <a:t>of features in the original signal and the time shift.</a:t>
            </a:r>
            <a:endParaRPr lang="en-US" sz="2000" b="0" i="0" dirty="0">
              <a:solidFill>
                <a:srgbClr val="212121"/>
              </a:solidFill>
              <a:effectLst/>
              <a:latin typeface="Helvetica" panose="020B0604020202020204" pitchFamily="34" charset="0"/>
            </a:endParaRPr>
          </a:p>
        </p:txBody>
      </p:sp>
      <p:sp>
        <p:nvSpPr>
          <p:cNvPr id="4" name="Content Placeholder 2">
            <a:extLst>
              <a:ext uri="{FF2B5EF4-FFF2-40B4-BE49-F238E27FC236}">
                <a16:creationId xmlns:a16="http://schemas.microsoft.com/office/drawing/2014/main" id="{09473347-5EFA-0D8D-802F-79F90C93B075}"/>
              </a:ext>
            </a:extLst>
          </p:cNvPr>
          <p:cNvSpPr txBox="1">
            <a:spLocks/>
          </p:cNvSpPr>
          <p:nvPr/>
        </p:nvSpPr>
        <p:spPr>
          <a:xfrm>
            <a:off x="6096000" y="1805885"/>
            <a:ext cx="5257799" cy="4351338"/>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i="1" dirty="0">
                <a:solidFill>
                  <a:srgbClr val="212121"/>
                </a:solidFill>
                <a:latin typeface="Helvetica" panose="020B0604020202020204" pitchFamily="34" charset="0"/>
              </a:rPr>
              <a:t>- Comparison of causal [filter()] &amp; noncausal [</a:t>
            </a:r>
            <a:r>
              <a:rPr lang="en-US" b="1" i="1" dirty="0" err="1">
                <a:solidFill>
                  <a:srgbClr val="212121"/>
                </a:solidFill>
                <a:latin typeface="Helvetica" panose="020B0604020202020204" pitchFamily="34" charset="0"/>
              </a:rPr>
              <a:t>filtfilt</a:t>
            </a:r>
            <a:r>
              <a:rPr lang="en-US" b="1" i="1" dirty="0">
                <a:solidFill>
                  <a:srgbClr val="212121"/>
                </a:solidFill>
                <a:latin typeface="Helvetica" panose="020B0604020202020204" pitchFamily="34" charset="0"/>
              </a:rPr>
              <a:t>()] IIR filter implementation</a:t>
            </a:r>
            <a:br>
              <a:rPr lang="en-US" b="1" i="1" dirty="0">
                <a:solidFill>
                  <a:srgbClr val="212121"/>
                </a:solidFill>
                <a:latin typeface="Helvetica" panose="020B0604020202020204" pitchFamily="34" charset="0"/>
              </a:rPr>
            </a:br>
            <a:endParaRPr lang="en-US" b="1" i="1" dirty="0">
              <a:solidFill>
                <a:srgbClr val="212121"/>
              </a:solidFill>
              <a:latin typeface="Helvetica" panose="020B0604020202020204" pitchFamily="34" charset="0"/>
            </a:endParaRPr>
          </a:p>
          <a:p>
            <a:pPr>
              <a:buFontTx/>
              <a:buChar char="-"/>
            </a:pPr>
            <a:r>
              <a:rPr lang="en-US" b="1" i="1" dirty="0">
                <a:solidFill>
                  <a:srgbClr val="212121"/>
                </a:solidFill>
                <a:latin typeface="Helvetica" panose="020B0604020202020204" pitchFamily="34" charset="0"/>
              </a:rPr>
              <a:t>Filter noise from a respiration signal w/ f</a:t>
            </a:r>
            <a:r>
              <a:rPr lang="en-US" b="1" i="1" baseline="-25000" dirty="0">
                <a:solidFill>
                  <a:srgbClr val="212121"/>
                </a:solidFill>
                <a:latin typeface="Helvetica" panose="020B0604020202020204" pitchFamily="34" charset="0"/>
              </a:rPr>
              <a:t>s </a:t>
            </a:r>
            <a:r>
              <a:rPr lang="en-US" b="1" i="1" dirty="0">
                <a:solidFill>
                  <a:srgbClr val="212121"/>
                </a:solidFill>
                <a:latin typeface="Helvetica" panose="020B0604020202020204" pitchFamily="34" charset="0"/>
              </a:rPr>
              <a:t>= 125Hz</a:t>
            </a:r>
            <a:br>
              <a:rPr lang="en-US" b="1" i="1" dirty="0">
                <a:solidFill>
                  <a:srgbClr val="212121"/>
                </a:solidFill>
                <a:latin typeface="Helvetica" panose="020B0604020202020204" pitchFamily="34" charset="0"/>
              </a:rPr>
            </a:br>
            <a:endParaRPr lang="en-US" b="1" i="1" dirty="0">
              <a:solidFill>
                <a:srgbClr val="212121"/>
              </a:solidFill>
              <a:latin typeface="Helvetica" panose="020B0604020202020204" pitchFamily="34" charset="0"/>
            </a:endParaRPr>
          </a:p>
          <a:p>
            <a:pPr>
              <a:buFontTx/>
              <a:buChar char="-"/>
            </a:pPr>
            <a:r>
              <a:rPr lang="en-US" b="1" i="1" dirty="0">
                <a:solidFill>
                  <a:srgbClr val="212121"/>
                </a:solidFill>
                <a:latin typeface="Helvetica" panose="020B0604020202020204" pitchFamily="34" charset="0"/>
              </a:rPr>
              <a:t>Design a 14</a:t>
            </a:r>
            <a:r>
              <a:rPr lang="en-US" b="1" i="1" baseline="30000" dirty="0">
                <a:solidFill>
                  <a:srgbClr val="212121"/>
                </a:solidFill>
                <a:latin typeface="Helvetica" panose="020B0604020202020204" pitchFamily="34" charset="0"/>
              </a:rPr>
              <a:t>th</a:t>
            </a:r>
            <a:r>
              <a:rPr lang="en-US" b="1" i="1" dirty="0">
                <a:solidFill>
                  <a:srgbClr val="212121"/>
                </a:solidFill>
                <a:latin typeface="Helvetica" panose="020B0604020202020204" pitchFamily="34" charset="0"/>
              </a:rPr>
              <a:t> order IIR </a:t>
            </a:r>
            <a:r>
              <a:rPr lang="en-US" b="1" i="1" dirty="0" err="1">
                <a:solidFill>
                  <a:srgbClr val="212121"/>
                </a:solidFill>
                <a:latin typeface="Helvetica" panose="020B0604020202020204" pitchFamily="34" charset="0"/>
              </a:rPr>
              <a:t>butterworth</a:t>
            </a:r>
            <a:r>
              <a:rPr lang="en-US" b="1" i="1" dirty="0">
                <a:solidFill>
                  <a:srgbClr val="212121"/>
                </a:solidFill>
                <a:latin typeface="Helvetica" panose="020B0604020202020204" pitchFamily="34" charset="0"/>
              </a:rPr>
              <a:t> filter w/ f</a:t>
            </a:r>
            <a:r>
              <a:rPr lang="en-US" b="1" i="1" baseline="-25000" dirty="0">
                <a:solidFill>
                  <a:srgbClr val="212121"/>
                </a:solidFill>
                <a:latin typeface="Helvetica" panose="020B0604020202020204" pitchFamily="34" charset="0"/>
              </a:rPr>
              <a:t>c </a:t>
            </a:r>
            <a:r>
              <a:rPr lang="en-US" b="1" i="1" dirty="0">
                <a:solidFill>
                  <a:srgbClr val="212121"/>
                </a:solidFill>
                <a:latin typeface="Helvetica" panose="020B0604020202020204" pitchFamily="34" charset="0"/>
              </a:rPr>
              <a:t>= 9.375</a:t>
            </a:r>
            <a:endParaRPr lang="en-US" b="1" i="1" baseline="-25000" dirty="0">
              <a:solidFill>
                <a:srgbClr val="212121"/>
              </a:solidFill>
              <a:latin typeface="Helvetica" panose="020B0604020202020204" pitchFamily="34" charset="0"/>
            </a:endParaRPr>
          </a:p>
        </p:txBody>
      </p:sp>
    </p:spTree>
    <p:extLst>
      <p:ext uri="{BB962C8B-B14F-4D97-AF65-F5344CB8AC3E}">
        <p14:creationId xmlns:p14="http://schemas.microsoft.com/office/powerpoint/2010/main" val="3365602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CB2AFE8-B0CF-22E0-73BB-A2109B0284CA}"/>
              </a:ext>
            </a:extLst>
          </p:cNvPr>
          <p:cNvPicPr>
            <a:picLocks noChangeAspect="1"/>
          </p:cNvPicPr>
          <p:nvPr/>
        </p:nvPicPr>
        <p:blipFill>
          <a:blip r:embed="rId2"/>
          <a:stretch>
            <a:fillRect/>
          </a:stretch>
        </p:blipFill>
        <p:spPr>
          <a:xfrm>
            <a:off x="10655559" y="0"/>
            <a:ext cx="1536441" cy="6867807"/>
          </a:xfrm>
          <a:prstGeom prst="rect">
            <a:avLst/>
          </a:prstGeom>
        </p:spPr>
      </p:pic>
      <p:sp>
        <p:nvSpPr>
          <p:cNvPr id="8" name="TextBox 7">
            <a:extLst>
              <a:ext uri="{FF2B5EF4-FFF2-40B4-BE49-F238E27FC236}">
                <a16:creationId xmlns:a16="http://schemas.microsoft.com/office/drawing/2014/main" id="{D2511BD4-51FB-B827-434A-C1E605F6B193}"/>
              </a:ext>
            </a:extLst>
          </p:cNvPr>
          <p:cNvSpPr txBox="1"/>
          <p:nvPr/>
        </p:nvSpPr>
        <p:spPr>
          <a:xfrm>
            <a:off x="8121704" y="550506"/>
            <a:ext cx="2533855" cy="6001643"/>
          </a:xfrm>
          <a:prstGeom prst="rect">
            <a:avLst/>
          </a:prstGeom>
          <a:noFill/>
        </p:spPr>
        <p:txBody>
          <a:bodyPr wrap="square" rtlCol="0">
            <a:spAutoFit/>
          </a:bodyPr>
          <a:lstStyle/>
          <a:p>
            <a:r>
              <a:rPr lang="en-US" sz="2400" i="1" dirty="0"/>
              <a:t>Zoomed in on the right</a:t>
            </a:r>
            <a:br>
              <a:rPr lang="en-US" sz="2400" i="1" dirty="0"/>
            </a:br>
            <a:br>
              <a:rPr lang="en-US" sz="2400" i="1" dirty="0"/>
            </a:br>
            <a:br>
              <a:rPr lang="en-US" sz="2400" i="1" dirty="0"/>
            </a:br>
            <a:br>
              <a:rPr lang="en-US" sz="2400" i="1" dirty="0"/>
            </a:br>
            <a:br>
              <a:rPr lang="en-US" sz="2400" i="1" dirty="0"/>
            </a:br>
            <a:br>
              <a:rPr lang="en-US" sz="2400" i="1" dirty="0"/>
            </a:br>
            <a:br>
              <a:rPr lang="en-US" sz="2400" i="1" dirty="0"/>
            </a:br>
            <a:br>
              <a:rPr lang="en-US" sz="2400" i="1" dirty="0"/>
            </a:br>
            <a:br>
              <a:rPr lang="en-US" sz="2400" i="1" dirty="0"/>
            </a:br>
            <a:br>
              <a:rPr lang="en-US" sz="2400" i="1" dirty="0"/>
            </a:br>
            <a:endParaRPr lang="en-US" sz="2400" i="1" dirty="0"/>
          </a:p>
          <a:p>
            <a:r>
              <a:rPr lang="en-US" sz="2400" dirty="0"/>
              <a:t>Causal IIR filters introduce </a:t>
            </a:r>
            <a:r>
              <a:rPr lang="en-US" sz="2400" i="1" dirty="0"/>
              <a:t>phase distortion </a:t>
            </a:r>
            <a:r>
              <a:rPr lang="en-US" sz="2400" dirty="0"/>
              <a:t>(shifts signal in time)</a:t>
            </a:r>
          </a:p>
        </p:txBody>
      </p:sp>
      <p:pic>
        <p:nvPicPr>
          <p:cNvPr id="12" name="Picture 11" descr="Chart, histogram&#10;&#10;Description automatically generated">
            <a:extLst>
              <a:ext uri="{FF2B5EF4-FFF2-40B4-BE49-F238E27FC236}">
                <a16:creationId xmlns:a16="http://schemas.microsoft.com/office/drawing/2014/main" id="{6D17E86C-E0DD-A57B-8CD8-6229CD83351D}"/>
              </a:ext>
            </a:extLst>
          </p:cNvPr>
          <p:cNvPicPr>
            <a:picLocks noChangeAspect="1"/>
          </p:cNvPicPr>
          <p:nvPr/>
        </p:nvPicPr>
        <p:blipFill rotWithShape="1">
          <a:blip r:embed="rId3">
            <a:extLst>
              <a:ext uri="{28A0092B-C50C-407E-A947-70E740481C1C}">
                <a14:useLocalDpi xmlns:a14="http://schemas.microsoft.com/office/drawing/2010/main" val="0"/>
              </a:ext>
            </a:extLst>
          </a:blip>
          <a:srcRect l="8688" t="2686" r="8398" b="1855"/>
          <a:stretch/>
        </p:blipFill>
        <p:spPr>
          <a:xfrm>
            <a:off x="0" y="1735494"/>
            <a:ext cx="8118175" cy="5122506"/>
          </a:xfrm>
          <a:prstGeom prst="rect">
            <a:avLst/>
          </a:prstGeom>
        </p:spPr>
      </p:pic>
    </p:spTree>
    <p:extLst>
      <p:ext uri="{BB962C8B-B14F-4D97-AF65-F5344CB8AC3E}">
        <p14:creationId xmlns:p14="http://schemas.microsoft.com/office/powerpoint/2010/main" val="3027114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3BE29117-FB2B-8DB7-934F-AEE6527066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3945" y="119958"/>
            <a:ext cx="8824110" cy="6618083"/>
          </a:xfrm>
          <a:prstGeom prst="rect">
            <a:avLst/>
          </a:prstGeom>
        </p:spPr>
      </p:pic>
    </p:spTree>
    <p:extLst>
      <p:ext uri="{BB962C8B-B14F-4D97-AF65-F5344CB8AC3E}">
        <p14:creationId xmlns:p14="http://schemas.microsoft.com/office/powerpoint/2010/main" val="2592332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425</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Calibri</vt:lpstr>
      <vt:lpstr>Calibri Light</vt:lpstr>
      <vt:lpstr>Helvetica</vt:lpstr>
      <vt:lpstr>Office Theme</vt:lpstr>
      <vt:lpstr>office theme</vt:lpstr>
      <vt:lpstr>ECE 5351 Biomedical Signal Processing: Assignment 3</vt:lpstr>
      <vt:lpstr>Problem 4.15</vt:lpstr>
      <vt:lpstr>PowerPoint Presentation</vt:lpstr>
      <vt:lpstr>PowerPoint Presentation</vt:lpstr>
      <vt:lpstr>Problem 4.24</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5351 Biomedical Signal Processing: Assignment 3</dc:title>
  <dc:creator>Bayoumi, Ahmed</dc:creator>
  <cp:lastModifiedBy>Bayoumi, Ahmed</cp:lastModifiedBy>
  <cp:revision>1</cp:revision>
  <dcterms:created xsi:type="dcterms:W3CDTF">2023-02-27T23:51:20Z</dcterms:created>
  <dcterms:modified xsi:type="dcterms:W3CDTF">2023-03-07T16:51:00Z</dcterms:modified>
</cp:coreProperties>
</file>