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F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1FA8-5B40-4EFF-9DFE-3E3DD65C7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168DA-55F7-49EE-8288-07338FDB9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CD2B1-02B3-4E73-B159-65B55236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3B3-EAD6-4F1F-B6A1-4AA44B2611CD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83FAD-D7B9-44C6-8331-F2191563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AF003-47A6-4728-A859-56399817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C8B-DA2E-47A9-8ADA-2E81F754B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315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A4B57-A19C-4997-AE03-BEDBDA502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97547-8EA9-404F-AF97-F479A2EEF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65EF-EFE5-4392-A31C-579128CC5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3B3-EAD6-4F1F-B6A1-4AA44B2611CD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896A2-A6C1-42DF-A7E1-88FE70F5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A34A7-8E78-4567-A26C-37085FF80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C8B-DA2E-47A9-8ADA-2E81F754B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02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75DEFE-C510-4974-B710-8EF3C99A76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A26F7-82BA-481B-9C45-6EEAA49417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AA95-D751-42A4-B4DE-4D4FE4F5C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3B3-EAD6-4F1F-B6A1-4AA44B2611CD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576A3-5615-41F6-A929-2401C037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07569-0314-4E67-98F7-3C5EF19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C8B-DA2E-47A9-8ADA-2E81F754B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00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5406-900D-4D9D-A3E5-644D927AB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6A106-790C-4A00-8CF7-E874BE074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3F7-9D71-4D0A-ABDE-6BC6F9DC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3B3-EAD6-4F1F-B6A1-4AA44B2611CD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F3D47-728D-4979-AB71-06E270ACE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0C470-88A8-48F1-B80C-A7CBE31D5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C8B-DA2E-47A9-8ADA-2E81F754B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948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9C4E2-DBEF-48B5-AA68-76D131F4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803DA-B07C-46DF-A756-067CDAEA4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D5197-B87B-4F66-B29C-5011BC96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3B3-EAD6-4F1F-B6A1-4AA44B2611CD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C6495-58D1-428C-BECC-903853E4B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BD914-03FA-4F6D-B03F-035977E2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C8B-DA2E-47A9-8ADA-2E81F754B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82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996BD-19F5-4C8A-B8DA-C41057F8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EE0E-03C9-4063-A491-5B5DB10E0B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38207-8AA1-4FF6-88F1-A3E09B444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F93D9-67F3-4EF1-94A2-1DCA1AA7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3B3-EAD6-4F1F-B6A1-4AA44B2611CD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6BBC6-AD98-4551-B822-A0DC0F48E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0EC97-701A-4C94-9C7F-D6B8CD33C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C8B-DA2E-47A9-8ADA-2E81F754B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171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DBA3-3EB3-4D04-8525-3FF4EE4C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EE494-5913-4DE5-B219-288215607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EB219D-07AE-4E88-A5FC-F6572024C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6FB84-5878-43CA-8039-B7AE20B69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6A734-05DE-45DD-BCAC-96FC03AC4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4538A8-EED7-4B2E-A27E-2218502D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3B3-EAD6-4F1F-B6A1-4AA44B2611CD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75BCAA-D4CD-4016-9C37-6DE20060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CCDCF3-F031-4CCC-A9F3-57FB63D5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C8B-DA2E-47A9-8ADA-2E81F754B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5944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8422-F9AF-4854-938E-6EA436E9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97D465-15BD-4335-AA7C-B1275AA6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3B3-EAD6-4F1F-B6A1-4AA44B2611CD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4EC365-3E85-48B9-8E9E-85ECBCFD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0E54C-7CFB-4953-AD0D-4A34282A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C8B-DA2E-47A9-8ADA-2E81F754B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250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03AA3B-76B5-4E46-A598-2C0272943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3B3-EAD6-4F1F-B6A1-4AA44B2611CD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7085AA-762A-44EF-BD59-220998554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E769A-EF7E-410A-BB69-D8CEAC94B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C8B-DA2E-47A9-8ADA-2E81F754B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36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BD74F-4744-4981-99E3-A6BA9B65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E0E78-DC89-4464-812D-FDD9DC4E2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F7970-F25E-45CD-B4CA-8377AF5C7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46A43-C3AA-4643-A6A1-6CA61AF1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3B3-EAD6-4F1F-B6A1-4AA44B2611CD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C4506-8C68-461F-AE36-A8FCB713D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C441D-7065-4031-AD9E-3F3639B3D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C8B-DA2E-47A9-8ADA-2E81F754B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206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5EA63-C249-44EE-8C65-9E5F69BF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6283F-9158-49F4-B40C-6F2A39279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150E7-2833-47AE-B689-B68D19259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3F15E-B430-4F45-90FB-3473B966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563B3-EAD6-4F1F-B6A1-4AA44B2611CD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F932A-C6EE-45CF-BD54-B08D92448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3C309-02BB-4C1C-87F7-55247DBA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BC8B-DA2E-47A9-8ADA-2E81F754B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105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49000"/>
                <a:lumOff val="51000"/>
              </a:schemeClr>
            </a:gs>
            <a:gs pos="0">
              <a:srgbClr val="EAF2FA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E538CE-E23F-4460-8EA3-17106673E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424E8-288E-4E44-BEF9-F7DA8F65C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7929-4784-4C98-9B4D-90C5BBFED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563B3-EAD6-4F1F-B6A1-4AA44B2611CD}" type="datetimeFigureOut">
              <a:rPr lang="en-GB" smtClean="0"/>
              <a:t>14/08/2025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AE053-CEA9-480C-AF16-D1C27049B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39313-22B3-4F9A-9EE0-A75DCECE5D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BC8B-DA2E-47A9-8ADA-2E81F754BB0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386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34DF-9764-4A3A-9287-27C390137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484" y="1105319"/>
            <a:ext cx="3600215" cy="11517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i="0" dirty="0">
                <a:effectLst/>
              </a:rPr>
              <a:t> </a:t>
            </a:r>
            <a:r>
              <a:rPr lang="en-US" sz="3600" b="1" i="0" dirty="0">
                <a:effectLst/>
                <a:latin typeface="Aharoni" panose="02010803020104030203" pitchFamily="2" charset="-79"/>
                <a:cs typeface="Aharoni" panose="02010803020104030203" pitchFamily="2" charset="-79"/>
              </a:rPr>
              <a:t>Freelance Job Board</a:t>
            </a:r>
            <a:endParaRPr lang="en-US" sz="3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E589684-54CA-64D8-C963-5F19FF75B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84697" y="5858828"/>
            <a:ext cx="6406903" cy="123363"/>
            <a:chOff x="7015162" y="5858828"/>
            <a:chExt cx="4300544" cy="12336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56B8E8-B789-DA4D-E4BE-03FA3165B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255D907-377D-0DF9-B4A4-4B44C46F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8C733B9-E431-4DAC-B0AF-96CB020E5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0284" y="2533476"/>
            <a:ext cx="3405415" cy="344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Instructor</a:t>
            </a:r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: 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Eng.Merna</a:t>
            </a:r>
            <a:r>
              <a:rPr lang="en-US" sz="2000" dirty="0"/>
              <a:t> Mostafa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b="1" u="sng" dirty="0">
                <a:latin typeface="Aharoni" panose="02010803020104030203" pitchFamily="2" charset="-79"/>
                <a:cs typeface="Aharoni" panose="02010803020104030203" pitchFamily="2" charset="-79"/>
              </a:rPr>
              <a:t>Team Members: </a:t>
            </a:r>
          </a:p>
          <a:p>
            <a:pPr algn="l"/>
            <a:r>
              <a:rPr lang="en-US" sz="2000" dirty="0"/>
              <a:t>    Ahmed Mahmoud </a:t>
            </a:r>
          </a:p>
          <a:p>
            <a:pPr algn="l"/>
            <a:r>
              <a:rPr lang="en-US" sz="2000" dirty="0"/>
              <a:t>    Sara Ashraf </a:t>
            </a:r>
          </a:p>
          <a:p>
            <a:pPr algn="l"/>
            <a:r>
              <a:rPr lang="en-US" sz="2000" dirty="0"/>
              <a:t>    Malak </a:t>
            </a:r>
            <a:r>
              <a:rPr lang="en-US" sz="2000" dirty="0" err="1"/>
              <a:t>Mashaly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 descr="Remote work portfolio blue gradient concept icon. Job application.  Independent contractor. Professional freelancer. Work and travel abstract  idea thin line illustration. Isolated outline drawing 26391674 Vector Art  at Vecteezy">
            <a:extLst>
              <a:ext uri="{FF2B5EF4-FFF2-40B4-BE49-F238E27FC236}">
                <a16:creationId xmlns:a16="http://schemas.microsoft.com/office/drawing/2014/main" id="{8CA9E88A-8D13-4C7E-8900-C13D85F1D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987" y="658616"/>
            <a:ext cx="5878324" cy="5200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327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A0FB023-6F1E-43AD-9D12-FDD7CDFDA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45" y="350196"/>
            <a:ext cx="6169109" cy="623218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063554-B8D9-4D8B-9CBD-8B87F662A5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8170" y="836579"/>
            <a:ext cx="4460131" cy="50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07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3D8C2594-D090-8C08-EF11-EB4DE055D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-10174" y="0"/>
            <a:ext cx="12202174" cy="1519356"/>
            <a:chOff x="0" y="-29768"/>
            <a:chExt cx="12202174" cy="1519356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A67DAAF-FAFC-5F06-CF11-BAF56802B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5444F7-2B28-FE14-30BA-B2830707F9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289101" y="-1429602"/>
              <a:ext cx="1507122" cy="4319024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12D1903-3F69-B19C-EF04-221ACB4E8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880884" y="-2910652"/>
              <a:ext cx="1519356" cy="7281123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  <a:alpha val="70000"/>
                  </a:schemeClr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05F983-1FA4-4CA3-8FA8-B78E7743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GB" sz="2200" b="1" u="sng" dirty="0">
                <a:solidFill>
                  <a:srgbClr val="FFFFFF"/>
                </a:solidFill>
              </a:rPr>
              <a:t>Our database structure:</a:t>
            </a:r>
            <a:br>
              <a:rPr lang="en-GB" sz="2200" b="1" u="sng" dirty="0">
                <a:solidFill>
                  <a:srgbClr val="FFFFFF"/>
                </a:solidFill>
              </a:rPr>
            </a:br>
            <a:r>
              <a:rPr lang="en-GB" sz="2200" b="1" dirty="0">
                <a:solidFill>
                  <a:srgbClr val="FFFFFF"/>
                </a:solidFill>
              </a:rPr>
              <a:t>These are the models that define the entities and relationships in our MVC project.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E9358-6A9B-43ED-ADD1-939DDD007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174" y="1513240"/>
            <a:ext cx="12202174" cy="531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16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0B504DB-2CA0-0008-B756-CDCA1713F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48E256A-4AB9-7FA1-6480-C4C71EC72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7A330FB-EFE5-07CB-6D4F-CA8A2D33BD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4363FB0-F6C5-4382-BAE0-D6D74E58D8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D3E140-D3DF-44D1-AC6C-1C6E8C852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GB" sz="2200" b="1" u="sng">
                <a:solidFill>
                  <a:srgbClr val="FFFFFF"/>
                </a:solidFill>
              </a:rPr>
              <a:t>Here’s a quick overview of how our project is organized :</a:t>
            </a:r>
            <a:br>
              <a:rPr lang="en-GB" sz="2200" b="1" u="sng">
                <a:solidFill>
                  <a:srgbClr val="FFFFFF"/>
                </a:solidFill>
              </a:rPr>
            </a:br>
            <a:r>
              <a:rPr lang="en-GB" sz="2200">
                <a:solidFill>
                  <a:srgbClr val="FFFFFF"/>
                </a:solidFill>
              </a:rPr>
              <a:t>The repositories, services, controllers, and views that make up the MVC architecture.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5413E-6A23-4CEF-AB31-A38A2FA0B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22" y="2034877"/>
            <a:ext cx="2033062" cy="4024279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AA8FC4-274D-4BDB-9270-51D288A4E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0507" y="2034877"/>
            <a:ext cx="2226916" cy="40242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77F5CE-896B-4AF6-B83B-3E1B8D13E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021" y="2034877"/>
            <a:ext cx="2730640" cy="4024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F041D6-475E-46C2-ACA2-F53797B10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0117" y="2034877"/>
            <a:ext cx="2768742" cy="40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5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024687B-3153-123C-0A8C-D7D007FAF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6305F5-7509-0BF5-12D3-30451FCD7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1C5C7A-6D55-5B27-646E-39C962693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B3B1F4-948C-963C-E6EA-60CF7FBFA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07A4A3E2-145E-4FC9-BED5-39ECF6310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76691" y="301843"/>
            <a:ext cx="10477109" cy="10035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We invite you to test our system!</a:t>
            </a:r>
            <a:r>
              <a:rPr lang="en-US" altLang="en-US" sz="32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3200" b="1" i="0" u="none" strike="noStrike" kern="1200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This is a preview from our website: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54DA42-6B03-43AA-ACF9-A4DE54A2B01B}"/>
              </a:ext>
            </a:extLst>
          </p:cNvPr>
          <p:cNvSpPr txBox="1"/>
          <p:nvPr/>
        </p:nvSpPr>
        <p:spPr>
          <a:xfrm>
            <a:off x="958059" y="6201534"/>
            <a:ext cx="7281589" cy="354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altLang="en-US" sz="1200" b="1" dirty="0">
                <a:solidFill>
                  <a:schemeClr val="bg2">
                    <a:lumMod val="25000"/>
                  </a:schemeClr>
                </a:solidFill>
              </a:rPr>
              <a:t>A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nd here’s the GitHub link to access the source code and run the project: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</a:rPr>
              <a:t>https://github.com/ahmed-mahmoud15/Freelancing-System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9F1E0BA-8DCE-4C2C-8DFF-CB93110C9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770" y="1630869"/>
            <a:ext cx="11252006" cy="4546094"/>
          </a:xfrm>
        </p:spPr>
      </p:pic>
    </p:spTree>
    <p:extLst>
      <p:ext uri="{BB962C8B-B14F-4D97-AF65-F5344CB8AC3E}">
        <p14:creationId xmlns:p14="http://schemas.microsoft.com/office/powerpoint/2010/main" val="665839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112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Office Theme</vt:lpstr>
      <vt:lpstr> Freelance Job Board</vt:lpstr>
      <vt:lpstr>PowerPoint Presentation</vt:lpstr>
      <vt:lpstr>Our database structure: These are the models that define the entities and relationships in our MVC project.</vt:lpstr>
      <vt:lpstr>Here’s a quick overview of how our project is organized : The repositories, services, controllers, and views that make up the MVC architecture.</vt:lpstr>
      <vt:lpstr>We invite you to test our system! This is a preview from our website: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Freelance Job Board</dc:title>
  <dc:creator>Sara Ashraf</dc:creator>
  <cp:lastModifiedBy>Sara Ashraf</cp:lastModifiedBy>
  <cp:revision>21</cp:revision>
  <dcterms:created xsi:type="dcterms:W3CDTF">2025-08-13T17:04:10Z</dcterms:created>
  <dcterms:modified xsi:type="dcterms:W3CDTF">2025-08-14T04:20:56Z</dcterms:modified>
</cp:coreProperties>
</file>