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6"/>
  </p:notesMasterIdLst>
  <p:sldIdLst>
    <p:sldId id="256" r:id="rId2"/>
    <p:sldId id="353" r:id="rId3"/>
    <p:sldId id="258" r:id="rId4"/>
    <p:sldId id="354" r:id="rId5"/>
    <p:sldId id="360" r:id="rId6"/>
    <p:sldId id="355" r:id="rId7"/>
    <p:sldId id="361" r:id="rId8"/>
    <p:sldId id="356" r:id="rId9"/>
    <p:sldId id="307" r:id="rId10"/>
    <p:sldId id="357" r:id="rId11"/>
    <p:sldId id="362" r:id="rId12"/>
    <p:sldId id="358" r:id="rId13"/>
    <p:sldId id="363" r:id="rId14"/>
    <p:sldId id="364" r:id="rId15"/>
    <p:sldId id="365" r:id="rId16"/>
    <p:sldId id="366" r:id="rId17"/>
    <p:sldId id="367" r:id="rId18"/>
    <p:sldId id="359" r:id="rId19"/>
    <p:sldId id="368" r:id="rId20"/>
    <p:sldId id="369" r:id="rId21"/>
    <p:sldId id="370" r:id="rId22"/>
    <p:sldId id="297" r:id="rId23"/>
    <p:sldId id="309" r:id="rId24"/>
    <p:sldId id="302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Poppins SemiBold" panose="000007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Mostafa" initials="AM" lastIdx="1" clrIdx="0">
    <p:extLst>
      <p:ext uri="{19B8F6BF-5375-455C-9EA6-DF929625EA0E}">
        <p15:presenceInfo xmlns:p15="http://schemas.microsoft.com/office/powerpoint/2012/main" userId="243311b278ea33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CFE2AA-4977-48FD-BD01-2E02C115A482}">
  <a:tblStyle styleId="{1CCFE2AA-4977-48FD-BD01-2E02C115A4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850" y="125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5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82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6" name="Google Shape;20616;g9f4e9fce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7" name="Google Shape;20617;g9f4e9fce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2" name="Google Shape;23462;ga5475f15f3_2_12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3" name="Google Shape;23463;ga5475f15f3_2_12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7" name="Google Shape;21977;gbfa63c2aac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8" name="Google Shape;21978;gbfa63c2aac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2" name="Google Shape;24162;ga5475f15f3_2_12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3" name="Google Shape;24163;ga5475f15f3_2_12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85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" name="Google Shape;11427;ga5475f15f3_2_3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8" name="Google Shape;11428;ga5475f15f3_2_3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9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87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04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4" name="Google Shape;23294;ga5475f15f3_2_12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5" name="Google Shape;23295;ga5475f15f3_2_12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8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9" name="Google Shape;12999;ga5475f15f3_2_4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0" name="Google Shape;13000;ga5475f15f3_2_4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55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3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41" name="Google Shape;2541;p3"/>
          <p:cNvSpPr txBox="1">
            <a:spLocks noGrp="1"/>
          </p:cNvSpPr>
          <p:nvPr>
            <p:ph type="title" idx="2" hasCustomPrompt="1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2542" name="Google Shape;2542;p3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p8"/>
          <p:cNvSpPr txBox="1">
            <a:spLocks noGrp="1"/>
          </p:cNvSpPr>
          <p:nvPr>
            <p:ph type="title"/>
          </p:nvPr>
        </p:nvSpPr>
        <p:spPr>
          <a:xfrm>
            <a:off x="858325" y="1441575"/>
            <a:ext cx="74274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oppins SemiBold"/>
              <a:buNone/>
              <a:defRPr sz="60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13"/>
          <p:cNvSpPr txBox="1">
            <a:spLocks noGrp="1"/>
          </p:cNvSpPr>
          <p:nvPr>
            <p:ph type="title" hasCustomPrompt="1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4" name="Google Shape;3584;p13"/>
          <p:cNvSpPr txBox="1">
            <a:spLocks noGrp="1"/>
          </p:cNvSpPr>
          <p:nvPr>
            <p:ph type="title" idx="2" hasCustomPrompt="1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5" name="Google Shape;3585;p13"/>
          <p:cNvSpPr txBox="1">
            <a:spLocks noGrp="1"/>
          </p:cNvSpPr>
          <p:nvPr>
            <p:ph type="title" idx="3" hasCustomPrompt="1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6" name="Google Shape;3586;p13"/>
          <p:cNvSpPr txBox="1">
            <a:spLocks noGrp="1"/>
          </p:cNvSpPr>
          <p:nvPr>
            <p:ph type="title" idx="4" hasCustomPrompt="1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7" name="Google Shape;3587;p13"/>
          <p:cNvSpPr txBox="1">
            <a:spLocks noGrp="1"/>
          </p:cNvSpPr>
          <p:nvPr>
            <p:ph type="title" idx="5" hasCustomPrompt="1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8" name="Google Shape;3588;p13"/>
          <p:cNvSpPr txBox="1">
            <a:spLocks noGrp="1"/>
          </p:cNvSpPr>
          <p:nvPr>
            <p:ph type="title" idx="6" hasCustomPrompt="1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589" name="Google Shape;3589;p13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0" name="Google Shape;3590;p13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1" name="Google Shape;3591;p13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2" name="Google Shape;3592;p13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3" name="Google Shape;3593;p13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4" name="Google Shape;3594;p13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5" name="Google Shape;3595;p13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6" name="Google Shape;3596;p13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7" name="Google Shape;3597;p13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598" name="Google Shape;3598;p13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9" name="Google Shape;3599;p13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0" name="Google Shape;3600;p13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_1">
    <p:spTree>
      <p:nvGrpSpPr>
        <p:cNvPr id="1" name="Shape 6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5" name="Google Shape;6825;p35"/>
          <p:cNvSpPr/>
          <p:nvPr/>
        </p:nvSpPr>
        <p:spPr>
          <a:xfrm>
            <a:off x="0" y="1456075"/>
            <a:ext cx="8421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6" name="Google Shape;6826;p35"/>
          <p:cNvSpPr/>
          <p:nvPr/>
        </p:nvSpPr>
        <p:spPr>
          <a:xfrm>
            <a:off x="1064371" y="1750448"/>
            <a:ext cx="1296906" cy="1123223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7" name="Google Shape;6827;p35"/>
          <p:cNvSpPr txBox="1">
            <a:spLocks noGrp="1"/>
          </p:cNvSpPr>
          <p:nvPr>
            <p:ph type="title" hasCustomPrompt="1"/>
          </p:nvPr>
        </p:nvSpPr>
        <p:spPr>
          <a:xfrm>
            <a:off x="106437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Poppins SemiBold"/>
              <a:buNone/>
              <a:defRPr sz="35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8" name="Google Shape;6828;p35"/>
          <p:cNvSpPr/>
          <p:nvPr/>
        </p:nvSpPr>
        <p:spPr>
          <a:xfrm>
            <a:off x="3923546" y="1750448"/>
            <a:ext cx="1296906" cy="1123223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9" name="Google Shape;6829;p35"/>
          <p:cNvSpPr/>
          <p:nvPr/>
        </p:nvSpPr>
        <p:spPr>
          <a:xfrm>
            <a:off x="6782721" y="1750448"/>
            <a:ext cx="1296906" cy="1123223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0" name="Google Shape;6830;p35"/>
          <p:cNvSpPr/>
          <p:nvPr/>
        </p:nvSpPr>
        <p:spPr>
          <a:xfrm>
            <a:off x="4572000" y="4327724"/>
            <a:ext cx="4572000" cy="22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1" name="Google Shape;6831;p35"/>
          <p:cNvGrpSpPr/>
          <p:nvPr/>
        </p:nvGrpSpPr>
        <p:grpSpPr>
          <a:xfrm rot="5400000">
            <a:off x="5423312" y="3787766"/>
            <a:ext cx="349968" cy="2052568"/>
            <a:chOff x="1037125" y="2236325"/>
            <a:chExt cx="149100" cy="874475"/>
          </a:xfrm>
        </p:grpSpPr>
        <p:sp>
          <p:nvSpPr>
            <p:cNvPr id="6832" name="Google Shape;6832;p35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5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5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5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5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5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5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5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5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5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5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5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5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5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5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5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5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5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5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5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5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5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5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5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5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5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5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5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5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5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5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5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5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5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5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5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8" name="Google Shape;6868;p35"/>
          <p:cNvSpPr txBox="1">
            <a:spLocks noGrp="1"/>
          </p:cNvSpPr>
          <p:nvPr>
            <p:ph type="subTitle" idx="1"/>
          </p:nvPr>
        </p:nvSpPr>
        <p:spPr>
          <a:xfrm>
            <a:off x="731669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869" name="Google Shape;6869;p35"/>
          <p:cNvSpPr txBox="1">
            <a:spLocks noGrp="1"/>
          </p:cNvSpPr>
          <p:nvPr>
            <p:ph type="subTitle" idx="2"/>
          </p:nvPr>
        </p:nvSpPr>
        <p:spPr>
          <a:xfrm>
            <a:off x="3591575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870" name="Google Shape;6870;p35"/>
          <p:cNvSpPr txBox="1">
            <a:spLocks noGrp="1"/>
          </p:cNvSpPr>
          <p:nvPr>
            <p:ph type="subTitle" idx="3"/>
          </p:nvPr>
        </p:nvSpPr>
        <p:spPr>
          <a:xfrm>
            <a:off x="6451481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871" name="Google Shape;6871;p35"/>
          <p:cNvSpPr txBox="1">
            <a:spLocks noGrp="1"/>
          </p:cNvSpPr>
          <p:nvPr>
            <p:ph type="subTitle" idx="4"/>
          </p:nvPr>
        </p:nvSpPr>
        <p:spPr>
          <a:xfrm>
            <a:off x="731669" y="3333507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72" name="Google Shape;6872;p35"/>
          <p:cNvSpPr txBox="1">
            <a:spLocks noGrp="1"/>
          </p:cNvSpPr>
          <p:nvPr>
            <p:ph type="subTitle" idx="5"/>
          </p:nvPr>
        </p:nvSpPr>
        <p:spPr>
          <a:xfrm>
            <a:off x="3591575" y="3333507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73" name="Google Shape;6873;p35"/>
          <p:cNvSpPr txBox="1">
            <a:spLocks noGrp="1"/>
          </p:cNvSpPr>
          <p:nvPr>
            <p:ph type="subTitle" idx="6"/>
          </p:nvPr>
        </p:nvSpPr>
        <p:spPr>
          <a:xfrm>
            <a:off x="6451481" y="3333507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74" name="Google Shape;6874;p35"/>
          <p:cNvSpPr txBox="1">
            <a:spLocks noGrp="1"/>
          </p:cNvSpPr>
          <p:nvPr>
            <p:ph type="title" idx="7"/>
          </p:nvPr>
        </p:nvSpPr>
        <p:spPr>
          <a:xfrm>
            <a:off x="731675" y="431400"/>
            <a:ext cx="3840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6875" name="Google Shape;6875;p35"/>
          <p:cNvGrpSpPr/>
          <p:nvPr/>
        </p:nvGrpSpPr>
        <p:grpSpPr>
          <a:xfrm>
            <a:off x="8096583" y="-871373"/>
            <a:ext cx="1908398" cy="2002309"/>
            <a:chOff x="1978188" y="2669545"/>
            <a:chExt cx="1908398" cy="2002309"/>
          </a:xfrm>
        </p:grpSpPr>
        <p:sp>
          <p:nvSpPr>
            <p:cNvPr id="6876" name="Google Shape;6876;p35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5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8" name="Google Shape;6878;p35"/>
          <p:cNvSpPr txBox="1">
            <a:spLocks noGrp="1"/>
          </p:cNvSpPr>
          <p:nvPr>
            <p:ph type="title" idx="8" hasCustomPrompt="1"/>
          </p:nvPr>
        </p:nvSpPr>
        <p:spPr>
          <a:xfrm>
            <a:off x="3923550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Poppins SemiBold"/>
              <a:buNone/>
              <a:defRPr sz="35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79" name="Google Shape;6879;p35"/>
          <p:cNvSpPr txBox="1">
            <a:spLocks noGrp="1"/>
          </p:cNvSpPr>
          <p:nvPr>
            <p:ph type="title" idx="9" hasCustomPrompt="1"/>
          </p:nvPr>
        </p:nvSpPr>
        <p:spPr>
          <a:xfrm>
            <a:off x="678272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Poppins SemiBold"/>
              <a:buNone/>
              <a:defRPr sz="35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8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Google Shape;8203;p40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04" name="Google Shape;8204;p40"/>
          <p:cNvSpPr/>
          <p:nvPr/>
        </p:nvSpPr>
        <p:spPr>
          <a:xfrm>
            <a:off x="701250" y="1236900"/>
            <a:ext cx="7741500" cy="390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05" name="Google Shape;8205;p40"/>
          <p:cNvGrpSpPr/>
          <p:nvPr/>
        </p:nvGrpSpPr>
        <p:grpSpPr>
          <a:xfrm>
            <a:off x="753099" y="1283617"/>
            <a:ext cx="349968" cy="2052568"/>
            <a:chOff x="1037125" y="2236325"/>
            <a:chExt cx="149100" cy="874475"/>
          </a:xfrm>
        </p:grpSpPr>
        <p:sp>
          <p:nvSpPr>
            <p:cNvPr id="8206" name="Google Shape;8206;p40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40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40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40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40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40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40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40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40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40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40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40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40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40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40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40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40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40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40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40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40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40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40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40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40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40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40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40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40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40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40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40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40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40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40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40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">
    <p:spTree>
      <p:nvGrpSpPr>
        <p:cNvPr id="1" name="Shape 8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" name="Google Shape;8243;p4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244" name="Google Shape;8244;p41"/>
          <p:cNvSpPr/>
          <p:nvPr/>
        </p:nvSpPr>
        <p:spPr>
          <a:xfrm>
            <a:off x="701250" y="1236900"/>
            <a:ext cx="7741500" cy="3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45" name="Google Shape;8245;p41"/>
          <p:cNvGrpSpPr/>
          <p:nvPr/>
        </p:nvGrpSpPr>
        <p:grpSpPr>
          <a:xfrm>
            <a:off x="8603299" y="1236892"/>
            <a:ext cx="349968" cy="2052568"/>
            <a:chOff x="1037125" y="2236325"/>
            <a:chExt cx="149100" cy="874475"/>
          </a:xfrm>
        </p:grpSpPr>
        <p:sp>
          <p:nvSpPr>
            <p:cNvPr id="8246" name="Google Shape;8246;p41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41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41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41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41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41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41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41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41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41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41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41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41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41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41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41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41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41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41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41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41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41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41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41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41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41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41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41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41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41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41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41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41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41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41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41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8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1" name="Google Shape;8321;p44"/>
          <p:cNvSpPr txBox="1">
            <a:spLocks noGrp="1"/>
          </p:cNvSpPr>
          <p:nvPr>
            <p:ph type="subTitle" idx="1"/>
          </p:nvPr>
        </p:nvSpPr>
        <p:spPr>
          <a:xfrm>
            <a:off x="1436475" y="3432210"/>
            <a:ext cx="2327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8322" name="Google Shape;8322;p44"/>
          <p:cNvSpPr txBox="1">
            <a:spLocks noGrp="1"/>
          </p:cNvSpPr>
          <p:nvPr>
            <p:ph type="subTitle" idx="2"/>
          </p:nvPr>
        </p:nvSpPr>
        <p:spPr>
          <a:xfrm>
            <a:off x="1436475" y="3790019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323" name="Google Shape;8323;p44"/>
          <p:cNvSpPr txBox="1">
            <a:spLocks noGrp="1"/>
          </p:cNvSpPr>
          <p:nvPr>
            <p:ph type="subTitle" idx="3"/>
          </p:nvPr>
        </p:nvSpPr>
        <p:spPr>
          <a:xfrm>
            <a:off x="5380425" y="3432210"/>
            <a:ext cx="2327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8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Font typeface="Poppins SemiBold"/>
              <a:buNone/>
              <a:defRPr sz="1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8324" name="Google Shape;8324;p44"/>
          <p:cNvSpPr txBox="1">
            <a:spLocks noGrp="1"/>
          </p:cNvSpPr>
          <p:nvPr>
            <p:ph type="subTitle" idx="4"/>
          </p:nvPr>
        </p:nvSpPr>
        <p:spPr>
          <a:xfrm>
            <a:off x="5380425" y="3790019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8325" name="Google Shape;8325;p44"/>
          <p:cNvGrpSpPr/>
          <p:nvPr/>
        </p:nvGrpSpPr>
        <p:grpSpPr>
          <a:xfrm>
            <a:off x="412974" y="675717"/>
            <a:ext cx="349968" cy="2052568"/>
            <a:chOff x="1037125" y="2236325"/>
            <a:chExt cx="149100" cy="874475"/>
          </a:xfrm>
        </p:grpSpPr>
        <p:sp>
          <p:nvSpPr>
            <p:cNvPr id="8326" name="Google Shape;8326;p44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44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44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44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44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44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44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44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44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44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44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44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44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44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44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44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44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44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44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44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44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44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44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44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44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44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44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44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44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44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44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44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44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44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44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44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62" name="Google Shape;8362;p44"/>
          <p:cNvSpPr/>
          <p:nvPr/>
        </p:nvSpPr>
        <p:spPr>
          <a:xfrm>
            <a:off x="-244675" y="396366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3" name="Google Shape;8363;p44"/>
          <p:cNvSpPr/>
          <p:nvPr/>
        </p:nvSpPr>
        <p:spPr>
          <a:xfrm>
            <a:off x="64722" y="284436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4" name="Google Shape;8364;p44"/>
          <p:cNvSpPr/>
          <p:nvPr/>
        </p:nvSpPr>
        <p:spPr>
          <a:xfrm rot="-5400000">
            <a:off x="8437842" y="3837115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5" name="Google Shape;8365;p44"/>
          <p:cNvSpPr/>
          <p:nvPr/>
        </p:nvSpPr>
        <p:spPr>
          <a:xfrm rot="-5400000">
            <a:off x="8257050" y="32156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6" name="Google Shape;8366;p44"/>
          <p:cNvGrpSpPr/>
          <p:nvPr/>
        </p:nvGrpSpPr>
        <p:grpSpPr>
          <a:xfrm>
            <a:off x="8550205" y="438448"/>
            <a:ext cx="1136960" cy="1115243"/>
            <a:chOff x="5930025" y="3771375"/>
            <a:chExt cx="668800" cy="656025"/>
          </a:xfrm>
        </p:grpSpPr>
        <p:sp>
          <p:nvSpPr>
            <p:cNvPr id="8367" name="Google Shape;8367;p44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44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44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44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44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44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44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44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44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44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44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44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44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44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44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44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44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44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44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44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44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44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44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44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44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44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44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44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44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44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44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44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44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44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44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44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44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4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4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4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4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4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4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4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44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44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44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44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44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44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44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44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44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44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44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44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44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44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44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44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44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44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44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44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44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44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44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44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44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44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44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44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44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44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44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44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44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44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44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44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44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44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44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44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44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44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44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44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44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44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44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44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44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44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44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44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44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44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44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44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44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44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44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44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44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44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44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44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44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44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44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44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44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44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44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44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44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44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44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44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44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44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44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44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44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44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44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44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44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44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44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44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44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44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44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44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44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44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44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44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44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44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44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44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44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44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44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44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44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44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44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44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44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44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44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44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44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44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44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44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44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44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44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44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44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44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44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44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44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44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44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44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44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44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44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44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44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44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44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44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44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44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44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44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44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44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44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44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44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44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44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44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44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44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44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44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44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44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44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44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44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44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44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44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44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44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44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44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44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44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44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44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44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44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44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44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44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44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44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44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44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44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44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44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44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44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44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44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44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44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44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44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44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44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44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44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44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44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44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44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44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44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44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44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44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44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44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44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44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44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44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44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44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44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44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44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44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44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44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44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44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44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44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44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44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44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44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44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44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44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44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44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44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44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44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44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44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44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44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44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44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44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44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44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44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44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44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44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44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44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44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44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44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44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44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44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44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44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44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44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44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44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44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44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44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44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44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44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44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44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44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44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44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44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44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44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44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44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44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44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44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44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44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44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44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44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44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44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44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6" name="Google Shape;8696;p44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7" name="Google Shape;8697;p44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44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44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44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44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2" name="Google Shape;8702;p44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3" name="Google Shape;8703;p44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44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5" name="Google Shape;8705;p44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6" name="Google Shape;8706;p44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44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44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9" name="Google Shape;8709;p44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0" name="Google Shape;8710;p44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44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44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44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44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44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44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7" name="Google Shape;8717;p44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8" name="Google Shape;8718;p44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44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44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44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44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3" name="Google Shape;8723;p44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4" name="Google Shape;8724;p44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44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44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44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8" name="Google Shape;8728;p44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9" name="Google Shape;8729;p44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44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44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44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44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44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5" name="Google Shape;8735;p44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6" name="Google Shape;8736;p44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44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44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44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0" name="Google Shape;8740;p44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1" name="Google Shape;8741;p44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44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44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44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44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44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44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8" name="Google Shape;8748;p44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9" name="Google Shape;8749;p44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44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44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44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44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44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44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44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44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44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44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44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44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44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44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44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44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44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44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44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44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44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44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44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44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44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44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44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44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44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44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44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44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44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44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44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44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44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44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44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44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44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44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44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44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44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44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44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44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44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44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44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44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44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44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44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44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44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44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44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44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44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44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44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44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44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44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44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44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44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44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44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44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44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44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44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44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44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44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44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44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44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44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44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44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44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44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44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44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44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44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44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44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44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44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44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44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44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44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44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44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44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44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44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44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44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44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44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44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44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44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44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44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44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44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44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44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44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44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44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44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44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44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44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44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44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44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44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44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44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44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44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44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44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44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44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44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44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44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44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44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44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44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44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44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44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44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44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44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44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44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44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44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44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44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44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44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44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44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44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44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44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44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44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44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44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44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44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44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44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44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44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44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44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44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44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44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44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44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44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44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44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44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2" name="Google Shape;8932;p44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3" name="Google Shape;8933;p44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4" name="Google Shape;8934;p44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5" name="Google Shape;8935;p44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6" name="Google Shape;8936;p44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7" name="Google Shape;8937;p44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8" name="Google Shape;8938;p44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9" name="Google Shape;8939;p44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0" name="Google Shape;8940;p44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1" name="Google Shape;8941;p44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2" name="Google Shape;8942;p44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3" name="Google Shape;8943;p44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4" name="Google Shape;8944;p44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5" name="Google Shape;8945;p44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6" name="Google Shape;8946;p44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44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44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44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44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44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44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44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44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44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44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44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44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44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44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44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44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44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44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44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44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44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44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44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44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44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44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44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44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44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44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44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44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44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44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44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44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44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44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44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44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44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44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44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44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44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44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44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44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44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44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44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44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44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44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44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44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44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44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44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44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44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44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44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44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44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44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44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44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44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44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44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44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44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44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44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44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44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44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44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44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44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44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44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44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44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44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44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44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44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44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44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44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44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44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44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44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44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44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44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44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44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44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44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44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44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44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44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44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44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44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44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44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44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44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44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44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44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44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44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44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44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44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44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44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44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44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44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44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44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44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44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44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44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44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44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44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44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44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44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44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44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44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44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44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44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44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44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44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44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44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44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44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44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44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44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44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44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4" name="Google Shape;9104;p44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81" r:id="rId6"/>
    <p:sldLayoutId id="2147483686" r:id="rId7"/>
    <p:sldLayoutId id="2147483687" r:id="rId8"/>
    <p:sldLayoutId id="214748369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l.gs/" TargetMode="External"/><Relationship Id="rId2" Type="http://schemas.openxmlformats.org/officeDocument/2006/relationships/hyperlink" Target="https://www.kaggle.com/code/madz2000/cnn-using-keras-100-accuracy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2228850" y="2356636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American Sign Language Detection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1300501" y="3473761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Using SVM, ultralytics yolov5, and CNN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First model</a:t>
            </a:r>
          </a:p>
        </p:txBody>
      </p:sp>
      <p:sp>
        <p:nvSpPr>
          <p:cNvPr id="13003" name="Google Shape;13003;p62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The support vector machine  SVM</a:t>
            </a:r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3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19470-E68B-6462-C4EF-F9A5B409BF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9056" y="1120560"/>
            <a:ext cx="7353564" cy="387176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Support Vector Machines (SVM):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SVM is a powerful supervised machine learning algorithm used for </a:t>
            </a:r>
          </a:p>
          <a:p>
            <a:pPr algn="l"/>
            <a:r>
              <a:rPr lang="en-US" dirty="0"/>
              <a:t>classification and regression tasks. Its primary objective is to find a hyperplane </a:t>
            </a:r>
          </a:p>
          <a:p>
            <a:pPr algn="l"/>
            <a:r>
              <a:rPr lang="en-US" dirty="0"/>
              <a:t>that best separates data points belonging to different classes. In the context of </a:t>
            </a:r>
          </a:p>
          <a:p>
            <a:pPr algn="l"/>
            <a:r>
              <a:rPr lang="en-US" dirty="0"/>
              <a:t>classification, SVM aims to create a decision boundary that maximizes the </a:t>
            </a:r>
          </a:p>
          <a:p>
            <a:pPr algn="l"/>
            <a:r>
              <a:rPr lang="en-US" dirty="0"/>
              <a:t>margin between different classes, enhancing its generalization ability.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Metrices:</a:t>
            </a:r>
          </a:p>
          <a:p>
            <a:pPr algn="l"/>
            <a:endParaRPr lang="ar-EG" dirty="0"/>
          </a:p>
          <a:p>
            <a:pPr algn="l"/>
            <a:r>
              <a:rPr lang="en-US" dirty="0"/>
              <a:t>Accuracy: 78.61%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                  The support vector machine SVM</a:t>
            </a:r>
          </a:p>
        </p:txBody>
      </p:sp>
    </p:spTree>
    <p:extLst>
      <p:ext uri="{BB962C8B-B14F-4D97-AF65-F5344CB8AC3E}">
        <p14:creationId xmlns:p14="http://schemas.microsoft.com/office/powerpoint/2010/main" val="16830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Second model </a:t>
            </a:r>
          </a:p>
        </p:txBody>
      </p:sp>
      <p:sp>
        <p:nvSpPr>
          <p:cNvPr id="13003" name="Google Shape;13003;p62"/>
          <p:cNvSpPr txBox="1">
            <a:spLocks noGrp="1"/>
          </p:cNvSpPr>
          <p:nvPr>
            <p:ph type="subTitle" idx="1"/>
          </p:nvPr>
        </p:nvSpPr>
        <p:spPr>
          <a:xfrm>
            <a:off x="4884185" y="3518532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T</a:t>
            </a:r>
            <a:r>
              <a:rPr lang="en" dirty="0"/>
              <a:t>he </a:t>
            </a:r>
            <a:r>
              <a:rPr lang="en-US" dirty="0"/>
              <a:t>ultralytics/yolov5</a:t>
            </a:r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6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19470-E68B-6462-C4EF-F9A5B409BF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7546" y="909602"/>
            <a:ext cx="7353564" cy="387176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YOLOv5 (You Only Look Once):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YOLOv5 is a state-of-the-art object detection algorithm that belongs to the </a:t>
            </a:r>
          </a:p>
          <a:p>
            <a:pPr algn="l"/>
            <a:r>
              <a:rPr lang="en-US" dirty="0"/>
              <a:t>YOLO family. The key innovation of YOLO is its real-time processing capability, </a:t>
            </a:r>
          </a:p>
          <a:p>
            <a:pPr algn="l"/>
            <a:r>
              <a:rPr lang="en-US" dirty="0"/>
              <a:t>allowing it to detect and classify multiple objects within an image in a single </a:t>
            </a:r>
          </a:p>
          <a:p>
            <a:pPr algn="l"/>
            <a:r>
              <a:rPr lang="en-US" dirty="0"/>
              <a:t>forward pass through the neural network. YOLOv5 improves upon its </a:t>
            </a:r>
          </a:p>
          <a:p>
            <a:pPr algn="l"/>
            <a:r>
              <a:rPr lang="en-US" dirty="0"/>
              <a:t>predecessors by incorporating advancements in architecture, training </a:t>
            </a:r>
          </a:p>
          <a:p>
            <a:pPr algn="l"/>
            <a:r>
              <a:rPr lang="en-US" dirty="0"/>
              <a:t>strategies, and performance.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First we </a:t>
            </a:r>
            <a:r>
              <a:rPr lang="en-US" b="1" dirty="0"/>
              <a:t>convert</a:t>
            </a:r>
            <a:r>
              <a:rPr lang="en-US" dirty="0"/>
              <a:t> our numerical dataset into images (YOLO format )</a:t>
            </a:r>
          </a:p>
          <a:p>
            <a:pPr algn="l"/>
            <a:r>
              <a:rPr lang="en-US" dirty="0"/>
              <a:t>Second we do </a:t>
            </a:r>
            <a:r>
              <a:rPr lang="en-US" b="1" dirty="0"/>
              <a:t>Annotation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the process of adding metadata or labels to </a:t>
            </a:r>
          </a:p>
          <a:p>
            <a:pPr algn="l"/>
            <a:r>
              <a:rPr lang="en-US" dirty="0"/>
              <a:t>images to provide additional information about specific objects </a:t>
            </a:r>
          </a:p>
          <a:p>
            <a:pPr algn="l"/>
            <a:r>
              <a:rPr lang="en-US" dirty="0"/>
              <a:t>Then </a:t>
            </a:r>
            <a:r>
              <a:rPr lang="en-US" b="1" dirty="0"/>
              <a:t>Train</a:t>
            </a:r>
            <a:r>
              <a:rPr lang="en-US" dirty="0"/>
              <a:t> the YOLOv5 model: training process on our dataset.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en-US" dirty="0"/>
              <a:t>T</a:t>
            </a:r>
            <a:r>
              <a:rPr lang="en" dirty="0"/>
              <a:t>he </a:t>
            </a:r>
            <a:r>
              <a:rPr lang="en-US" dirty="0"/>
              <a:t>ultralytics/yolov5</a:t>
            </a:r>
          </a:p>
        </p:txBody>
      </p:sp>
    </p:spTree>
    <p:extLst>
      <p:ext uri="{BB962C8B-B14F-4D97-AF65-F5344CB8AC3E}">
        <p14:creationId xmlns:p14="http://schemas.microsoft.com/office/powerpoint/2010/main" val="383996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en-US" dirty="0"/>
              <a:t>Validate &amp;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CC6DEB-B6D3-0F23-4F54-43C6B63E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2606"/>
            <a:ext cx="4714568" cy="3535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64A31-21C2-7637-7ED7-50A9BF36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87" y="1312606"/>
            <a:ext cx="4703814" cy="31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en-US" dirty="0"/>
              <a:t>Validate &amp;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663AC2-13DA-ECC1-AF3B-0D5ED2D4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92994"/>
            <a:ext cx="4615755" cy="3476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40BDE9-F48F-ED83-184F-6B40752D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244" y="1160264"/>
            <a:ext cx="4615755" cy="33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</a:pPr>
            <a:r>
              <a:rPr lang="en-US" dirty="0"/>
              <a:t>Validate &amp;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B3469-A882-9A5E-1DFE-B24ACA3F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6" y="909602"/>
            <a:ext cx="7896296" cy="39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23777"/>
            <a:ext cx="5742600" cy="478200"/>
          </a:xfrm>
        </p:spPr>
        <p:txBody>
          <a:bodyPr/>
          <a:lstStyle/>
          <a:p>
            <a:pPr marL="0" indent="0">
              <a:spcAft>
                <a:spcPts val="1600"/>
              </a:spcAft>
            </a:pPr>
            <a:r>
              <a:rPr lang="en-US" dirty="0"/>
              <a:t>Validate &amp;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8250C-4EC6-B21F-226B-225488D6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5825"/>
            <a:ext cx="3936206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F0867-BE8E-6CA4-C125-06FF0B3A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85825"/>
            <a:ext cx="4800600" cy="42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4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Third</a:t>
            </a:r>
            <a:br>
              <a:rPr lang="en-US" dirty="0"/>
            </a:br>
            <a:r>
              <a:rPr lang="en-US" dirty="0"/>
              <a:t> model</a:t>
            </a:r>
          </a:p>
        </p:txBody>
      </p:sp>
      <p:sp>
        <p:nvSpPr>
          <p:cNvPr id="13003" name="Google Shape;13003;p62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The convolutional neural network</a:t>
            </a:r>
            <a:r>
              <a:rPr lang="ar-EG" dirty="0"/>
              <a:t> </a:t>
            </a:r>
            <a:r>
              <a:rPr lang="en-US" dirty="0"/>
              <a:t> CNN</a:t>
            </a:r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4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19470-E68B-6462-C4EF-F9A5B409BF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7546" y="580572"/>
            <a:ext cx="7353564" cy="4200799"/>
          </a:xfrm>
        </p:spPr>
        <p:txBody>
          <a:bodyPr/>
          <a:lstStyle/>
          <a:p>
            <a:pPr algn="l"/>
            <a:r>
              <a:rPr lang="en-US" dirty="0"/>
              <a:t>Convolutional Neural Networks (CNNs):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CNNs are a class of deep neural networks specifically designed for processing </a:t>
            </a:r>
          </a:p>
          <a:p>
            <a:pPr algn="l"/>
            <a:r>
              <a:rPr lang="en-US" dirty="0"/>
              <a:t>and analyzing visual data. They are particularly powerful in tasks such as </a:t>
            </a:r>
          </a:p>
          <a:p>
            <a:pPr algn="l"/>
            <a:r>
              <a:rPr lang="en-US" dirty="0"/>
              <a:t>image recognition and object detection. CNNs leverage convolutional layers to </a:t>
            </a:r>
          </a:p>
          <a:p>
            <a:pPr algn="l"/>
            <a:r>
              <a:rPr lang="en-US" dirty="0"/>
              <a:t>automatically and adaptively learn spatial hierarchies of features from input </a:t>
            </a:r>
          </a:p>
          <a:p>
            <a:pPr algn="l"/>
            <a:r>
              <a:rPr lang="en-US" dirty="0"/>
              <a:t>images.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also used data augmentation to enhance the model even more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Metrices:</a:t>
            </a:r>
          </a:p>
          <a:p>
            <a:pPr algn="l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700" y="102372"/>
            <a:ext cx="5742600" cy="478200"/>
          </a:xfrm>
        </p:spPr>
        <p:txBody>
          <a:bodyPr/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           The convolutional neuron network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EFBE0-A6A4-391D-72A0-1BC66DD6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8" y="3402919"/>
            <a:ext cx="8153184" cy="1691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3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5" name="Google Shape;24165;p109"/>
          <p:cNvSpPr txBox="1">
            <a:spLocks noGrp="1"/>
          </p:cNvSpPr>
          <p:nvPr>
            <p:ph type="subTitle" idx="1"/>
          </p:nvPr>
        </p:nvSpPr>
        <p:spPr>
          <a:xfrm>
            <a:off x="3377987" y="1046121"/>
            <a:ext cx="2327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Ahmed Mostafa</a:t>
            </a:r>
            <a:endParaRPr dirty="0"/>
          </a:p>
        </p:txBody>
      </p:sp>
      <p:sp>
        <p:nvSpPr>
          <p:cNvPr id="24166" name="Google Shape;24166;p109"/>
          <p:cNvSpPr txBox="1">
            <a:spLocks noGrp="1"/>
          </p:cNvSpPr>
          <p:nvPr>
            <p:ph type="subTitle" idx="2"/>
          </p:nvPr>
        </p:nvSpPr>
        <p:spPr>
          <a:xfrm>
            <a:off x="3835811" y="1472920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Implementing and maintaining CNN and Yolov5 models</a:t>
            </a:r>
          </a:p>
        </p:txBody>
      </p:sp>
      <p:sp>
        <p:nvSpPr>
          <p:cNvPr id="24167" name="Google Shape;24167;p109"/>
          <p:cNvSpPr txBox="1">
            <a:spLocks noGrp="1"/>
          </p:cNvSpPr>
          <p:nvPr>
            <p:ph type="subTitle" idx="3"/>
          </p:nvPr>
        </p:nvSpPr>
        <p:spPr>
          <a:xfrm>
            <a:off x="3126229" y="2437874"/>
            <a:ext cx="23271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 Ayman</a:t>
            </a:r>
            <a:endParaRPr dirty="0"/>
          </a:p>
        </p:txBody>
      </p:sp>
      <p:sp>
        <p:nvSpPr>
          <p:cNvPr id="24168" name="Google Shape;24168;p109"/>
          <p:cNvSpPr txBox="1">
            <a:spLocks noGrp="1"/>
          </p:cNvSpPr>
          <p:nvPr>
            <p:ph type="subTitle" idx="4"/>
          </p:nvPr>
        </p:nvSpPr>
        <p:spPr>
          <a:xfrm>
            <a:off x="3791048" y="2910625"/>
            <a:ext cx="2327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Implementing and maintaining the SVM model</a:t>
            </a:r>
          </a:p>
        </p:txBody>
      </p:sp>
      <p:sp>
        <p:nvSpPr>
          <p:cNvPr id="24169" name="Google Shape;24169;p109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4170" name="Google Shape;24170;p109"/>
          <p:cNvGrpSpPr/>
          <p:nvPr/>
        </p:nvGrpSpPr>
        <p:grpSpPr>
          <a:xfrm>
            <a:off x="5453329" y="675728"/>
            <a:ext cx="1490178" cy="21378"/>
            <a:chOff x="2940000" y="3484425"/>
            <a:chExt cx="876575" cy="12575"/>
          </a:xfrm>
        </p:grpSpPr>
        <p:sp>
          <p:nvSpPr>
            <p:cNvPr id="24171" name="Google Shape;24171;p109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2" name="Google Shape;24172;p109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3" name="Google Shape;24173;p109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4" name="Google Shape;24174;p109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5" name="Google Shape;24175;p109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6" name="Google Shape;24176;p109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7" name="Google Shape;24177;p109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8" name="Google Shape;24178;p109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9" name="Google Shape;24179;p109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0" name="Google Shape;24180;p109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1" name="Google Shape;24181;p109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2" name="Google Shape;24182;p109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83" name="Google Shape;24183;p109"/>
          <p:cNvGrpSpPr/>
          <p:nvPr/>
        </p:nvGrpSpPr>
        <p:grpSpPr>
          <a:xfrm>
            <a:off x="2200504" y="675728"/>
            <a:ext cx="1490178" cy="21378"/>
            <a:chOff x="2940000" y="3484425"/>
            <a:chExt cx="876575" cy="12575"/>
          </a:xfrm>
        </p:grpSpPr>
        <p:sp>
          <p:nvSpPr>
            <p:cNvPr id="24184" name="Google Shape;24184;p109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5" name="Google Shape;24185;p109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6" name="Google Shape;24186;p109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7" name="Google Shape;24187;p109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8" name="Google Shape;24188;p109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9" name="Google Shape;24189;p109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0" name="Google Shape;24190;p109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1" name="Google Shape;24191;p109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2" name="Google Shape;24192;p109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3" name="Google Shape;24193;p109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4" name="Google Shape;24194;p109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5" name="Google Shape;24195;p109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197" name="Google Shape;24197;p109"/>
          <p:cNvPicPr preferRelativeResize="0"/>
          <p:nvPr/>
        </p:nvPicPr>
        <p:blipFill rotWithShape="1">
          <a:blip r:embed="rId3">
            <a:alphaModFix/>
          </a:blip>
          <a:srcRect r="27494"/>
          <a:stretch/>
        </p:blipFill>
        <p:spPr>
          <a:xfrm>
            <a:off x="1761138" y="1393800"/>
            <a:ext cx="1677777" cy="18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98" name="Google Shape;24198;p109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9" name="Google Shape;24199;p109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200" name="Google Shape;24200;p109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201" name="Google Shape;24201;p109">
            <a:hlinkClick r:id="rId4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83CF3-C264-ECF6-3361-DAFCB3E553BC}"/>
              </a:ext>
            </a:extLst>
          </p:cNvPr>
          <p:cNvSpPr txBox="1"/>
          <p:nvPr/>
        </p:nvSpPr>
        <p:spPr>
          <a:xfrm>
            <a:off x="709224" y="3627904"/>
            <a:ext cx="2103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Supervised: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57AA5-CFCC-D360-DA61-FECA65DA27CB}"/>
              </a:ext>
            </a:extLst>
          </p:cNvPr>
          <p:cNvSpPr txBox="1"/>
          <p:nvPr/>
        </p:nvSpPr>
        <p:spPr>
          <a:xfrm>
            <a:off x="825711" y="3981013"/>
            <a:ext cx="3040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Dr. Wael Badawy</a:t>
            </a:r>
          </a:p>
          <a:p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Eng. Aya Adel</a:t>
            </a:r>
          </a:p>
        </p:txBody>
      </p:sp>
    </p:spTree>
    <p:extLst>
      <p:ext uri="{BB962C8B-B14F-4D97-AF65-F5344CB8AC3E}">
        <p14:creationId xmlns:p14="http://schemas.microsoft.com/office/powerpoint/2010/main" val="46322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19470-E68B-6462-C4EF-F9A5B409BF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7546" y="909602"/>
            <a:ext cx="7353564" cy="3871769"/>
          </a:xfrm>
        </p:spPr>
        <p:txBody>
          <a:bodyPr/>
          <a:lstStyle/>
          <a:p>
            <a:pPr algn="l"/>
            <a:r>
              <a:rPr lang="en-US" dirty="0"/>
              <a:t>Architecture Design: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           The convolutional neuron network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F6BA-EB8B-8D33-06F1-BFE09191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73" y="1387802"/>
            <a:ext cx="7272337" cy="34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6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Comparing the results</a:t>
            </a:r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7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9" name="Google Shape;20619;p93"/>
          <p:cNvSpPr txBox="1">
            <a:spLocks noGrp="1"/>
          </p:cNvSpPr>
          <p:nvPr>
            <p:ph type="title" idx="7"/>
          </p:nvPr>
        </p:nvSpPr>
        <p:spPr>
          <a:xfrm>
            <a:off x="731675" y="431400"/>
            <a:ext cx="3840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Predicted Results</a:t>
            </a:r>
            <a:br>
              <a:rPr lang="en" dirty="0"/>
            </a:br>
            <a:r>
              <a:rPr lang="en" dirty="0"/>
              <a:t>Accuracy:</a:t>
            </a:r>
            <a:endParaRPr dirty="0"/>
          </a:p>
        </p:txBody>
      </p:sp>
      <p:sp>
        <p:nvSpPr>
          <p:cNvPr id="20620" name="Google Shape;20620;p93"/>
          <p:cNvSpPr txBox="1">
            <a:spLocks noGrp="1"/>
          </p:cNvSpPr>
          <p:nvPr>
            <p:ph type="subTitle" idx="1"/>
          </p:nvPr>
        </p:nvSpPr>
        <p:spPr>
          <a:xfrm>
            <a:off x="731669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SVM</a:t>
            </a:r>
            <a:endParaRPr dirty="0"/>
          </a:p>
        </p:txBody>
      </p:sp>
      <p:sp>
        <p:nvSpPr>
          <p:cNvPr id="20621" name="Google Shape;20621;p93"/>
          <p:cNvSpPr txBox="1">
            <a:spLocks noGrp="1"/>
          </p:cNvSpPr>
          <p:nvPr>
            <p:ph type="subTitle" idx="2"/>
          </p:nvPr>
        </p:nvSpPr>
        <p:spPr>
          <a:xfrm>
            <a:off x="3591575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CNN</a:t>
            </a:r>
            <a:endParaRPr dirty="0"/>
          </a:p>
        </p:txBody>
      </p:sp>
      <p:sp>
        <p:nvSpPr>
          <p:cNvPr id="20622" name="Google Shape;20622;p93"/>
          <p:cNvSpPr txBox="1">
            <a:spLocks noGrp="1"/>
          </p:cNvSpPr>
          <p:nvPr>
            <p:ph type="subTitle" idx="3"/>
          </p:nvPr>
        </p:nvSpPr>
        <p:spPr>
          <a:xfrm>
            <a:off x="6451481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YOLOv5</a:t>
            </a:r>
            <a:endParaRPr dirty="0"/>
          </a:p>
        </p:txBody>
      </p:sp>
      <p:grpSp>
        <p:nvGrpSpPr>
          <p:cNvPr id="20626" name="Google Shape;20626;p93"/>
          <p:cNvGrpSpPr/>
          <p:nvPr/>
        </p:nvGrpSpPr>
        <p:grpSpPr>
          <a:xfrm>
            <a:off x="2941162" y="675728"/>
            <a:ext cx="1090550" cy="21378"/>
            <a:chOff x="2940000" y="3484425"/>
            <a:chExt cx="641500" cy="12575"/>
          </a:xfrm>
        </p:grpSpPr>
        <p:sp>
          <p:nvSpPr>
            <p:cNvPr id="20627" name="Google Shape;20627;p93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8" name="Google Shape;20628;p93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9" name="Google Shape;20629;p93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0" name="Google Shape;20630;p93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1" name="Google Shape;20631;p93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2" name="Google Shape;20632;p93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3" name="Google Shape;20633;p93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4" name="Google Shape;20634;p93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5" name="Google Shape;20635;p93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36" name="Google Shape;20636;p93"/>
          <p:cNvSpPr txBox="1">
            <a:spLocks noGrp="1"/>
          </p:cNvSpPr>
          <p:nvPr>
            <p:ph type="title"/>
          </p:nvPr>
        </p:nvSpPr>
        <p:spPr>
          <a:xfrm>
            <a:off x="106437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sz="2400" dirty="0"/>
              <a:t>78.61%</a:t>
            </a:r>
            <a:endParaRPr sz="2400" dirty="0"/>
          </a:p>
        </p:txBody>
      </p:sp>
      <p:sp>
        <p:nvSpPr>
          <p:cNvPr id="20637" name="Google Shape;20637;p93"/>
          <p:cNvSpPr txBox="1">
            <a:spLocks noGrp="1"/>
          </p:cNvSpPr>
          <p:nvPr>
            <p:ph type="title" idx="8"/>
          </p:nvPr>
        </p:nvSpPr>
        <p:spPr>
          <a:xfrm>
            <a:off x="3923550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98.8</a:t>
            </a:r>
            <a:r>
              <a:rPr lang="en-US" sz="2800" dirty="0"/>
              <a:t>%</a:t>
            </a:r>
            <a:endParaRPr sz="2800" dirty="0"/>
          </a:p>
        </p:txBody>
      </p:sp>
      <p:sp>
        <p:nvSpPr>
          <p:cNvPr id="20638" name="Google Shape;20638;p93"/>
          <p:cNvSpPr txBox="1">
            <a:spLocks noGrp="1"/>
          </p:cNvSpPr>
          <p:nvPr>
            <p:ph type="title" idx="9"/>
          </p:nvPr>
        </p:nvSpPr>
        <p:spPr>
          <a:xfrm>
            <a:off x="678272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90%</a:t>
            </a:r>
            <a:endParaRPr dirty="0"/>
          </a:p>
        </p:txBody>
      </p:sp>
      <p:sp>
        <p:nvSpPr>
          <p:cNvPr id="20639" name="Google Shape;20639;p93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0" name="Google Shape;20640;p93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641" name="Google Shape;20641;p93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642" name="Google Shape;20642;p93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5" name="Google Shape;23465;p105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</a:t>
            </a:r>
            <a:endParaRPr dirty="0"/>
          </a:p>
        </p:txBody>
      </p:sp>
      <p:grpSp>
        <p:nvGrpSpPr>
          <p:cNvPr id="23466" name="Google Shape;23466;p105"/>
          <p:cNvGrpSpPr/>
          <p:nvPr/>
        </p:nvGrpSpPr>
        <p:grpSpPr>
          <a:xfrm>
            <a:off x="5852957" y="675728"/>
            <a:ext cx="1090550" cy="21378"/>
            <a:chOff x="3175075" y="3484425"/>
            <a:chExt cx="641500" cy="12575"/>
          </a:xfrm>
        </p:grpSpPr>
        <p:sp>
          <p:nvSpPr>
            <p:cNvPr id="23467" name="Google Shape;23467;p105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8" name="Google Shape;23468;p105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9" name="Google Shape;23469;p105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0" name="Google Shape;23470;p105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1" name="Google Shape;23471;p105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2" name="Google Shape;23472;p105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3" name="Google Shape;23473;p105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4" name="Google Shape;23474;p105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5" name="Google Shape;23475;p105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6" name="Google Shape;23476;p105"/>
          <p:cNvGrpSpPr/>
          <p:nvPr/>
        </p:nvGrpSpPr>
        <p:grpSpPr>
          <a:xfrm>
            <a:off x="2200504" y="675728"/>
            <a:ext cx="1090550" cy="21378"/>
            <a:chOff x="2940000" y="3484425"/>
            <a:chExt cx="641500" cy="12575"/>
          </a:xfrm>
        </p:grpSpPr>
        <p:sp>
          <p:nvSpPr>
            <p:cNvPr id="23477" name="Google Shape;23477;p105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8" name="Google Shape;23478;p105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9" name="Google Shape;23479;p105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0" name="Google Shape;23480;p105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1" name="Google Shape;23481;p105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2" name="Google Shape;23482;p105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3" name="Google Shape;23483;p105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4" name="Google Shape;23484;p105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5" name="Google Shape;23485;p105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3486" name="Google Shape;23486;p105"/>
          <p:cNvGraphicFramePr/>
          <p:nvPr>
            <p:extLst>
              <p:ext uri="{D42A27DB-BD31-4B8C-83A1-F6EECF244321}">
                <p14:modId xmlns:p14="http://schemas.microsoft.com/office/powerpoint/2010/main" val="3991964999"/>
              </p:ext>
            </p:extLst>
          </p:nvPr>
        </p:nvGraphicFramePr>
        <p:xfrm>
          <a:off x="1731400" y="2133600"/>
          <a:ext cx="5681200" cy="2158300"/>
        </p:xfrm>
        <a:graphic>
          <a:graphicData uri="http://schemas.openxmlformats.org/drawingml/2006/table">
            <a:tbl>
              <a:tblPr>
                <a:noFill/>
                <a:tableStyleId>{1CCFE2AA-4977-48FD-BD01-2E02C115A482}</a:tableStyleId>
              </a:tblPr>
              <a:tblGrid>
                <a:gridCol w="142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2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SVM</a:t>
                      </a:r>
                      <a:endParaRPr dirty="0">
                        <a:solidFill>
                          <a:schemeClr val="l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CNN</a:t>
                      </a:r>
                      <a:endParaRPr dirty="0">
                        <a:solidFill>
                          <a:schemeClr val="l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YOLOv5</a:t>
                      </a:r>
                      <a:endParaRPr dirty="0">
                        <a:solidFill>
                          <a:schemeClr val="l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Accuracy</a:t>
                      </a:r>
                      <a:endParaRPr dirty="0">
                        <a:solidFill>
                          <a:schemeClr val="l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78.61</a:t>
                      </a:r>
                      <a:endParaRPr dirty="0">
                        <a:solidFill>
                          <a:schemeClr val="accent2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98.8</a:t>
                      </a:r>
                      <a:endParaRPr dirty="0">
                        <a:solidFill>
                          <a:schemeClr val="accent2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>
                        <a:solidFill>
                          <a:schemeClr val="accent2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Val_loss</a:t>
                      </a:r>
                      <a:endParaRPr dirty="0">
                        <a:solidFill>
                          <a:schemeClr val="l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Poppins Light"/>
                          <a:cs typeface="Arial"/>
                          <a:sym typeface="Poppins Light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Poppins Light"/>
                        <a:cs typeface="Arial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Poppins Light"/>
                          <a:cs typeface="Arial"/>
                          <a:sym typeface="Poppins Light"/>
                        </a:rPr>
                        <a:t>0.0234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Poppins Light"/>
                        <a:cs typeface="Arial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Poppins Light"/>
                          <a:cs typeface="Arial"/>
                          <a:sym typeface="Poppins Light"/>
                        </a:rPr>
                        <a:t>0.0044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Poppins Light"/>
                        <a:cs typeface="Arial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latin typeface="Poppins Light"/>
                          <a:ea typeface="Arial"/>
                          <a:cs typeface="Poppins Light"/>
                          <a:sym typeface="Arial"/>
                        </a:rPr>
                        <a:t>epochs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Poppins Light"/>
                          <a:cs typeface="Arial"/>
                          <a:sym typeface="Poppins Light"/>
                        </a:rPr>
                        <a:t>-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Poppins Light"/>
                        <a:cs typeface="Arial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20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Poppins Light"/>
                          <a:cs typeface="Arial"/>
                          <a:sym typeface="Poppins Light"/>
                        </a:rPr>
                        <a:t>500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Poppins Light"/>
                        <a:cs typeface="Arial"/>
                        <a:sym typeface="Poppins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87" name="Google Shape;23487;p105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8" name="Google Shape;23488;p105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489" name="Google Shape;23489;p105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490" name="Google Shape;23490;p105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0" name="Google Shape;21980;p98"/>
          <p:cNvSpPr/>
          <p:nvPr/>
        </p:nvSpPr>
        <p:spPr>
          <a:xfrm>
            <a:off x="-1771" y="746306"/>
            <a:ext cx="9189000" cy="34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1" name="Google Shape;21981;p98"/>
          <p:cNvSpPr txBox="1">
            <a:spLocks noGrp="1"/>
          </p:cNvSpPr>
          <p:nvPr>
            <p:ph type="title"/>
          </p:nvPr>
        </p:nvSpPr>
        <p:spPr>
          <a:xfrm>
            <a:off x="858325" y="1441575"/>
            <a:ext cx="7427400" cy="21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</a:t>
            </a:r>
            <a:r>
              <a:rPr lang="en" dirty="0"/>
              <a:t>hank you </a:t>
            </a:r>
            <a:endParaRPr dirty="0"/>
          </a:p>
        </p:txBody>
      </p:sp>
      <p:sp>
        <p:nvSpPr>
          <p:cNvPr id="21982" name="Google Shape;21982;p98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3" name="Google Shape;21983;p98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984" name="Google Shape;21984;p98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1985" name="Google Shape;21985;p98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86" name="Google Shape;21986;p98"/>
          <p:cNvGrpSpPr/>
          <p:nvPr/>
        </p:nvGrpSpPr>
        <p:grpSpPr>
          <a:xfrm>
            <a:off x="6243538" y="3345720"/>
            <a:ext cx="2685710" cy="1899998"/>
            <a:chOff x="6243538" y="3345720"/>
            <a:chExt cx="2685710" cy="1899998"/>
          </a:xfrm>
        </p:grpSpPr>
        <p:sp>
          <p:nvSpPr>
            <p:cNvPr id="21987" name="Google Shape;21987;p98"/>
            <p:cNvSpPr/>
            <p:nvPr/>
          </p:nvSpPr>
          <p:spPr>
            <a:xfrm rot="-5400000" flipH="1">
              <a:off x="7540508" y="3509677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8" name="Google Shape;21988;p98"/>
            <p:cNvSpPr/>
            <p:nvPr/>
          </p:nvSpPr>
          <p:spPr>
            <a:xfrm rot="-5400000" flipH="1">
              <a:off x="7359716" y="3422573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6" y="424"/>
                  </a:moveTo>
                  <a:lnTo>
                    <a:pt x="27770" y="24457"/>
                  </a:lnTo>
                  <a:lnTo>
                    <a:pt x="359" y="24457"/>
                  </a:lnTo>
                  <a:lnTo>
                    <a:pt x="14066" y="424"/>
                  </a:lnTo>
                  <a:close/>
                  <a:moveTo>
                    <a:pt x="14066" y="1"/>
                  </a:moveTo>
                  <a:lnTo>
                    <a:pt x="88" y="24511"/>
                  </a:lnTo>
                  <a:lnTo>
                    <a:pt x="0" y="24667"/>
                  </a:lnTo>
                  <a:lnTo>
                    <a:pt x="28131" y="24667"/>
                  </a:lnTo>
                  <a:lnTo>
                    <a:pt x="14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9" name="Google Shape;21989;p98"/>
            <p:cNvSpPr/>
            <p:nvPr/>
          </p:nvSpPr>
          <p:spPr>
            <a:xfrm rot="-5400000" flipH="1">
              <a:off x="7758166" y="4074635"/>
              <a:ext cx="1247936" cy="1094228"/>
            </a:xfrm>
            <a:custGeom>
              <a:avLst/>
              <a:gdLst/>
              <a:ahLst/>
              <a:cxnLst/>
              <a:rect l="l" t="t" r="r" b="b"/>
              <a:pathLst>
                <a:path w="28132" h="24667" extrusionOk="0">
                  <a:moveTo>
                    <a:pt x="14067" y="423"/>
                  </a:moveTo>
                  <a:lnTo>
                    <a:pt x="27772" y="24458"/>
                  </a:lnTo>
                  <a:lnTo>
                    <a:pt x="361" y="24458"/>
                  </a:lnTo>
                  <a:lnTo>
                    <a:pt x="14067" y="423"/>
                  </a:lnTo>
                  <a:close/>
                  <a:moveTo>
                    <a:pt x="14067" y="0"/>
                  </a:moveTo>
                  <a:lnTo>
                    <a:pt x="90" y="24510"/>
                  </a:lnTo>
                  <a:lnTo>
                    <a:pt x="0" y="24666"/>
                  </a:lnTo>
                  <a:lnTo>
                    <a:pt x="28131" y="24666"/>
                  </a:ln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0" name="Google Shape;21990;p98"/>
            <p:cNvGrpSpPr/>
            <p:nvPr/>
          </p:nvGrpSpPr>
          <p:grpSpPr>
            <a:xfrm rot="-5400000" flipH="1">
              <a:off x="6205787" y="4018951"/>
              <a:ext cx="1019815" cy="944312"/>
              <a:chOff x="2113525" y="2880575"/>
              <a:chExt cx="609500" cy="564375"/>
            </a:xfrm>
          </p:grpSpPr>
          <p:sp>
            <p:nvSpPr>
              <p:cNvPr id="21991" name="Google Shape;21991;p98"/>
              <p:cNvSpPr/>
              <p:nvPr/>
            </p:nvSpPr>
            <p:spPr>
              <a:xfrm>
                <a:off x="2159100" y="3015125"/>
                <a:ext cx="58125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236" extrusionOk="0">
                    <a:moveTo>
                      <a:pt x="1206" y="0"/>
                    </a:moveTo>
                    <a:cubicBezTo>
                      <a:pt x="754" y="0"/>
                      <a:pt x="347" y="271"/>
                      <a:pt x="174" y="690"/>
                    </a:cubicBezTo>
                    <a:cubicBezTo>
                      <a:pt x="1" y="1107"/>
                      <a:pt x="96" y="1589"/>
                      <a:pt x="416" y="1907"/>
                    </a:cubicBezTo>
                    <a:cubicBezTo>
                      <a:pt x="630" y="2121"/>
                      <a:pt x="916" y="2235"/>
                      <a:pt x="1207" y="2235"/>
                    </a:cubicBezTo>
                    <a:cubicBezTo>
                      <a:pt x="1351" y="2235"/>
                      <a:pt x="1496" y="2207"/>
                      <a:pt x="1634" y="2150"/>
                    </a:cubicBezTo>
                    <a:cubicBezTo>
                      <a:pt x="2052" y="1977"/>
                      <a:pt x="2325" y="1569"/>
                      <a:pt x="2325" y="1117"/>
                    </a:cubicBezTo>
                    <a:cubicBezTo>
                      <a:pt x="2325" y="500"/>
                      <a:pt x="1823" y="0"/>
                      <a:pt x="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2" name="Google Shape;21992;p98"/>
              <p:cNvSpPr/>
              <p:nvPr/>
            </p:nvSpPr>
            <p:spPr>
              <a:xfrm>
                <a:off x="2113525" y="2967325"/>
                <a:ext cx="151450" cy="151450"/>
              </a:xfrm>
              <a:custGeom>
                <a:avLst/>
                <a:gdLst/>
                <a:ahLst/>
                <a:cxnLst/>
                <a:rect l="l" t="t" r="r" b="b"/>
                <a:pathLst>
                  <a:path w="6058" h="6058" extrusionOk="0">
                    <a:moveTo>
                      <a:pt x="3029" y="210"/>
                    </a:moveTo>
                    <a:cubicBezTo>
                      <a:pt x="4583" y="210"/>
                      <a:pt x="5849" y="1476"/>
                      <a:pt x="5849" y="3029"/>
                    </a:cubicBezTo>
                    <a:cubicBezTo>
                      <a:pt x="5849" y="4583"/>
                      <a:pt x="4583" y="5849"/>
                      <a:pt x="3029" y="5849"/>
                    </a:cubicBezTo>
                    <a:cubicBezTo>
                      <a:pt x="1474" y="5849"/>
                      <a:pt x="210" y="4583"/>
                      <a:pt x="210" y="3029"/>
                    </a:cubicBezTo>
                    <a:cubicBezTo>
                      <a:pt x="210" y="1476"/>
                      <a:pt x="1475" y="210"/>
                      <a:pt x="3029" y="210"/>
                    </a:cubicBezTo>
                    <a:close/>
                    <a:moveTo>
                      <a:pt x="3029" y="1"/>
                    </a:moveTo>
                    <a:cubicBezTo>
                      <a:pt x="1359" y="1"/>
                      <a:pt x="0" y="1359"/>
                      <a:pt x="0" y="3029"/>
                    </a:cubicBezTo>
                    <a:cubicBezTo>
                      <a:pt x="0" y="4700"/>
                      <a:pt x="1359" y="6058"/>
                      <a:pt x="3029" y="6058"/>
                    </a:cubicBezTo>
                    <a:cubicBezTo>
                      <a:pt x="4700" y="6058"/>
                      <a:pt x="6058" y="4700"/>
                      <a:pt x="6058" y="3029"/>
                    </a:cubicBezTo>
                    <a:cubicBezTo>
                      <a:pt x="6058" y="1360"/>
                      <a:pt x="4700" y="1"/>
                      <a:pt x="30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3" name="Google Shape;21993;p98"/>
              <p:cNvSpPr/>
              <p:nvPr/>
            </p:nvSpPr>
            <p:spPr>
              <a:xfrm>
                <a:off x="2158650" y="2880575"/>
                <a:ext cx="564375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22575" h="22575" extrusionOk="0">
                    <a:moveTo>
                      <a:pt x="11288" y="210"/>
                    </a:moveTo>
                    <a:cubicBezTo>
                      <a:pt x="17395" y="210"/>
                      <a:pt x="22366" y="5181"/>
                      <a:pt x="22366" y="11289"/>
                    </a:cubicBezTo>
                    <a:cubicBezTo>
                      <a:pt x="22366" y="17397"/>
                      <a:pt x="17397" y="22367"/>
                      <a:pt x="11288" y="22367"/>
                    </a:cubicBezTo>
                    <a:cubicBezTo>
                      <a:pt x="5179" y="22367"/>
                      <a:pt x="210" y="17397"/>
                      <a:pt x="210" y="11288"/>
                    </a:cubicBezTo>
                    <a:cubicBezTo>
                      <a:pt x="210" y="5181"/>
                      <a:pt x="5179" y="210"/>
                      <a:pt x="11288" y="210"/>
                    </a:cubicBezTo>
                    <a:close/>
                    <a:moveTo>
                      <a:pt x="11288" y="1"/>
                    </a:moveTo>
                    <a:cubicBezTo>
                      <a:pt x="5064" y="1"/>
                      <a:pt x="1" y="5064"/>
                      <a:pt x="1" y="11288"/>
                    </a:cubicBezTo>
                    <a:cubicBezTo>
                      <a:pt x="1" y="17512"/>
                      <a:pt x="5064" y="22575"/>
                      <a:pt x="11288" y="22575"/>
                    </a:cubicBezTo>
                    <a:cubicBezTo>
                      <a:pt x="17512" y="22575"/>
                      <a:pt x="22575" y="17512"/>
                      <a:pt x="22575" y="11288"/>
                    </a:cubicBezTo>
                    <a:cubicBezTo>
                      <a:pt x="22575" y="5064"/>
                      <a:pt x="17512" y="1"/>
                      <a:pt x="112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4" name="Google Shape;21994;p98"/>
              <p:cNvSpPr/>
              <p:nvPr/>
            </p:nvSpPr>
            <p:spPr>
              <a:xfrm>
                <a:off x="2542800" y="2882550"/>
                <a:ext cx="55925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37" extrusionOk="0">
                    <a:moveTo>
                      <a:pt x="1118" y="1"/>
                    </a:moveTo>
                    <a:cubicBezTo>
                      <a:pt x="501" y="1"/>
                      <a:pt x="1" y="501"/>
                      <a:pt x="1" y="1118"/>
                    </a:cubicBezTo>
                    <a:cubicBezTo>
                      <a:pt x="1" y="1736"/>
                      <a:pt x="501" y="2237"/>
                      <a:pt x="1118" y="2237"/>
                    </a:cubicBezTo>
                    <a:cubicBezTo>
                      <a:pt x="1737" y="2237"/>
                      <a:pt x="2237" y="1736"/>
                      <a:pt x="2237" y="1118"/>
                    </a:cubicBezTo>
                    <a:cubicBezTo>
                      <a:pt x="2237" y="501"/>
                      <a:pt x="1737" y="1"/>
                      <a:pt x="1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5" name="Google Shape;21995;p98"/>
          <p:cNvGrpSpPr/>
          <p:nvPr/>
        </p:nvGrpSpPr>
        <p:grpSpPr>
          <a:xfrm>
            <a:off x="155944" y="-424755"/>
            <a:ext cx="4701002" cy="2002309"/>
            <a:chOff x="155944" y="-424755"/>
            <a:chExt cx="4701002" cy="2002309"/>
          </a:xfrm>
        </p:grpSpPr>
        <p:sp>
          <p:nvSpPr>
            <p:cNvPr id="21996" name="Google Shape;21996;p98"/>
            <p:cNvSpPr/>
            <p:nvPr/>
          </p:nvSpPr>
          <p:spPr>
            <a:xfrm rot="5400000">
              <a:off x="1756285" y="-226779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7" name="Google Shape;21997;p98"/>
            <p:cNvSpPr/>
            <p:nvPr/>
          </p:nvSpPr>
          <p:spPr>
            <a:xfrm rot="5400000">
              <a:off x="1550200" y="648169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8" name="Google Shape;21998;p98"/>
            <p:cNvGrpSpPr/>
            <p:nvPr/>
          </p:nvGrpSpPr>
          <p:grpSpPr>
            <a:xfrm rot="5400000">
              <a:off x="1007244" y="-711631"/>
              <a:ext cx="349968" cy="2052568"/>
              <a:chOff x="1037125" y="2236325"/>
              <a:chExt cx="149100" cy="874475"/>
            </a:xfrm>
          </p:grpSpPr>
          <p:sp>
            <p:nvSpPr>
              <p:cNvPr id="21999" name="Google Shape;21999;p98"/>
              <p:cNvSpPr/>
              <p:nvPr/>
            </p:nvSpPr>
            <p:spPr>
              <a:xfrm>
                <a:off x="1171575" y="24714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0" name="Google Shape;22000;p98"/>
              <p:cNvSpPr/>
              <p:nvPr/>
            </p:nvSpPr>
            <p:spPr>
              <a:xfrm>
                <a:off x="1171575" y="2549750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3" y="502"/>
                      <a:pt x="335" y="502"/>
                    </a:cubicBezTo>
                    <a:cubicBezTo>
                      <a:pt x="473" y="502"/>
                      <a:pt x="586" y="390"/>
                      <a:pt x="586" y="252"/>
                    </a:cubicBezTo>
                    <a:cubicBezTo>
                      <a:pt x="586" y="101"/>
                      <a:pt x="462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1" name="Google Shape;22001;p98"/>
              <p:cNvSpPr/>
              <p:nvPr/>
            </p:nvSpPr>
            <p:spPr>
              <a:xfrm>
                <a:off x="1171575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2" name="Google Shape;22002;p98"/>
              <p:cNvSpPr/>
              <p:nvPr/>
            </p:nvSpPr>
            <p:spPr>
              <a:xfrm>
                <a:off x="1171575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3" name="Google Shape;22003;p98"/>
              <p:cNvSpPr/>
              <p:nvPr/>
            </p:nvSpPr>
            <p:spPr>
              <a:xfrm>
                <a:off x="1171575" y="27848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1" y="504"/>
                      <a:pt x="335" y="504"/>
                    </a:cubicBezTo>
                    <a:cubicBezTo>
                      <a:pt x="473" y="504"/>
                      <a:pt x="586" y="390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4" name="Google Shape;22004;p98"/>
              <p:cNvSpPr/>
              <p:nvPr/>
            </p:nvSpPr>
            <p:spPr>
              <a:xfrm>
                <a:off x="1104350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5" name="Google Shape;22005;p98"/>
              <p:cNvSpPr/>
              <p:nvPr/>
            </p:nvSpPr>
            <p:spPr>
              <a:xfrm>
                <a:off x="1104350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5"/>
                    </a:cubicBezTo>
                    <a:cubicBezTo>
                      <a:pt x="0" y="233"/>
                      <a:pt x="112" y="502"/>
                      <a:pt x="335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6" name="Google Shape;22006;p98"/>
              <p:cNvSpPr/>
              <p:nvPr/>
            </p:nvSpPr>
            <p:spPr>
              <a:xfrm>
                <a:off x="1104350" y="26281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7" name="Google Shape;22007;p98"/>
              <p:cNvSpPr/>
              <p:nvPr/>
            </p:nvSpPr>
            <p:spPr>
              <a:xfrm>
                <a:off x="1104350" y="2706475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8" name="Google Shape;22008;p98"/>
              <p:cNvSpPr/>
              <p:nvPr/>
            </p:nvSpPr>
            <p:spPr>
              <a:xfrm>
                <a:off x="1104350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5"/>
                    </a:cubicBezTo>
                    <a:cubicBezTo>
                      <a:pt x="0" y="232"/>
                      <a:pt x="112" y="504"/>
                      <a:pt x="335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9" name="Google Shape;22009;p98"/>
              <p:cNvSpPr/>
              <p:nvPr/>
            </p:nvSpPr>
            <p:spPr>
              <a:xfrm>
                <a:off x="1037125" y="24714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0" name="Google Shape;22010;p98"/>
              <p:cNvSpPr/>
              <p:nvPr/>
            </p:nvSpPr>
            <p:spPr>
              <a:xfrm>
                <a:off x="1037125" y="2549750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5" y="0"/>
                    </a:moveTo>
                    <a:cubicBezTo>
                      <a:pt x="273" y="0"/>
                      <a:pt x="210" y="23"/>
                      <a:pt x="159" y="75"/>
                    </a:cubicBezTo>
                    <a:cubicBezTo>
                      <a:pt x="0" y="233"/>
                      <a:pt x="112" y="502"/>
                      <a:pt x="337" y="502"/>
                    </a:cubicBezTo>
                    <a:cubicBezTo>
                      <a:pt x="475" y="502"/>
                      <a:pt x="587" y="390"/>
                      <a:pt x="587" y="252"/>
                    </a:cubicBezTo>
                    <a:cubicBezTo>
                      <a:pt x="587" y="101"/>
                      <a:pt x="464" y="0"/>
                      <a:pt x="3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1" name="Google Shape;22011;p98"/>
              <p:cNvSpPr/>
              <p:nvPr/>
            </p:nvSpPr>
            <p:spPr>
              <a:xfrm>
                <a:off x="1037150" y="26281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2" name="Google Shape;22012;p98"/>
              <p:cNvSpPr/>
              <p:nvPr/>
            </p:nvSpPr>
            <p:spPr>
              <a:xfrm>
                <a:off x="1037150" y="2706475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3" name="Google Shape;22013;p98"/>
              <p:cNvSpPr/>
              <p:nvPr/>
            </p:nvSpPr>
            <p:spPr>
              <a:xfrm>
                <a:off x="1171575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4" name="Google Shape;22014;p98"/>
              <p:cNvSpPr/>
              <p:nvPr/>
            </p:nvSpPr>
            <p:spPr>
              <a:xfrm>
                <a:off x="1171575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2"/>
                      <a:pt x="335" y="502"/>
                    </a:cubicBezTo>
                    <a:cubicBezTo>
                      <a:pt x="473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5" name="Google Shape;22015;p98"/>
              <p:cNvSpPr/>
              <p:nvPr/>
            </p:nvSpPr>
            <p:spPr>
              <a:xfrm>
                <a:off x="1171575" y="23930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1" y="1"/>
                      <a:pt x="209" y="23"/>
                      <a:pt x="158" y="74"/>
                    </a:cubicBezTo>
                    <a:cubicBezTo>
                      <a:pt x="0" y="233"/>
                      <a:pt x="111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6" name="Google Shape;22016;p98"/>
              <p:cNvSpPr/>
              <p:nvPr/>
            </p:nvSpPr>
            <p:spPr>
              <a:xfrm>
                <a:off x="1104350" y="22363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7" name="Google Shape;22017;p98"/>
              <p:cNvSpPr/>
              <p:nvPr/>
            </p:nvSpPr>
            <p:spPr>
              <a:xfrm>
                <a:off x="1104350" y="231470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2"/>
                      <a:pt x="335" y="502"/>
                    </a:cubicBezTo>
                    <a:cubicBezTo>
                      <a:pt x="475" y="502"/>
                      <a:pt x="587" y="389"/>
                      <a:pt x="587" y="251"/>
                    </a:cubicBezTo>
                    <a:cubicBezTo>
                      <a:pt x="587" y="101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8" name="Google Shape;22018;p98"/>
              <p:cNvSpPr/>
              <p:nvPr/>
            </p:nvSpPr>
            <p:spPr>
              <a:xfrm>
                <a:off x="1104350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9" name="Google Shape;22019;p98"/>
              <p:cNvSpPr/>
              <p:nvPr/>
            </p:nvSpPr>
            <p:spPr>
              <a:xfrm>
                <a:off x="1037150" y="2236325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3" y="1"/>
                    </a:moveTo>
                    <a:cubicBezTo>
                      <a:pt x="272" y="1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2"/>
                    </a:cubicBezTo>
                    <a:cubicBezTo>
                      <a:pt x="586" y="101"/>
                      <a:pt x="462" y="1"/>
                      <a:pt x="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0" name="Google Shape;22020;p98"/>
              <p:cNvSpPr/>
              <p:nvPr/>
            </p:nvSpPr>
            <p:spPr>
              <a:xfrm>
                <a:off x="1037150" y="231470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2"/>
                      <a:pt x="336" y="502"/>
                    </a:cubicBezTo>
                    <a:cubicBezTo>
                      <a:pt x="474" y="502"/>
                      <a:pt x="586" y="389"/>
                      <a:pt x="586" y="251"/>
                    </a:cubicBezTo>
                    <a:cubicBezTo>
                      <a:pt x="586" y="101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1" name="Google Shape;22021;p98"/>
              <p:cNvSpPr/>
              <p:nvPr/>
            </p:nvSpPr>
            <p:spPr>
              <a:xfrm>
                <a:off x="1037125" y="23930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3"/>
                      <a:pt x="159" y="74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2" name="Google Shape;22022;p98"/>
              <p:cNvSpPr/>
              <p:nvPr/>
            </p:nvSpPr>
            <p:spPr>
              <a:xfrm>
                <a:off x="1037125" y="2784825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3" y="1"/>
                      <a:pt x="210" y="24"/>
                      <a:pt x="159" y="75"/>
                    </a:cubicBezTo>
                    <a:cubicBezTo>
                      <a:pt x="0" y="232"/>
                      <a:pt x="112" y="504"/>
                      <a:pt x="337" y="504"/>
                    </a:cubicBezTo>
                    <a:cubicBezTo>
                      <a:pt x="475" y="504"/>
                      <a:pt x="587" y="390"/>
                      <a:pt x="587" y="252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3" name="Google Shape;22023;p98"/>
              <p:cNvSpPr/>
              <p:nvPr/>
            </p:nvSpPr>
            <p:spPr>
              <a:xfrm>
                <a:off x="1171575" y="28631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1" y="503"/>
                      <a:pt x="335" y="503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4" name="Google Shape;22024;p98"/>
              <p:cNvSpPr/>
              <p:nvPr/>
            </p:nvSpPr>
            <p:spPr>
              <a:xfrm>
                <a:off x="1171575" y="2941500"/>
                <a:ext cx="1465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3"/>
                    </a:cubicBezTo>
                    <a:cubicBezTo>
                      <a:pt x="586" y="101"/>
                      <a:pt x="462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5" name="Google Shape;22025;p98"/>
              <p:cNvSpPr/>
              <p:nvPr/>
            </p:nvSpPr>
            <p:spPr>
              <a:xfrm>
                <a:off x="1171575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3" y="503"/>
                      <a:pt x="335" y="503"/>
                    </a:cubicBezTo>
                    <a:cubicBezTo>
                      <a:pt x="473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6" name="Google Shape;22026;p98"/>
              <p:cNvSpPr/>
              <p:nvPr/>
            </p:nvSpPr>
            <p:spPr>
              <a:xfrm>
                <a:off x="1171575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3" y="501"/>
                      <a:pt x="335" y="501"/>
                    </a:cubicBezTo>
                    <a:cubicBezTo>
                      <a:pt x="473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7" name="Google Shape;22027;p98"/>
              <p:cNvSpPr/>
              <p:nvPr/>
            </p:nvSpPr>
            <p:spPr>
              <a:xfrm>
                <a:off x="1104350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8" name="Google Shape;22028;p98"/>
              <p:cNvSpPr/>
              <p:nvPr/>
            </p:nvSpPr>
            <p:spPr>
              <a:xfrm>
                <a:off x="1104350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4" y="1"/>
                    </a:moveTo>
                    <a:cubicBezTo>
                      <a:pt x="272" y="1"/>
                      <a:pt x="209" y="24"/>
                      <a:pt x="158" y="76"/>
                    </a:cubicBezTo>
                    <a:cubicBezTo>
                      <a:pt x="0" y="233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3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9" name="Google Shape;22029;p98"/>
              <p:cNvSpPr/>
              <p:nvPr/>
            </p:nvSpPr>
            <p:spPr>
              <a:xfrm>
                <a:off x="1104350" y="30198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2"/>
                      <a:pt x="112" y="503"/>
                      <a:pt x="335" y="503"/>
                    </a:cubicBezTo>
                    <a:cubicBezTo>
                      <a:pt x="475" y="503"/>
                      <a:pt x="587" y="391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0" name="Google Shape;22030;p98"/>
              <p:cNvSpPr/>
              <p:nvPr/>
            </p:nvSpPr>
            <p:spPr>
              <a:xfrm>
                <a:off x="1104350" y="3098250"/>
                <a:ext cx="146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2" extrusionOk="0">
                    <a:moveTo>
                      <a:pt x="334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0" y="231"/>
                      <a:pt x="112" y="501"/>
                      <a:pt x="335" y="501"/>
                    </a:cubicBezTo>
                    <a:cubicBezTo>
                      <a:pt x="475" y="501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1" name="Google Shape;22031;p98"/>
              <p:cNvSpPr/>
              <p:nvPr/>
            </p:nvSpPr>
            <p:spPr>
              <a:xfrm>
                <a:off x="1037125" y="2863175"/>
                <a:ext cx="146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3" extrusionOk="0">
                    <a:moveTo>
                      <a:pt x="334" y="0"/>
                    </a:moveTo>
                    <a:cubicBezTo>
                      <a:pt x="273" y="0"/>
                      <a:pt x="210" y="23"/>
                      <a:pt x="159" y="74"/>
                    </a:cubicBezTo>
                    <a:cubicBezTo>
                      <a:pt x="0" y="232"/>
                      <a:pt x="112" y="503"/>
                      <a:pt x="337" y="503"/>
                    </a:cubicBezTo>
                    <a:cubicBezTo>
                      <a:pt x="475" y="503"/>
                      <a:pt x="587" y="389"/>
                      <a:pt x="587" y="251"/>
                    </a:cubicBezTo>
                    <a:cubicBezTo>
                      <a:pt x="587" y="100"/>
                      <a:pt x="463" y="0"/>
                      <a:pt x="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2" name="Google Shape;22032;p98"/>
              <p:cNvSpPr/>
              <p:nvPr/>
            </p:nvSpPr>
            <p:spPr>
              <a:xfrm>
                <a:off x="1037125" y="2941500"/>
                <a:ext cx="146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04" extrusionOk="0">
                    <a:moveTo>
                      <a:pt x="335" y="1"/>
                    </a:moveTo>
                    <a:cubicBezTo>
                      <a:pt x="273" y="1"/>
                      <a:pt x="210" y="24"/>
                      <a:pt x="159" y="76"/>
                    </a:cubicBezTo>
                    <a:cubicBezTo>
                      <a:pt x="0" y="233"/>
                      <a:pt x="112" y="503"/>
                      <a:pt x="337" y="503"/>
                    </a:cubicBezTo>
                    <a:cubicBezTo>
                      <a:pt x="475" y="503"/>
                      <a:pt x="587" y="391"/>
                      <a:pt x="587" y="253"/>
                    </a:cubicBezTo>
                    <a:cubicBezTo>
                      <a:pt x="587" y="101"/>
                      <a:pt x="464" y="1"/>
                      <a:pt x="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3" name="Google Shape;22033;p98"/>
              <p:cNvSpPr/>
              <p:nvPr/>
            </p:nvSpPr>
            <p:spPr>
              <a:xfrm>
                <a:off x="1037150" y="3019875"/>
                <a:ext cx="146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3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2"/>
                      <a:pt x="113" y="503"/>
                      <a:pt x="336" y="503"/>
                    </a:cubicBezTo>
                    <a:cubicBezTo>
                      <a:pt x="474" y="503"/>
                      <a:pt x="586" y="391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4" name="Google Shape;22034;p98"/>
              <p:cNvSpPr/>
              <p:nvPr/>
            </p:nvSpPr>
            <p:spPr>
              <a:xfrm>
                <a:off x="1037150" y="3098250"/>
                <a:ext cx="14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02" extrusionOk="0">
                    <a:moveTo>
                      <a:pt x="333" y="0"/>
                    </a:moveTo>
                    <a:cubicBezTo>
                      <a:pt x="272" y="0"/>
                      <a:pt x="209" y="23"/>
                      <a:pt x="158" y="74"/>
                    </a:cubicBezTo>
                    <a:cubicBezTo>
                      <a:pt x="1" y="231"/>
                      <a:pt x="113" y="501"/>
                      <a:pt x="336" y="501"/>
                    </a:cubicBezTo>
                    <a:cubicBezTo>
                      <a:pt x="474" y="501"/>
                      <a:pt x="586" y="389"/>
                      <a:pt x="586" y="251"/>
                    </a:cubicBezTo>
                    <a:cubicBezTo>
                      <a:pt x="586" y="100"/>
                      <a:pt x="4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35" name="Google Shape;22035;p98"/>
            <p:cNvSpPr/>
            <p:nvPr/>
          </p:nvSpPr>
          <p:spPr>
            <a:xfrm rot="5400000">
              <a:off x="2948548" y="-424755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6" name="Google Shape;22036;p98"/>
            <p:cNvSpPr/>
            <p:nvPr/>
          </p:nvSpPr>
          <p:spPr>
            <a:xfrm rot="5400000">
              <a:off x="3165965" y="-11342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37" name="Google Shape;22037;p98"/>
            <p:cNvGrpSpPr/>
            <p:nvPr/>
          </p:nvGrpSpPr>
          <p:grpSpPr>
            <a:xfrm rot="5400000">
              <a:off x="3275770" y="-84648"/>
              <a:ext cx="1236640" cy="1210852"/>
              <a:chOff x="236475" y="527300"/>
              <a:chExt cx="1124525" cy="1101075"/>
            </a:xfrm>
          </p:grpSpPr>
          <p:sp>
            <p:nvSpPr>
              <p:cNvPr id="22038" name="Google Shape;22038;p98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9" name="Google Shape;22039;p98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0" name="Google Shape;22040;p98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1" name="Google Shape;22041;p98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2" name="Google Shape;22042;p98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3" name="Google Shape;22043;p98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4" name="Google Shape;22044;p98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5" name="Google Shape;22045;p98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6" name="Google Shape;22046;p98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7" name="Google Shape;22047;p98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8" name="Google Shape;22048;p98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9" name="Google Shape;22049;p98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0" name="Google Shape;22050;p98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1" name="Google Shape;22051;p98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2" name="Google Shape;22052;p98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3" name="Google Shape;22053;p98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4" name="Google Shape;22054;p98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5" name="Google Shape;22055;p98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6" name="Google Shape;22056;p98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7" name="Google Shape;22057;p98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8" name="Google Shape;22058;p98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9" name="Google Shape;22059;p98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0" name="Google Shape;22060;p98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1" name="Google Shape;22061;p98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2" name="Google Shape;22062;p98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3" name="Google Shape;22063;p98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4" name="Google Shape;22064;p98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5" name="Google Shape;22065;p98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6" name="Google Shape;22066;p98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7" name="Google Shape;22067;p98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8" name="Google Shape;22068;p98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9" name="Google Shape;22069;p98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0" name="Google Shape;22070;p98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1" name="Google Shape;22071;p98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2" name="Google Shape;22072;p98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3" name="Google Shape;22073;p98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4" name="Google Shape;22074;p98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5" name="Google Shape;22075;p98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6" name="Google Shape;22076;p98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7" name="Google Shape;22077;p98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8" name="Google Shape;22078;p98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9" name="Google Shape;22079;p98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0" name="Google Shape;22080;p98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1" name="Google Shape;22081;p98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2" name="Google Shape;22082;p98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3" name="Google Shape;22083;p98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4" name="Google Shape;22084;p98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5" name="Google Shape;22085;p98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6" name="Google Shape;22086;p98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7" name="Google Shape;22087;p98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8" name="Google Shape;22088;p98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9" name="Google Shape;22089;p98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0" name="Google Shape;22090;p98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1" name="Google Shape;22091;p98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2" name="Google Shape;22092;p98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3" name="Google Shape;22093;p98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4" name="Google Shape;22094;p98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5" name="Google Shape;22095;p98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6" name="Google Shape;22096;p98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7" name="Google Shape;22097;p98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8" name="Google Shape;22098;p98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9" name="Google Shape;22099;p98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0" name="Google Shape;22100;p98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1" name="Google Shape;22101;p98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2" name="Google Shape;22102;p98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3" name="Google Shape;22103;p98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4" name="Google Shape;22104;p98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5" name="Google Shape;22105;p98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6" name="Google Shape;22106;p98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7" name="Google Shape;22107;p98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8" name="Google Shape;22108;p98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9" name="Google Shape;22109;p98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0" name="Google Shape;22110;p98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1" name="Google Shape;22111;p98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2" name="Google Shape;22112;p98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3" name="Google Shape;22113;p98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4" name="Google Shape;22114;p98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5" name="Google Shape;22115;p98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6" name="Google Shape;22116;p98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7" name="Google Shape;22117;p98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8" name="Google Shape;22118;p98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9" name="Google Shape;22119;p98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0" name="Google Shape;22120;p98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1" name="Google Shape;22121;p98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2" name="Google Shape;22122;p98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3" name="Google Shape;22123;p98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4" name="Google Shape;22124;p98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5" name="Google Shape;22125;p98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6" name="Google Shape;22126;p98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7" name="Google Shape;22127;p98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8" name="Google Shape;22128;p98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9" name="Google Shape;22129;p98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0" name="Google Shape;22130;p98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1" name="Google Shape;22131;p98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2" name="Google Shape;22132;p98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3" name="Google Shape;22133;p98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4" name="Google Shape;22134;p98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5" name="Google Shape;22135;p98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6" name="Google Shape;22136;p98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7" name="Google Shape;22137;p98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8" name="Google Shape;22138;p98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9" name="Google Shape;22139;p98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0" name="Google Shape;22140;p98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1" name="Google Shape;22141;p98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2" name="Google Shape;22142;p98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3" name="Google Shape;22143;p98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4" name="Google Shape;22144;p98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5" name="Google Shape;22145;p98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6" name="Google Shape;22146;p98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7" name="Google Shape;22147;p98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8" name="Google Shape;22148;p98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9" name="Google Shape;22149;p98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0" name="Google Shape;22150;p98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1" name="Google Shape;22151;p98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2" name="Google Shape;22152;p98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3" name="Google Shape;22153;p98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4" name="Google Shape;22154;p98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5" name="Google Shape;22155;p98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6" name="Google Shape;22156;p98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7" name="Google Shape;22157;p98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8" name="Google Shape;22158;p98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9" name="Google Shape;22159;p98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0" name="Google Shape;22160;p98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1" name="Google Shape;22161;p98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2" name="Google Shape;22162;p98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3" name="Google Shape;22163;p98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4" name="Google Shape;22164;p98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5" name="Google Shape;22165;p98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6" name="Google Shape;22166;p98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7" name="Google Shape;22167;p98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8" name="Google Shape;22168;p98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9" name="Google Shape;22169;p98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0" name="Google Shape;22170;p98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1" name="Google Shape;22171;p98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2" name="Google Shape;22172;p98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3" name="Google Shape;22173;p98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4" name="Google Shape;22174;p98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5" name="Google Shape;22175;p98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6" name="Google Shape;22176;p98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7" name="Google Shape;22177;p98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8" name="Google Shape;22178;p98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9" name="Google Shape;22179;p98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0" name="Google Shape;22180;p98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1" name="Google Shape;22181;p98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2" name="Google Shape;22182;p98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3" name="Google Shape;22183;p98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4" name="Google Shape;22184;p98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5" name="Google Shape;22185;p98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6" name="Google Shape;22186;p98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7" name="Google Shape;22187;p98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8" name="Google Shape;22188;p98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9" name="Google Shape;22189;p98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0" name="Google Shape;22190;p98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1" name="Google Shape;22191;p98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2" name="Google Shape;22192;p98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3" name="Google Shape;22193;p98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4" name="Google Shape;22194;p98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5" name="Google Shape;22195;p98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6" name="Google Shape;22196;p98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7" name="Google Shape;22197;p98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8" name="Google Shape;22198;p98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9" name="Google Shape;22199;p98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0" name="Google Shape;22200;p98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1" name="Google Shape;22201;p98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2" name="Google Shape;22202;p98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3" name="Google Shape;22203;p98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4" name="Google Shape;22204;p98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5" name="Google Shape;22205;p98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6" name="Google Shape;22206;p98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7" name="Google Shape;22207;p98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8" name="Google Shape;22208;p98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9" name="Google Shape;22209;p98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0" name="Google Shape;22210;p98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1" name="Google Shape;22211;p98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2" name="Google Shape;22212;p98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3" name="Google Shape;22213;p98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4" name="Google Shape;22214;p98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5" name="Google Shape;22215;p98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6" name="Google Shape;22216;p98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7" name="Google Shape;22217;p98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8" name="Google Shape;22218;p98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9" name="Google Shape;22219;p98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0" name="Google Shape;22220;p98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1" name="Google Shape;22221;p98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2" name="Google Shape;22222;p98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3" name="Google Shape;22223;p98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4" name="Google Shape;22224;p98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5" name="Google Shape;22225;p98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6" name="Google Shape;22226;p98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7" name="Google Shape;22227;p98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8" name="Google Shape;22228;p98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9" name="Google Shape;22229;p98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0" name="Google Shape;22230;p98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1" name="Google Shape;22231;p98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2" name="Google Shape;22232;p98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3" name="Google Shape;22233;p98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4" name="Google Shape;22234;p98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5" name="Google Shape;22235;p98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6" name="Google Shape;22236;p98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7" name="Google Shape;22237;p98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8" name="Google Shape;22238;p98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9" name="Google Shape;22239;p98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0" name="Google Shape;22240;p98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1" name="Google Shape;22241;p98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2" name="Google Shape;22242;p98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3" name="Google Shape;22243;p98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4" name="Google Shape;22244;p98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5" name="Google Shape;22245;p98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6" name="Google Shape;22246;p98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7" name="Google Shape;22247;p98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8" name="Google Shape;22248;p98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9" name="Google Shape;22249;p98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0" name="Google Shape;22250;p98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1" name="Google Shape;22251;p98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2" name="Google Shape;22252;p98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3" name="Google Shape;22253;p98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4" name="Google Shape;22254;p98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5" name="Google Shape;22255;p98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6" name="Google Shape;22256;p98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7" name="Google Shape;22257;p98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8" name="Google Shape;22258;p98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9" name="Google Shape;22259;p98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0" name="Google Shape;22260;p98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1" name="Google Shape;22261;p98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2" name="Google Shape;22262;p98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3" name="Google Shape;22263;p98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4" name="Google Shape;22264;p98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5" name="Google Shape;22265;p98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6" name="Google Shape;22266;p98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7" name="Google Shape;22267;p98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8" name="Google Shape;22268;p98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9" name="Google Shape;22269;p98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0" name="Google Shape;22270;p98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1" name="Google Shape;22271;p98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2" name="Google Shape;22272;p98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3" name="Google Shape;22273;p98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4" name="Google Shape;22274;p98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5" name="Google Shape;22275;p98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6" name="Google Shape;22276;p98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7" name="Google Shape;22277;p98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8" name="Google Shape;22278;p98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9" name="Google Shape;22279;p98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0" name="Google Shape;22280;p98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1" name="Google Shape;22281;p98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2" name="Google Shape;22282;p98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3" name="Google Shape;22283;p98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4" name="Google Shape;22284;p98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5" name="Google Shape;22285;p98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6" name="Google Shape;22286;p98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7" name="Google Shape;22287;p98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8" name="Google Shape;22288;p98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9" name="Google Shape;22289;p98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0" name="Google Shape;22290;p98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1" name="Google Shape;22291;p98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2" name="Google Shape;22292;p98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3" name="Google Shape;22293;p98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4" name="Google Shape;22294;p98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5" name="Google Shape;22295;p98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6" name="Google Shape;22296;p98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7" name="Google Shape;22297;p98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8" name="Google Shape;22298;p98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9" name="Google Shape;22299;p98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0" name="Google Shape;22300;p98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1" name="Google Shape;22301;p98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2" name="Google Shape;22302;p98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3" name="Google Shape;22303;p98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4" name="Google Shape;22304;p98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5" name="Google Shape;22305;p98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6" name="Google Shape;22306;p98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7" name="Google Shape;22307;p98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8" name="Google Shape;22308;p98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9" name="Google Shape;22309;p98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0" name="Google Shape;22310;p98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1" name="Google Shape;22311;p98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2" name="Google Shape;22312;p98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3" name="Google Shape;22313;p98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4" name="Google Shape;22314;p98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5" name="Google Shape;22315;p98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6" name="Google Shape;22316;p98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7" name="Google Shape;22317;p98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8" name="Google Shape;22318;p98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9" name="Google Shape;22319;p98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0" name="Google Shape;22320;p98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1" name="Google Shape;22321;p98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2" name="Google Shape;22322;p98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3" name="Google Shape;22323;p98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4" name="Google Shape;22324;p98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5" name="Google Shape;22325;p98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6" name="Google Shape;22326;p98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7" name="Google Shape;22327;p98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8" name="Google Shape;22328;p98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9" name="Google Shape;22329;p98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0" name="Google Shape;22330;p98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1" name="Google Shape;22331;p98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2" name="Google Shape;22332;p98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3" name="Google Shape;22333;p98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4" name="Google Shape;22334;p98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5" name="Google Shape;22335;p98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6" name="Google Shape;22336;p98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7" name="Google Shape;22337;p98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8" name="Google Shape;22338;p98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9" name="Google Shape;22339;p98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0" name="Google Shape;22340;p98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1" name="Google Shape;22341;p98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2" name="Google Shape;22342;p98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3" name="Google Shape;22343;p98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4" name="Google Shape;22344;p98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5" name="Google Shape;22345;p98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6" name="Google Shape;22346;p98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7" name="Google Shape;22347;p98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8" name="Google Shape;22348;p98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9" name="Google Shape;22349;p98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0" name="Google Shape;22350;p98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1" name="Google Shape;22351;p98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2" name="Google Shape;22352;p98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3" name="Google Shape;22353;p98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4" name="Google Shape;22354;p98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5" name="Google Shape;22355;p98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6" name="Google Shape;22356;p98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7" name="Google Shape;22357;p98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8" name="Google Shape;22358;p98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9" name="Google Shape;22359;p98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0" name="Google Shape;22360;p98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1" name="Google Shape;22361;p98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2" name="Google Shape;22362;p98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3" name="Google Shape;22363;p98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4" name="Google Shape;22364;p98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5" name="Google Shape;22365;p98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6" name="Google Shape;22366;p98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7" name="Google Shape;22367;p98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8" name="Google Shape;22368;p98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9" name="Google Shape;22369;p98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0" name="Google Shape;22370;p98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1" name="Google Shape;22371;p98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2" name="Google Shape;22372;p98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3" name="Google Shape;22373;p98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4" name="Google Shape;22374;p98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5" name="Google Shape;22375;p98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6" name="Google Shape;22376;p98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7" name="Google Shape;22377;p98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8" name="Google Shape;22378;p98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9" name="Google Shape;22379;p98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0" name="Google Shape;22380;p98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1" name="Google Shape;22381;p98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2" name="Google Shape;22382;p98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3" name="Google Shape;22383;p98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4" name="Google Shape;22384;p98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5" name="Google Shape;22385;p98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6" name="Google Shape;22386;p98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7" name="Google Shape;22387;p98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8" name="Google Shape;22388;p98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9" name="Google Shape;22389;p98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0" name="Google Shape;22390;p98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1" name="Google Shape;22391;p98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2" name="Google Shape;22392;p98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3" name="Google Shape;22393;p98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4" name="Google Shape;22394;p98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5" name="Google Shape;22395;p98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6" name="Google Shape;22396;p98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7" name="Google Shape;22397;p98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8" name="Google Shape;22398;p98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9" name="Google Shape;22399;p98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0" name="Google Shape;22400;p98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1" name="Google Shape;22401;p98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2" name="Google Shape;22402;p98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3" name="Google Shape;22403;p98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4" name="Google Shape;22404;p98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5" name="Google Shape;22405;p98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6" name="Google Shape;22406;p98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7" name="Google Shape;22407;p98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8" name="Google Shape;22408;p98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9" name="Google Shape;22409;p98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0" name="Google Shape;22410;p98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1" name="Google Shape;22411;p98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2" name="Google Shape;22412;p98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3" name="Google Shape;22413;p98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4" name="Google Shape;22414;p98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5" name="Google Shape;22415;p98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6" name="Google Shape;22416;p98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7" name="Google Shape;22417;p98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8" name="Google Shape;22418;p98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9" name="Google Shape;22419;p98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0" name="Google Shape;22420;p98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1" name="Google Shape;22421;p98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2" name="Google Shape;22422;p98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3" name="Google Shape;22423;p98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4" name="Google Shape;22424;p98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5" name="Google Shape;22425;p98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6" name="Google Shape;22426;p98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7" name="Google Shape;22427;p98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8" name="Google Shape;22428;p98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9" name="Google Shape;22429;p98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0" name="Google Shape;22430;p98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1" name="Google Shape;22431;p98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2" name="Google Shape;22432;p98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3" name="Google Shape;22433;p98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4" name="Google Shape;22434;p98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5" name="Google Shape;22435;p98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6" name="Google Shape;22436;p98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7" name="Google Shape;22437;p98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8" name="Google Shape;22438;p98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9" name="Google Shape;22439;p98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0" name="Google Shape;22440;p98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1" name="Google Shape;22441;p98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2" name="Google Shape;22442;p98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3" name="Google Shape;22443;p98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4" name="Google Shape;22444;p98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5" name="Google Shape;22445;p98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6" name="Google Shape;22446;p98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7" name="Google Shape;22447;p98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8" name="Google Shape;22448;p98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9" name="Google Shape;22449;p98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0" name="Google Shape;22450;p98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1" name="Google Shape;22451;p98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2" name="Google Shape;22452;p98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3" name="Google Shape;22453;p98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4" name="Google Shape;22454;p98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5" name="Google Shape;22455;p98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6" name="Google Shape;22456;p98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7" name="Google Shape;22457;p98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8" name="Google Shape;22458;p98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9" name="Google Shape;22459;p98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0" name="Google Shape;22460;p98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1" name="Google Shape;22461;p98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2" name="Google Shape;22462;p98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3" name="Google Shape;22463;p98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4" name="Google Shape;22464;p98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5" name="Google Shape;22465;p98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6" name="Google Shape;22466;p98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7" name="Google Shape;22467;p98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8" name="Google Shape;22468;p98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9" name="Google Shape;22469;p98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0" name="Google Shape;22470;p98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1" name="Google Shape;22471;p98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2" name="Google Shape;22472;p98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3" name="Google Shape;22473;p98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4" name="Google Shape;22474;p98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5" name="Google Shape;22475;p98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6" name="Google Shape;22476;p98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7" name="Google Shape;22477;p98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8" name="Google Shape;22478;p98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9" name="Google Shape;22479;p98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0" name="Google Shape;22480;p98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1" name="Google Shape;22481;p98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2" name="Google Shape;22482;p98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3" name="Google Shape;22483;p98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4" name="Google Shape;22484;p98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5" name="Google Shape;22485;p98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6" name="Google Shape;22486;p98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7" name="Google Shape;22487;p98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8" name="Google Shape;22488;p98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9" name="Google Shape;22489;p98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0" name="Google Shape;22490;p98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1" name="Google Shape;22491;p98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2" name="Google Shape;22492;p98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3" name="Google Shape;22493;p98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4" name="Google Shape;22494;p98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5" name="Google Shape;22495;p98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6" name="Google Shape;22496;p98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7" name="Google Shape;22497;p98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8" name="Google Shape;22498;p98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9" name="Google Shape;22499;p98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0" name="Google Shape;22500;p98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1" name="Google Shape;22501;p98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2" name="Google Shape;22502;p98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3" name="Google Shape;22503;p98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4" name="Google Shape;22504;p98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5" name="Google Shape;22505;p98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6" name="Google Shape;22506;p98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7" name="Google Shape;22507;p98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8" name="Google Shape;22508;p98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9" name="Google Shape;22509;p98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0" name="Google Shape;22510;p98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1" name="Google Shape;22511;p98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2" name="Google Shape;22512;p98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3" name="Google Shape;22513;p98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4" name="Google Shape;22514;p98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5" name="Google Shape;22515;p98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6" name="Google Shape;22516;p98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7" name="Google Shape;22517;p98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8" name="Google Shape;22518;p98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9" name="Google Shape;22519;p98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0" name="Google Shape;22520;p98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1" name="Google Shape;22521;p98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2" name="Google Shape;22522;p98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3" name="Google Shape;22523;p98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4" name="Google Shape;22524;p98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5" name="Google Shape;22525;p98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6" name="Google Shape;22526;p98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7" name="Google Shape;22527;p98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8" name="Google Shape;22528;p98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9" name="Google Shape;22529;p98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0" name="Google Shape;22530;p98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1" name="Google Shape;22531;p98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2" name="Google Shape;22532;p98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3" name="Google Shape;22533;p98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4" name="Google Shape;22534;p98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5" name="Google Shape;22535;p98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6" name="Google Shape;22536;p98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7" name="Google Shape;22537;p98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8" name="Google Shape;22538;p98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9" name="Google Shape;22539;p98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0" name="Google Shape;22540;p98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1" name="Google Shape;22541;p98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2" name="Google Shape;22542;p98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3" name="Google Shape;22543;p98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4" name="Google Shape;22544;p98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5" name="Google Shape;22545;p98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6" name="Google Shape;22546;p98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7" name="Google Shape;22547;p98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8" name="Google Shape;22548;p98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9" name="Google Shape;22549;p98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0" name="Google Shape;22550;p98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1" name="Google Shape;22551;p98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2" name="Google Shape;22552;p98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3" name="Google Shape;22553;p98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4" name="Google Shape;22554;p98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5" name="Google Shape;22555;p98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6" name="Google Shape;22556;p98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7" name="Google Shape;22557;p98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8" name="Google Shape;22558;p98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9" name="Google Shape;22559;p98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0" name="Google Shape;22560;p98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1" name="Google Shape;22561;p98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2" name="Google Shape;22562;p98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3" name="Google Shape;22563;p98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4" name="Google Shape;22564;p98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5" name="Google Shape;22565;p98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6" name="Google Shape;22566;p98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7" name="Google Shape;22567;p98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8" name="Google Shape;22568;p98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9" name="Google Shape;22569;p98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0" name="Google Shape;22570;p98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1" name="Google Shape;22571;p98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2" name="Google Shape;22572;p98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3" name="Google Shape;22573;p98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4" name="Google Shape;22574;p98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5" name="Google Shape;22575;p98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6" name="Google Shape;22576;p98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7" name="Google Shape;22577;p98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8" name="Google Shape;22578;p98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9" name="Google Shape;22579;p98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0" name="Google Shape;22580;p98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1" name="Google Shape;22581;p98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2" name="Google Shape;22582;p98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3" name="Google Shape;22583;p98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4" name="Google Shape;22584;p98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5" name="Google Shape;22585;p98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6" name="Google Shape;22586;p98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7" name="Google Shape;22587;p98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8" name="Google Shape;22588;p98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9" name="Google Shape;22589;p98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0" name="Google Shape;22590;p98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1" name="Google Shape;22591;p98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2" name="Google Shape;22592;p98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3" name="Google Shape;22593;p98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4" name="Google Shape;22594;p98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5" name="Google Shape;22595;p98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6" name="Google Shape;22596;p98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7" name="Google Shape;22597;p98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8" name="Google Shape;22598;p98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9" name="Google Shape;22599;p98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0" name="Google Shape;22600;p98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1" name="Google Shape;22601;p98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2" name="Google Shape;22602;p98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3" name="Google Shape;22603;p98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4" name="Google Shape;22604;p98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5" name="Google Shape;22605;p98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6" name="Google Shape;22606;p98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7" name="Google Shape;22607;p98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8" name="Google Shape;22608;p98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9" name="Google Shape;22609;p98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0" name="Google Shape;22610;p98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1" name="Google Shape;22611;p98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2" name="Google Shape;22612;p98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3" name="Google Shape;22613;p98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4" name="Google Shape;22614;p98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5" name="Google Shape;22615;p98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6" name="Google Shape;22616;p98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7" name="Google Shape;22617;p98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8" name="Google Shape;22618;p98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9" name="Google Shape;22619;p98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0" name="Google Shape;22620;p98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1" name="Google Shape;22621;p98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2" name="Google Shape;22622;p98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3" name="Google Shape;22623;p98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4" name="Google Shape;22624;p98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5" name="Google Shape;22625;p98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6" name="Google Shape;22626;p98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7" name="Google Shape;22627;p98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8" name="Google Shape;22628;p98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9" name="Google Shape;22629;p98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0" name="Google Shape;22630;p98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1" name="Google Shape;22631;p98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2" name="Google Shape;22632;p98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3" name="Google Shape;22633;p98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4" name="Google Shape;22634;p98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5" name="Google Shape;22635;p98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6" name="Google Shape;22636;p98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7" name="Google Shape;22637;p98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8" name="Google Shape;22638;p98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9" name="Google Shape;22639;p98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0" name="Google Shape;22640;p98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1" name="Google Shape;22641;p98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2" name="Google Shape;22642;p98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3" name="Google Shape;22643;p98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4" name="Google Shape;22644;p98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5" name="Google Shape;22645;p98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6" name="Google Shape;22646;p98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7" name="Google Shape;22647;p98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8" name="Google Shape;22648;p98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9" name="Google Shape;22649;p98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0" name="Google Shape;22650;p98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1" name="Google Shape;22651;p98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2" name="Google Shape;22652;p98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3" name="Google Shape;22653;p98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4" name="Google Shape;22654;p98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5" name="Google Shape;22655;p98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6" name="Google Shape;22656;p98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7" name="Google Shape;22657;p98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8" name="Google Shape;22658;p98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9" name="Google Shape;22659;p98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0" name="Google Shape;22660;p98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1" name="Google Shape;22661;p98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2" name="Google Shape;22662;p98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3" name="Google Shape;22663;p98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4" name="Google Shape;22664;p98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5" name="Google Shape;22665;p98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6" name="Google Shape;22666;p98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7" name="Google Shape;22667;p98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8" name="Google Shape;22668;p98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9" name="Google Shape;22669;p98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0" name="Google Shape;22670;p98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1" name="Google Shape;22671;p98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2" name="Google Shape;22672;p98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3" name="Google Shape;22673;p98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4" name="Google Shape;22674;p98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5" name="Google Shape;22675;p98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6" name="Google Shape;22676;p98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7" name="Google Shape;22677;p98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8" name="Google Shape;22678;p98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9" name="Google Shape;22679;p98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0" name="Google Shape;22680;p98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1" name="Google Shape;22681;p98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2" name="Google Shape;22682;p98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3" name="Google Shape;22683;p98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4" name="Google Shape;22684;p98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5" name="Google Shape;22685;p98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6" name="Google Shape;22686;p98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7" name="Google Shape;22687;p98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8" name="Google Shape;22688;p98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9" name="Google Shape;22689;p98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0" name="Google Shape;22690;p98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1" name="Google Shape;22691;p98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2" name="Google Shape;22692;p98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3" name="Google Shape;22693;p98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4" name="Google Shape;22694;p98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5" name="Google Shape;22695;p98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6" name="Google Shape;22696;p98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7" name="Google Shape;22697;p98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8" name="Google Shape;22698;p98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9" name="Google Shape;22699;p98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0" name="Google Shape;22700;p98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1" name="Google Shape;22701;p98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2" name="Google Shape;22702;p98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3" name="Google Shape;22703;p98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4" name="Google Shape;22704;p98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5" name="Google Shape;22705;p98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6" name="Google Shape;22706;p98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7" name="Google Shape;22707;p98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8" name="Google Shape;22708;p98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9" name="Google Shape;22709;p98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0" name="Google Shape;22710;p98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1" name="Google Shape;22711;p98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2" name="Google Shape;22712;p98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3" name="Google Shape;22713;p98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4" name="Google Shape;22714;p98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5" name="Google Shape;22715;p98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6" name="Google Shape;22716;p98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7" name="Google Shape;22717;p98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8" name="Google Shape;22718;p98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9" name="Google Shape;22719;p98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0" name="Google Shape;22720;p98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1" name="Google Shape;22721;p98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2" name="Google Shape;22722;p98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3" name="Google Shape;22723;p98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4" name="Google Shape;22724;p98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5" name="Google Shape;22725;p98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6" name="Google Shape;22726;p98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7" name="Google Shape;22727;p98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8" name="Google Shape;22728;p98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9" name="Google Shape;22729;p98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0" name="Google Shape;22730;p98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1" name="Google Shape;22731;p98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2" name="Google Shape;22732;p98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3" name="Google Shape;22733;p98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4" name="Google Shape;22734;p98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5" name="Google Shape;22735;p98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6" name="Google Shape;22736;p98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7" name="Google Shape;22737;p98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8" name="Google Shape;22738;p98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9" name="Google Shape;22739;p98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0" name="Google Shape;22740;p98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1" name="Google Shape;22741;p98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2" name="Google Shape;22742;p98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3" name="Google Shape;22743;p98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4" name="Google Shape;22744;p98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5" name="Google Shape;22745;p98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6" name="Google Shape;22746;p98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7" name="Google Shape;22747;p98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8" name="Google Shape;22748;p98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9" name="Google Shape;22749;p98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0" name="Google Shape;22750;p98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1" name="Google Shape;22751;p98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2" name="Google Shape;22752;p98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3" name="Google Shape;22753;p98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4" name="Google Shape;22754;p98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5" name="Google Shape;22755;p98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6" name="Google Shape;22756;p98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7" name="Google Shape;22757;p98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8" name="Google Shape;22758;p98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9" name="Google Shape;22759;p98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0" name="Google Shape;22760;p98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1" name="Google Shape;22761;p98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2" name="Google Shape;22762;p98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3" name="Google Shape;22763;p98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4" name="Google Shape;22764;p98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5" name="Google Shape;22765;p98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6" name="Google Shape;22766;p98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7" name="Google Shape;22767;p98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8" name="Google Shape;22768;p98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9" name="Google Shape;22769;p98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0" name="Google Shape;22770;p98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1" name="Google Shape;22771;p98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3561;p69">
            <a:extLst>
              <a:ext uri="{FF2B5EF4-FFF2-40B4-BE49-F238E27FC236}">
                <a16:creationId xmlns:a16="http://schemas.microsoft.com/office/drawing/2014/main" id="{2EBB3DD1-0453-1004-8889-DCC8A48B953D}"/>
              </a:ext>
            </a:extLst>
          </p:cNvPr>
          <p:cNvSpPr txBox="1">
            <a:spLocks/>
          </p:cNvSpPr>
          <p:nvPr/>
        </p:nvSpPr>
        <p:spPr>
          <a:xfrm>
            <a:off x="1627096" y="3267858"/>
            <a:ext cx="5742600" cy="729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Poppins SemiBold"/>
                <a:cs typeface="Poppins SemiBold"/>
                <a:sym typeface="Poppins SemiBold"/>
              </a:rPr>
              <a:t>Dr. Wael Badawy</a:t>
            </a:r>
          </a:p>
          <a:p>
            <a:pPr algn="ctr"/>
            <a:r>
              <a:rPr lang="es-ES" sz="1600" dirty="0">
                <a:solidFill>
                  <a:schemeClr val="accent1"/>
                </a:solidFill>
                <a:latin typeface="Poppins SemiBold"/>
                <a:cs typeface="Poppins SemiBold"/>
                <a:sym typeface="Poppins SemiBold"/>
              </a:rPr>
              <a:t>Eng. Aya Adel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0" name="Google Shape;11430;p54"/>
          <p:cNvSpPr/>
          <p:nvPr/>
        </p:nvSpPr>
        <p:spPr>
          <a:xfrm>
            <a:off x="588050" y="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1" name="Google Shape;11431;p54"/>
          <p:cNvSpPr/>
          <p:nvPr/>
        </p:nvSpPr>
        <p:spPr>
          <a:xfrm>
            <a:off x="5017700" y="1530100"/>
            <a:ext cx="513600" cy="360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2" name="Google Shape;11432;p54"/>
          <p:cNvSpPr txBox="1">
            <a:spLocks noGrp="1"/>
          </p:cNvSpPr>
          <p:nvPr>
            <p:ph type="title" idx="7"/>
          </p:nvPr>
        </p:nvSpPr>
        <p:spPr>
          <a:xfrm>
            <a:off x="1700775" y="5231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1433" name="Google Shape;11433;p54"/>
          <p:cNvSpPr txBox="1">
            <a:spLocks noGrp="1"/>
          </p:cNvSpPr>
          <p:nvPr>
            <p:ph type="subTitle" idx="1"/>
          </p:nvPr>
        </p:nvSpPr>
        <p:spPr>
          <a:xfrm>
            <a:off x="1701000" y="8854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is ASL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434" name="Google Shape;11434;p54"/>
          <p:cNvSpPr txBox="1">
            <a:spLocks noGrp="1"/>
          </p:cNvSpPr>
          <p:nvPr>
            <p:ph type="title"/>
          </p:nvPr>
        </p:nvSpPr>
        <p:spPr>
          <a:xfrm>
            <a:off x="4614425" y="16203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1435" name="Google Shape;11435;p54"/>
          <p:cNvSpPr txBox="1">
            <a:spLocks noGrp="1"/>
          </p:cNvSpPr>
          <p:nvPr>
            <p:ph type="title" idx="2"/>
          </p:nvPr>
        </p:nvSpPr>
        <p:spPr>
          <a:xfrm>
            <a:off x="4614425" y="27240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1436" name="Google Shape;11436;p54"/>
          <p:cNvSpPr txBox="1">
            <a:spLocks noGrp="1"/>
          </p:cNvSpPr>
          <p:nvPr>
            <p:ph type="title" idx="3"/>
          </p:nvPr>
        </p:nvSpPr>
        <p:spPr>
          <a:xfrm>
            <a:off x="4614425" y="382770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11437" name="Google Shape;11437;p54"/>
          <p:cNvSpPr txBox="1">
            <a:spLocks noGrp="1"/>
          </p:cNvSpPr>
          <p:nvPr>
            <p:ph type="title" idx="4"/>
          </p:nvPr>
        </p:nvSpPr>
        <p:spPr>
          <a:xfrm>
            <a:off x="158725" y="85437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438" name="Google Shape;11438;p54"/>
          <p:cNvSpPr txBox="1">
            <a:spLocks noGrp="1"/>
          </p:cNvSpPr>
          <p:nvPr>
            <p:ph type="title" idx="5"/>
          </p:nvPr>
        </p:nvSpPr>
        <p:spPr>
          <a:xfrm>
            <a:off x="158725" y="1958052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439" name="Google Shape;11439;p54"/>
          <p:cNvSpPr txBox="1">
            <a:spLocks noGrp="1"/>
          </p:cNvSpPr>
          <p:nvPr>
            <p:ph type="title" idx="6"/>
          </p:nvPr>
        </p:nvSpPr>
        <p:spPr>
          <a:xfrm>
            <a:off x="158725" y="3061727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1440" name="Google Shape;11440;p54"/>
          <p:cNvSpPr txBox="1">
            <a:spLocks noGrp="1"/>
          </p:cNvSpPr>
          <p:nvPr>
            <p:ph type="title" idx="8"/>
          </p:nvPr>
        </p:nvSpPr>
        <p:spPr>
          <a:xfrm>
            <a:off x="1700775" y="1638743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11441" name="Google Shape;11441;p54"/>
          <p:cNvSpPr txBox="1">
            <a:spLocks noGrp="1"/>
          </p:cNvSpPr>
          <p:nvPr>
            <p:ph type="subTitle" idx="9"/>
          </p:nvPr>
        </p:nvSpPr>
        <p:spPr>
          <a:xfrm>
            <a:off x="1701000" y="2001064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dataset and required packages</a:t>
            </a:r>
            <a:endParaRPr dirty="0"/>
          </a:p>
        </p:txBody>
      </p:sp>
      <p:sp>
        <p:nvSpPr>
          <p:cNvPr id="11442" name="Google Shape;11442;p54"/>
          <p:cNvSpPr txBox="1">
            <a:spLocks noGrp="1"/>
          </p:cNvSpPr>
          <p:nvPr>
            <p:ph type="title" idx="13"/>
          </p:nvPr>
        </p:nvSpPr>
        <p:spPr>
          <a:xfrm>
            <a:off x="1700775" y="2742418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11443" name="Google Shape;11443;p54"/>
          <p:cNvSpPr txBox="1">
            <a:spLocks noGrp="1"/>
          </p:cNvSpPr>
          <p:nvPr>
            <p:ph type="subTitle" idx="14"/>
          </p:nvPr>
        </p:nvSpPr>
        <p:spPr>
          <a:xfrm>
            <a:off x="1701000" y="3104739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What do we tend to Project Stages?</a:t>
            </a:r>
          </a:p>
        </p:txBody>
      </p:sp>
      <p:sp>
        <p:nvSpPr>
          <p:cNvPr id="11444" name="Google Shape;11444;p54"/>
          <p:cNvSpPr txBox="1">
            <a:spLocks noGrp="1"/>
          </p:cNvSpPr>
          <p:nvPr>
            <p:ph type="title" idx="15"/>
          </p:nvPr>
        </p:nvSpPr>
        <p:spPr>
          <a:xfrm>
            <a:off x="6103100" y="129507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model</a:t>
            </a:r>
            <a:endParaRPr dirty="0"/>
          </a:p>
        </p:txBody>
      </p:sp>
      <p:sp>
        <p:nvSpPr>
          <p:cNvPr id="11445" name="Google Shape;11445;p54"/>
          <p:cNvSpPr txBox="1">
            <a:spLocks noGrp="1"/>
          </p:cNvSpPr>
          <p:nvPr>
            <p:ph type="subTitle" idx="16"/>
          </p:nvPr>
        </p:nvSpPr>
        <p:spPr>
          <a:xfrm>
            <a:off x="6103325" y="16574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</a:t>
            </a:r>
            <a:r>
              <a:rPr lang="en" dirty="0"/>
              <a:t>he support vector machine</a:t>
            </a:r>
            <a:endParaRPr dirty="0"/>
          </a:p>
        </p:txBody>
      </p:sp>
      <p:sp>
        <p:nvSpPr>
          <p:cNvPr id="11446" name="Google Shape;11446;p54"/>
          <p:cNvSpPr txBox="1">
            <a:spLocks noGrp="1"/>
          </p:cNvSpPr>
          <p:nvPr>
            <p:ph type="title" idx="17"/>
          </p:nvPr>
        </p:nvSpPr>
        <p:spPr>
          <a:xfrm>
            <a:off x="6103100" y="2410674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econd model </a:t>
            </a:r>
            <a:endParaRPr dirty="0"/>
          </a:p>
        </p:txBody>
      </p:sp>
      <p:sp>
        <p:nvSpPr>
          <p:cNvPr id="11447" name="Google Shape;11447;p54"/>
          <p:cNvSpPr txBox="1">
            <a:spLocks noGrp="1"/>
          </p:cNvSpPr>
          <p:nvPr>
            <p:ph type="subTitle" idx="18"/>
          </p:nvPr>
        </p:nvSpPr>
        <p:spPr>
          <a:xfrm>
            <a:off x="6103325" y="2773002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T</a:t>
            </a:r>
            <a:r>
              <a:rPr lang="en" dirty="0"/>
              <a:t>he </a:t>
            </a:r>
            <a:r>
              <a:rPr lang="en-US" dirty="0"/>
              <a:t>ultralytics/yolov5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448" name="Google Shape;11448;p54"/>
          <p:cNvSpPr txBox="1">
            <a:spLocks noGrp="1"/>
          </p:cNvSpPr>
          <p:nvPr>
            <p:ph type="title" idx="19"/>
          </p:nvPr>
        </p:nvSpPr>
        <p:spPr>
          <a:xfrm>
            <a:off x="6103100" y="3514349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Third</a:t>
            </a:r>
            <a:r>
              <a:rPr lang="en" dirty="0"/>
              <a:t> model</a:t>
            </a:r>
            <a:endParaRPr dirty="0"/>
          </a:p>
        </p:txBody>
      </p:sp>
      <p:sp>
        <p:nvSpPr>
          <p:cNvPr id="11449" name="Google Shape;11449;p54"/>
          <p:cNvSpPr txBox="1">
            <a:spLocks noGrp="1"/>
          </p:cNvSpPr>
          <p:nvPr>
            <p:ph type="subTitle" idx="20"/>
          </p:nvPr>
        </p:nvSpPr>
        <p:spPr>
          <a:xfrm>
            <a:off x="6103325" y="3876677"/>
            <a:ext cx="24138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The convolutional neural network</a:t>
            </a:r>
            <a:endParaRPr dirty="0"/>
          </a:p>
        </p:txBody>
      </p:sp>
      <p:grpSp>
        <p:nvGrpSpPr>
          <p:cNvPr id="11450" name="Google Shape;11450;p54"/>
          <p:cNvGrpSpPr/>
          <p:nvPr/>
        </p:nvGrpSpPr>
        <p:grpSpPr>
          <a:xfrm rot="5400000">
            <a:off x="1439349" y="3578542"/>
            <a:ext cx="349968" cy="2052568"/>
            <a:chOff x="1037125" y="2236325"/>
            <a:chExt cx="149100" cy="874475"/>
          </a:xfrm>
        </p:grpSpPr>
        <p:sp>
          <p:nvSpPr>
            <p:cNvPr id="11451" name="Google Shape;11451;p54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54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54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54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54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6" name="Google Shape;11456;p54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7" name="Google Shape;11457;p54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8" name="Google Shape;11458;p54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9" name="Google Shape;11459;p54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0" name="Google Shape;11460;p54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1" name="Google Shape;11461;p54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2" name="Google Shape;11462;p54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3" name="Google Shape;11463;p54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4" name="Google Shape;11464;p54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5" name="Google Shape;11465;p54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6" name="Google Shape;11466;p54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7" name="Google Shape;11467;p54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8" name="Google Shape;11468;p54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9" name="Google Shape;11469;p54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0" name="Google Shape;11470;p54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1" name="Google Shape;11471;p54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2" name="Google Shape;11472;p54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3" name="Google Shape;11473;p54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4" name="Google Shape;11474;p54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5" name="Google Shape;11475;p54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6" name="Google Shape;11476;p54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7" name="Google Shape;11477;p54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8" name="Google Shape;11478;p54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9" name="Google Shape;11479;p54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0" name="Google Shape;11480;p54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1" name="Google Shape;11481;p54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2" name="Google Shape;11482;p54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3" name="Google Shape;11483;p54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4" name="Google Shape;11484;p54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5" name="Google Shape;11485;p54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6" name="Google Shape;11486;p54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436;p54">
            <a:extLst>
              <a:ext uri="{FF2B5EF4-FFF2-40B4-BE49-F238E27FC236}">
                <a16:creationId xmlns:a16="http://schemas.microsoft.com/office/drawing/2014/main" id="{2640B169-F674-31A5-5156-69DAD7E88B52}"/>
              </a:ext>
            </a:extLst>
          </p:cNvPr>
          <p:cNvSpPr txBox="1">
            <a:spLocks/>
          </p:cNvSpPr>
          <p:nvPr/>
        </p:nvSpPr>
        <p:spPr>
          <a:xfrm>
            <a:off x="4614350" y="4711349"/>
            <a:ext cx="13203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Poppins SemiBold"/>
              <a:buNone/>
              <a:defRPr sz="36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" dirty="0"/>
              <a:t>07.</a:t>
            </a:r>
          </a:p>
        </p:txBody>
      </p:sp>
      <p:sp>
        <p:nvSpPr>
          <p:cNvPr id="5" name="Google Shape;11448;p54">
            <a:extLst>
              <a:ext uri="{FF2B5EF4-FFF2-40B4-BE49-F238E27FC236}">
                <a16:creationId xmlns:a16="http://schemas.microsoft.com/office/drawing/2014/main" id="{B74974FB-9FC5-455C-5372-9C059C3A432C}"/>
              </a:ext>
            </a:extLst>
          </p:cNvPr>
          <p:cNvSpPr txBox="1">
            <a:spLocks/>
          </p:cNvSpPr>
          <p:nvPr/>
        </p:nvSpPr>
        <p:spPr>
          <a:xfrm>
            <a:off x="6103100" y="4549360"/>
            <a:ext cx="27522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 SemiBold"/>
              <a:buNone/>
              <a:defRPr sz="18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en-US" dirty="0"/>
              <a:t>Comparing the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1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1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1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3003" name="Google Shape;13003;p62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What is ASL</a:t>
            </a:r>
          </a:p>
          <a:p>
            <a:pPr marL="0" lvl="0" indent="0" algn="l">
              <a:spcAft>
                <a:spcPts val="1600"/>
              </a:spcAft>
            </a:pPr>
            <a:endParaRPr lang="en-US" dirty="0"/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3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19470-E68B-6462-C4EF-F9A5B409BF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9056" y="1120560"/>
            <a:ext cx="7353564" cy="3871769"/>
          </a:xfrm>
        </p:spPr>
        <p:txBody>
          <a:bodyPr/>
          <a:lstStyle/>
          <a:p>
            <a:pPr algn="l"/>
            <a:r>
              <a:rPr lang="en-US" dirty="0"/>
              <a:t>Today, we delve into the realm of American Sign Language (ASL), not just as a </a:t>
            </a:r>
          </a:p>
          <a:p>
            <a:pPr algn="l"/>
            <a:r>
              <a:rPr lang="en-US" dirty="0"/>
              <a:t>language of expression but as a fascinating challenge for deep learning.</a:t>
            </a:r>
          </a:p>
          <a:p>
            <a:pPr algn="l"/>
            <a:r>
              <a:rPr lang="en-US" dirty="0"/>
              <a:t>ASL detection involves deciphering the intricate hand movements, facial </a:t>
            </a:r>
          </a:p>
          <a:p>
            <a:pPr algn="l"/>
            <a:r>
              <a:rPr lang="en-US" dirty="0"/>
              <a:t>expressions, and body language that make up this unique communication </a:t>
            </a:r>
          </a:p>
          <a:p>
            <a:pPr algn="l"/>
            <a:r>
              <a:rPr lang="en-US" dirty="0"/>
              <a:t>form. In the next few minutes, we'll explore the technical nuances of applying </a:t>
            </a:r>
          </a:p>
          <a:p>
            <a:pPr algn="l"/>
            <a:r>
              <a:rPr lang="en-US" dirty="0"/>
              <a:t>deep learning models to detect and interpret ASL.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 this project, we'll leverage three powerful technologies — Support Vector </a:t>
            </a:r>
          </a:p>
          <a:p>
            <a:pPr algn="l"/>
            <a:r>
              <a:rPr lang="en-US" dirty="0"/>
              <a:t>Machines (SVM), YOLOv5 (You Only Look Once), and Convolutional Neural </a:t>
            </a:r>
          </a:p>
          <a:p>
            <a:pPr algn="l"/>
            <a:r>
              <a:rPr lang="en-US" dirty="0"/>
              <a:t>Networks (CNN) — to tackle the task of American Sign Language (ASL) </a:t>
            </a:r>
          </a:p>
          <a:p>
            <a:pPr algn="l"/>
            <a:r>
              <a:rPr lang="en-US" dirty="0"/>
              <a:t>detection. Each approach brings its own strengths, and by comparing the </a:t>
            </a:r>
          </a:p>
          <a:p>
            <a:pPr algn="l"/>
            <a:r>
              <a:rPr lang="en-US" dirty="0"/>
              <a:t>results, we aim to identify the most effective method for accurately recognizing </a:t>
            </a:r>
          </a:p>
          <a:p>
            <a:pPr algn="l"/>
            <a:r>
              <a:rPr lang="en-US" dirty="0"/>
              <a:t>and interpreting ASL gestures.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Let's dive into the world where artificial intelligence meets the art of</a:t>
            </a:r>
          </a:p>
          <a:p>
            <a:pPr algn="l"/>
            <a:r>
              <a:rPr lang="en-US" dirty="0"/>
              <a:t>sign language.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ASL</a:t>
            </a:r>
          </a:p>
        </p:txBody>
      </p:sp>
    </p:spTree>
    <p:extLst>
      <p:ext uri="{BB962C8B-B14F-4D97-AF65-F5344CB8AC3E}">
        <p14:creationId xmlns:p14="http://schemas.microsoft.com/office/powerpoint/2010/main" val="11819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4727050" y="1844100"/>
            <a:ext cx="315965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Major Requirements</a:t>
            </a:r>
          </a:p>
        </p:txBody>
      </p:sp>
      <p:sp>
        <p:nvSpPr>
          <p:cNvPr id="13003" name="Google Shape;13003;p62"/>
          <p:cNvSpPr txBox="1">
            <a:spLocks noGrp="1"/>
          </p:cNvSpPr>
          <p:nvPr>
            <p:ph type="subTitle" idx="1"/>
          </p:nvPr>
        </p:nvSpPr>
        <p:spPr>
          <a:xfrm>
            <a:off x="4723665" y="3482250"/>
            <a:ext cx="3059210" cy="738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The dataset </a:t>
            </a:r>
          </a:p>
          <a:p>
            <a:pPr marL="0" lvl="0" indent="0" algn="l">
              <a:spcAft>
                <a:spcPts val="1600"/>
              </a:spcAft>
            </a:pPr>
            <a:r>
              <a:rPr lang="en-US" dirty="0"/>
              <a:t>and required packages</a:t>
            </a:r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1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B19470-E68B-6462-C4EF-F9A5B409BF9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9056" y="1120560"/>
            <a:ext cx="7353564" cy="3871769"/>
          </a:xfrm>
        </p:spPr>
        <p:txBody>
          <a:bodyPr/>
          <a:lstStyle/>
          <a:p>
            <a:pPr algn="l"/>
            <a:r>
              <a:rPr lang="en-US" dirty="0"/>
              <a:t>Dataset:</a:t>
            </a:r>
            <a:endParaRPr lang="ar-EG" dirty="0"/>
          </a:p>
          <a:p>
            <a:pPr algn="l"/>
            <a:endParaRPr lang="en-US" dirty="0"/>
          </a:p>
          <a:p>
            <a:pPr algn="l"/>
            <a:r>
              <a:rPr lang="en-US" dirty="0"/>
              <a:t>For this project, we’ve used a comprehensive dataset of ASL gestures, </a:t>
            </a:r>
          </a:p>
          <a:p>
            <a:pPr algn="l"/>
            <a:r>
              <a:rPr lang="en-US" dirty="0"/>
              <a:t>capturing a diverse range of signs. This dataset serves as the foundation for </a:t>
            </a:r>
          </a:p>
          <a:p>
            <a:pPr algn="l"/>
            <a:r>
              <a:rPr lang="en-US" dirty="0"/>
              <a:t>training and evaluating our models, ensuring robust performance across </a:t>
            </a:r>
          </a:p>
          <a:p>
            <a:pPr algn="l"/>
            <a:r>
              <a:rPr lang="en-US" dirty="0"/>
              <a:t>various gestures and expressions. You can find it here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ar-EG" dirty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, 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</a:t>
            </a:r>
            <a:endParaRPr lang="ar-EG" dirty="0">
              <a:solidFill>
                <a:srgbClr val="00B0F0"/>
              </a:solidFill>
            </a:endParaRPr>
          </a:p>
          <a:p>
            <a:pPr algn="l"/>
            <a:endParaRPr lang="ar-EG" dirty="0">
              <a:solidFill>
                <a:srgbClr val="00B0F0"/>
              </a:solidFill>
            </a:endParaRPr>
          </a:p>
          <a:p>
            <a:pPr algn="l"/>
            <a:endParaRPr lang="ar-EG" dirty="0">
              <a:solidFill>
                <a:srgbClr val="00B0F0"/>
              </a:solidFill>
            </a:endParaRPr>
          </a:p>
          <a:p>
            <a:pPr algn="l"/>
            <a:r>
              <a:rPr lang="en-US" dirty="0"/>
              <a:t>Packages Used: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Scikit-learn (SVM)</a:t>
            </a:r>
          </a:p>
          <a:p>
            <a:pPr algn="l"/>
            <a:r>
              <a:rPr lang="en-US" dirty="0"/>
              <a:t>ultralytics YOLOv5</a:t>
            </a:r>
          </a:p>
          <a:p>
            <a:pPr algn="l"/>
            <a:r>
              <a:rPr lang="en-US" dirty="0"/>
              <a:t>TensorFlow (CNN)</a:t>
            </a:r>
          </a:p>
          <a:p>
            <a:pPr algn="l"/>
            <a:r>
              <a:rPr lang="en-US" dirty="0"/>
              <a:t>joblib</a:t>
            </a:r>
          </a:p>
          <a:p>
            <a:pPr algn="l"/>
            <a:r>
              <a:rPr lang="en-US" dirty="0"/>
              <a:t>PIL</a:t>
            </a:r>
          </a:p>
          <a:p>
            <a:pPr algn="l"/>
            <a:r>
              <a:rPr lang="en-US" dirty="0"/>
              <a:t>tensorflow.keras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878B66-6D2D-7770-04B6-BA318CE7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packages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B2F58-7162-449E-CF05-0507457916A5}"/>
              </a:ext>
            </a:extLst>
          </p:cNvPr>
          <p:cNvSpPr txBox="1"/>
          <p:nvPr/>
        </p:nvSpPr>
        <p:spPr>
          <a:xfrm>
            <a:off x="2986550" y="3330442"/>
            <a:ext cx="4372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pandas</a:t>
            </a:r>
          </a:p>
          <a:p>
            <a:pPr marL="457200" indent="-317500"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Numpy</a:t>
            </a:r>
          </a:p>
          <a:p>
            <a:pPr marL="457200" indent="-317500"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Torch</a:t>
            </a:r>
          </a:p>
          <a:p>
            <a:pPr marL="457200" indent="-317500"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Cv2</a:t>
            </a:r>
          </a:p>
          <a:p>
            <a:pPr marL="457200" indent="-317500">
              <a:buClr>
                <a:schemeClr val="accent2"/>
              </a:buClr>
              <a:buSzPts val="1400"/>
            </a:pPr>
            <a:r>
              <a:rPr lang="en-US" dirty="0">
                <a:solidFill>
                  <a:schemeClr val="accent2"/>
                </a:solidFill>
                <a:latin typeface="Poppins Light"/>
                <a:cs typeface="Poppins Light"/>
                <a:sym typeface="Poppins Light"/>
              </a:rPr>
              <a:t>matplotlib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5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2" name="Google Shape;13002;p62"/>
          <p:cNvSpPr txBox="1">
            <a:spLocks noGrp="1"/>
          </p:cNvSpPr>
          <p:nvPr>
            <p:ph type="title"/>
          </p:nvPr>
        </p:nvSpPr>
        <p:spPr>
          <a:xfrm>
            <a:off x="5143500" y="1844100"/>
            <a:ext cx="2743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dirty="0"/>
              <a:t>Project Goals</a:t>
            </a:r>
          </a:p>
        </p:txBody>
      </p:sp>
      <p:sp>
        <p:nvSpPr>
          <p:cNvPr id="13003" name="Google Shape;13003;p62"/>
          <p:cNvSpPr txBox="1">
            <a:spLocks noGrp="1"/>
          </p:cNvSpPr>
          <p:nvPr>
            <p:ph type="subTitle" idx="1"/>
          </p:nvPr>
        </p:nvSpPr>
        <p:spPr>
          <a:xfrm>
            <a:off x="5207375" y="3482250"/>
            <a:ext cx="257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What do we tend to Project Stages</a:t>
            </a:r>
          </a:p>
        </p:txBody>
      </p:sp>
      <p:sp>
        <p:nvSpPr>
          <p:cNvPr id="13004" name="Google Shape;13004;p62"/>
          <p:cNvSpPr txBox="1">
            <a:spLocks noGrp="1"/>
          </p:cNvSpPr>
          <p:nvPr>
            <p:ph type="title" idx="2"/>
          </p:nvPr>
        </p:nvSpPr>
        <p:spPr>
          <a:xfrm>
            <a:off x="5635325" y="1284092"/>
            <a:ext cx="17154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3005" name="Google Shape;13005;p62"/>
          <p:cNvGrpSpPr/>
          <p:nvPr/>
        </p:nvGrpSpPr>
        <p:grpSpPr>
          <a:xfrm>
            <a:off x="-2218175" y="-47537"/>
            <a:ext cx="6379775" cy="5238575"/>
            <a:chOff x="619950" y="238125"/>
            <a:chExt cx="6379775" cy="5238575"/>
          </a:xfrm>
        </p:grpSpPr>
        <p:sp>
          <p:nvSpPr>
            <p:cNvPr id="13006" name="Google Shape;13006;p62"/>
            <p:cNvSpPr/>
            <p:nvPr/>
          </p:nvSpPr>
          <p:spPr>
            <a:xfrm>
              <a:off x="3021425" y="918700"/>
              <a:ext cx="11525" cy="2891025"/>
            </a:xfrm>
            <a:custGeom>
              <a:avLst/>
              <a:gdLst/>
              <a:ahLst/>
              <a:cxnLst/>
              <a:rect l="l" t="t" r="r" b="b"/>
              <a:pathLst>
                <a:path w="461" h="115641" extrusionOk="0">
                  <a:moveTo>
                    <a:pt x="231" y="1"/>
                  </a:moveTo>
                  <a:cubicBezTo>
                    <a:pt x="104" y="1"/>
                    <a:pt x="1" y="106"/>
                    <a:pt x="5" y="233"/>
                  </a:cubicBezTo>
                  <a:lnTo>
                    <a:pt x="5" y="115415"/>
                  </a:lnTo>
                  <a:cubicBezTo>
                    <a:pt x="5" y="115539"/>
                    <a:pt x="107" y="115641"/>
                    <a:pt x="231" y="115641"/>
                  </a:cubicBezTo>
                  <a:cubicBezTo>
                    <a:pt x="356" y="115641"/>
                    <a:pt x="458" y="115539"/>
                    <a:pt x="457" y="115413"/>
                  </a:cubicBezTo>
                  <a:lnTo>
                    <a:pt x="457" y="233"/>
                  </a:lnTo>
                  <a:cubicBezTo>
                    <a:pt x="461" y="106"/>
                    <a:pt x="35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62"/>
            <p:cNvSpPr/>
            <p:nvPr/>
          </p:nvSpPr>
          <p:spPr>
            <a:xfrm>
              <a:off x="3254225" y="940100"/>
              <a:ext cx="11475" cy="2870150"/>
            </a:xfrm>
            <a:custGeom>
              <a:avLst/>
              <a:gdLst/>
              <a:ahLst/>
              <a:cxnLst/>
              <a:rect l="l" t="t" r="r" b="b"/>
              <a:pathLst>
                <a:path w="459" h="114806" extrusionOk="0">
                  <a:moveTo>
                    <a:pt x="230" y="1"/>
                  </a:moveTo>
                  <a:cubicBezTo>
                    <a:pt x="102" y="1"/>
                    <a:pt x="0" y="107"/>
                    <a:pt x="3" y="233"/>
                  </a:cubicBezTo>
                  <a:lnTo>
                    <a:pt x="3" y="114580"/>
                  </a:lnTo>
                  <a:cubicBezTo>
                    <a:pt x="3" y="114704"/>
                    <a:pt x="104" y="114806"/>
                    <a:pt x="230" y="114806"/>
                  </a:cubicBezTo>
                  <a:cubicBezTo>
                    <a:pt x="354" y="114806"/>
                    <a:pt x="456" y="114704"/>
                    <a:pt x="456" y="114580"/>
                  </a:cubicBezTo>
                  <a:lnTo>
                    <a:pt x="456" y="233"/>
                  </a:lnTo>
                  <a:cubicBezTo>
                    <a:pt x="458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62"/>
            <p:cNvSpPr/>
            <p:nvPr/>
          </p:nvSpPr>
          <p:spPr>
            <a:xfrm>
              <a:off x="1086800" y="3781300"/>
              <a:ext cx="5386275" cy="493325"/>
            </a:xfrm>
            <a:custGeom>
              <a:avLst/>
              <a:gdLst/>
              <a:ahLst/>
              <a:cxnLst/>
              <a:rect l="l" t="t" r="r" b="b"/>
              <a:pathLst>
                <a:path w="215451" h="19733" extrusionOk="0">
                  <a:moveTo>
                    <a:pt x="81852" y="459"/>
                  </a:moveTo>
                  <a:lnTo>
                    <a:pt x="214997" y="18876"/>
                  </a:lnTo>
                  <a:lnTo>
                    <a:pt x="214997" y="19217"/>
                  </a:lnTo>
                  <a:lnTo>
                    <a:pt x="81825" y="2165"/>
                  </a:lnTo>
                  <a:lnTo>
                    <a:pt x="81796" y="2161"/>
                  </a:lnTo>
                  <a:lnTo>
                    <a:pt x="452" y="13076"/>
                  </a:lnTo>
                  <a:lnTo>
                    <a:pt x="452" y="12563"/>
                  </a:lnTo>
                  <a:cubicBezTo>
                    <a:pt x="4866" y="11935"/>
                    <a:pt x="78203" y="1002"/>
                    <a:pt x="81852" y="459"/>
                  </a:cubicBezTo>
                  <a:close/>
                  <a:moveTo>
                    <a:pt x="81851" y="0"/>
                  </a:moveTo>
                  <a:lnTo>
                    <a:pt x="81818" y="6"/>
                  </a:lnTo>
                  <a:cubicBezTo>
                    <a:pt x="81009" y="126"/>
                    <a:pt x="926" y="12065"/>
                    <a:pt x="203" y="12142"/>
                  </a:cubicBezTo>
                  <a:lnTo>
                    <a:pt x="0" y="12161"/>
                  </a:lnTo>
                  <a:lnTo>
                    <a:pt x="0" y="13594"/>
                  </a:lnTo>
                  <a:lnTo>
                    <a:pt x="81798" y="2618"/>
                  </a:lnTo>
                  <a:lnTo>
                    <a:pt x="215195" y="19699"/>
                  </a:lnTo>
                  <a:lnTo>
                    <a:pt x="215450" y="19732"/>
                  </a:lnTo>
                  <a:lnTo>
                    <a:pt x="215450" y="18482"/>
                  </a:lnTo>
                  <a:lnTo>
                    <a:pt x="81882" y="6"/>
                  </a:lnTo>
                  <a:lnTo>
                    <a:pt x="8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62"/>
            <p:cNvSpPr/>
            <p:nvPr/>
          </p:nvSpPr>
          <p:spPr>
            <a:xfrm>
              <a:off x="1103575" y="3836250"/>
              <a:ext cx="5352725" cy="455050"/>
            </a:xfrm>
            <a:custGeom>
              <a:avLst/>
              <a:gdLst/>
              <a:ahLst/>
              <a:cxnLst/>
              <a:rect l="l" t="t" r="r" b="b"/>
              <a:pathLst>
                <a:path w="214109" h="18202" extrusionOk="0">
                  <a:moveTo>
                    <a:pt x="81127" y="383"/>
                  </a:moveTo>
                  <a:lnTo>
                    <a:pt x="213728" y="17365"/>
                  </a:lnTo>
                  <a:lnTo>
                    <a:pt x="213728" y="17773"/>
                  </a:lnTo>
                  <a:lnTo>
                    <a:pt x="81049" y="2149"/>
                  </a:lnTo>
                  <a:lnTo>
                    <a:pt x="379" y="11793"/>
                  </a:lnTo>
                  <a:lnTo>
                    <a:pt x="379" y="11212"/>
                  </a:lnTo>
                  <a:cubicBezTo>
                    <a:pt x="4441" y="10687"/>
                    <a:pt x="77594" y="858"/>
                    <a:pt x="81127" y="383"/>
                  </a:cubicBezTo>
                  <a:close/>
                  <a:moveTo>
                    <a:pt x="81125" y="1"/>
                  </a:moveTo>
                  <a:lnTo>
                    <a:pt x="81100" y="5"/>
                  </a:lnTo>
                  <a:cubicBezTo>
                    <a:pt x="80298" y="112"/>
                    <a:pt x="848" y="10788"/>
                    <a:pt x="171" y="10857"/>
                  </a:cubicBezTo>
                  <a:lnTo>
                    <a:pt x="0" y="10874"/>
                  </a:lnTo>
                  <a:lnTo>
                    <a:pt x="0" y="12223"/>
                  </a:lnTo>
                  <a:lnTo>
                    <a:pt x="81050" y="2529"/>
                  </a:lnTo>
                  <a:lnTo>
                    <a:pt x="213895" y="18176"/>
                  </a:lnTo>
                  <a:lnTo>
                    <a:pt x="214108" y="18202"/>
                  </a:lnTo>
                  <a:lnTo>
                    <a:pt x="214108" y="17031"/>
                  </a:lnTo>
                  <a:lnTo>
                    <a:pt x="81149" y="5"/>
                  </a:lnTo>
                  <a:lnTo>
                    <a:pt x="81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62"/>
            <p:cNvSpPr/>
            <p:nvPr/>
          </p:nvSpPr>
          <p:spPr>
            <a:xfrm>
              <a:off x="1136600" y="3890075"/>
              <a:ext cx="5286625" cy="416525"/>
            </a:xfrm>
            <a:custGeom>
              <a:avLst/>
              <a:gdLst/>
              <a:ahLst/>
              <a:cxnLst/>
              <a:rect l="l" t="t" r="r" b="b"/>
              <a:pathLst>
                <a:path w="211465" h="16661" extrusionOk="0">
                  <a:moveTo>
                    <a:pt x="79705" y="372"/>
                  </a:moveTo>
                  <a:lnTo>
                    <a:pt x="211089" y="15837"/>
                  </a:lnTo>
                  <a:lnTo>
                    <a:pt x="211089" y="16241"/>
                  </a:lnTo>
                  <a:lnTo>
                    <a:pt x="79654" y="2120"/>
                  </a:lnTo>
                  <a:lnTo>
                    <a:pt x="376" y="10444"/>
                  </a:lnTo>
                  <a:lnTo>
                    <a:pt x="376" y="9868"/>
                  </a:lnTo>
                  <a:cubicBezTo>
                    <a:pt x="4387" y="9399"/>
                    <a:pt x="76604" y="748"/>
                    <a:pt x="79705" y="372"/>
                  </a:cubicBezTo>
                  <a:close/>
                  <a:moveTo>
                    <a:pt x="79704" y="0"/>
                  </a:moveTo>
                  <a:cubicBezTo>
                    <a:pt x="78916" y="94"/>
                    <a:pt x="840" y="9446"/>
                    <a:pt x="170" y="9514"/>
                  </a:cubicBezTo>
                  <a:lnTo>
                    <a:pt x="1" y="9529"/>
                  </a:lnTo>
                  <a:lnTo>
                    <a:pt x="1" y="10861"/>
                  </a:lnTo>
                  <a:lnTo>
                    <a:pt x="79654" y="2492"/>
                  </a:lnTo>
                  <a:lnTo>
                    <a:pt x="211257" y="16638"/>
                  </a:lnTo>
                  <a:lnTo>
                    <a:pt x="211464" y="16660"/>
                  </a:lnTo>
                  <a:lnTo>
                    <a:pt x="211464" y="15506"/>
                  </a:lnTo>
                  <a:lnTo>
                    <a:pt x="797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62"/>
            <p:cNvSpPr/>
            <p:nvPr/>
          </p:nvSpPr>
          <p:spPr>
            <a:xfrm>
              <a:off x="1216075" y="3943075"/>
              <a:ext cx="5207150" cy="448650"/>
            </a:xfrm>
            <a:custGeom>
              <a:avLst/>
              <a:gdLst/>
              <a:ahLst/>
              <a:cxnLst/>
              <a:rect l="l" t="t" r="r" b="b"/>
              <a:pathLst>
                <a:path w="208286" h="17946" extrusionOk="0">
                  <a:moveTo>
                    <a:pt x="76475" y="372"/>
                  </a:moveTo>
                  <a:lnTo>
                    <a:pt x="207912" y="14499"/>
                  </a:lnTo>
                  <a:lnTo>
                    <a:pt x="207912" y="17530"/>
                  </a:lnTo>
                  <a:lnTo>
                    <a:pt x="76180" y="4117"/>
                  </a:lnTo>
                  <a:lnTo>
                    <a:pt x="374" y="12794"/>
                  </a:lnTo>
                  <a:lnTo>
                    <a:pt x="374" y="8367"/>
                  </a:lnTo>
                  <a:lnTo>
                    <a:pt x="76475" y="372"/>
                  </a:lnTo>
                  <a:close/>
                  <a:moveTo>
                    <a:pt x="76475" y="1"/>
                  </a:moveTo>
                  <a:lnTo>
                    <a:pt x="168" y="8011"/>
                  </a:lnTo>
                  <a:lnTo>
                    <a:pt x="1" y="8029"/>
                  </a:lnTo>
                  <a:lnTo>
                    <a:pt x="1" y="13214"/>
                  </a:lnTo>
                  <a:lnTo>
                    <a:pt x="76183" y="4491"/>
                  </a:lnTo>
                  <a:lnTo>
                    <a:pt x="208079" y="17925"/>
                  </a:lnTo>
                  <a:lnTo>
                    <a:pt x="208285" y="17945"/>
                  </a:lnTo>
                  <a:lnTo>
                    <a:pt x="208285" y="14162"/>
                  </a:lnTo>
                  <a:lnTo>
                    <a:pt x="76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62"/>
            <p:cNvSpPr/>
            <p:nvPr/>
          </p:nvSpPr>
          <p:spPr>
            <a:xfrm>
              <a:off x="1220400" y="4047675"/>
              <a:ext cx="5198425" cy="341875"/>
            </a:xfrm>
            <a:custGeom>
              <a:avLst/>
              <a:gdLst/>
              <a:ahLst/>
              <a:cxnLst/>
              <a:rect l="l" t="t" r="r" b="b"/>
              <a:pathLst>
                <a:path w="207937" h="13675" extrusionOk="0">
                  <a:moveTo>
                    <a:pt x="76016" y="239"/>
                  </a:moveTo>
                  <a:lnTo>
                    <a:pt x="172756" y="10093"/>
                  </a:lnTo>
                  <a:lnTo>
                    <a:pt x="76015" y="908"/>
                  </a:lnTo>
                  <a:lnTo>
                    <a:pt x="3577" y="8699"/>
                  </a:lnTo>
                  <a:lnTo>
                    <a:pt x="2130" y="8699"/>
                  </a:lnTo>
                  <a:lnTo>
                    <a:pt x="76016" y="239"/>
                  </a:lnTo>
                  <a:close/>
                  <a:moveTo>
                    <a:pt x="76015" y="0"/>
                  </a:moveTo>
                  <a:lnTo>
                    <a:pt x="1" y="8701"/>
                  </a:lnTo>
                  <a:lnTo>
                    <a:pt x="14" y="8941"/>
                  </a:lnTo>
                  <a:lnTo>
                    <a:pt x="3591" y="8940"/>
                  </a:lnTo>
                  <a:lnTo>
                    <a:pt x="76018" y="1147"/>
                  </a:lnTo>
                  <a:lnTo>
                    <a:pt x="207914" y="13674"/>
                  </a:lnTo>
                  <a:lnTo>
                    <a:pt x="207937" y="13434"/>
                  </a:lnTo>
                  <a:lnTo>
                    <a:pt x="76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62"/>
            <p:cNvSpPr/>
            <p:nvPr/>
          </p:nvSpPr>
          <p:spPr>
            <a:xfrm>
              <a:off x="2992125" y="4070325"/>
              <a:ext cx="270875" cy="1068600"/>
            </a:xfrm>
            <a:custGeom>
              <a:avLst/>
              <a:gdLst/>
              <a:ahLst/>
              <a:cxnLst/>
              <a:rect l="l" t="t" r="r" b="b"/>
              <a:pathLst>
                <a:path w="10835" h="42744" extrusionOk="0">
                  <a:moveTo>
                    <a:pt x="5147" y="241"/>
                  </a:moveTo>
                  <a:lnTo>
                    <a:pt x="10592" y="772"/>
                  </a:lnTo>
                  <a:lnTo>
                    <a:pt x="10592" y="2989"/>
                  </a:lnTo>
                  <a:lnTo>
                    <a:pt x="9662" y="2989"/>
                  </a:lnTo>
                  <a:lnTo>
                    <a:pt x="9662" y="42193"/>
                  </a:lnTo>
                  <a:lnTo>
                    <a:pt x="4891" y="42504"/>
                  </a:lnTo>
                  <a:lnTo>
                    <a:pt x="1123" y="42256"/>
                  </a:lnTo>
                  <a:lnTo>
                    <a:pt x="1123" y="2607"/>
                  </a:lnTo>
                  <a:lnTo>
                    <a:pt x="243" y="2607"/>
                  </a:lnTo>
                  <a:lnTo>
                    <a:pt x="243" y="771"/>
                  </a:lnTo>
                  <a:lnTo>
                    <a:pt x="5147" y="241"/>
                  </a:lnTo>
                  <a:close/>
                  <a:moveTo>
                    <a:pt x="5146" y="1"/>
                  </a:moveTo>
                  <a:lnTo>
                    <a:pt x="1" y="554"/>
                  </a:lnTo>
                  <a:lnTo>
                    <a:pt x="1" y="2849"/>
                  </a:lnTo>
                  <a:lnTo>
                    <a:pt x="882" y="2849"/>
                  </a:lnTo>
                  <a:lnTo>
                    <a:pt x="882" y="42482"/>
                  </a:lnTo>
                  <a:lnTo>
                    <a:pt x="4891" y="42744"/>
                  </a:lnTo>
                  <a:lnTo>
                    <a:pt x="9790" y="42426"/>
                  </a:lnTo>
                  <a:lnTo>
                    <a:pt x="9904" y="42419"/>
                  </a:lnTo>
                  <a:lnTo>
                    <a:pt x="9904" y="3231"/>
                  </a:lnTo>
                  <a:lnTo>
                    <a:pt x="10834" y="3231"/>
                  </a:lnTo>
                  <a:lnTo>
                    <a:pt x="10834" y="553"/>
                  </a:lnTo>
                  <a:lnTo>
                    <a:pt x="51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62"/>
            <p:cNvSpPr/>
            <p:nvPr/>
          </p:nvSpPr>
          <p:spPr>
            <a:xfrm>
              <a:off x="1248450" y="4180050"/>
              <a:ext cx="1991425" cy="163575"/>
            </a:xfrm>
            <a:custGeom>
              <a:avLst/>
              <a:gdLst/>
              <a:ahLst/>
              <a:cxnLst/>
              <a:rect l="l" t="t" r="r" b="b"/>
              <a:pathLst>
                <a:path w="79657" h="6543" extrusionOk="0">
                  <a:moveTo>
                    <a:pt x="74897" y="1"/>
                  </a:moveTo>
                  <a:lnTo>
                    <a:pt x="113" y="6301"/>
                  </a:lnTo>
                  <a:cubicBezTo>
                    <a:pt x="48" y="6306"/>
                    <a:pt x="0" y="6361"/>
                    <a:pt x="3" y="6426"/>
                  </a:cubicBezTo>
                  <a:cubicBezTo>
                    <a:pt x="6" y="6491"/>
                    <a:pt x="58" y="6541"/>
                    <a:pt x="123" y="6542"/>
                  </a:cubicBezTo>
                  <a:cubicBezTo>
                    <a:pt x="126" y="6542"/>
                    <a:pt x="130" y="6541"/>
                    <a:pt x="134" y="6541"/>
                  </a:cubicBezTo>
                  <a:lnTo>
                    <a:pt x="74897" y="243"/>
                  </a:lnTo>
                  <a:lnTo>
                    <a:pt x="79520" y="624"/>
                  </a:lnTo>
                  <a:cubicBezTo>
                    <a:pt x="79521" y="624"/>
                    <a:pt x="79522" y="624"/>
                    <a:pt x="79523" y="624"/>
                  </a:cubicBezTo>
                  <a:cubicBezTo>
                    <a:pt x="79593" y="624"/>
                    <a:pt x="79646" y="579"/>
                    <a:pt x="79651" y="513"/>
                  </a:cubicBezTo>
                  <a:cubicBezTo>
                    <a:pt x="79656" y="447"/>
                    <a:pt x="79607" y="389"/>
                    <a:pt x="79541" y="383"/>
                  </a:cubicBezTo>
                  <a:lnTo>
                    <a:pt x="74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62"/>
            <p:cNvSpPr/>
            <p:nvPr/>
          </p:nvSpPr>
          <p:spPr>
            <a:xfrm>
              <a:off x="1248450" y="4206025"/>
              <a:ext cx="1991425" cy="155075"/>
            </a:xfrm>
            <a:custGeom>
              <a:avLst/>
              <a:gdLst/>
              <a:ahLst/>
              <a:cxnLst/>
              <a:rect l="l" t="t" r="r" b="b"/>
              <a:pathLst>
                <a:path w="79657" h="6203" extrusionOk="0">
                  <a:moveTo>
                    <a:pt x="74897" y="0"/>
                  </a:moveTo>
                  <a:lnTo>
                    <a:pt x="113" y="5961"/>
                  </a:lnTo>
                  <a:cubicBezTo>
                    <a:pt x="49" y="5967"/>
                    <a:pt x="0" y="6021"/>
                    <a:pt x="3" y="6086"/>
                  </a:cubicBezTo>
                  <a:cubicBezTo>
                    <a:pt x="6" y="6151"/>
                    <a:pt x="58" y="6201"/>
                    <a:pt x="123" y="6202"/>
                  </a:cubicBezTo>
                  <a:cubicBezTo>
                    <a:pt x="126" y="6202"/>
                    <a:pt x="129" y="6201"/>
                    <a:pt x="132" y="6201"/>
                  </a:cubicBezTo>
                  <a:lnTo>
                    <a:pt x="74896" y="242"/>
                  </a:lnTo>
                  <a:lnTo>
                    <a:pt x="79520" y="624"/>
                  </a:lnTo>
                  <a:cubicBezTo>
                    <a:pt x="79523" y="624"/>
                    <a:pt x="79527" y="624"/>
                    <a:pt x="79530" y="624"/>
                  </a:cubicBezTo>
                  <a:cubicBezTo>
                    <a:pt x="79592" y="624"/>
                    <a:pt x="79646" y="577"/>
                    <a:pt x="79651" y="513"/>
                  </a:cubicBezTo>
                  <a:cubicBezTo>
                    <a:pt x="79656" y="447"/>
                    <a:pt x="79606" y="389"/>
                    <a:pt x="79540" y="384"/>
                  </a:cubicBezTo>
                  <a:lnTo>
                    <a:pt x="74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62"/>
            <p:cNvSpPr/>
            <p:nvPr/>
          </p:nvSpPr>
          <p:spPr>
            <a:xfrm>
              <a:off x="3014275" y="5037050"/>
              <a:ext cx="225350" cy="6050"/>
            </a:xfrm>
            <a:custGeom>
              <a:avLst/>
              <a:gdLst/>
              <a:ahLst/>
              <a:cxnLst/>
              <a:rect l="l" t="t" r="r" b="b"/>
              <a:pathLst>
                <a:path w="9014" h="242" extrusionOk="0">
                  <a:moveTo>
                    <a:pt x="117" y="0"/>
                  </a:moveTo>
                  <a:cubicBezTo>
                    <a:pt x="52" y="3"/>
                    <a:pt x="0" y="56"/>
                    <a:pt x="0" y="120"/>
                  </a:cubicBezTo>
                  <a:cubicBezTo>
                    <a:pt x="0" y="186"/>
                    <a:pt x="52" y="239"/>
                    <a:pt x="117" y="242"/>
                  </a:cubicBezTo>
                  <a:lnTo>
                    <a:pt x="8896" y="242"/>
                  </a:lnTo>
                  <a:cubicBezTo>
                    <a:pt x="8962" y="239"/>
                    <a:pt x="9014" y="186"/>
                    <a:pt x="9014" y="120"/>
                  </a:cubicBezTo>
                  <a:cubicBezTo>
                    <a:pt x="9014" y="56"/>
                    <a:pt x="8962" y="3"/>
                    <a:pt x="8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62"/>
            <p:cNvSpPr/>
            <p:nvPr/>
          </p:nvSpPr>
          <p:spPr>
            <a:xfrm>
              <a:off x="3118025" y="4205925"/>
              <a:ext cx="6175" cy="837175"/>
            </a:xfrm>
            <a:custGeom>
              <a:avLst/>
              <a:gdLst/>
              <a:ahLst/>
              <a:cxnLst/>
              <a:rect l="l" t="t" r="r" b="b"/>
              <a:pathLst>
                <a:path w="247" h="33487" extrusionOk="0">
                  <a:moveTo>
                    <a:pt x="123" y="0"/>
                  </a:moveTo>
                  <a:cubicBezTo>
                    <a:pt x="55" y="0"/>
                    <a:pt x="0" y="57"/>
                    <a:pt x="3" y="125"/>
                  </a:cubicBezTo>
                  <a:lnTo>
                    <a:pt x="3" y="33365"/>
                  </a:lnTo>
                  <a:cubicBezTo>
                    <a:pt x="2" y="33433"/>
                    <a:pt x="56" y="33487"/>
                    <a:pt x="123" y="33487"/>
                  </a:cubicBezTo>
                  <a:cubicBezTo>
                    <a:pt x="191" y="33487"/>
                    <a:pt x="243" y="33433"/>
                    <a:pt x="243" y="33365"/>
                  </a:cubicBezTo>
                  <a:lnTo>
                    <a:pt x="243" y="125"/>
                  </a:lnTo>
                  <a:cubicBezTo>
                    <a:pt x="246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62"/>
            <p:cNvSpPr/>
            <p:nvPr/>
          </p:nvSpPr>
          <p:spPr>
            <a:xfrm>
              <a:off x="1241350" y="4265025"/>
              <a:ext cx="1778825" cy="851650"/>
            </a:xfrm>
            <a:custGeom>
              <a:avLst/>
              <a:gdLst/>
              <a:ahLst/>
              <a:cxnLst/>
              <a:rect l="l" t="t" r="r" b="b"/>
              <a:pathLst>
                <a:path w="71153" h="34066" extrusionOk="0">
                  <a:moveTo>
                    <a:pt x="123" y="0"/>
                  </a:moveTo>
                  <a:cubicBezTo>
                    <a:pt x="56" y="0"/>
                    <a:pt x="0" y="57"/>
                    <a:pt x="3" y="126"/>
                  </a:cubicBezTo>
                  <a:lnTo>
                    <a:pt x="3" y="31963"/>
                  </a:lnTo>
                  <a:lnTo>
                    <a:pt x="71030" y="34065"/>
                  </a:lnTo>
                  <a:lnTo>
                    <a:pt x="71034" y="34065"/>
                  </a:lnTo>
                  <a:cubicBezTo>
                    <a:pt x="71098" y="34064"/>
                    <a:pt x="71151" y="34011"/>
                    <a:pt x="71151" y="33947"/>
                  </a:cubicBezTo>
                  <a:cubicBezTo>
                    <a:pt x="71152" y="33882"/>
                    <a:pt x="71102" y="33828"/>
                    <a:pt x="71037" y="33824"/>
                  </a:cubicBezTo>
                  <a:lnTo>
                    <a:pt x="245" y="31728"/>
                  </a:ln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62"/>
            <p:cNvSpPr/>
            <p:nvPr/>
          </p:nvSpPr>
          <p:spPr>
            <a:xfrm>
              <a:off x="2502975" y="4116350"/>
              <a:ext cx="73975" cy="998775"/>
            </a:xfrm>
            <a:custGeom>
              <a:avLst/>
              <a:gdLst/>
              <a:ahLst/>
              <a:cxnLst/>
              <a:rect l="l" t="t" r="r" b="b"/>
              <a:pathLst>
                <a:path w="2959" h="39951" extrusionOk="0">
                  <a:moveTo>
                    <a:pt x="622" y="284"/>
                  </a:moveTo>
                  <a:lnTo>
                    <a:pt x="2717" y="733"/>
                  </a:lnTo>
                  <a:lnTo>
                    <a:pt x="2717" y="39276"/>
                  </a:lnTo>
                  <a:lnTo>
                    <a:pt x="1431" y="39635"/>
                  </a:lnTo>
                  <a:lnTo>
                    <a:pt x="1431" y="3266"/>
                  </a:lnTo>
                  <a:lnTo>
                    <a:pt x="1407" y="3233"/>
                  </a:lnTo>
                  <a:cubicBezTo>
                    <a:pt x="1395" y="3217"/>
                    <a:pt x="292" y="1719"/>
                    <a:pt x="622" y="284"/>
                  </a:cubicBezTo>
                  <a:close/>
                  <a:moveTo>
                    <a:pt x="449" y="0"/>
                  </a:moveTo>
                  <a:lnTo>
                    <a:pt x="418" y="108"/>
                  </a:lnTo>
                  <a:cubicBezTo>
                    <a:pt x="0" y="1588"/>
                    <a:pt x="1014" y="3097"/>
                    <a:pt x="1189" y="3344"/>
                  </a:cubicBezTo>
                  <a:lnTo>
                    <a:pt x="1189" y="39950"/>
                  </a:lnTo>
                  <a:lnTo>
                    <a:pt x="2959" y="39459"/>
                  </a:lnTo>
                  <a:lnTo>
                    <a:pt x="2959" y="536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62"/>
            <p:cNvSpPr/>
            <p:nvPr/>
          </p:nvSpPr>
          <p:spPr>
            <a:xfrm>
              <a:off x="2417050" y="4128100"/>
              <a:ext cx="121750" cy="986100"/>
            </a:xfrm>
            <a:custGeom>
              <a:avLst/>
              <a:gdLst/>
              <a:ahLst/>
              <a:cxnLst/>
              <a:rect l="l" t="t" r="r" b="b"/>
              <a:pathLst>
                <a:path w="4870" h="39444" extrusionOk="0">
                  <a:moveTo>
                    <a:pt x="536" y="0"/>
                  </a:moveTo>
                  <a:cubicBezTo>
                    <a:pt x="483" y="0"/>
                    <a:pt x="434" y="35"/>
                    <a:pt x="419" y="88"/>
                  </a:cubicBezTo>
                  <a:cubicBezTo>
                    <a:pt x="1" y="1567"/>
                    <a:pt x="1014" y="3076"/>
                    <a:pt x="1190" y="3325"/>
                  </a:cubicBezTo>
                  <a:lnTo>
                    <a:pt x="1190" y="39261"/>
                  </a:lnTo>
                  <a:lnTo>
                    <a:pt x="4741" y="39442"/>
                  </a:lnTo>
                  <a:lnTo>
                    <a:pt x="4748" y="39442"/>
                  </a:lnTo>
                  <a:lnTo>
                    <a:pt x="4747" y="39443"/>
                  </a:lnTo>
                  <a:cubicBezTo>
                    <a:pt x="4813" y="39443"/>
                    <a:pt x="4865" y="39390"/>
                    <a:pt x="4868" y="39326"/>
                  </a:cubicBezTo>
                  <a:cubicBezTo>
                    <a:pt x="4869" y="39260"/>
                    <a:pt x="4818" y="39206"/>
                    <a:pt x="4753" y="39202"/>
                  </a:cubicBezTo>
                  <a:lnTo>
                    <a:pt x="1431" y="39031"/>
                  </a:lnTo>
                  <a:lnTo>
                    <a:pt x="1431" y="3245"/>
                  </a:lnTo>
                  <a:lnTo>
                    <a:pt x="1408" y="3214"/>
                  </a:lnTo>
                  <a:cubicBezTo>
                    <a:pt x="1396" y="3198"/>
                    <a:pt x="236" y="1624"/>
                    <a:pt x="651" y="154"/>
                  </a:cubicBezTo>
                  <a:cubicBezTo>
                    <a:pt x="669" y="90"/>
                    <a:pt x="632" y="23"/>
                    <a:pt x="567" y="4"/>
                  </a:cubicBezTo>
                  <a:cubicBezTo>
                    <a:pt x="557" y="2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62"/>
            <p:cNvSpPr/>
            <p:nvPr/>
          </p:nvSpPr>
          <p:spPr>
            <a:xfrm>
              <a:off x="2005650" y="4168300"/>
              <a:ext cx="72425" cy="933150"/>
            </a:xfrm>
            <a:custGeom>
              <a:avLst/>
              <a:gdLst/>
              <a:ahLst/>
              <a:cxnLst/>
              <a:rect l="l" t="t" r="r" b="b"/>
              <a:pathLst>
                <a:path w="2897" h="37326" extrusionOk="0">
                  <a:moveTo>
                    <a:pt x="695" y="419"/>
                  </a:moveTo>
                  <a:lnTo>
                    <a:pt x="2538" y="812"/>
                  </a:lnTo>
                  <a:lnTo>
                    <a:pt x="2538" y="36559"/>
                  </a:lnTo>
                  <a:lnTo>
                    <a:pt x="1467" y="36856"/>
                  </a:lnTo>
                  <a:lnTo>
                    <a:pt x="1467" y="3153"/>
                  </a:lnTo>
                  <a:lnTo>
                    <a:pt x="1467" y="3092"/>
                  </a:lnTo>
                  <a:lnTo>
                    <a:pt x="1431" y="3046"/>
                  </a:lnTo>
                  <a:cubicBezTo>
                    <a:pt x="1420" y="3031"/>
                    <a:pt x="439" y="1705"/>
                    <a:pt x="695" y="419"/>
                  </a:cubicBezTo>
                  <a:close/>
                  <a:moveTo>
                    <a:pt x="436" y="0"/>
                  </a:moveTo>
                  <a:lnTo>
                    <a:pt x="390" y="160"/>
                  </a:lnTo>
                  <a:cubicBezTo>
                    <a:pt x="0" y="1533"/>
                    <a:pt x="910" y="2927"/>
                    <a:pt x="1110" y="3210"/>
                  </a:cubicBezTo>
                  <a:lnTo>
                    <a:pt x="1110" y="37325"/>
                  </a:lnTo>
                  <a:lnTo>
                    <a:pt x="2896" y="36832"/>
                  </a:lnTo>
                  <a:lnTo>
                    <a:pt x="2896" y="52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62"/>
            <p:cNvSpPr/>
            <p:nvPr/>
          </p:nvSpPr>
          <p:spPr>
            <a:xfrm>
              <a:off x="1945625" y="4181550"/>
              <a:ext cx="96800" cy="918500"/>
            </a:xfrm>
            <a:custGeom>
              <a:avLst/>
              <a:gdLst/>
              <a:ahLst/>
              <a:cxnLst/>
              <a:rect l="l" t="t" r="r" b="b"/>
              <a:pathLst>
                <a:path w="3872" h="36740" extrusionOk="0">
                  <a:moveTo>
                    <a:pt x="560" y="0"/>
                  </a:moveTo>
                  <a:cubicBezTo>
                    <a:pt x="483" y="0"/>
                    <a:pt x="412" y="52"/>
                    <a:pt x="391" y="130"/>
                  </a:cubicBezTo>
                  <a:cubicBezTo>
                    <a:pt x="0" y="1504"/>
                    <a:pt x="912" y="2898"/>
                    <a:pt x="1110" y="3181"/>
                  </a:cubicBezTo>
                  <a:lnTo>
                    <a:pt x="1110" y="36653"/>
                  </a:lnTo>
                  <a:lnTo>
                    <a:pt x="3683" y="36740"/>
                  </a:lnTo>
                  <a:lnTo>
                    <a:pt x="3689" y="36740"/>
                  </a:lnTo>
                  <a:cubicBezTo>
                    <a:pt x="3690" y="36740"/>
                    <a:pt x="3691" y="36740"/>
                    <a:pt x="3692" y="36740"/>
                  </a:cubicBezTo>
                  <a:cubicBezTo>
                    <a:pt x="3788" y="36740"/>
                    <a:pt x="3869" y="36661"/>
                    <a:pt x="3870" y="36564"/>
                  </a:cubicBezTo>
                  <a:cubicBezTo>
                    <a:pt x="3872" y="36465"/>
                    <a:pt x="3794" y="36384"/>
                    <a:pt x="3695" y="36383"/>
                  </a:cubicBezTo>
                  <a:lnTo>
                    <a:pt x="1467" y="36306"/>
                  </a:lnTo>
                  <a:lnTo>
                    <a:pt x="1467" y="3122"/>
                  </a:lnTo>
                  <a:lnTo>
                    <a:pt x="1467" y="3063"/>
                  </a:lnTo>
                  <a:lnTo>
                    <a:pt x="1431" y="3015"/>
                  </a:lnTo>
                  <a:cubicBezTo>
                    <a:pt x="1421" y="3001"/>
                    <a:pt x="356" y="1561"/>
                    <a:pt x="735" y="228"/>
                  </a:cubicBezTo>
                  <a:cubicBezTo>
                    <a:pt x="761" y="134"/>
                    <a:pt x="707" y="35"/>
                    <a:pt x="612" y="8"/>
                  </a:cubicBezTo>
                  <a:cubicBezTo>
                    <a:pt x="595" y="3"/>
                    <a:pt x="577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62"/>
            <p:cNvSpPr/>
            <p:nvPr/>
          </p:nvSpPr>
          <p:spPr>
            <a:xfrm>
              <a:off x="1589275" y="4219825"/>
              <a:ext cx="60400" cy="869600"/>
            </a:xfrm>
            <a:custGeom>
              <a:avLst/>
              <a:gdLst/>
              <a:ahLst/>
              <a:cxnLst/>
              <a:rect l="l" t="t" r="r" b="b"/>
              <a:pathLst>
                <a:path w="2416" h="34784" extrusionOk="0">
                  <a:moveTo>
                    <a:pt x="604" y="372"/>
                  </a:moveTo>
                  <a:lnTo>
                    <a:pt x="2091" y="626"/>
                  </a:lnTo>
                  <a:lnTo>
                    <a:pt x="2091" y="34045"/>
                  </a:lnTo>
                  <a:lnTo>
                    <a:pt x="1237" y="34331"/>
                  </a:lnTo>
                  <a:lnTo>
                    <a:pt x="1237" y="2841"/>
                  </a:lnTo>
                  <a:lnTo>
                    <a:pt x="1205" y="2798"/>
                  </a:lnTo>
                  <a:cubicBezTo>
                    <a:pt x="1197" y="2786"/>
                    <a:pt x="382" y="1660"/>
                    <a:pt x="604" y="372"/>
                  </a:cubicBezTo>
                  <a:close/>
                  <a:moveTo>
                    <a:pt x="353" y="1"/>
                  </a:moveTo>
                  <a:lnTo>
                    <a:pt x="319" y="150"/>
                  </a:lnTo>
                  <a:cubicBezTo>
                    <a:pt x="0" y="1506"/>
                    <a:pt x="746" y="2699"/>
                    <a:pt x="913" y="2946"/>
                  </a:cubicBezTo>
                  <a:lnTo>
                    <a:pt x="913" y="34783"/>
                  </a:lnTo>
                  <a:lnTo>
                    <a:pt x="2416" y="34277"/>
                  </a:lnTo>
                  <a:lnTo>
                    <a:pt x="2416" y="352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62"/>
            <p:cNvSpPr/>
            <p:nvPr/>
          </p:nvSpPr>
          <p:spPr>
            <a:xfrm>
              <a:off x="1539725" y="4227025"/>
              <a:ext cx="80525" cy="860775"/>
            </a:xfrm>
            <a:custGeom>
              <a:avLst/>
              <a:gdLst/>
              <a:ahLst/>
              <a:cxnLst/>
              <a:rect l="l" t="t" r="r" b="b"/>
              <a:pathLst>
                <a:path w="3221" h="34431" extrusionOk="0">
                  <a:moveTo>
                    <a:pt x="479" y="0"/>
                  </a:moveTo>
                  <a:cubicBezTo>
                    <a:pt x="406" y="0"/>
                    <a:pt x="339" y="50"/>
                    <a:pt x="321" y="125"/>
                  </a:cubicBezTo>
                  <a:cubicBezTo>
                    <a:pt x="0" y="1495"/>
                    <a:pt x="764" y="2892"/>
                    <a:pt x="916" y="3151"/>
                  </a:cubicBezTo>
                  <a:lnTo>
                    <a:pt x="916" y="34343"/>
                  </a:lnTo>
                  <a:lnTo>
                    <a:pt x="3051" y="34431"/>
                  </a:lnTo>
                  <a:lnTo>
                    <a:pt x="3056" y="34431"/>
                  </a:lnTo>
                  <a:cubicBezTo>
                    <a:pt x="3145" y="34431"/>
                    <a:pt x="3216" y="34361"/>
                    <a:pt x="3218" y="34272"/>
                  </a:cubicBezTo>
                  <a:cubicBezTo>
                    <a:pt x="3220" y="34185"/>
                    <a:pt x="3152" y="34111"/>
                    <a:pt x="3063" y="34107"/>
                  </a:cubicBezTo>
                  <a:lnTo>
                    <a:pt x="1240" y="34032"/>
                  </a:lnTo>
                  <a:lnTo>
                    <a:pt x="1240" y="3059"/>
                  </a:lnTo>
                  <a:lnTo>
                    <a:pt x="1216" y="3020"/>
                  </a:lnTo>
                  <a:cubicBezTo>
                    <a:pt x="1208" y="3005"/>
                    <a:pt x="320" y="1552"/>
                    <a:pt x="637" y="200"/>
                  </a:cubicBezTo>
                  <a:cubicBezTo>
                    <a:pt x="658" y="113"/>
                    <a:pt x="604" y="26"/>
                    <a:pt x="517" y="5"/>
                  </a:cubicBezTo>
                  <a:cubicBezTo>
                    <a:pt x="504" y="2"/>
                    <a:pt x="491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62"/>
            <p:cNvSpPr/>
            <p:nvPr/>
          </p:nvSpPr>
          <p:spPr>
            <a:xfrm>
              <a:off x="1262925" y="4260150"/>
              <a:ext cx="53800" cy="815175"/>
            </a:xfrm>
            <a:custGeom>
              <a:avLst/>
              <a:gdLst/>
              <a:ahLst/>
              <a:cxnLst/>
              <a:rect l="l" t="t" r="r" b="b"/>
              <a:pathLst>
                <a:path w="2152" h="32607" extrusionOk="0">
                  <a:moveTo>
                    <a:pt x="440" y="169"/>
                  </a:moveTo>
                  <a:lnTo>
                    <a:pt x="2002" y="367"/>
                  </a:lnTo>
                  <a:lnTo>
                    <a:pt x="2002" y="32068"/>
                  </a:lnTo>
                  <a:lnTo>
                    <a:pt x="1024" y="32396"/>
                  </a:lnTo>
                  <a:lnTo>
                    <a:pt x="1024" y="2630"/>
                  </a:lnTo>
                  <a:lnTo>
                    <a:pt x="1010" y="2612"/>
                  </a:lnTo>
                  <a:cubicBezTo>
                    <a:pt x="1002" y="2600"/>
                    <a:pt x="172" y="1464"/>
                    <a:pt x="440" y="169"/>
                  </a:cubicBezTo>
                  <a:close/>
                  <a:moveTo>
                    <a:pt x="322" y="1"/>
                  </a:moveTo>
                  <a:lnTo>
                    <a:pt x="307" y="67"/>
                  </a:lnTo>
                  <a:cubicBezTo>
                    <a:pt x="0" y="1376"/>
                    <a:pt x="753" y="2509"/>
                    <a:pt x="873" y="2680"/>
                  </a:cubicBezTo>
                  <a:lnTo>
                    <a:pt x="873" y="32606"/>
                  </a:lnTo>
                  <a:lnTo>
                    <a:pt x="2151" y="32178"/>
                  </a:lnTo>
                  <a:lnTo>
                    <a:pt x="2151" y="232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62"/>
            <p:cNvSpPr/>
            <p:nvPr/>
          </p:nvSpPr>
          <p:spPr>
            <a:xfrm>
              <a:off x="1215425" y="4267700"/>
              <a:ext cx="71300" cy="806900"/>
            </a:xfrm>
            <a:custGeom>
              <a:avLst/>
              <a:gdLst/>
              <a:ahLst/>
              <a:cxnLst/>
              <a:rect l="l" t="t" r="r" b="b"/>
              <a:pathLst>
                <a:path w="2852" h="32276" extrusionOk="0">
                  <a:moveTo>
                    <a:pt x="309" y="0"/>
                  </a:moveTo>
                  <a:cubicBezTo>
                    <a:pt x="0" y="1320"/>
                    <a:pt x="772" y="2673"/>
                    <a:pt x="880" y="2854"/>
                  </a:cubicBezTo>
                  <a:lnTo>
                    <a:pt x="880" y="32193"/>
                  </a:lnTo>
                  <a:lnTo>
                    <a:pt x="2846" y="32275"/>
                  </a:lnTo>
                  <a:lnTo>
                    <a:pt x="2851" y="32123"/>
                  </a:lnTo>
                  <a:lnTo>
                    <a:pt x="1031" y="32048"/>
                  </a:lnTo>
                  <a:lnTo>
                    <a:pt x="1031" y="2811"/>
                  </a:lnTo>
                  <a:lnTo>
                    <a:pt x="1020" y="2792"/>
                  </a:lnTo>
                  <a:cubicBezTo>
                    <a:pt x="1011" y="2779"/>
                    <a:pt x="145" y="1362"/>
                    <a:pt x="456" y="35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62"/>
            <p:cNvSpPr/>
            <p:nvPr/>
          </p:nvSpPr>
          <p:spPr>
            <a:xfrm>
              <a:off x="1239300" y="5014125"/>
              <a:ext cx="1334650" cy="21850"/>
            </a:xfrm>
            <a:custGeom>
              <a:avLst/>
              <a:gdLst/>
              <a:ahLst/>
              <a:cxnLst/>
              <a:rect l="l" t="t" r="r" b="b"/>
              <a:pathLst>
                <a:path w="53386" h="874" extrusionOk="0">
                  <a:moveTo>
                    <a:pt x="2" y="0"/>
                  </a:moveTo>
                  <a:lnTo>
                    <a:pt x="0" y="151"/>
                  </a:lnTo>
                  <a:lnTo>
                    <a:pt x="53384" y="874"/>
                  </a:lnTo>
                  <a:lnTo>
                    <a:pt x="53385" y="72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62"/>
            <p:cNvSpPr/>
            <p:nvPr/>
          </p:nvSpPr>
          <p:spPr>
            <a:xfrm>
              <a:off x="3233525" y="4189625"/>
              <a:ext cx="2301600" cy="201900"/>
            </a:xfrm>
            <a:custGeom>
              <a:avLst/>
              <a:gdLst/>
              <a:ahLst/>
              <a:cxnLst/>
              <a:rect l="l" t="t" r="r" b="b"/>
              <a:pathLst>
                <a:path w="92064" h="8076" extrusionOk="0">
                  <a:moveTo>
                    <a:pt x="134" y="1"/>
                  </a:moveTo>
                  <a:cubicBezTo>
                    <a:pt x="62" y="1"/>
                    <a:pt x="13" y="46"/>
                    <a:pt x="6" y="111"/>
                  </a:cubicBezTo>
                  <a:cubicBezTo>
                    <a:pt x="1" y="177"/>
                    <a:pt x="50" y="235"/>
                    <a:pt x="117" y="241"/>
                  </a:cubicBezTo>
                  <a:lnTo>
                    <a:pt x="91931" y="8075"/>
                  </a:lnTo>
                  <a:lnTo>
                    <a:pt x="91941" y="8075"/>
                  </a:lnTo>
                  <a:cubicBezTo>
                    <a:pt x="92005" y="8075"/>
                    <a:pt x="92058" y="8024"/>
                    <a:pt x="92061" y="7959"/>
                  </a:cubicBezTo>
                  <a:cubicBezTo>
                    <a:pt x="92064" y="7896"/>
                    <a:pt x="92015" y="7840"/>
                    <a:pt x="91951" y="7834"/>
                  </a:cubicBezTo>
                  <a:lnTo>
                    <a:pt x="137" y="1"/>
                  </a:lnTo>
                  <a:cubicBezTo>
                    <a:pt x="136" y="1"/>
                    <a:pt x="135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62"/>
            <p:cNvSpPr/>
            <p:nvPr/>
          </p:nvSpPr>
          <p:spPr>
            <a:xfrm>
              <a:off x="5917975" y="4418650"/>
              <a:ext cx="503625" cy="48525"/>
            </a:xfrm>
            <a:custGeom>
              <a:avLst/>
              <a:gdLst/>
              <a:ahLst/>
              <a:cxnLst/>
              <a:rect l="l" t="t" r="r" b="b"/>
              <a:pathLst>
                <a:path w="20145" h="1941" extrusionOk="0">
                  <a:moveTo>
                    <a:pt x="131" y="0"/>
                  </a:moveTo>
                  <a:cubicBezTo>
                    <a:pt x="68" y="0"/>
                    <a:pt x="14" y="47"/>
                    <a:pt x="6" y="111"/>
                  </a:cubicBezTo>
                  <a:cubicBezTo>
                    <a:pt x="1" y="177"/>
                    <a:pt x="49" y="236"/>
                    <a:pt x="117" y="242"/>
                  </a:cubicBezTo>
                  <a:lnTo>
                    <a:pt x="20013" y="1939"/>
                  </a:lnTo>
                  <a:lnTo>
                    <a:pt x="20022" y="1939"/>
                  </a:lnTo>
                  <a:lnTo>
                    <a:pt x="20022" y="1940"/>
                  </a:lnTo>
                  <a:cubicBezTo>
                    <a:pt x="20087" y="1939"/>
                    <a:pt x="20139" y="1889"/>
                    <a:pt x="20142" y="1824"/>
                  </a:cubicBezTo>
                  <a:cubicBezTo>
                    <a:pt x="20145" y="1759"/>
                    <a:pt x="20096" y="1704"/>
                    <a:pt x="20032" y="1698"/>
                  </a:cubicBezTo>
                  <a:lnTo>
                    <a:pt x="137" y="0"/>
                  </a:lnTo>
                  <a:cubicBezTo>
                    <a:pt x="135" y="0"/>
                    <a:pt x="133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62"/>
            <p:cNvSpPr/>
            <p:nvPr/>
          </p:nvSpPr>
          <p:spPr>
            <a:xfrm>
              <a:off x="3233525" y="4215600"/>
              <a:ext cx="2301675" cy="195775"/>
            </a:xfrm>
            <a:custGeom>
              <a:avLst/>
              <a:gdLst/>
              <a:ahLst/>
              <a:cxnLst/>
              <a:rect l="l" t="t" r="r" b="b"/>
              <a:pathLst>
                <a:path w="92067" h="7831" extrusionOk="0">
                  <a:moveTo>
                    <a:pt x="137" y="1"/>
                  </a:moveTo>
                  <a:cubicBezTo>
                    <a:pt x="63" y="3"/>
                    <a:pt x="13" y="44"/>
                    <a:pt x="6" y="110"/>
                  </a:cubicBezTo>
                  <a:cubicBezTo>
                    <a:pt x="1" y="176"/>
                    <a:pt x="51" y="236"/>
                    <a:pt x="117" y="241"/>
                  </a:cubicBezTo>
                  <a:lnTo>
                    <a:pt x="91934" y="7830"/>
                  </a:lnTo>
                  <a:lnTo>
                    <a:pt x="91945" y="7830"/>
                  </a:lnTo>
                  <a:cubicBezTo>
                    <a:pt x="92008" y="7830"/>
                    <a:pt x="92061" y="7779"/>
                    <a:pt x="92064" y="7714"/>
                  </a:cubicBezTo>
                  <a:cubicBezTo>
                    <a:pt x="92066" y="7651"/>
                    <a:pt x="92019" y="7595"/>
                    <a:pt x="91954" y="759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62"/>
            <p:cNvSpPr/>
            <p:nvPr/>
          </p:nvSpPr>
          <p:spPr>
            <a:xfrm>
              <a:off x="5917975" y="4437475"/>
              <a:ext cx="503625" cy="47175"/>
            </a:xfrm>
            <a:custGeom>
              <a:avLst/>
              <a:gdLst/>
              <a:ahLst/>
              <a:cxnLst/>
              <a:rect l="l" t="t" r="r" b="b"/>
              <a:pathLst>
                <a:path w="20145" h="1887" extrusionOk="0">
                  <a:moveTo>
                    <a:pt x="137" y="1"/>
                  </a:moveTo>
                  <a:cubicBezTo>
                    <a:pt x="59" y="1"/>
                    <a:pt x="11" y="44"/>
                    <a:pt x="6" y="110"/>
                  </a:cubicBezTo>
                  <a:cubicBezTo>
                    <a:pt x="1" y="178"/>
                    <a:pt x="49" y="236"/>
                    <a:pt x="117" y="241"/>
                  </a:cubicBezTo>
                  <a:lnTo>
                    <a:pt x="20013" y="1886"/>
                  </a:lnTo>
                  <a:lnTo>
                    <a:pt x="20022" y="1886"/>
                  </a:lnTo>
                  <a:cubicBezTo>
                    <a:pt x="20087" y="1886"/>
                    <a:pt x="20139" y="1834"/>
                    <a:pt x="20142" y="1770"/>
                  </a:cubicBezTo>
                  <a:cubicBezTo>
                    <a:pt x="20145" y="1706"/>
                    <a:pt x="20096" y="1651"/>
                    <a:pt x="20032" y="1646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62"/>
            <p:cNvSpPr/>
            <p:nvPr/>
          </p:nvSpPr>
          <p:spPr>
            <a:xfrm>
              <a:off x="3235875" y="4383600"/>
              <a:ext cx="3185700" cy="733075"/>
            </a:xfrm>
            <a:custGeom>
              <a:avLst/>
              <a:gdLst/>
              <a:ahLst/>
              <a:cxnLst/>
              <a:rect l="l" t="t" r="r" b="b"/>
              <a:pathLst>
                <a:path w="127428" h="29323" extrusionOk="0">
                  <a:moveTo>
                    <a:pt x="127306" y="1"/>
                  </a:moveTo>
                  <a:cubicBezTo>
                    <a:pt x="127241" y="1"/>
                    <a:pt x="127188" y="52"/>
                    <a:pt x="127186" y="118"/>
                  </a:cubicBezTo>
                  <a:lnTo>
                    <a:pt x="127186" y="24584"/>
                  </a:lnTo>
                  <a:lnTo>
                    <a:pt x="117" y="29081"/>
                  </a:lnTo>
                  <a:cubicBezTo>
                    <a:pt x="51" y="29085"/>
                    <a:pt x="1" y="29139"/>
                    <a:pt x="2" y="29204"/>
                  </a:cubicBezTo>
                  <a:cubicBezTo>
                    <a:pt x="3" y="29270"/>
                    <a:pt x="56" y="29321"/>
                    <a:pt x="121" y="29322"/>
                  </a:cubicBezTo>
                  <a:lnTo>
                    <a:pt x="125" y="29322"/>
                  </a:lnTo>
                  <a:lnTo>
                    <a:pt x="127311" y="24821"/>
                  </a:lnTo>
                  <a:lnTo>
                    <a:pt x="127427" y="24817"/>
                  </a:lnTo>
                  <a:lnTo>
                    <a:pt x="127427" y="118"/>
                  </a:lnTo>
                  <a:cubicBezTo>
                    <a:pt x="127425" y="52"/>
                    <a:pt x="127372" y="1"/>
                    <a:pt x="127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62"/>
            <p:cNvSpPr/>
            <p:nvPr/>
          </p:nvSpPr>
          <p:spPr>
            <a:xfrm>
              <a:off x="3947750" y="4135950"/>
              <a:ext cx="77325" cy="973250"/>
            </a:xfrm>
            <a:custGeom>
              <a:avLst/>
              <a:gdLst/>
              <a:ahLst/>
              <a:cxnLst/>
              <a:rect l="l" t="t" r="r" b="b"/>
              <a:pathLst>
                <a:path w="3093" h="38930" extrusionOk="0">
                  <a:moveTo>
                    <a:pt x="2352" y="438"/>
                  </a:moveTo>
                  <a:lnTo>
                    <a:pt x="2352" y="438"/>
                  </a:lnTo>
                  <a:cubicBezTo>
                    <a:pt x="2629" y="1789"/>
                    <a:pt x="1578" y="3185"/>
                    <a:pt x="1568" y="3200"/>
                  </a:cubicBezTo>
                  <a:lnTo>
                    <a:pt x="1528" y="3249"/>
                  </a:lnTo>
                  <a:lnTo>
                    <a:pt x="1528" y="38434"/>
                  </a:lnTo>
                  <a:lnTo>
                    <a:pt x="380" y="38120"/>
                  </a:lnTo>
                  <a:lnTo>
                    <a:pt x="380" y="812"/>
                  </a:lnTo>
                  <a:lnTo>
                    <a:pt x="2352" y="438"/>
                  </a:lnTo>
                  <a:close/>
                  <a:moveTo>
                    <a:pt x="2627" y="1"/>
                  </a:moveTo>
                  <a:lnTo>
                    <a:pt x="1" y="498"/>
                  </a:lnTo>
                  <a:lnTo>
                    <a:pt x="1" y="38411"/>
                  </a:lnTo>
                  <a:lnTo>
                    <a:pt x="1907" y="38930"/>
                  </a:lnTo>
                  <a:lnTo>
                    <a:pt x="1907" y="38930"/>
                  </a:lnTo>
                  <a:lnTo>
                    <a:pt x="1906" y="3375"/>
                  </a:lnTo>
                  <a:cubicBezTo>
                    <a:pt x="2120" y="3076"/>
                    <a:pt x="3092" y="1610"/>
                    <a:pt x="2675" y="166"/>
                  </a:cubicBezTo>
                  <a:lnTo>
                    <a:pt x="2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62"/>
            <p:cNvSpPr/>
            <p:nvPr/>
          </p:nvSpPr>
          <p:spPr>
            <a:xfrm>
              <a:off x="3985825" y="4137325"/>
              <a:ext cx="124875" cy="970400"/>
            </a:xfrm>
            <a:custGeom>
              <a:avLst/>
              <a:gdLst/>
              <a:ahLst/>
              <a:cxnLst/>
              <a:rect l="l" t="t" r="r" b="b"/>
              <a:pathLst>
                <a:path w="4995" h="38816" extrusionOk="0">
                  <a:moveTo>
                    <a:pt x="4394" y="1"/>
                  </a:moveTo>
                  <a:cubicBezTo>
                    <a:pt x="4376" y="1"/>
                    <a:pt x="4359" y="3"/>
                    <a:pt x="4341" y="8"/>
                  </a:cubicBezTo>
                  <a:cubicBezTo>
                    <a:pt x="4245" y="36"/>
                    <a:pt x="4187" y="132"/>
                    <a:pt x="4208" y="230"/>
                  </a:cubicBezTo>
                  <a:cubicBezTo>
                    <a:pt x="4618" y="1644"/>
                    <a:pt x="3479" y="3583"/>
                    <a:pt x="3468" y="3602"/>
                  </a:cubicBezTo>
                  <a:lnTo>
                    <a:pt x="3440" y="3647"/>
                  </a:lnTo>
                  <a:lnTo>
                    <a:pt x="3440" y="38275"/>
                  </a:lnTo>
                  <a:lnTo>
                    <a:pt x="185" y="38437"/>
                  </a:lnTo>
                  <a:cubicBezTo>
                    <a:pt x="82" y="38441"/>
                    <a:pt x="1" y="38527"/>
                    <a:pt x="4" y="38632"/>
                  </a:cubicBezTo>
                  <a:cubicBezTo>
                    <a:pt x="6" y="38734"/>
                    <a:pt x="89" y="38815"/>
                    <a:pt x="193" y="38815"/>
                  </a:cubicBezTo>
                  <a:cubicBezTo>
                    <a:pt x="194" y="38815"/>
                    <a:pt x="194" y="38815"/>
                    <a:pt x="195" y="38815"/>
                  </a:cubicBezTo>
                  <a:lnTo>
                    <a:pt x="203" y="38815"/>
                  </a:lnTo>
                  <a:lnTo>
                    <a:pt x="3818" y="38636"/>
                  </a:lnTo>
                  <a:lnTo>
                    <a:pt x="3818" y="3750"/>
                  </a:lnTo>
                  <a:cubicBezTo>
                    <a:pt x="4002" y="3429"/>
                    <a:pt x="4994" y="1586"/>
                    <a:pt x="4571" y="126"/>
                  </a:cubicBezTo>
                  <a:cubicBezTo>
                    <a:pt x="4544" y="49"/>
                    <a:pt x="4471" y="1"/>
                    <a:pt x="4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62"/>
            <p:cNvSpPr/>
            <p:nvPr/>
          </p:nvSpPr>
          <p:spPr>
            <a:xfrm>
              <a:off x="4603300" y="4205150"/>
              <a:ext cx="71475" cy="877400"/>
            </a:xfrm>
            <a:custGeom>
              <a:avLst/>
              <a:gdLst/>
              <a:ahLst/>
              <a:cxnLst/>
              <a:rect l="l" t="t" r="r" b="b"/>
              <a:pathLst>
                <a:path w="2859" h="35096" extrusionOk="0">
                  <a:moveTo>
                    <a:pt x="2172" y="379"/>
                  </a:moveTo>
                  <a:cubicBezTo>
                    <a:pt x="2437" y="1592"/>
                    <a:pt x="1479" y="2765"/>
                    <a:pt x="1469" y="2777"/>
                  </a:cubicBezTo>
                  <a:lnTo>
                    <a:pt x="1429" y="2826"/>
                  </a:lnTo>
                  <a:lnTo>
                    <a:pt x="1429" y="34642"/>
                  </a:lnTo>
                  <a:lnTo>
                    <a:pt x="348" y="34358"/>
                  </a:lnTo>
                  <a:lnTo>
                    <a:pt x="348" y="576"/>
                  </a:lnTo>
                  <a:lnTo>
                    <a:pt x="2172" y="379"/>
                  </a:lnTo>
                  <a:close/>
                  <a:moveTo>
                    <a:pt x="2428" y="1"/>
                  </a:moveTo>
                  <a:lnTo>
                    <a:pt x="1" y="263"/>
                  </a:lnTo>
                  <a:lnTo>
                    <a:pt x="1" y="34626"/>
                  </a:lnTo>
                  <a:lnTo>
                    <a:pt x="1778" y="35096"/>
                  </a:lnTo>
                  <a:lnTo>
                    <a:pt x="1778" y="2949"/>
                  </a:lnTo>
                  <a:cubicBezTo>
                    <a:pt x="1984" y="2683"/>
                    <a:pt x="2859" y="1445"/>
                    <a:pt x="2470" y="140"/>
                  </a:cubicBezTo>
                  <a:lnTo>
                    <a:pt x="24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62"/>
            <p:cNvSpPr/>
            <p:nvPr/>
          </p:nvSpPr>
          <p:spPr>
            <a:xfrm>
              <a:off x="4638900" y="4209125"/>
              <a:ext cx="95925" cy="872150"/>
            </a:xfrm>
            <a:custGeom>
              <a:avLst/>
              <a:gdLst/>
              <a:ahLst/>
              <a:cxnLst/>
              <a:rect l="l" t="t" r="r" b="b"/>
              <a:pathLst>
                <a:path w="3837" h="34886" extrusionOk="0">
                  <a:moveTo>
                    <a:pt x="3280" y="1"/>
                  </a:moveTo>
                  <a:cubicBezTo>
                    <a:pt x="3263" y="1"/>
                    <a:pt x="3246" y="3"/>
                    <a:pt x="3229" y="8"/>
                  </a:cubicBezTo>
                  <a:cubicBezTo>
                    <a:pt x="3135" y="36"/>
                    <a:pt x="3082" y="137"/>
                    <a:pt x="3113" y="229"/>
                  </a:cubicBezTo>
                  <a:cubicBezTo>
                    <a:pt x="3490" y="1494"/>
                    <a:pt x="2452" y="2857"/>
                    <a:pt x="2441" y="2870"/>
                  </a:cubicBezTo>
                  <a:lnTo>
                    <a:pt x="2406" y="2918"/>
                  </a:lnTo>
                  <a:lnTo>
                    <a:pt x="2406" y="34464"/>
                  </a:lnTo>
                  <a:lnTo>
                    <a:pt x="174" y="34536"/>
                  </a:lnTo>
                  <a:cubicBezTo>
                    <a:pt x="78" y="34538"/>
                    <a:pt x="1" y="34617"/>
                    <a:pt x="2" y="34713"/>
                  </a:cubicBezTo>
                  <a:cubicBezTo>
                    <a:pt x="4" y="34809"/>
                    <a:pt x="82" y="34885"/>
                    <a:pt x="177" y="34885"/>
                  </a:cubicBezTo>
                  <a:cubicBezTo>
                    <a:pt x="178" y="34885"/>
                    <a:pt x="179" y="34885"/>
                    <a:pt x="179" y="34885"/>
                  </a:cubicBezTo>
                  <a:cubicBezTo>
                    <a:pt x="180" y="34885"/>
                    <a:pt x="182" y="34884"/>
                    <a:pt x="183" y="34884"/>
                  </a:cubicBezTo>
                  <a:cubicBezTo>
                    <a:pt x="184" y="34884"/>
                    <a:pt x="184" y="34885"/>
                    <a:pt x="185" y="34885"/>
                  </a:cubicBezTo>
                  <a:lnTo>
                    <a:pt x="2753" y="34802"/>
                  </a:lnTo>
                  <a:lnTo>
                    <a:pt x="2753" y="3036"/>
                  </a:lnTo>
                  <a:cubicBezTo>
                    <a:pt x="2951" y="2762"/>
                    <a:pt x="3837" y="1439"/>
                    <a:pt x="3447" y="130"/>
                  </a:cubicBezTo>
                  <a:cubicBezTo>
                    <a:pt x="3426" y="52"/>
                    <a:pt x="3356" y="1"/>
                    <a:pt x="3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62"/>
            <p:cNvSpPr/>
            <p:nvPr/>
          </p:nvSpPr>
          <p:spPr>
            <a:xfrm>
              <a:off x="5079525" y="4253575"/>
              <a:ext cx="60100" cy="813025"/>
            </a:xfrm>
            <a:custGeom>
              <a:avLst/>
              <a:gdLst/>
              <a:ahLst/>
              <a:cxnLst/>
              <a:rect l="l" t="t" r="r" b="b"/>
              <a:pathLst>
                <a:path w="2404" h="32521" extrusionOk="0">
                  <a:moveTo>
                    <a:pt x="1809" y="327"/>
                  </a:moveTo>
                  <a:lnTo>
                    <a:pt x="1809" y="327"/>
                  </a:lnTo>
                  <a:cubicBezTo>
                    <a:pt x="2037" y="1534"/>
                    <a:pt x="1229" y="2418"/>
                    <a:pt x="1221" y="2427"/>
                  </a:cubicBezTo>
                  <a:lnTo>
                    <a:pt x="1178" y="2473"/>
                  </a:lnTo>
                  <a:lnTo>
                    <a:pt x="1178" y="32086"/>
                  </a:lnTo>
                  <a:lnTo>
                    <a:pt x="318" y="31811"/>
                  </a:lnTo>
                  <a:lnTo>
                    <a:pt x="318" y="388"/>
                  </a:lnTo>
                  <a:lnTo>
                    <a:pt x="1809" y="327"/>
                  </a:lnTo>
                  <a:close/>
                  <a:moveTo>
                    <a:pt x="2059" y="1"/>
                  </a:moveTo>
                  <a:lnTo>
                    <a:pt x="1" y="84"/>
                  </a:lnTo>
                  <a:lnTo>
                    <a:pt x="1" y="32041"/>
                  </a:lnTo>
                  <a:lnTo>
                    <a:pt x="1496" y="32520"/>
                  </a:lnTo>
                  <a:lnTo>
                    <a:pt x="1495" y="2595"/>
                  </a:lnTo>
                  <a:cubicBezTo>
                    <a:pt x="1685" y="2370"/>
                    <a:pt x="2404" y="1409"/>
                    <a:pt x="2089" y="127"/>
                  </a:cubicBezTo>
                  <a:lnTo>
                    <a:pt x="2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62"/>
            <p:cNvSpPr/>
            <p:nvPr/>
          </p:nvSpPr>
          <p:spPr>
            <a:xfrm>
              <a:off x="5108950" y="4254525"/>
              <a:ext cx="80225" cy="810625"/>
            </a:xfrm>
            <a:custGeom>
              <a:avLst/>
              <a:gdLst/>
              <a:ahLst/>
              <a:cxnLst/>
              <a:rect l="l" t="t" r="r" b="b"/>
              <a:pathLst>
                <a:path w="3209" h="32425" extrusionOk="0">
                  <a:moveTo>
                    <a:pt x="2737" y="1"/>
                  </a:moveTo>
                  <a:cubicBezTo>
                    <a:pt x="2724" y="1"/>
                    <a:pt x="2712" y="2"/>
                    <a:pt x="2699" y="5"/>
                  </a:cubicBezTo>
                  <a:cubicBezTo>
                    <a:pt x="2613" y="26"/>
                    <a:pt x="2560" y="114"/>
                    <a:pt x="2584" y="199"/>
                  </a:cubicBezTo>
                  <a:cubicBezTo>
                    <a:pt x="2897" y="1477"/>
                    <a:pt x="2025" y="2566"/>
                    <a:pt x="2016" y="2576"/>
                  </a:cubicBezTo>
                  <a:lnTo>
                    <a:pt x="1980" y="2620"/>
                  </a:lnTo>
                  <a:lnTo>
                    <a:pt x="1980" y="32034"/>
                  </a:lnTo>
                  <a:lnTo>
                    <a:pt x="154" y="32107"/>
                  </a:lnTo>
                  <a:cubicBezTo>
                    <a:pt x="67" y="32111"/>
                    <a:pt x="1" y="32182"/>
                    <a:pt x="2" y="32268"/>
                  </a:cubicBezTo>
                  <a:cubicBezTo>
                    <a:pt x="3" y="32354"/>
                    <a:pt x="73" y="32423"/>
                    <a:pt x="159" y="32424"/>
                  </a:cubicBezTo>
                  <a:cubicBezTo>
                    <a:pt x="162" y="32424"/>
                    <a:pt x="165" y="32423"/>
                    <a:pt x="166" y="32423"/>
                  </a:cubicBezTo>
                  <a:lnTo>
                    <a:pt x="2297" y="32340"/>
                  </a:lnTo>
                  <a:lnTo>
                    <a:pt x="2297" y="2731"/>
                  </a:lnTo>
                  <a:cubicBezTo>
                    <a:pt x="2474" y="2496"/>
                    <a:pt x="3209" y="1416"/>
                    <a:pt x="2892" y="124"/>
                  </a:cubicBezTo>
                  <a:cubicBezTo>
                    <a:pt x="2875" y="50"/>
                    <a:pt x="2809" y="1"/>
                    <a:pt x="2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62"/>
            <p:cNvSpPr/>
            <p:nvPr/>
          </p:nvSpPr>
          <p:spPr>
            <a:xfrm>
              <a:off x="5921075" y="4969125"/>
              <a:ext cx="497525" cy="14600"/>
            </a:xfrm>
            <a:custGeom>
              <a:avLst/>
              <a:gdLst/>
              <a:ahLst/>
              <a:cxnLst/>
              <a:rect l="l" t="t" r="r" b="b"/>
              <a:pathLst>
                <a:path w="19901" h="584" extrusionOk="0">
                  <a:moveTo>
                    <a:pt x="19897" y="1"/>
                  </a:moveTo>
                  <a:lnTo>
                    <a:pt x="1" y="433"/>
                  </a:lnTo>
                  <a:lnTo>
                    <a:pt x="5" y="583"/>
                  </a:lnTo>
                  <a:lnTo>
                    <a:pt x="19900" y="151"/>
                  </a:lnTo>
                  <a:lnTo>
                    <a:pt x="19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62"/>
            <p:cNvSpPr/>
            <p:nvPr/>
          </p:nvSpPr>
          <p:spPr>
            <a:xfrm>
              <a:off x="3236650" y="4988350"/>
              <a:ext cx="2295525" cy="53625"/>
            </a:xfrm>
            <a:custGeom>
              <a:avLst/>
              <a:gdLst/>
              <a:ahLst/>
              <a:cxnLst/>
              <a:rect l="l" t="t" r="r" b="b"/>
              <a:pathLst>
                <a:path w="91821" h="2145" extrusionOk="0">
                  <a:moveTo>
                    <a:pt x="91817" y="1"/>
                  </a:moveTo>
                  <a:lnTo>
                    <a:pt x="0" y="1993"/>
                  </a:lnTo>
                  <a:lnTo>
                    <a:pt x="4" y="2145"/>
                  </a:lnTo>
                  <a:lnTo>
                    <a:pt x="91821" y="153"/>
                  </a:lnTo>
                  <a:lnTo>
                    <a:pt x="918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62"/>
            <p:cNvSpPr/>
            <p:nvPr/>
          </p:nvSpPr>
          <p:spPr>
            <a:xfrm>
              <a:off x="1147225" y="715000"/>
              <a:ext cx="5186375" cy="2192250"/>
            </a:xfrm>
            <a:custGeom>
              <a:avLst/>
              <a:gdLst/>
              <a:ahLst/>
              <a:cxnLst/>
              <a:rect l="l" t="t" r="r" b="b"/>
              <a:pathLst>
                <a:path w="207455" h="87690" extrusionOk="0">
                  <a:moveTo>
                    <a:pt x="78957" y="500"/>
                  </a:moveTo>
                  <a:lnTo>
                    <a:pt x="207003" y="85888"/>
                  </a:lnTo>
                  <a:lnTo>
                    <a:pt x="207003" y="87042"/>
                  </a:lnTo>
                  <a:lnTo>
                    <a:pt x="79069" y="2512"/>
                  </a:lnTo>
                  <a:cubicBezTo>
                    <a:pt x="79032" y="2488"/>
                    <a:pt x="78988" y="2475"/>
                    <a:pt x="78943" y="2475"/>
                  </a:cubicBezTo>
                  <a:cubicBezTo>
                    <a:pt x="78898" y="2475"/>
                    <a:pt x="78855" y="2488"/>
                    <a:pt x="78818" y="2513"/>
                  </a:cubicBezTo>
                  <a:lnTo>
                    <a:pt x="453" y="55478"/>
                  </a:lnTo>
                  <a:lnTo>
                    <a:pt x="453" y="54302"/>
                  </a:lnTo>
                  <a:lnTo>
                    <a:pt x="78957" y="500"/>
                  </a:lnTo>
                  <a:close/>
                  <a:moveTo>
                    <a:pt x="78955" y="0"/>
                  </a:moveTo>
                  <a:cubicBezTo>
                    <a:pt x="78910" y="0"/>
                    <a:pt x="78866" y="13"/>
                    <a:pt x="78827" y="40"/>
                  </a:cubicBezTo>
                  <a:lnTo>
                    <a:pt x="100" y="53996"/>
                  </a:lnTo>
                  <a:cubicBezTo>
                    <a:pt x="38" y="54038"/>
                    <a:pt x="1" y="54108"/>
                    <a:pt x="1" y="54183"/>
                  </a:cubicBezTo>
                  <a:lnTo>
                    <a:pt x="1" y="55905"/>
                  </a:lnTo>
                  <a:cubicBezTo>
                    <a:pt x="1" y="56038"/>
                    <a:pt x="110" y="56132"/>
                    <a:pt x="228" y="56132"/>
                  </a:cubicBezTo>
                  <a:cubicBezTo>
                    <a:pt x="270" y="56132"/>
                    <a:pt x="314" y="56120"/>
                    <a:pt x="354" y="56093"/>
                  </a:cubicBezTo>
                  <a:lnTo>
                    <a:pt x="78946" y="2975"/>
                  </a:lnTo>
                  <a:lnTo>
                    <a:pt x="207105" y="87653"/>
                  </a:lnTo>
                  <a:cubicBezTo>
                    <a:pt x="207142" y="87677"/>
                    <a:pt x="207185" y="87690"/>
                    <a:pt x="207229" y="87690"/>
                  </a:cubicBezTo>
                  <a:cubicBezTo>
                    <a:pt x="207266" y="87690"/>
                    <a:pt x="207303" y="87681"/>
                    <a:pt x="207336" y="87663"/>
                  </a:cubicBezTo>
                  <a:cubicBezTo>
                    <a:pt x="207410" y="87624"/>
                    <a:pt x="207455" y="87547"/>
                    <a:pt x="207455" y="87464"/>
                  </a:cubicBezTo>
                  <a:lnTo>
                    <a:pt x="207455" y="85766"/>
                  </a:lnTo>
                  <a:cubicBezTo>
                    <a:pt x="207455" y="85691"/>
                    <a:pt x="207418" y="85621"/>
                    <a:pt x="207354" y="85578"/>
                  </a:cubicBezTo>
                  <a:lnTo>
                    <a:pt x="79081" y="39"/>
                  </a:lnTo>
                  <a:cubicBezTo>
                    <a:pt x="79043" y="13"/>
                    <a:pt x="78999" y="0"/>
                    <a:pt x="789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62"/>
            <p:cNvSpPr/>
            <p:nvPr/>
          </p:nvSpPr>
          <p:spPr>
            <a:xfrm>
              <a:off x="1149750" y="859150"/>
              <a:ext cx="5181350" cy="2045475"/>
            </a:xfrm>
            <a:custGeom>
              <a:avLst/>
              <a:gdLst/>
              <a:ahLst/>
              <a:cxnLst/>
              <a:rect l="l" t="t" r="r" b="b"/>
              <a:pathLst>
                <a:path w="207254" h="81819" extrusionOk="0">
                  <a:moveTo>
                    <a:pt x="78854" y="0"/>
                  </a:moveTo>
                  <a:lnTo>
                    <a:pt x="2804" y="50019"/>
                  </a:lnTo>
                  <a:lnTo>
                    <a:pt x="126" y="50019"/>
                  </a:lnTo>
                  <a:cubicBezTo>
                    <a:pt x="124" y="50019"/>
                    <a:pt x="123" y="50019"/>
                    <a:pt x="121" y="50019"/>
                  </a:cubicBezTo>
                  <a:cubicBezTo>
                    <a:pt x="55" y="50019"/>
                    <a:pt x="0" y="50072"/>
                    <a:pt x="0" y="50139"/>
                  </a:cubicBezTo>
                  <a:cubicBezTo>
                    <a:pt x="0" y="50207"/>
                    <a:pt x="56" y="50261"/>
                    <a:pt x="123" y="50261"/>
                  </a:cubicBezTo>
                  <a:cubicBezTo>
                    <a:pt x="124" y="50261"/>
                    <a:pt x="125" y="50261"/>
                    <a:pt x="126" y="50261"/>
                  </a:cubicBezTo>
                  <a:lnTo>
                    <a:pt x="2877" y="50261"/>
                  </a:lnTo>
                  <a:lnTo>
                    <a:pt x="78856" y="288"/>
                  </a:lnTo>
                  <a:lnTo>
                    <a:pt x="204687" y="81798"/>
                  </a:lnTo>
                  <a:lnTo>
                    <a:pt x="204717" y="81818"/>
                  </a:lnTo>
                  <a:lnTo>
                    <a:pt x="207128" y="81818"/>
                  </a:lnTo>
                  <a:cubicBezTo>
                    <a:pt x="207129" y="81818"/>
                    <a:pt x="207131" y="81818"/>
                    <a:pt x="207133" y="81818"/>
                  </a:cubicBezTo>
                  <a:cubicBezTo>
                    <a:pt x="207199" y="81818"/>
                    <a:pt x="207253" y="81764"/>
                    <a:pt x="207253" y="81698"/>
                  </a:cubicBezTo>
                  <a:cubicBezTo>
                    <a:pt x="207253" y="81631"/>
                    <a:pt x="207199" y="81576"/>
                    <a:pt x="207133" y="81576"/>
                  </a:cubicBezTo>
                  <a:cubicBezTo>
                    <a:pt x="207131" y="81576"/>
                    <a:pt x="207129" y="81576"/>
                    <a:pt x="207128" y="81576"/>
                  </a:cubicBezTo>
                  <a:lnTo>
                    <a:pt x="204788" y="81576"/>
                  </a:lnTo>
                  <a:lnTo>
                    <a:pt x="78920" y="43"/>
                  </a:lnTo>
                  <a:lnTo>
                    <a:pt x="78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62"/>
            <p:cNvSpPr/>
            <p:nvPr/>
          </p:nvSpPr>
          <p:spPr>
            <a:xfrm>
              <a:off x="3115350" y="856925"/>
              <a:ext cx="11525" cy="2936275"/>
            </a:xfrm>
            <a:custGeom>
              <a:avLst/>
              <a:gdLst/>
              <a:ahLst/>
              <a:cxnLst/>
              <a:rect l="l" t="t" r="r" b="b"/>
              <a:pathLst>
                <a:path w="461" h="117451" extrusionOk="0">
                  <a:moveTo>
                    <a:pt x="230" y="1"/>
                  </a:moveTo>
                  <a:cubicBezTo>
                    <a:pt x="103" y="1"/>
                    <a:pt x="0" y="107"/>
                    <a:pt x="4" y="233"/>
                  </a:cubicBezTo>
                  <a:lnTo>
                    <a:pt x="4" y="117225"/>
                  </a:lnTo>
                  <a:cubicBezTo>
                    <a:pt x="4" y="117349"/>
                    <a:pt x="105" y="117451"/>
                    <a:pt x="230" y="117451"/>
                  </a:cubicBezTo>
                  <a:cubicBezTo>
                    <a:pt x="356" y="117451"/>
                    <a:pt x="458" y="117349"/>
                    <a:pt x="456" y="117224"/>
                  </a:cubicBezTo>
                  <a:lnTo>
                    <a:pt x="456" y="233"/>
                  </a:lnTo>
                  <a:cubicBezTo>
                    <a:pt x="460" y="107"/>
                    <a:pt x="357" y="1"/>
                    <a:pt x="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62"/>
            <p:cNvSpPr/>
            <p:nvPr/>
          </p:nvSpPr>
          <p:spPr>
            <a:xfrm>
              <a:off x="1217725" y="2109700"/>
              <a:ext cx="6075" cy="1966650"/>
            </a:xfrm>
            <a:custGeom>
              <a:avLst/>
              <a:gdLst/>
              <a:ahLst/>
              <a:cxnLst/>
              <a:rect l="l" t="t" r="r" b="b"/>
              <a:pathLst>
                <a:path w="243" h="78666" extrusionOk="0">
                  <a:moveTo>
                    <a:pt x="121" y="1"/>
                  </a:moveTo>
                  <a:cubicBezTo>
                    <a:pt x="56" y="1"/>
                    <a:pt x="3" y="52"/>
                    <a:pt x="1" y="117"/>
                  </a:cubicBezTo>
                  <a:lnTo>
                    <a:pt x="1" y="78546"/>
                  </a:lnTo>
                  <a:cubicBezTo>
                    <a:pt x="1" y="78612"/>
                    <a:pt x="55" y="78666"/>
                    <a:pt x="121" y="78666"/>
                  </a:cubicBezTo>
                  <a:cubicBezTo>
                    <a:pt x="122" y="78666"/>
                    <a:pt x="122" y="78666"/>
                    <a:pt x="123" y="78666"/>
                  </a:cubicBezTo>
                  <a:cubicBezTo>
                    <a:pt x="189" y="78666"/>
                    <a:pt x="242" y="78611"/>
                    <a:pt x="242" y="78546"/>
                  </a:cubicBezTo>
                  <a:lnTo>
                    <a:pt x="242" y="117"/>
                  </a:lnTo>
                  <a:cubicBezTo>
                    <a:pt x="240" y="52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62"/>
            <p:cNvSpPr/>
            <p:nvPr/>
          </p:nvSpPr>
          <p:spPr>
            <a:xfrm>
              <a:off x="6265525" y="2898650"/>
              <a:ext cx="6075" cy="1325625"/>
            </a:xfrm>
            <a:custGeom>
              <a:avLst/>
              <a:gdLst/>
              <a:ahLst/>
              <a:cxnLst/>
              <a:rect l="l" t="t" r="r" b="b"/>
              <a:pathLst>
                <a:path w="243" h="53025" extrusionOk="0">
                  <a:moveTo>
                    <a:pt x="121" y="0"/>
                  </a:moveTo>
                  <a:cubicBezTo>
                    <a:pt x="56" y="0"/>
                    <a:pt x="2" y="52"/>
                    <a:pt x="1" y="118"/>
                  </a:cubicBezTo>
                  <a:lnTo>
                    <a:pt x="1" y="52904"/>
                  </a:lnTo>
                  <a:cubicBezTo>
                    <a:pt x="1" y="52971"/>
                    <a:pt x="55" y="53025"/>
                    <a:pt x="121" y="53025"/>
                  </a:cubicBezTo>
                  <a:cubicBezTo>
                    <a:pt x="189" y="53025"/>
                    <a:pt x="241" y="52971"/>
                    <a:pt x="243" y="52904"/>
                  </a:cubicBezTo>
                  <a:lnTo>
                    <a:pt x="243" y="118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62"/>
            <p:cNvSpPr/>
            <p:nvPr/>
          </p:nvSpPr>
          <p:spPr>
            <a:xfrm>
              <a:off x="1584450" y="1815725"/>
              <a:ext cx="6200" cy="2207025"/>
            </a:xfrm>
            <a:custGeom>
              <a:avLst/>
              <a:gdLst/>
              <a:ahLst/>
              <a:cxnLst/>
              <a:rect l="l" t="t" r="r" b="b"/>
              <a:pathLst>
                <a:path w="248" h="88281" extrusionOk="0">
                  <a:moveTo>
                    <a:pt x="125" y="0"/>
                  </a:moveTo>
                  <a:cubicBezTo>
                    <a:pt x="56" y="0"/>
                    <a:pt x="0" y="57"/>
                    <a:pt x="3" y="125"/>
                  </a:cubicBezTo>
                  <a:lnTo>
                    <a:pt x="3" y="88159"/>
                  </a:lnTo>
                  <a:cubicBezTo>
                    <a:pt x="3" y="88226"/>
                    <a:pt x="57" y="88281"/>
                    <a:pt x="125" y="88281"/>
                  </a:cubicBezTo>
                  <a:cubicBezTo>
                    <a:pt x="191" y="88281"/>
                    <a:pt x="245" y="88226"/>
                    <a:pt x="245" y="88159"/>
                  </a:cubicBezTo>
                  <a:lnTo>
                    <a:pt x="245" y="125"/>
                  </a:lnTo>
                  <a:cubicBezTo>
                    <a:pt x="247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62"/>
            <p:cNvSpPr/>
            <p:nvPr/>
          </p:nvSpPr>
          <p:spPr>
            <a:xfrm>
              <a:off x="1633700" y="1780250"/>
              <a:ext cx="48525" cy="2235200"/>
            </a:xfrm>
            <a:custGeom>
              <a:avLst/>
              <a:gdLst/>
              <a:ahLst/>
              <a:cxnLst/>
              <a:rect l="l" t="t" r="r" b="b"/>
              <a:pathLst>
                <a:path w="1941" h="89408" extrusionOk="0">
                  <a:moveTo>
                    <a:pt x="0" y="0"/>
                  </a:moveTo>
                  <a:lnTo>
                    <a:pt x="0" y="89286"/>
                  </a:lnTo>
                  <a:cubicBezTo>
                    <a:pt x="0" y="89353"/>
                    <a:pt x="55" y="89408"/>
                    <a:pt x="122" y="89408"/>
                  </a:cubicBezTo>
                  <a:cubicBezTo>
                    <a:pt x="188" y="89408"/>
                    <a:pt x="242" y="89353"/>
                    <a:pt x="242" y="89286"/>
                  </a:cubicBezTo>
                  <a:lnTo>
                    <a:pt x="242" y="428"/>
                  </a:lnTo>
                  <a:lnTo>
                    <a:pt x="1696" y="1304"/>
                  </a:lnTo>
                  <a:lnTo>
                    <a:pt x="1696" y="89035"/>
                  </a:lnTo>
                  <a:cubicBezTo>
                    <a:pt x="1693" y="89104"/>
                    <a:pt x="1748" y="89160"/>
                    <a:pt x="1817" y="89160"/>
                  </a:cubicBezTo>
                  <a:cubicBezTo>
                    <a:pt x="1885" y="89160"/>
                    <a:pt x="1940" y="89104"/>
                    <a:pt x="1937" y="89035"/>
                  </a:cubicBezTo>
                  <a:lnTo>
                    <a:pt x="1937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62"/>
            <p:cNvSpPr/>
            <p:nvPr/>
          </p:nvSpPr>
          <p:spPr>
            <a:xfrm>
              <a:off x="1147200" y="2108875"/>
              <a:ext cx="11350" cy="1979400"/>
            </a:xfrm>
            <a:custGeom>
              <a:avLst/>
              <a:gdLst/>
              <a:ahLst/>
              <a:cxnLst/>
              <a:rect l="l" t="t" r="r" b="b"/>
              <a:pathLst>
                <a:path w="454" h="79176" extrusionOk="0">
                  <a:moveTo>
                    <a:pt x="228" y="1"/>
                  </a:moveTo>
                  <a:cubicBezTo>
                    <a:pt x="102" y="1"/>
                    <a:pt x="1" y="101"/>
                    <a:pt x="1" y="227"/>
                  </a:cubicBezTo>
                  <a:lnTo>
                    <a:pt x="1" y="78950"/>
                  </a:lnTo>
                  <a:cubicBezTo>
                    <a:pt x="1" y="79074"/>
                    <a:pt x="102" y="79176"/>
                    <a:pt x="228" y="79176"/>
                  </a:cubicBezTo>
                  <a:cubicBezTo>
                    <a:pt x="352" y="79176"/>
                    <a:pt x="454" y="79074"/>
                    <a:pt x="454" y="78950"/>
                  </a:cubicBezTo>
                  <a:lnTo>
                    <a:pt x="454" y="227"/>
                  </a:lnTo>
                  <a:cubicBezTo>
                    <a:pt x="454" y="101"/>
                    <a:pt x="352" y="1"/>
                    <a:pt x="2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62"/>
            <p:cNvSpPr/>
            <p:nvPr/>
          </p:nvSpPr>
          <p:spPr>
            <a:xfrm>
              <a:off x="1199025" y="2076950"/>
              <a:ext cx="48525" cy="2002075"/>
            </a:xfrm>
            <a:custGeom>
              <a:avLst/>
              <a:gdLst/>
              <a:ahLst/>
              <a:cxnLst/>
              <a:rect l="l" t="t" r="r" b="b"/>
              <a:pathLst>
                <a:path w="1941" h="80083" extrusionOk="0">
                  <a:moveTo>
                    <a:pt x="2" y="0"/>
                  </a:moveTo>
                  <a:lnTo>
                    <a:pt x="2" y="79963"/>
                  </a:lnTo>
                  <a:cubicBezTo>
                    <a:pt x="1" y="80029"/>
                    <a:pt x="55" y="80083"/>
                    <a:pt x="122" y="80083"/>
                  </a:cubicBezTo>
                  <a:cubicBezTo>
                    <a:pt x="188" y="80083"/>
                    <a:pt x="243" y="80029"/>
                    <a:pt x="243" y="79963"/>
                  </a:cubicBezTo>
                  <a:lnTo>
                    <a:pt x="243" y="348"/>
                  </a:lnTo>
                  <a:lnTo>
                    <a:pt x="1696" y="888"/>
                  </a:lnTo>
                  <a:lnTo>
                    <a:pt x="1696" y="79552"/>
                  </a:lnTo>
                  <a:cubicBezTo>
                    <a:pt x="1693" y="79619"/>
                    <a:pt x="1749" y="79676"/>
                    <a:pt x="1816" y="79676"/>
                  </a:cubicBezTo>
                  <a:cubicBezTo>
                    <a:pt x="1885" y="79676"/>
                    <a:pt x="1940" y="79619"/>
                    <a:pt x="1938" y="79552"/>
                  </a:cubicBezTo>
                  <a:lnTo>
                    <a:pt x="1938" y="72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62"/>
            <p:cNvSpPr/>
            <p:nvPr/>
          </p:nvSpPr>
          <p:spPr>
            <a:xfrm>
              <a:off x="1978350" y="1543875"/>
              <a:ext cx="11100" cy="2422350"/>
            </a:xfrm>
            <a:custGeom>
              <a:avLst/>
              <a:gdLst/>
              <a:ahLst/>
              <a:cxnLst/>
              <a:rect l="l" t="t" r="r" b="b"/>
              <a:pathLst>
                <a:path w="444" h="96894" extrusionOk="0">
                  <a:moveTo>
                    <a:pt x="221" y="0"/>
                  </a:moveTo>
                  <a:cubicBezTo>
                    <a:pt x="98" y="0"/>
                    <a:pt x="1" y="102"/>
                    <a:pt x="3" y="225"/>
                  </a:cubicBezTo>
                  <a:lnTo>
                    <a:pt x="3" y="96674"/>
                  </a:lnTo>
                  <a:cubicBezTo>
                    <a:pt x="3" y="96796"/>
                    <a:pt x="101" y="96894"/>
                    <a:pt x="221" y="96894"/>
                  </a:cubicBezTo>
                  <a:cubicBezTo>
                    <a:pt x="343" y="96894"/>
                    <a:pt x="441" y="96795"/>
                    <a:pt x="441" y="96674"/>
                  </a:cubicBezTo>
                  <a:lnTo>
                    <a:pt x="441" y="225"/>
                  </a:lnTo>
                  <a:cubicBezTo>
                    <a:pt x="443" y="102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62"/>
            <p:cNvSpPr/>
            <p:nvPr/>
          </p:nvSpPr>
          <p:spPr>
            <a:xfrm>
              <a:off x="2042475" y="1499275"/>
              <a:ext cx="66075" cy="2457375"/>
            </a:xfrm>
            <a:custGeom>
              <a:avLst/>
              <a:gdLst/>
              <a:ahLst/>
              <a:cxnLst/>
              <a:rect l="l" t="t" r="r" b="b"/>
              <a:pathLst>
                <a:path w="2643" h="98295" extrusionOk="0">
                  <a:moveTo>
                    <a:pt x="0" y="1"/>
                  </a:moveTo>
                  <a:lnTo>
                    <a:pt x="0" y="98077"/>
                  </a:lnTo>
                  <a:cubicBezTo>
                    <a:pt x="0" y="98197"/>
                    <a:pt x="98" y="98295"/>
                    <a:pt x="218" y="98295"/>
                  </a:cubicBezTo>
                  <a:cubicBezTo>
                    <a:pt x="338" y="98295"/>
                    <a:pt x="436" y="98197"/>
                    <a:pt x="436" y="98077"/>
                  </a:cubicBezTo>
                  <a:lnTo>
                    <a:pt x="436" y="673"/>
                  </a:lnTo>
                  <a:lnTo>
                    <a:pt x="2205" y="1465"/>
                  </a:lnTo>
                  <a:lnTo>
                    <a:pt x="2205" y="97746"/>
                  </a:lnTo>
                  <a:cubicBezTo>
                    <a:pt x="2205" y="97867"/>
                    <a:pt x="2303" y="97964"/>
                    <a:pt x="2425" y="97964"/>
                  </a:cubicBezTo>
                  <a:cubicBezTo>
                    <a:pt x="2545" y="97964"/>
                    <a:pt x="2643" y="97867"/>
                    <a:pt x="2643" y="97746"/>
                  </a:cubicBezTo>
                  <a:lnTo>
                    <a:pt x="2643" y="1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62"/>
            <p:cNvSpPr/>
            <p:nvPr/>
          </p:nvSpPr>
          <p:spPr>
            <a:xfrm>
              <a:off x="2464125" y="1214875"/>
              <a:ext cx="10925" cy="2672900"/>
            </a:xfrm>
            <a:custGeom>
              <a:avLst/>
              <a:gdLst/>
              <a:ahLst/>
              <a:cxnLst/>
              <a:rect l="l" t="t" r="r" b="b"/>
              <a:pathLst>
                <a:path w="437" h="106916" extrusionOk="0">
                  <a:moveTo>
                    <a:pt x="218" y="0"/>
                  </a:moveTo>
                  <a:cubicBezTo>
                    <a:pt x="98" y="0"/>
                    <a:pt x="0" y="98"/>
                    <a:pt x="0" y="218"/>
                  </a:cubicBezTo>
                  <a:lnTo>
                    <a:pt x="0" y="106696"/>
                  </a:lnTo>
                  <a:cubicBezTo>
                    <a:pt x="0" y="106818"/>
                    <a:pt x="98" y="106916"/>
                    <a:pt x="218" y="106916"/>
                  </a:cubicBezTo>
                  <a:cubicBezTo>
                    <a:pt x="339" y="106916"/>
                    <a:pt x="436" y="106818"/>
                    <a:pt x="436" y="106696"/>
                  </a:cubicBezTo>
                  <a:lnTo>
                    <a:pt x="436" y="218"/>
                  </a:lnTo>
                  <a:cubicBezTo>
                    <a:pt x="436" y="98"/>
                    <a:pt x="339" y="0"/>
                    <a:pt x="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62"/>
            <p:cNvSpPr/>
            <p:nvPr/>
          </p:nvSpPr>
          <p:spPr>
            <a:xfrm>
              <a:off x="2528125" y="1168700"/>
              <a:ext cx="66100" cy="2715125"/>
            </a:xfrm>
            <a:custGeom>
              <a:avLst/>
              <a:gdLst/>
              <a:ahLst/>
              <a:cxnLst/>
              <a:rect l="l" t="t" r="r" b="b"/>
              <a:pathLst>
                <a:path w="2644" h="108605" extrusionOk="0">
                  <a:moveTo>
                    <a:pt x="1" y="0"/>
                  </a:moveTo>
                  <a:lnTo>
                    <a:pt x="1" y="108386"/>
                  </a:lnTo>
                  <a:cubicBezTo>
                    <a:pt x="1" y="108506"/>
                    <a:pt x="99" y="108604"/>
                    <a:pt x="220" y="108604"/>
                  </a:cubicBezTo>
                  <a:cubicBezTo>
                    <a:pt x="341" y="108604"/>
                    <a:pt x="438" y="108506"/>
                    <a:pt x="438" y="108386"/>
                  </a:cubicBezTo>
                  <a:lnTo>
                    <a:pt x="438" y="788"/>
                  </a:lnTo>
                  <a:lnTo>
                    <a:pt x="2208" y="1890"/>
                  </a:lnTo>
                  <a:lnTo>
                    <a:pt x="2208" y="108055"/>
                  </a:lnTo>
                  <a:cubicBezTo>
                    <a:pt x="2208" y="108175"/>
                    <a:pt x="2305" y="108273"/>
                    <a:pt x="2426" y="108273"/>
                  </a:cubicBezTo>
                  <a:cubicBezTo>
                    <a:pt x="2546" y="108273"/>
                    <a:pt x="2644" y="108175"/>
                    <a:pt x="2644" y="108055"/>
                  </a:cubicBezTo>
                  <a:lnTo>
                    <a:pt x="2644" y="16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62"/>
            <p:cNvSpPr/>
            <p:nvPr/>
          </p:nvSpPr>
          <p:spPr>
            <a:xfrm>
              <a:off x="5170325" y="2134525"/>
              <a:ext cx="6075" cy="1937800"/>
            </a:xfrm>
            <a:custGeom>
              <a:avLst/>
              <a:gdLst/>
              <a:ahLst/>
              <a:cxnLst/>
              <a:rect l="l" t="t" r="r" b="b"/>
              <a:pathLst>
                <a:path w="243" h="77512" extrusionOk="0">
                  <a:moveTo>
                    <a:pt x="121" y="0"/>
                  </a:moveTo>
                  <a:cubicBezTo>
                    <a:pt x="56" y="0"/>
                    <a:pt x="2" y="52"/>
                    <a:pt x="1" y="116"/>
                  </a:cubicBezTo>
                  <a:lnTo>
                    <a:pt x="1" y="77390"/>
                  </a:lnTo>
                  <a:cubicBezTo>
                    <a:pt x="1" y="77458"/>
                    <a:pt x="55" y="77512"/>
                    <a:pt x="121" y="77512"/>
                  </a:cubicBezTo>
                  <a:cubicBezTo>
                    <a:pt x="188" y="77512"/>
                    <a:pt x="242" y="77458"/>
                    <a:pt x="242" y="77390"/>
                  </a:cubicBezTo>
                  <a:lnTo>
                    <a:pt x="242" y="116"/>
                  </a:lnTo>
                  <a:cubicBezTo>
                    <a:pt x="240" y="52"/>
                    <a:pt x="186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62"/>
            <p:cNvSpPr/>
            <p:nvPr/>
          </p:nvSpPr>
          <p:spPr>
            <a:xfrm>
              <a:off x="5078700" y="2098350"/>
              <a:ext cx="48525" cy="1967150"/>
            </a:xfrm>
            <a:custGeom>
              <a:avLst/>
              <a:gdLst/>
              <a:ahLst/>
              <a:cxnLst/>
              <a:rect l="l" t="t" r="r" b="b"/>
              <a:pathLst>
                <a:path w="1941" h="78686" extrusionOk="0">
                  <a:moveTo>
                    <a:pt x="1940" y="0"/>
                  </a:moveTo>
                  <a:lnTo>
                    <a:pt x="3" y="1372"/>
                  </a:lnTo>
                  <a:lnTo>
                    <a:pt x="3" y="78356"/>
                  </a:lnTo>
                  <a:cubicBezTo>
                    <a:pt x="0" y="78425"/>
                    <a:pt x="55" y="78482"/>
                    <a:pt x="123" y="78482"/>
                  </a:cubicBezTo>
                  <a:cubicBezTo>
                    <a:pt x="192" y="78482"/>
                    <a:pt x="248" y="78425"/>
                    <a:pt x="245" y="78356"/>
                  </a:cubicBezTo>
                  <a:lnTo>
                    <a:pt x="245" y="1497"/>
                  </a:lnTo>
                  <a:lnTo>
                    <a:pt x="1698" y="468"/>
                  </a:lnTo>
                  <a:lnTo>
                    <a:pt x="1698" y="78565"/>
                  </a:lnTo>
                  <a:cubicBezTo>
                    <a:pt x="1698" y="78631"/>
                    <a:pt x="1752" y="78685"/>
                    <a:pt x="1819" y="78685"/>
                  </a:cubicBezTo>
                  <a:cubicBezTo>
                    <a:pt x="1886" y="78685"/>
                    <a:pt x="1940" y="78631"/>
                    <a:pt x="1940" y="78565"/>
                  </a:cubicBezTo>
                  <a:lnTo>
                    <a:pt x="1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62"/>
            <p:cNvSpPr/>
            <p:nvPr/>
          </p:nvSpPr>
          <p:spPr>
            <a:xfrm>
              <a:off x="5605000" y="2419950"/>
              <a:ext cx="6075" cy="1712500"/>
            </a:xfrm>
            <a:custGeom>
              <a:avLst/>
              <a:gdLst/>
              <a:ahLst/>
              <a:cxnLst/>
              <a:rect l="l" t="t" r="r" b="b"/>
              <a:pathLst>
                <a:path w="243" h="68500" extrusionOk="0">
                  <a:moveTo>
                    <a:pt x="121" y="0"/>
                  </a:moveTo>
                  <a:cubicBezTo>
                    <a:pt x="55" y="0"/>
                    <a:pt x="0" y="54"/>
                    <a:pt x="0" y="121"/>
                  </a:cubicBezTo>
                  <a:lnTo>
                    <a:pt x="0" y="68378"/>
                  </a:lnTo>
                  <a:cubicBezTo>
                    <a:pt x="0" y="68445"/>
                    <a:pt x="55" y="68500"/>
                    <a:pt x="121" y="68500"/>
                  </a:cubicBezTo>
                  <a:cubicBezTo>
                    <a:pt x="188" y="68500"/>
                    <a:pt x="242" y="68445"/>
                    <a:pt x="242" y="68378"/>
                  </a:cubicBezTo>
                  <a:lnTo>
                    <a:pt x="242" y="121"/>
                  </a:lnTo>
                  <a:cubicBezTo>
                    <a:pt x="242" y="54"/>
                    <a:pt x="188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62"/>
            <p:cNvSpPr/>
            <p:nvPr/>
          </p:nvSpPr>
          <p:spPr>
            <a:xfrm>
              <a:off x="5513375" y="2388025"/>
              <a:ext cx="48500" cy="1737625"/>
            </a:xfrm>
            <a:custGeom>
              <a:avLst/>
              <a:gdLst/>
              <a:ahLst/>
              <a:cxnLst/>
              <a:rect l="l" t="t" r="r" b="b"/>
              <a:pathLst>
                <a:path w="1940" h="69505" extrusionOk="0">
                  <a:moveTo>
                    <a:pt x="1940" y="1"/>
                  </a:moveTo>
                  <a:lnTo>
                    <a:pt x="3" y="927"/>
                  </a:lnTo>
                  <a:lnTo>
                    <a:pt x="3" y="69149"/>
                  </a:lnTo>
                  <a:cubicBezTo>
                    <a:pt x="0" y="69218"/>
                    <a:pt x="54" y="69274"/>
                    <a:pt x="123" y="69274"/>
                  </a:cubicBezTo>
                  <a:cubicBezTo>
                    <a:pt x="192" y="69274"/>
                    <a:pt x="247" y="69218"/>
                    <a:pt x="245" y="69149"/>
                  </a:cubicBezTo>
                  <a:lnTo>
                    <a:pt x="245" y="1079"/>
                  </a:lnTo>
                  <a:lnTo>
                    <a:pt x="1698" y="384"/>
                  </a:lnTo>
                  <a:lnTo>
                    <a:pt x="1698" y="69384"/>
                  </a:lnTo>
                  <a:cubicBezTo>
                    <a:pt x="1698" y="69450"/>
                    <a:pt x="1752" y="69504"/>
                    <a:pt x="1818" y="69504"/>
                  </a:cubicBezTo>
                  <a:cubicBezTo>
                    <a:pt x="1886" y="69504"/>
                    <a:pt x="1938" y="69450"/>
                    <a:pt x="1940" y="69384"/>
                  </a:cubicBezTo>
                  <a:lnTo>
                    <a:pt x="1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62"/>
            <p:cNvSpPr/>
            <p:nvPr/>
          </p:nvSpPr>
          <p:spPr>
            <a:xfrm>
              <a:off x="5918100" y="2624750"/>
              <a:ext cx="6075" cy="1551000"/>
            </a:xfrm>
            <a:custGeom>
              <a:avLst/>
              <a:gdLst/>
              <a:ahLst/>
              <a:cxnLst/>
              <a:rect l="l" t="t" r="r" b="b"/>
              <a:pathLst>
                <a:path w="243" h="62040" extrusionOk="0">
                  <a:moveTo>
                    <a:pt x="121" y="0"/>
                  </a:moveTo>
                  <a:cubicBezTo>
                    <a:pt x="56" y="0"/>
                    <a:pt x="3" y="52"/>
                    <a:pt x="1" y="117"/>
                  </a:cubicBezTo>
                  <a:lnTo>
                    <a:pt x="1" y="61919"/>
                  </a:lnTo>
                  <a:cubicBezTo>
                    <a:pt x="1" y="61986"/>
                    <a:pt x="55" y="62040"/>
                    <a:pt x="121" y="62040"/>
                  </a:cubicBezTo>
                  <a:cubicBezTo>
                    <a:pt x="188" y="62040"/>
                    <a:pt x="243" y="61986"/>
                    <a:pt x="243" y="61919"/>
                  </a:cubicBezTo>
                  <a:lnTo>
                    <a:pt x="243" y="117"/>
                  </a:lnTo>
                  <a:cubicBezTo>
                    <a:pt x="240" y="52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62"/>
            <p:cNvSpPr/>
            <p:nvPr/>
          </p:nvSpPr>
          <p:spPr>
            <a:xfrm>
              <a:off x="5826550" y="2592725"/>
              <a:ext cx="48450" cy="1576225"/>
            </a:xfrm>
            <a:custGeom>
              <a:avLst/>
              <a:gdLst/>
              <a:ahLst/>
              <a:cxnLst/>
              <a:rect l="l" t="t" r="r" b="b"/>
              <a:pathLst>
                <a:path w="1938" h="63049" extrusionOk="0">
                  <a:moveTo>
                    <a:pt x="1937" y="1"/>
                  </a:moveTo>
                  <a:lnTo>
                    <a:pt x="0" y="927"/>
                  </a:lnTo>
                  <a:lnTo>
                    <a:pt x="0" y="62693"/>
                  </a:lnTo>
                  <a:cubicBezTo>
                    <a:pt x="3" y="62759"/>
                    <a:pt x="56" y="62809"/>
                    <a:pt x="122" y="62809"/>
                  </a:cubicBezTo>
                  <a:cubicBezTo>
                    <a:pt x="187" y="62809"/>
                    <a:pt x="239" y="62759"/>
                    <a:pt x="242" y="62693"/>
                  </a:cubicBezTo>
                  <a:lnTo>
                    <a:pt x="242" y="1079"/>
                  </a:lnTo>
                  <a:lnTo>
                    <a:pt x="1695" y="384"/>
                  </a:lnTo>
                  <a:lnTo>
                    <a:pt x="1695" y="62928"/>
                  </a:lnTo>
                  <a:cubicBezTo>
                    <a:pt x="1695" y="62994"/>
                    <a:pt x="1748" y="63049"/>
                    <a:pt x="1816" y="63049"/>
                  </a:cubicBezTo>
                  <a:cubicBezTo>
                    <a:pt x="1883" y="63049"/>
                    <a:pt x="1936" y="62994"/>
                    <a:pt x="1937" y="62928"/>
                  </a:cubicBezTo>
                  <a:lnTo>
                    <a:pt x="19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62"/>
            <p:cNvSpPr/>
            <p:nvPr/>
          </p:nvSpPr>
          <p:spPr>
            <a:xfrm>
              <a:off x="6322275" y="2891250"/>
              <a:ext cx="11325" cy="1344225"/>
            </a:xfrm>
            <a:custGeom>
              <a:avLst/>
              <a:gdLst/>
              <a:ahLst/>
              <a:cxnLst/>
              <a:rect l="l" t="t" r="r" b="b"/>
              <a:pathLst>
                <a:path w="453" h="53769" extrusionOk="0">
                  <a:moveTo>
                    <a:pt x="227" y="0"/>
                  </a:moveTo>
                  <a:cubicBezTo>
                    <a:pt x="103" y="0"/>
                    <a:pt x="1" y="101"/>
                    <a:pt x="1" y="226"/>
                  </a:cubicBezTo>
                  <a:lnTo>
                    <a:pt x="1" y="53541"/>
                  </a:lnTo>
                  <a:cubicBezTo>
                    <a:pt x="1" y="53667"/>
                    <a:pt x="103" y="53769"/>
                    <a:pt x="227" y="53769"/>
                  </a:cubicBezTo>
                  <a:cubicBezTo>
                    <a:pt x="352" y="53769"/>
                    <a:pt x="453" y="53667"/>
                    <a:pt x="453" y="53541"/>
                  </a:cubicBezTo>
                  <a:lnTo>
                    <a:pt x="453" y="226"/>
                  </a:lnTo>
                  <a:cubicBezTo>
                    <a:pt x="453" y="101"/>
                    <a:pt x="352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62"/>
            <p:cNvSpPr/>
            <p:nvPr/>
          </p:nvSpPr>
          <p:spPr>
            <a:xfrm>
              <a:off x="6233375" y="2861975"/>
              <a:ext cx="48400" cy="1363250"/>
            </a:xfrm>
            <a:custGeom>
              <a:avLst/>
              <a:gdLst/>
              <a:ahLst/>
              <a:cxnLst/>
              <a:rect l="l" t="t" r="r" b="b"/>
              <a:pathLst>
                <a:path w="1936" h="54530" extrusionOk="0">
                  <a:moveTo>
                    <a:pt x="1936" y="1"/>
                  </a:moveTo>
                  <a:lnTo>
                    <a:pt x="0" y="927"/>
                  </a:lnTo>
                  <a:lnTo>
                    <a:pt x="0" y="54260"/>
                  </a:lnTo>
                  <a:cubicBezTo>
                    <a:pt x="3" y="54325"/>
                    <a:pt x="56" y="54377"/>
                    <a:pt x="120" y="54377"/>
                  </a:cubicBezTo>
                  <a:cubicBezTo>
                    <a:pt x="186" y="54377"/>
                    <a:pt x="239" y="54325"/>
                    <a:pt x="242" y="54260"/>
                  </a:cubicBezTo>
                  <a:lnTo>
                    <a:pt x="242" y="1079"/>
                  </a:lnTo>
                  <a:lnTo>
                    <a:pt x="1694" y="384"/>
                  </a:lnTo>
                  <a:lnTo>
                    <a:pt x="1694" y="54410"/>
                  </a:lnTo>
                  <a:cubicBezTo>
                    <a:pt x="1694" y="54476"/>
                    <a:pt x="1748" y="54530"/>
                    <a:pt x="1816" y="54530"/>
                  </a:cubicBezTo>
                  <a:cubicBezTo>
                    <a:pt x="1882" y="54530"/>
                    <a:pt x="1936" y="54476"/>
                    <a:pt x="1936" y="54410"/>
                  </a:cubicBezTo>
                  <a:lnTo>
                    <a:pt x="1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62"/>
            <p:cNvSpPr/>
            <p:nvPr/>
          </p:nvSpPr>
          <p:spPr>
            <a:xfrm>
              <a:off x="4680000" y="1810375"/>
              <a:ext cx="10925" cy="2196875"/>
            </a:xfrm>
            <a:custGeom>
              <a:avLst/>
              <a:gdLst/>
              <a:ahLst/>
              <a:cxnLst/>
              <a:rect l="l" t="t" r="r" b="b"/>
              <a:pathLst>
                <a:path w="437" h="87875" extrusionOk="0">
                  <a:moveTo>
                    <a:pt x="219" y="0"/>
                  </a:moveTo>
                  <a:cubicBezTo>
                    <a:pt x="98" y="0"/>
                    <a:pt x="1" y="97"/>
                    <a:pt x="1" y="218"/>
                  </a:cubicBezTo>
                  <a:lnTo>
                    <a:pt x="1" y="87657"/>
                  </a:lnTo>
                  <a:cubicBezTo>
                    <a:pt x="1" y="87777"/>
                    <a:pt x="98" y="87875"/>
                    <a:pt x="219" y="87875"/>
                  </a:cubicBezTo>
                  <a:cubicBezTo>
                    <a:pt x="339" y="87875"/>
                    <a:pt x="437" y="87777"/>
                    <a:pt x="437" y="87657"/>
                  </a:cubicBezTo>
                  <a:lnTo>
                    <a:pt x="437" y="218"/>
                  </a:lnTo>
                  <a:cubicBezTo>
                    <a:pt x="437" y="97"/>
                    <a:pt x="339" y="0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62"/>
            <p:cNvSpPr/>
            <p:nvPr/>
          </p:nvSpPr>
          <p:spPr>
            <a:xfrm>
              <a:off x="4560825" y="1765625"/>
              <a:ext cx="66100" cy="2233250"/>
            </a:xfrm>
            <a:custGeom>
              <a:avLst/>
              <a:gdLst/>
              <a:ahLst/>
              <a:cxnLst/>
              <a:rect l="l" t="t" r="r" b="b"/>
              <a:pathLst>
                <a:path w="2644" h="89330" extrusionOk="0">
                  <a:moveTo>
                    <a:pt x="2643" y="0"/>
                  </a:moveTo>
                  <a:lnTo>
                    <a:pt x="0" y="1180"/>
                  </a:lnTo>
                  <a:lnTo>
                    <a:pt x="0" y="88806"/>
                  </a:lnTo>
                  <a:cubicBezTo>
                    <a:pt x="0" y="88928"/>
                    <a:pt x="98" y="89024"/>
                    <a:pt x="218" y="89024"/>
                  </a:cubicBezTo>
                  <a:cubicBezTo>
                    <a:pt x="339" y="89024"/>
                    <a:pt x="437" y="88928"/>
                    <a:pt x="437" y="88806"/>
                  </a:cubicBezTo>
                  <a:lnTo>
                    <a:pt x="437" y="1463"/>
                  </a:lnTo>
                  <a:lnTo>
                    <a:pt x="2207" y="673"/>
                  </a:lnTo>
                  <a:lnTo>
                    <a:pt x="2207" y="89111"/>
                  </a:lnTo>
                  <a:cubicBezTo>
                    <a:pt x="2207" y="89231"/>
                    <a:pt x="2305" y="89329"/>
                    <a:pt x="2425" y="89329"/>
                  </a:cubicBezTo>
                  <a:cubicBezTo>
                    <a:pt x="2545" y="89329"/>
                    <a:pt x="2643" y="89231"/>
                    <a:pt x="2643" y="89111"/>
                  </a:cubicBezTo>
                  <a:lnTo>
                    <a:pt x="2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62"/>
            <p:cNvSpPr/>
            <p:nvPr/>
          </p:nvSpPr>
          <p:spPr>
            <a:xfrm>
              <a:off x="4066200" y="1404925"/>
              <a:ext cx="10925" cy="2518100"/>
            </a:xfrm>
            <a:custGeom>
              <a:avLst/>
              <a:gdLst/>
              <a:ahLst/>
              <a:cxnLst/>
              <a:rect l="l" t="t" r="r" b="b"/>
              <a:pathLst>
                <a:path w="437" h="100724" extrusionOk="0">
                  <a:moveTo>
                    <a:pt x="219" y="1"/>
                  </a:moveTo>
                  <a:cubicBezTo>
                    <a:pt x="98" y="1"/>
                    <a:pt x="1" y="97"/>
                    <a:pt x="1" y="219"/>
                  </a:cubicBezTo>
                  <a:lnTo>
                    <a:pt x="1" y="100504"/>
                  </a:lnTo>
                  <a:cubicBezTo>
                    <a:pt x="1" y="100624"/>
                    <a:pt x="98" y="100722"/>
                    <a:pt x="219" y="100724"/>
                  </a:cubicBezTo>
                  <a:cubicBezTo>
                    <a:pt x="339" y="100722"/>
                    <a:pt x="437" y="100626"/>
                    <a:pt x="437" y="100504"/>
                  </a:cubicBezTo>
                  <a:lnTo>
                    <a:pt x="437" y="219"/>
                  </a:lnTo>
                  <a:cubicBezTo>
                    <a:pt x="437" y="97"/>
                    <a:pt x="339" y="1"/>
                    <a:pt x="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62"/>
            <p:cNvSpPr/>
            <p:nvPr/>
          </p:nvSpPr>
          <p:spPr>
            <a:xfrm>
              <a:off x="3947025" y="1358750"/>
              <a:ext cx="66125" cy="2554725"/>
            </a:xfrm>
            <a:custGeom>
              <a:avLst/>
              <a:gdLst/>
              <a:ahLst/>
              <a:cxnLst/>
              <a:rect l="l" t="t" r="r" b="b"/>
              <a:pathLst>
                <a:path w="2645" h="102189" extrusionOk="0">
                  <a:moveTo>
                    <a:pt x="2644" y="1"/>
                  </a:moveTo>
                  <a:lnTo>
                    <a:pt x="2" y="1646"/>
                  </a:lnTo>
                  <a:lnTo>
                    <a:pt x="2" y="101689"/>
                  </a:lnTo>
                  <a:cubicBezTo>
                    <a:pt x="0" y="101810"/>
                    <a:pt x="98" y="101906"/>
                    <a:pt x="220" y="101906"/>
                  </a:cubicBezTo>
                  <a:cubicBezTo>
                    <a:pt x="340" y="101906"/>
                    <a:pt x="438" y="101810"/>
                    <a:pt x="438" y="101689"/>
                  </a:cubicBezTo>
                  <a:lnTo>
                    <a:pt x="438" y="1889"/>
                  </a:lnTo>
                  <a:lnTo>
                    <a:pt x="2207" y="787"/>
                  </a:lnTo>
                  <a:lnTo>
                    <a:pt x="2207" y="101971"/>
                  </a:lnTo>
                  <a:cubicBezTo>
                    <a:pt x="2207" y="102091"/>
                    <a:pt x="2305" y="102189"/>
                    <a:pt x="2425" y="102189"/>
                  </a:cubicBezTo>
                  <a:cubicBezTo>
                    <a:pt x="2545" y="102189"/>
                    <a:pt x="2644" y="102091"/>
                    <a:pt x="2644" y="101971"/>
                  </a:cubicBezTo>
                  <a:lnTo>
                    <a:pt x="2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62"/>
            <p:cNvSpPr/>
            <p:nvPr/>
          </p:nvSpPr>
          <p:spPr>
            <a:xfrm>
              <a:off x="6145825" y="4358725"/>
              <a:ext cx="53750" cy="665825"/>
            </a:xfrm>
            <a:custGeom>
              <a:avLst/>
              <a:gdLst/>
              <a:ahLst/>
              <a:cxnLst/>
              <a:rect l="l" t="t" r="r" b="b"/>
              <a:pathLst>
                <a:path w="2150" h="26633" extrusionOk="0">
                  <a:moveTo>
                    <a:pt x="151" y="164"/>
                  </a:moveTo>
                  <a:lnTo>
                    <a:pt x="1709" y="293"/>
                  </a:lnTo>
                  <a:cubicBezTo>
                    <a:pt x="1984" y="1582"/>
                    <a:pt x="1155" y="2499"/>
                    <a:pt x="1146" y="2508"/>
                  </a:cubicBezTo>
                  <a:lnTo>
                    <a:pt x="1126" y="2530"/>
                  </a:lnTo>
                  <a:lnTo>
                    <a:pt x="1126" y="26422"/>
                  </a:lnTo>
                  <a:lnTo>
                    <a:pt x="151" y="26095"/>
                  </a:lnTo>
                  <a:lnTo>
                    <a:pt x="151" y="164"/>
                  </a:lnTo>
                  <a:close/>
                  <a:moveTo>
                    <a:pt x="1" y="1"/>
                  </a:moveTo>
                  <a:lnTo>
                    <a:pt x="1" y="26203"/>
                  </a:lnTo>
                  <a:lnTo>
                    <a:pt x="1278" y="26632"/>
                  </a:lnTo>
                  <a:lnTo>
                    <a:pt x="1278" y="2588"/>
                  </a:lnTo>
                  <a:cubicBezTo>
                    <a:pt x="1414" y="2430"/>
                    <a:pt x="2149" y="1503"/>
                    <a:pt x="1845" y="205"/>
                  </a:cubicBezTo>
                  <a:lnTo>
                    <a:pt x="1833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62"/>
            <p:cNvSpPr/>
            <p:nvPr/>
          </p:nvSpPr>
          <p:spPr>
            <a:xfrm>
              <a:off x="6175800" y="4367550"/>
              <a:ext cx="72050" cy="656275"/>
            </a:xfrm>
            <a:custGeom>
              <a:avLst/>
              <a:gdLst/>
              <a:ahLst/>
              <a:cxnLst/>
              <a:rect l="l" t="t" r="r" b="b"/>
              <a:pathLst>
                <a:path w="2882" h="26251" extrusionOk="0">
                  <a:moveTo>
                    <a:pt x="2542" y="0"/>
                  </a:moveTo>
                  <a:lnTo>
                    <a:pt x="2396" y="36"/>
                  </a:lnTo>
                  <a:cubicBezTo>
                    <a:pt x="2747" y="1455"/>
                    <a:pt x="1855" y="2289"/>
                    <a:pt x="1846" y="2297"/>
                  </a:cubicBezTo>
                  <a:lnTo>
                    <a:pt x="1821" y="2319"/>
                  </a:lnTo>
                  <a:lnTo>
                    <a:pt x="1821" y="26023"/>
                  </a:lnTo>
                  <a:lnTo>
                    <a:pt x="0" y="26098"/>
                  </a:lnTo>
                  <a:lnTo>
                    <a:pt x="7" y="26250"/>
                  </a:lnTo>
                  <a:lnTo>
                    <a:pt x="1973" y="26168"/>
                  </a:lnTo>
                  <a:lnTo>
                    <a:pt x="1973" y="2384"/>
                  </a:lnTo>
                  <a:cubicBezTo>
                    <a:pt x="2122" y="2232"/>
                    <a:pt x="2882" y="1371"/>
                    <a:pt x="2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62"/>
            <p:cNvSpPr/>
            <p:nvPr/>
          </p:nvSpPr>
          <p:spPr>
            <a:xfrm>
              <a:off x="1314550" y="4512150"/>
              <a:ext cx="252075" cy="16375"/>
            </a:xfrm>
            <a:custGeom>
              <a:avLst/>
              <a:gdLst/>
              <a:ahLst/>
              <a:cxnLst/>
              <a:rect l="l" t="t" r="r" b="b"/>
              <a:pathLst>
                <a:path w="10083" h="655" extrusionOk="0">
                  <a:moveTo>
                    <a:pt x="10075" y="1"/>
                  </a:moveTo>
                  <a:lnTo>
                    <a:pt x="0" y="504"/>
                  </a:lnTo>
                  <a:lnTo>
                    <a:pt x="8" y="655"/>
                  </a:lnTo>
                  <a:lnTo>
                    <a:pt x="10083" y="152"/>
                  </a:lnTo>
                  <a:lnTo>
                    <a:pt x="10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62"/>
            <p:cNvSpPr/>
            <p:nvPr/>
          </p:nvSpPr>
          <p:spPr>
            <a:xfrm>
              <a:off x="1314800" y="4887625"/>
              <a:ext cx="251975" cy="10200"/>
            </a:xfrm>
            <a:custGeom>
              <a:avLst/>
              <a:gdLst/>
              <a:ahLst/>
              <a:cxnLst/>
              <a:rect l="l" t="t" r="r" b="b"/>
              <a:pathLst>
                <a:path w="10079" h="408" extrusionOk="0">
                  <a:moveTo>
                    <a:pt x="5" y="1"/>
                  </a:moveTo>
                  <a:lnTo>
                    <a:pt x="1" y="153"/>
                  </a:lnTo>
                  <a:lnTo>
                    <a:pt x="10074" y="408"/>
                  </a:lnTo>
                  <a:lnTo>
                    <a:pt x="10078" y="25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62"/>
            <p:cNvSpPr/>
            <p:nvPr/>
          </p:nvSpPr>
          <p:spPr>
            <a:xfrm>
              <a:off x="1314850" y="4914500"/>
              <a:ext cx="251850" cy="3825"/>
            </a:xfrm>
            <a:custGeom>
              <a:avLst/>
              <a:gdLst/>
              <a:ahLst/>
              <a:cxnLst/>
              <a:rect l="l" t="t" r="r" b="b"/>
              <a:pathLst>
                <a:path w="1007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0074" y="152"/>
                  </a:lnTo>
                  <a:lnTo>
                    <a:pt x="10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62"/>
            <p:cNvSpPr/>
            <p:nvPr/>
          </p:nvSpPr>
          <p:spPr>
            <a:xfrm>
              <a:off x="1341900" y="4526675"/>
              <a:ext cx="3775" cy="363425"/>
            </a:xfrm>
            <a:custGeom>
              <a:avLst/>
              <a:gdLst/>
              <a:ahLst/>
              <a:cxnLst/>
              <a:rect l="l" t="t" r="r" b="b"/>
              <a:pathLst>
                <a:path w="151" h="14537" extrusionOk="0">
                  <a:moveTo>
                    <a:pt x="0" y="0"/>
                  </a:moveTo>
                  <a:lnTo>
                    <a:pt x="0" y="14537"/>
                  </a:lnTo>
                  <a:lnTo>
                    <a:pt x="151" y="1453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62"/>
            <p:cNvSpPr/>
            <p:nvPr/>
          </p:nvSpPr>
          <p:spPr>
            <a:xfrm>
              <a:off x="1645800" y="4887975"/>
              <a:ext cx="332275" cy="6550"/>
            </a:xfrm>
            <a:custGeom>
              <a:avLst/>
              <a:gdLst/>
              <a:ahLst/>
              <a:cxnLst/>
              <a:rect l="l" t="t" r="r" b="b"/>
              <a:pathLst>
                <a:path w="13291" h="262" extrusionOk="0">
                  <a:moveTo>
                    <a:pt x="13289" y="0"/>
                  </a:moveTo>
                  <a:lnTo>
                    <a:pt x="0" y="111"/>
                  </a:lnTo>
                  <a:lnTo>
                    <a:pt x="1" y="262"/>
                  </a:lnTo>
                  <a:lnTo>
                    <a:pt x="13291" y="151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62"/>
            <p:cNvSpPr/>
            <p:nvPr/>
          </p:nvSpPr>
          <p:spPr>
            <a:xfrm>
              <a:off x="1645700" y="4908450"/>
              <a:ext cx="332275" cy="5200"/>
            </a:xfrm>
            <a:custGeom>
              <a:avLst/>
              <a:gdLst/>
              <a:ahLst/>
              <a:cxnLst/>
              <a:rect l="l" t="t" r="r" b="b"/>
              <a:pathLst>
                <a:path w="13291" h="208" extrusionOk="0">
                  <a:moveTo>
                    <a:pt x="13289" y="0"/>
                  </a:moveTo>
                  <a:lnTo>
                    <a:pt x="0" y="57"/>
                  </a:lnTo>
                  <a:lnTo>
                    <a:pt x="0" y="208"/>
                  </a:lnTo>
                  <a:lnTo>
                    <a:pt x="13291" y="152"/>
                  </a:lnTo>
                  <a:lnTo>
                    <a:pt x="13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62"/>
            <p:cNvSpPr/>
            <p:nvPr/>
          </p:nvSpPr>
          <p:spPr>
            <a:xfrm>
              <a:off x="1645700" y="4493025"/>
              <a:ext cx="332425" cy="16300"/>
            </a:xfrm>
            <a:custGeom>
              <a:avLst/>
              <a:gdLst/>
              <a:ahLst/>
              <a:cxnLst/>
              <a:rect l="l" t="t" r="r" b="b"/>
              <a:pathLst>
                <a:path w="13297" h="652" extrusionOk="0">
                  <a:moveTo>
                    <a:pt x="13291" y="1"/>
                  </a:moveTo>
                  <a:lnTo>
                    <a:pt x="0" y="499"/>
                  </a:lnTo>
                  <a:lnTo>
                    <a:pt x="5" y="651"/>
                  </a:lnTo>
                  <a:lnTo>
                    <a:pt x="13296" y="152"/>
                  </a:lnTo>
                  <a:lnTo>
                    <a:pt x="13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62"/>
            <p:cNvSpPr/>
            <p:nvPr/>
          </p:nvSpPr>
          <p:spPr>
            <a:xfrm>
              <a:off x="1681175" y="4506150"/>
              <a:ext cx="4900" cy="386100"/>
            </a:xfrm>
            <a:custGeom>
              <a:avLst/>
              <a:gdLst/>
              <a:ahLst/>
              <a:cxnLst/>
              <a:rect l="l" t="t" r="r" b="b"/>
              <a:pathLst>
                <a:path w="196" h="15444" extrusionOk="0">
                  <a:moveTo>
                    <a:pt x="0" y="1"/>
                  </a:moveTo>
                  <a:lnTo>
                    <a:pt x="45" y="15444"/>
                  </a:lnTo>
                  <a:lnTo>
                    <a:pt x="196" y="15444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62"/>
            <p:cNvSpPr/>
            <p:nvPr/>
          </p:nvSpPr>
          <p:spPr>
            <a:xfrm>
              <a:off x="2073525" y="4479700"/>
              <a:ext cx="380600" cy="13900"/>
            </a:xfrm>
            <a:custGeom>
              <a:avLst/>
              <a:gdLst/>
              <a:ahLst/>
              <a:cxnLst/>
              <a:rect l="l" t="t" r="r" b="b"/>
              <a:pathLst>
                <a:path w="15224" h="556" extrusionOk="0">
                  <a:moveTo>
                    <a:pt x="15220" y="0"/>
                  </a:moveTo>
                  <a:lnTo>
                    <a:pt x="0" y="403"/>
                  </a:lnTo>
                  <a:lnTo>
                    <a:pt x="4" y="555"/>
                  </a:lnTo>
                  <a:lnTo>
                    <a:pt x="15224" y="151"/>
                  </a:lnTo>
                  <a:lnTo>
                    <a:pt x="15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62"/>
            <p:cNvSpPr/>
            <p:nvPr/>
          </p:nvSpPr>
          <p:spPr>
            <a:xfrm>
              <a:off x="2073550" y="4882150"/>
              <a:ext cx="371000" cy="5900"/>
            </a:xfrm>
            <a:custGeom>
              <a:avLst/>
              <a:gdLst/>
              <a:ahLst/>
              <a:cxnLst/>
              <a:rect l="l" t="t" r="r" b="b"/>
              <a:pathLst>
                <a:path w="14840" h="236" extrusionOk="0">
                  <a:moveTo>
                    <a:pt x="14839" y="1"/>
                  </a:moveTo>
                  <a:lnTo>
                    <a:pt x="1" y="85"/>
                  </a:lnTo>
                  <a:lnTo>
                    <a:pt x="2" y="236"/>
                  </a:lnTo>
                  <a:lnTo>
                    <a:pt x="14840" y="151"/>
                  </a:lnTo>
                  <a:lnTo>
                    <a:pt x="14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62"/>
            <p:cNvSpPr/>
            <p:nvPr/>
          </p:nvSpPr>
          <p:spPr>
            <a:xfrm>
              <a:off x="2073550" y="4903350"/>
              <a:ext cx="376300" cy="4850"/>
            </a:xfrm>
            <a:custGeom>
              <a:avLst/>
              <a:gdLst/>
              <a:ahLst/>
              <a:cxnLst/>
              <a:rect l="l" t="t" r="r" b="b"/>
              <a:pathLst>
                <a:path w="15052" h="194" extrusionOk="0">
                  <a:moveTo>
                    <a:pt x="15051" y="1"/>
                  </a:moveTo>
                  <a:lnTo>
                    <a:pt x="1" y="43"/>
                  </a:lnTo>
                  <a:lnTo>
                    <a:pt x="2" y="194"/>
                  </a:lnTo>
                  <a:lnTo>
                    <a:pt x="15051" y="152"/>
                  </a:lnTo>
                  <a:lnTo>
                    <a:pt x="15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62"/>
            <p:cNvSpPr/>
            <p:nvPr/>
          </p:nvSpPr>
          <p:spPr>
            <a:xfrm>
              <a:off x="2108600" y="4490700"/>
              <a:ext cx="3800" cy="390150"/>
            </a:xfrm>
            <a:custGeom>
              <a:avLst/>
              <a:gdLst/>
              <a:ahLst/>
              <a:cxnLst/>
              <a:rect l="l" t="t" r="r" b="b"/>
              <a:pathLst>
                <a:path w="152" h="15606" extrusionOk="0">
                  <a:moveTo>
                    <a:pt x="0" y="0"/>
                  </a:moveTo>
                  <a:lnTo>
                    <a:pt x="0" y="15606"/>
                  </a:lnTo>
                  <a:lnTo>
                    <a:pt x="151" y="15606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62"/>
            <p:cNvSpPr/>
            <p:nvPr/>
          </p:nvSpPr>
          <p:spPr>
            <a:xfrm>
              <a:off x="2573875" y="4462225"/>
              <a:ext cx="443350" cy="10150"/>
            </a:xfrm>
            <a:custGeom>
              <a:avLst/>
              <a:gdLst/>
              <a:ahLst/>
              <a:cxnLst/>
              <a:rect l="l" t="t" r="r" b="b"/>
              <a:pathLst>
                <a:path w="17734" h="406" extrusionOk="0">
                  <a:moveTo>
                    <a:pt x="17731" y="0"/>
                  </a:moveTo>
                  <a:lnTo>
                    <a:pt x="1" y="254"/>
                  </a:lnTo>
                  <a:lnTo>
                    <a:pt x="2" y="406"/>
                  </a:lnTo>
                  <a:lnTo>
                    <a:pt x="17734" y="151"/>
                  </a:lnTo>
                  <a:lnTo>
                    <a:pt x="17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62"/>
            <p:cNvSpPr/>
            <p:nvPr/>
          </p:nvSpPr>
          <p:spPr>
            <a:xfrm>
              <a:off x="2773525" y="4467575"/>
              <a:ext cx="3800" cy="638850"/>
            </a:xfrm>
            <a:custGeom>
              <a:avLst/>
              <a:gdLst/>
              <a:ahLst/>
              <a:cxnLst/>
              <a:rect l="l" t="t" r="r" b="b"/>
              <a:pathLst>
                <a:path w="152" h="25554" extrusionOk="0">
                  <a:moveTo>
                    <a:pt x="1" y="0"/>
                  </a:moveTo>
                  <a:lnTo>
                    <a:pt x="1" y="25554"/>
                  </a:lnTo>
                  <a:lnTo>
                    <a:pt x="151" y="2555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62"/>
            <p:cNvSpPr/>
            <p:nvPr/>
          </p:nvSpPr>
          <p:spPr>
            <a:xfrm>
              <a:off x="2603775" y="4499300"/>
              <a:ext cx="142750" cy="434375"/>
            </a:xfrm>
            <a:custGeom>
              <a:avLst/>
              <a:gdLst/>
              <a:ahLst/>
              <a:cxnLst/>
              <a:rect l="l" t="t" r="r" b="b"/>
              <a:pathLst>
                <a:path w="5710" h="17375" extrusionOk="0">
                  <a:moveTo>
                    <a:pt x="5559" y="153"/>
                  </a:moveTo>
                  <a:lnTo>
                    <a:pt x="5559" y="17224"/>
                  </a:lnTo>
                  <a:lnTo>
                    <a:pt x="449" y="17224"/>
                  </a:lnTo>
                  <a:lnTo>
                    <a:pt x="155" y="153"/>
                  </a:lnTo>
                  <a:close/>
                  <a:moveTo>
                    <a:pt x="1" y="1"/>
                  </a:moveTo>
                  <a:lnTo>
                    <a:pt x="301" y="17375"/>
                  </a:lnTo>
                  <a:lnTo>
                    <a:pt x="5710" y="17375"/>
                  </a:lnTo>
                  <a:lnTo>
                    <a:pt x="5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62"/>
            <p:cNvSpPr/>
            <p:nvPr/>
          </p:nvSpPr>
          <p:spPr>
            <a:xfrm>
              <a:off x="2798975" y="4495050"/>
              <a:ext cx="189350" cy="438625"/>
            </a:xfrm>
            <a:custGeom>
              <a:avLst/>
              <a:gdLst/>
              <a:ahLst/>
              <a:cxnLst/>
              <a:rect l="l" t="t" r="r" b="b"/>
              <a:pathLst>
                <a:path w="7574" h="17545" extrusionOk="0">
                  <a:moveTo>
                    <a:pt x="7423" y="155"/>
                  </a:moveTo>
                  <a:lnTo>
                    <a:pt x="7423" y="17394"/>
                  </a:lnTo>
                  <a:lnTo>
                    <a:pt x="151" y="17394"/>
                  </a:lnTo>
                  <a:lnTo>
                    <a:pt x="151" y="320"/>
                  </a:lnTo>
                  <a:lnTo>
                    <a:pt x="7423" y="155"/>
                  </a:lnTo>
                  <a:close/>
                  <a:moveTo>
                    <a:pt x="7574" y="1"/>
                  </a:moveTo>
                  <a:lnTo>
                    <a:pt x="74" y="171"/>
                  </a:lnTo>
                  <a:lnTo>
                    <a:pt x="0" y="174"/>
                  </a:lnTo>
                  <a:lnTo>
                    <a:pt x="0" y="17545"/>
                  </a:lnTo>
                  <a:lnTo>
                    <a:pt x="7574" y="17545"/>
                  </a:lnTo>
                  <a:lnTo>
                    <a:pt x="7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62"/>
            <p:cNvSpPr/>
            <p:nvPr/>
          </p:nvSpPr>
          <p:spPr>
            <a:xfrm>
              <a:off x="3236650" y="4954275"/>
              <a:ext cx="715875" cy="18650"/>
            </a:xfrm>
            <a:custGeom>
              <a:avLst/>
              <a:gdLst/>
              <a:ahLst/>
              <a:cxnLst/>
              <a:rect l="l" t="t" r="r" b="b"/>
              <a:pathLst>
                <a:path w="28635" h="746" extrusionOk="0">
                  <a:moveTo>
                    <a:pt x="28634" y="0"/>
                  </a:moveTo>
                  <a:lnTo>
                    <a:pt x="0" y="595"/>
                  </a:lnTo>
                  <a:lnTo>
                    <a:pt x="4" y="745"/>
                  </a:lnTo>
                  <a:lnTo>
                    <a:pt x="28635" y="151"/>
                  </a:lnTo>
                  <a:lnTo>
                    <a:pt x="286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62"/>
            <p:cNvSpPr/>
            <p:nvPr/>
          </p:nvSpPr>
          <p:spPr>
            <a:xfrm>
              <a:off x="3238850" y="4919250"/>
              <a:ext cx="713675" cy="14425"/>
            </a:xfrm>
            <a:custGeom>
              <a:avLst/>
              <a:gdLst/>
              <a:ahLst/>
              <a:cxnLst/>
              <a:rect l="l" t="t" r="r" b="b"/>
              <a:pathLst>
                <a:path w="28547" h="577" extrusionOk="0">
                  <a:moveTo>
                    <a:pt x="28546" y="0"/>
                  </a:moveTo>
                  <a:lnTo>
                    <a:pt x="1" y="426"/>
                  </a:lnTo>
                  <a:lnTo>
                    <a:pt x="3" y="577"/>
                  </a:lnTo>
                  <a:lnTo>
                    <a:pt x="28547" y="152"/>
                  </a:lnTo>
                  <a:lnTo>
                    <a:pt x="28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62"/>
            <p:cNvSpPr/>
            <p:nvPr/>
          </p:nvSpPr>
          <p:spPr>
            <a:xfrm>
              <a:off x="3239025" y="4450725"/>
              <a:ext cx="713675" cy="15525"/>
            </a:xfrm>
            <a:custGeom>
              <a:avLst/>
              <a:gdLst/>
              <a:ahLst/>
              <a:cxnLst/>
              <a:rect l="l" t="t" r="r" b="b"/>
              <a:pathLst>
                <a:path w="28547" h="621" extrusionOk="0">
                  <a:moveTo>
                    <a:pt x="2" y="0"/>
                  </a:moveTo>
                  <a:lnTo>
                    <a:pt x="0" y="151"/>
                  </a:lnTo>
                  <a:lnTo>
                    <a:pt x="28544" y="620"/>
                  </a:lnTo>
                  <a:lnTo>
                    <a:pt x="28546" y="46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62"/>
            <p:cNvSpPr/>
            <p:nvPr/>
          </p:nvSpPr>
          <p:spPr>
            <a:xfrm>
              <a:off x="3919850" y="4458250"/>
              <a:ext cx="3825" cy="463375"/>
            </a:xfrm>
            <a:custGeom>
              <a:avLst/>
              <a:gdLst/>
              <a:ahLst/>
              <a:cxnLst/>
              <a:rect l="l" t="t" r="r" b="b"/>
              <a:pathLst>
                <a:path w="153" h="18535" extrusionOk="0">
                  <a:moveTo>
                    <a:pt x="0" y="1"/>
                  </a:moveTo>
                  <a:lnTo>
                    <a:pt x="0" y="18534"/>
                  </a:lnTo>
                  <a:lnTo>
                    <a:pt x="152" y="18534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62"/>
            <p:cNvSpPr/>
            <p:nvPr/>
          </p:nvSpPr>
          <p:spPr>
            <a:xfrm>
              <a:off x="4076250" y="4461925"/>
              <a:ext cx="526150" cy="21250"/>
            </a:xfrm>
            <a:custGeom>
              <a:avLst/>
              <a:gdLst/>
              <a:ahLst/>
              <a:cxnLst/>
              <a:rect l="l" t="t" r="r" b="b"/>
              <a:pathLst>
                <a:path w="21046" h="850" extrusionOk="0">
                  <a:moveTo>
                    <a:pt x="6" y="0"/>
                  </a:moveTo>
                  <a:lnTo>
                    <a:pt x="0" y="151"/>
                  </a:lnTo>
                  <a:lnTo>
                    <a:pt x="21040" y="850"/>
                  </a:lnTo>
                  <a:lnTo>
                    <a:pt x="21046" y="69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62"/>
            <p:cNvSpPr/>
            <p:nvPr/>
          </p:nvSpPr>
          <p:spPr>
            <a:xfrm>
              <a:off x="4076550" y="49108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62"/>
            <p:cNvSpPr/>
            <p:nvPr/>
          </p:nvSpPr>
          <p:spPr>
            <a:xfrm>
              <a:off x="4076550" y="4940500"/>
              <a:ext cx="531150" cy="6950"/>
            </a:xfrm>
            <a:custGeom>
              <a:avLst/>
              <a:gdLst/>
              <a:ahLst/>
              <a:cxnLst/>
              <a:rect l="l" t="t" r="r" b="b"/>
              <a:pathLst>
                <a:path w="21246" h="278" extrusionOk="0">
                  <a:moveTo>
                    <a:pt x="21244" y="0"/>
                  </a:moveTo>
                  <a:lnTo>
                    <a:pt x="0" y="127"/>
                  </a:lnTo>
                  <a:lnTo>
                    <a:pt x="2" y="278"/>
                  </a:lnTo>
                  <a:lnTo>
                    <a:pt x="21245" y="151"/>
                  </a:lnTo>
                  <a:lnTo>
                    <a:pt x="21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62"/>
            <p:cNvSpPr/>
            <p:nvPr/>
          </p:nvSpPr>
          <p:spPr>
            <a:xfrm>
              <a:off x="4572050" y="4481575"/>
              <a:ext cx="3800" cy="431325"/>
            </a:xfrm>
            <a:custGeom>
              <a:avLst/>
              <a:gdLst/>
              <a:ahLst/>
              <a:cxnLst/>
              <a:rect l="l" t="t" r="r" b="b"/>
              <a:pathLst>
                <a:path w="152" h="17253" extrusionOk="0">
                  <a:moveTo>
                    <a:pt x="1" y="0"/>
                  </a:moveTo>
                  <a:lnTo>
                    <a:pt x="1" y="17252"/>
                  </a:lnTo>
                  <a:lnTo>
                    <a:pt x="151" y="1725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62"/>
            <p:cNvSpPr/>
            <p:nvPr/>
          </p:nvSpPr>
          <p:spPr>
            <a:xfrm>
              <a:off x="4703400" y="4911000"/>
              <a:ext cx="380125" cy="3825"/>
            </a:xfrm>
            <a:custGeom>
              <a:avLst/>
              <a:gdLst/>
              <a:ahLst/>
              <a:cxnLst/>
              <a:rect l="l" t="t" r="r" b="b"/>
              <a:pathLst>
                <a:path w="15205" h="153" extrusionOk="0">
                  <a:moveTo>
                    <a:pt x="0" y="0"/>
                  </a:moveTo>
                  <a:lnTo>
                    <a:pt x="0" y="152"/>
                  </a:lnTo>
                  <a:lnTo>
                    <a:pt x="15204" y="152"/>
                  </a:lnTo>
                  <a:lnTo>
                    <a:pt x="15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62"/>
            <p:cNvSpPr/>
            <p:nvPr/>
          </p:nvSpPr>
          <p:spPr>
            <a:xfrm>
              <a:off x="4703350" y="4939425"/>
              <a:ext cx="380200" cy="8025"/>
            </a:xfrm>
            <a:custGeom>
              <a:avLst/>
              <a:gdLst/>
              <a:ahLst/>
              <a:cxnLst/>
              <a:rect l="l" t="t" r="r" b="b"/>
              <a:pathLst>
                <a:path w="15208" h="321" extrusionOk="0">
                  <a:moveTo>
                    <a:pt x="15206" y="1"/>
                  </a:moveTo>
                  <a:lnTo>
                    <a:pt x="1" y="170"/>
                  </a:lnTo>
                  <a:lnTo>
                    <a:pt x="2" y="321"/>
                  </a:lnTo>
                  <a:lnTo>
                    <a:pt x="15207" y="151"/>
                  </a:lnTo>
                  <a:lnTo>
                    <a:pt x="1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62"/>
            <p:cNvSpPr/>
            <p:nvPr/>
          </p:nvSpPr>
          <p:spPr>
            <a:xfrm>
              <a:off x="4703325" y="4479700"/>
              <a:ext cx="380225" cy="13900"/>
            </a:xfrm>
            <a:custGeom>
              <a:avLst/>
              <a:gdLst/>
              <a:ahLst/>
              <a:cxnLst/>
              <a:rect l="l" t="t" r="r" b="b"/>
              <a:pathLst>
                <a:path w="15209" h="556" extrusionOk="0">
                  <a:moveTo>
                    <a:pt x="4" y="0"/>
                  </a:moveTo>
                  <a:lnTo>
                    <a:pt x="0" y="151"/>
                  </a:lnTo>
                  <a:lnTo>
                    <a:pt x="15206" y="555"/>
                  </a:lnTo>
                  <a:lnTo>
                    <a:pt x="15208" y="4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62"/>
            <p:cNvSpPr/>
            <p:nvPr/>
          </p:nvSpPr>
          <p:spPr>
            <a:xfrm>
              <a:off x="5057750" y="4491025"/>
              <a:ext cx="3800" cy="421875"/>
            </a:xfrm>
            <a:custGeom>
              <a:avLst/>
              <a:gdLst/>
              <a:ahLst/>
              <a:cxnLst/>
              <a:rect l="l" t="t" r="r" b="b"/>
              <a:pathLst>
                <a:path w="152" h="16875" extrusionOk="0">
                  <a:moveTo>
                    <a:pt x="1" y="0"/>
                  </a:moveTo>
                  <a:lnTo>
                    <a:pt x="1" y="16874"/>
                  </a:lnTo>
                  <a:lnTo>
                    <a:pt x="151" y="1687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62"/>
            <p:cNvSpPr/>
            <p:nvPr/>
          </p:nvSpPr>
          <p:spPr>
            <a:xfrm>
              <a:off x="5528950" y="4298600"/>
              <a:ext cx="6200" cy="736925"/>
            </a:xfrm>
            <a:custGeom>
              <a:avLst/>
              <a:gdLst/>
              <a:ahLst/>
              <a:cxnLst/>
              <a:rect l="l" t="t" r="r" b="b"/>
              <a:pathLst>
                <a:path w="248" h="29477" extrusionOk="0">
                  <a:moveTo>
                    <a:pt x="124" y="1"/>
                  </a:moveTo>
                  <a:cubicBezTo>
                    <a:pt x="55" y="1"/>
                    <a:pt x="1" y="58"/>
                    <a:pt x="3" y="126"/>
                  </a:cubicBezTo>
                  <a:lnTo>
                    <a:pt x="3" y="29356"/>
                  </a:lnTo>
                  <a:cubicBezTo>
                    <a:pt x="3" y="29422"/>
                    <a:pt x="58" y="29476"/>
                    <a:pt x="124" y="29476"/>
                  </a:cubicBezTo>
                  <a:cubicBezTo>
                    <a:pt x="191" y="29476"/>
                    <a:pt x="245" y="29422"/>
                    <a:pt x="245" y="29356"/>
                  </a:cubicBezTo>
                  <a:lnTo>
                    <a:pt x="245" y="126"/>
                  </a:lnTo>
                  <a:cubicBezTo>
                    <a:pt x="248" y="58"/>
                    <a:pt x="192" y="1"/>
                    <a:pt x="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62"/>
            <p:cNvSpPr/>
            <p:nvPr/>
          </p:nvSpPr>
          <p:spPr>
            <a:xfrm>
              <a:off x="5918050" y="4332700"/>
              <a:ext cx="6200" cy="689050"/>
            </a:xfrm>
            <a:custGeom>
              <a:avLst/>
              <a:gdLst/>
              <a:ahLst/>
              <a:cxnLst/>
              <a:rect l="l" t="t" r="r" b="b"/>
              <a:pathLst>
                <a:path w="248" h="27562" extrusionOk="0">
                  <a:moveTo>
                    <a:pt x="123" y="0"/>
                  </a:moveTo>
                  <a:cubicBezTo>
                    <a:pt x="54" y="0"/>
                    <a:pt x="0" y="57"/>
                    <a:pt x="3" y="126"/>
                  </a:cubicBezTo>
                  <a:lnTo>
                    <a:pt x="3" y="27441"/>
                  </a:lnTo>
                  <a:cubicBezTo>
                    <a:pt x="3" y="27507"/>
                    <a:pt x="57" y="27561"/>
                    <a:pt x="123" y="27561"/>
                  </a:cubicBezTo>
                  <a:cubicBezTo>
                    <a:pt x="190" y="27561"/>
                    <a:pt x="245" y="27507"/>
                    <a:pt x="245" y="27441"/>
                  </a:cubicBezTo>
                  <a:lnTo>
                    <a:pt x="245" y="126"/>
                  </a:lnTo>
                  <a:cubicBezTo>
                    <a:pt x="247" y="57"/>
                    <a:pt x="19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62"/>
            <p:cNvSpPr/>
            <p:nvPr/>
          </p:nvSpPr>
          <p:spPr>
            <a:xfrm>
              <a:off x="5597775" y="4377500"/>
              <a:ext cx="267875" cy="652600"/>
            </a:xfrm>
            <a:custGeom>
              <a:avLst/>
              <a:gdLst/>
              <a:ahLst/>
              <a:cxnLst/>
              <a:rect l="l" t="t" r="r" b="b"/>
              <a:pathLst>
                <a:path w="10715" h="26104" extrusionOk="0">
                  <a:moveTo>
                    <a:pt x="0" y="0"/>
                  </a:moveTo>
                  <a:lnTo>
                    <a:pt x="0" y="26103"/>
                  </a:lnTo>
                  <a:lnTo>
                    <a:pt x="152" y="26103"/>
                  </a:lnTo>
                  <a:lnTo>
                    <a:pt x="152" y="163"/>
                  </a:lnTo>
                  <a:lnTo>
                    <a:pt x="10562" y="946"/>
                  </a:lnTo>
                  <a:lnTo>
                    <a:pt x="10562" y="25649"/>
                  </a:lnTo>
                  <a:lnTo>
                    <a:pt x="10714" y="25649"/>
                  </a:lnTo>
                  <a:lnTo>
                    <a:pt x="10714" y="806"/>
                  </a:lnTo>
                  <a:lnTo>
                    <a:pt x="8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62"/>
            <p:cNvSpPr/>
            <p:nvPr/>
          </p:nvSpPr>
          <p:spPr>
            <a:xfrm>
              <a:off x="5162400" y="4911000"/>
              <a:ext cx="369650" cy="3825"/>
            </a:xfrm>
            <a:custGeom>
              <a:avLst/>
              <a:gdLst/>
              <a:ahLst/>
              <a:cxnLst/>
              <a:rect l="l" t="t" r="r" b="b"/>
              <a:pathLst>
                <a:path w="14786" h="153" extrusionOk="0">
                  <a:moveTo>
                    <a:pt x="1" y="0"/>
                  </a:moveTo>
                  <a:lnTo>
                    <a:pt x="1" y="152"/>
                  </a:lnTo>
                  <a:lnTo>
                    <a:pt x="14786" y="152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62"/>
            <p:cNvSpPr/>
            <p:nvPr/>
          </p:nvSpPr>
          <p:spPr>
            <a:xfrm>
              <a:off x="5162400" y="4935175"/>
              <a:ext cx="369700" cy="8050"/>
            </a:xfrm>
            <a:custGeom>
              <a:avLst/>
              <a:gdLst/>
              <a:ahLst/>
              <a:cxnLst/>
              <a:rect l="l" t="t" r="r" b="b"/>
              <a:pathLst>
                <a:path w="14788" h="322" extrusionOk="0">
                  <a:moveTo>
                    <a:pt x="14786" y="0"/>
                  </a:moveTo>
                  <a:lnTo>
                    <a:pt x="1" y="171"/>
                  </a:lnTo>
                  <a:lnTo>
                    <a:pt x="2" y="321"/>
                  </a:lnTo>
                  <a:lnTo>
                    <a:pt x="14787" y="151"/>
                  </a:lnTo>
                  <a:lnTo>
                    <a:pt x="147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62"/>
            <p:cNvSpPr/>
            <p:nvPr/>
          </p:nvSpPr>
          <p:spPr>
            <a:xfrm>
              <a:off x="5162225" y="4489050"/>
              <a:ext cx="369825" cy="22475"/>
            </a:xfrm>
            <a:custGeom>
              <a:avLst/>
              <a:gdLst/>
              <a:ahLst/>
              <a:cxnLst/>
              <a:rect l="l" t="t" r="r" b="b"/>
              <a:pathLst>
                <a:path w="14793" h="899" extrusionOk="0">
                  <a:moveTo>
                    <a:pt x="8" y="0"/>
                  </a:moveTo>
                  <a:lnTo>
                    <a:pt x="1" y="152"/>
                  </a:lnTo>
                  <a:lnTo>
                    <a:pt x="14786" y="899"/>
                  </a:lnTo>
                  <a:lnTo>
                    <a:pt x="14793" y="74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62"/>
            <p:cNvSpPr/>
            <p:nvPr/>
          </p:nvSpPr>
          <p:spPr>
            <a:xfrm>
              <a:off x="5504175" y="4508375"/>
              <a:ext cx="3825" cy="404525"/>
            </a:xfrm>
            <a:custGeom>
              <a:avLst/>
              <a:gdLst/>
              <a:ahLst/>
              <a:cxnLst/>
              <a:rect l="l" t="t" r="r" b="b"/>
              <a:pathLst>
                <a:path w="153" h="16181" extrusionOk="0">
                  <a:moveTo>
                    <a:pt x="1" y="0"/>
                  </a:moveTo>
                  <a:lnTo>
                    <a:pt x="1" y="16180"/>
                  </a:lnTo>
                  <a:lnTo>
                    <a:pt x="153" y="16180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62"/>
            <p:cNvSpPr/>
            <p:nvPr/>
          </p:nvSpPr>
          <p:spPr>
            <a:xfrm>
              <a:off x="5920675" y="4526075"/>
              <a:ext cx="226800" cy="14925"/>
            </a:xfrm>
            <a:custGeom>
              <a:avLst/>
              <a:gdLst/>
              <a:ahLst/>
              <a:cxnLst/>
              <a:rect l="l" t="t" r="r" b="b"/>
              <a:pathLst>
                <a:path w="9072" h="597" extrusionOk="0">
                  <a:moveTo>
                    <a:pt x="7" y="0"/>
                  </a:moveTo>
                  <a:lnTo>
                    <a:pt x="1" y="151"/>
                  </a:lnTo>
                  <a:lnTo>
                    <a:pt x="9064" y="596"/>
                  </a:lnTo>
                  <a:lnTo>
                    <a:pt x="9071" y="44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62"/>
            <p:cNvSpPr/>
            <p:nvPr/>
          </p:nvSpPr>
          <p:spPr>
            <a:xfrm>
              <a:off x="5921125" y="4898575"/>
              <a:ext cx="226600" cy="3825"/>
            </a:xfrm>
            <a:custGeom>
              <a:avLst/>
              <a:gdLst/>
              <a:ahLst/>
              <a:cxnLst/>
              <a:rect l="l" t="t" r="r" b="b"/>
              <a:pathLst>
                <a:path w="9064" h="153" extrusionOk="0">
                  <a:moveTo>
                    <a:pt x="0" y="0"/>
                  </a:moveTo>
                  <a:lnTo>
                    <a:pt x="0" y="152"/>
                  </a:lnTo>
                  <a:lnTo>
                    <a:pt x="9064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62"/>
            <p:cNvSpPr/>
            <p:nvPr/>
          </p:nvSpPr>
          <p:spPr>
            <a:xfrm>
              <a:off x="5921125" y="4914500"/>
              <a:ext cx="226650" cy="6200"/>
            </a:xfrm>
            <a:custGeom>
              <a:avLst/>
              <a:gdLst/>
              <a:ahLst/>
              <a:cxnLst/>
              <a:rect l="l" t="t" r="r" b="b"/>
              <a:pathLst>
                <a:path w="9066" h="248" extrusionOk="0">
                  <a:moveTo>
                    <a:pt x="9064" y="0"/>
                  </a:moveTo>
                  <a:lnTo>
                    <a:pt x="0" y="95"/>
                  </a:lnTo>
                  <a:lnTo>
                    <a:pt x="1" y="247"/>
                  </a:lnTo>
                  <a:lnTo>
                    <a:pt x="9065" y="152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62"/>
            <p:cNvSpPr/>
            <p:nvPr/>
          </p:nvSpPr>
          <p:spPr>
            <a:xfrm>
              <a:off x="6122775" y="4538250"/>
              <a:ext cx="3800" cy="358275"/>
            </a:xfrm>
            <a:custGeom>
              <a:avLst/>
              <a:gdLst/>
              <a:ahLst/>
              <a:cxnLst/>
              <a:rect l="l" t="t" r="r" b="b"/>
              <a:pathLst>
                <a:path w="152" h="14331" extrusionOk="0">
                  <a:moveTo>
                    <a:pt x="0" y="1"/>
                  </a:moveTo>
                  <a:lnTo>
                    <a:pt x="0" y="14330"/>
                  </a:lnTo>
                  <a:lnTo>
                    <a:pt x="151" y="1433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62"/>
            <p:cNvSpPr/>
            <p:nvPr/>
          </p:nvSpPr>
          <p:spPr>
            <a:xfrm>
              <a:off x="1494200" y="21668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18"/>
                    <a:pt x="57" y="12972"/>
                    <a:pt x="125" y="12972"/>
                  </a:cubicBezTo>
                  <a:cubicBezTo>
                    <a:pt x="191" y="12972"/>
                    <a:pt x="245" y="12918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62"/>
            <p:cNvSpPr/>
            <p:nvPr/>
          </p:nvSpPr>
          <p:spPr>
            <a:xfrm>
              <a:off x="1494200" y="2627450"/>
              <a:ext cx="6200" cy="324375"/>
            </a:xfrm>
            <a:custGeom>
              <a:avLst/>
              <a:gdLst/>
              <a:ahLst/>
              <a:cxnLst/>
              <a:rect l="l" t="t" r="r" b="b"/>
              <a:pathLst>
                <a:path w="248" h="12975" extrusionOk="0">
                  <a:moveTo>
                    <a:pt x="125" y="1"/>
                  </a:moveTo>
                  <a:cubicBezTo>
                    <a:pt x="56" y="1"/>
                    <a:pt x="1" y="57"/>
                    <a:pt x="3" y="126"/>
                  </a:cubicBezTo>
                  <a:lnTo>
                    <a:pt x="3" y="12853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3"/>
                  </a:cubicBezTo>
                  <a:lnTo>
                    <a:pt x="245" y="126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62"/>
            <p:cNvSpPr/>
            <p:nvPr/>
          </p:nvSpPr>
          <p:spPr>
            <a:xfrm>
              <a:off x="1494200" y="3127300"/>
              <a:ext cx="6200" cy="324350"/>
            </a:xfrm>
            <a:custGeom>
              <a:avLst/>
              <a:gdLst/>
              <a:ahLst/>
              <a:cxnLst/>
              <a:rect l="l" t="t" r="r" b="b"/>
              <a:pathLst>
                <a:path w="248" h="12974" extrusionOk="0">
                  <a:moveTo>
                    <a:pt x="125" y="0"/>
                  </a:moveTo>
                  <a:cubicBezTo>
                    <a:pt x="56" y="0"/>
                    <a:pt x="1" y="57"/>
                    <a:pt x="3" y="126"/>
                  </a:cubicBezTo>
                  <a:lnTo>
                    <a:pt x="3" y="12852"/>
                  </a:lnTo>
                  <a:cubicBezTo>
                    <a:pt x="3" y="12920"/>
                    <a:pt x="57" y="12974"/>
                    <a:pt x="125" y="12974"/>
                  </a:cubicBezTo>
                  <a:cubicBezTo>
                    <a:pt x="191" y="12974"/>
                    <a:pt x="245" y="12920"/>
                    <a:pt x="245" y="12852"/>
                  </a:cubicBezTo>
                  <a:lnTo>
                    <a:pt x="245" y="126"/>
                  </a:lnTo>
                  <a:cubicBezTo>
                    <a:pt x="248" y="57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62"/>
            <p:cNvSpPr/>
            <p:nvPr/>
          </p:nvSpPr>
          <p:spPr>
            <a:xfrm>
              <a:off x="1494200" y="3590600"/>
              <a:ext cx="6200" cy="324325"/>
            </a:xfrm>
            <a:custGeom>
              <a:avLst/>
              <a:gdLst/>
              <a:ahLst/>
              <a:cxnLst/>
              <a:rect l="l" t="t" r="r" b="b"/>
              <a:pathLst>
                <a:path w="248" h="12973" extrusionOk="0">
                  <a:moveTo>
                    <a:pt x="125" y="1"/>
                  </a:moveTo>
                  <a:cubicBezTo>
                    <a:pt x="56" y="1"/>
                    <a:pt x="1" y="57"/>
                    <a:pt x="3" y="125"/>
                  </a:cubicBezTo>
                  <a:lnTo>
                    <a:pt x="3" y="12853"/>
                  </a:lnTo>
                  <a:cubicBezTo>
                    <a:pt x="3" y="12919"/>
                    <a:pt x="57" y="12973"/>
                    <a:pt x="125" y="12973"/>
                  </a:cubicBezTo>
                  <a:cubicBezTo>
                    <a:pt x="191" y="12973"/>
                    <a:pt x="245" y="12919"/>
                    <a:pt x="245" y="12853"/>
                  </a:cubicBezTo>
                  <a:lnTo>
                    <a:pt x="245" y="125"/>
                  </a:lnTo>
                  <a:cubicBezTo>
                    <a:pt x="248" y="57"/>
                    <a:pt x="192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62"/>
            <p:cNvSpPr/>
            <p:nvPr/>
          </p:nvSpPr>
          <p:spPr>
            <a:xfrm>
              <a:off x="5829025" y="4396825"/>
              <a:ext cx="3825" cy="625100"/>
            </a:xfrm>
            <a:custGeom>
              <a:avLst/>
              <a:gdLst/>
              <a:ahLst/>
              <a:cxnLst/>
              <a:rect l="l" t="t" r="r" b="b"/>
              <a:pathLst>
                <a:path w="153" h="25004" extrusionOk="0">
                  <a:moveTo>
                    <a:pt x="0" y="0"/>
                  </a:moveTo>
                  <a:lnTo>
                    <a:pt x="0" y="25004"/>
                  </a:lnTo>
                  <a:lnTo>
                    <a:pt x="152" y="25004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62"/>
            <p:cNvSpPr/>
            <p:nvPr/>
          </p:nvSpPr>
          <p:spPr>
            <a:xfrm>
              <a:off x="3287175" y="4281575"/>
              <a:ext cx="601975" cy="138850"/>
            </a:xfrm>
            <a:custGeom>
              <a:avLst/>
              <a:gdLst/>
              <a:ahLst/>
              <a:cxnLst/>
              <a:rect l="l" t="t" r="r" b="b"/>
              <a:pathLst>
                <a:path w="24079" h="5554" extrusionOk="0">
                  <a:moveTo>
                    <a:pt x="446" y="157"/>
                  </a:moveTo>
                  <a:lnTo>
                    <a:pt x="23926" y="1160"/>
                  </a:lnTo>
                  <a:lnTo>
                    <a:pt x="23926" y="5400"/>
                  </a:lnTo>
                  <a:lnTo>
                    <a:pt x="161" y="4996"/>
                  </a:lnTo>
                  <a:lnTo>
                    <a:pt x="446" y="157"/>
                  </a:lnTo>
                  <a:close/>
                  <a:moveTo>
                    <a:pt x="305" y="0"/>
                  </a:moveTo>
                  <a:lnTo>
                    <a:pt x="1" y="5144"/>
                  </a:lnTo>
                  <a:lnTo>
                    <a:pt x="24000" y="5552"/>
                  </a:lnTo>
                  <a:lnTo>
                    <a:pt x="24078" y="5553"/>
                  </a:lnTo>
                  <a:lnTo>
                    <a:pt x="24078" y="101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62"/>
            <p:cNvSpPr/>
            <p:nvPr/>
          </p:nvSpPr>
          <p:spPr>
            <a:xfrm>
              <a:off x="2622600" y="4281525"/>
              <a:ext cx="345575" cy="139750"/>
            </a:xfrm>
            <a:custGeom>
              <a:avLst/>
              <a:gdLst/>
              <a:ahLst/>
              <a:cxnLst/>
              <a:rect l="l" t="t" r="r" b="b"/>
              <a:pathLst>
                <a:path w="13823" h="5590" extrusionOk="0">
                  <a:moveTo>
                    <a:pt x="13672" y="162"/>
                  </a:moveTo>
                  <a:lnTo>
                    <a:pt x="13672" y="4999"/>
                  </a:lnTo>
                  <a:cubicBezTo>
                    <a:pt x="9155" y="5195"/>
                    <a:pt x="2717" y="5442"/>
                    <a:pt x="749" y="5442"/>
                  </a:cubicBezTo>
                  <a:cubicBezTo>
                    <a:pt x="501" y="5442"/>
                    <a:pt x="324" y="5438"/>
                    <a:pt x="231" y="5430"/>
                  </a:cubicBezTo>
                  <a:cubicBezTo>
                    <a:pt x="290" y="5185"/>
                    <a:pt x="276" y="4531"/>
                    <a:pt x="218" y="3095"/>
                  </a:cubicBezTo>
                  <a:cubicBezTo>
                    <a:pt x="186" y="2337"/>
                    <a:pt x="150" y="1482"/>
                    <a:pt x="187" y="1333"/>
                  </a:cubicBezTo>
                  <a:cubicBezTo>
                    <a:pt x="688" y="1177"/>
                    <a:pt x="8453" y="553"/>
                    <a:pt x="13672" y="162"/>
                  </a:cubicBezTo>
                  <a:close/>
                  <a:moveTo>
                    <a:pt x="13823" y="1"/>
                  </a:moveTo>
                  <a:lnTo>
                    <a:pt x="13742" y="6"/>
                  </a:lnTo>
                  <a:cubicBezTo>
                    <a:pt x="8690" y="384"/>
                    <a:pt x="196" y="1046"/>
                    <a:pt x="67" y="1235"/>
                  </a:cubicBezTo>
                  <a:cubicBezTo>
                    <a:pt x="1" y="1331"/>
                    <a:pt x="14" y="1824"/>
                    <a:pt x="67" y="3102"/>
                  </a:cubicBezTo>
                  <a:cubicBezTo>
                    <a:pt x="104" y="4027"/>
                    <a:pt x="157" y="5295"/>
                    <a:pt x="77" y="5426"/>
                  </a:cubicBezTo>
                  <a:lnTo>
                    <a:pt x="39" y="5467"/>
                  </a:lnTo>
                  <a:lnTo>
                    <a:pt x="60" y="5514"/>
                  </a:lnTo>
                  <a:cubicBezTo>
                    <a:pt x="76" y="5553"/>
                    <a:pt x="93" y="5590"/>
                    <a:pt x="897" y="5590"/>
                  </a:cubicBezTo>
                  <a:cubicBezTo>
                    <a:pt x="1742" y="5590"/>
                    <a:pt x="3461" y="5548"/>
                    <a:pt x="6969" y="5419"/>
                  </a:cubicBezTo>
                  <a:cubicBezTo>
                    <a:pt x="10327" y="5296"/>
                    <a:pt x="13717" y="5150"/>
                    <a:pt x="13750" y="5148"/>
                  </a:cubicBezTo>
                  <a:lnTo>
                    <a:pt x="13823" y="5145"/>
                  </a:lnTo>
                  <a:lnTo>
                    <a:pt x="1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62"/>
            <p:cNvSpPr/>
            <p:nvPr/>
          </p:nvSpPr>
          <p:spPr>
            <a:xfrm>
              <a:off x="2118150" y="4299175"/>
              <a:ext cx="283725" cy="161075"/>
            </a:xfrm>
            <a:custGeom>
              <a:avLst/>
              <a:gdLst/>
              <a:ahLst/>
              <a:cxnLst/>
              <a:rect l="l" t="t" r="r" b="b"/>
              <a:pathLst>
                <a:path w="11349" h="6443" extrusionOk="0">
                  <a:moveTo>
                    <a:pt x="11198" y="172"/>
                  </a:moveTo>
                  <a:lnTo>
                    <a:pt x="11198" y="5655"/>
                  </a:lnTo>
                  <a:lnTo>
                    <a:pt x="151" y="6283"/>
                  </a:lnTo>
                  <a:lnTo>
                    <a:pt x="151" y="1721"/>
                  </a:lnTo>
                  <a:lnTo>
                    <a:pt x="11198" y="172"/>
                  </a:lnTo>
                  <a:close/>
                  <a:moveTo>
                    <a:pt x="11349" y="0"/>
                  </a:moveTo>
                  <a:lnTo>
                    <a:pt x="65" y="1581"/>
                  </a:lnTo>
                  <a:lnTo>
                    <a:pt x="0" y="1590"/>
                  </a:lnTo>
                  <a:lnTo>
                    <a:pt x="0" y="6443"/>
                  </a:lnTo>
                  <a:lnTo>
                    <a:pt x="11279" y="5803"/>
                  </a:lnTo>
                  <a:lnTo>
                    <a:pt x="11349" y="5799"/>
                  </a:lnTo>
                  <a:lnTo>
                    <a:pt x="11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62"/>
            <p:cNvSpPr/>
            <p:nvPr/>
          </p:nvSpPr>
          <p:spPr>
            <a:xfrm>
              <a:off x="1677125" y="4349025"/>
              <a:ext cx="257100" cy="120525"/>
            </a:xfrm>
            <a:custGeom>
              <a:avLst/>
              <a:gdLst/>
              <a:ahLst/>
              <a:cxnLst/>
              <a:rect l="l" t="t" r="r" b="b"/>
              <a:pathLst>
                <a:path w="10284" h="4821" extrusionOk="0">
                  <a:moveTo>
                    <a:pt x="10134" y="160"/>
                  </a:moveTo>
                  <a:lnTo>
                    <a:pt x="10134" y="4297"/>
                  </a:lnTo>
                  <a:lnTo>
                    <a:pt x="333" y="4664"/>
                  </a:lnTo>
                  <a:lnTo>
                    <a:pt x="158" y="751"/>
                  </a:lnTo>
                  <a:lnTo>
                    <a:pt x="10134" y="160"/>
                  </a:lnTo>
                  <a:close/>
                  <a:moveTo>
                    <a:pt x="10283" y="0"/>
                  </a:moveTo>
                  <a:lnTo>
                    <a:pt x="1" y="609"/>
                  </a:lnTo>
                  <a:lnTo>
                    <a:pt x="185" y="4745"/>
                  </a:lnTo>
                  <a:lnTo>
                    <a:pt x="189" y="4820"/>
                  </a:lnTo>
                  <a:lnTo>
                    <a:pt x="10212" y="4445"/>
                  </a:lnTo>
                  <a:lnTo>
                    <a:pt x="10283" y="4442"/>
                  </a:lnTo>
                  <a:lnTo>
                    <a:pt x="10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62"/>
            <p:cNvSpPr/>
            <p:nvPr/>
          </p:nvSpPr>
          <p:spPr>
            <a:xfrm>
              <a:off x="1338100" y="4377700"/>
              <a:ext cx="194675" cy="121250"/>
            </a:xfrm>
            <a:custGeom>
              <a:avLst/>
              <a:gdLst/>
              <a:ahLst/>
              <a:cxnLst/>
              <a:rect l="l" t="t" r="r" b="b"/>
              <a:pathLst>
                <a:path w="7787" h="4850" extrusionOk="0">
                  <a:moveTo>
                    <a:pt x="7636" y="169"/>
                  </a:moveTo>
                  <a:lnTo>
                    <a:pt x="7636" y="4446"/>
                  </a:lnTo>
                  <a:lnTo>
                    <a:pt x="299" y="4693"/>
                  </a:lnTo>
                  <a:lnTo>
                    <a:pt x="156" y="937"/>
                  </a:lnTo>
                  <a:lnTo>
                    <a:pt x="7636" y="169"/>
                  </a:lnTo>
                  <a:close/>
                  <a:moveTo>
                    <a:pt x="7787" y="0"/>
                  </a:moveTo>
                  <a:lnTo>
                    <a:pt x="72" y="793"/>
                  </a:lnTo>
                  <a:lnTo>
                    <a:pt x="0" y="801"/>
                  </a:lnTo>
                  <a:lnTo>
                    <a:pt x="155" y="4849"/>
                  </a:lnTo>
                  <a:lnTo>
                    <a:pt x="7787" y="4591"/>
                  </a:lnTo>
                  <a:lnTo>
                    <a:pt x="7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62"/>
            <p:cNvSpPr/>
            <p:nvPr/>
          </p:nvSpPr>
          <p:spPr>
            <a:xfrm>
              <a:off x="4109675" y="4327350"/>
              <a:ext cx="458550" cy="115400"/>
            </a:xfrm>
            <a:custGeom>
              <a:avLst/>
              <a:gdLst/>
              <a:ahLst/>
              <a:cxnLst/>
              <a:rect l="l" t="t" r="r" b="b"/>
              <a:pathLst>
                <a:path w="18342" h="4616" extrusionOk="0">
                  <a:moveTo>
                    <a:pt x="151" y="164"/>
                  </a:moveTo>
                  <a:lnTo>
                    <a:pt x="18189" y="1616"/>
                  </a:lnTo>
                  <a:lnTo>
                    <a:pt x="18189" y="4458"/>
                  </a:lnTo>
                  <a:lnTo>
                    <a:pt x="151" y="3611"/>
                  </a:lnTo>
                  <a:lnTo>
                    <a:pt x="151" y="164"/>
                  </a:lnTo>
                  <a:close/>
                  <a:moveTo>
                    <a:pt x="0" y="0"/>
                  </a:moveTo>
                  <a:lnTo>
                    <a:pt x="0" y="3755"/>
                  </a:lnTo>
                  <a:lnTo>
                    <a:pt x="18261" y="4613"/>
                  </a:lnTo>
                  <a:lnTo>
                    <a:pt x="18340" y="4616"/>
                  </a:lnTo>
                  <a:lnTo>
                    <a:pt x="18341" y="1478"/>
                  </a:lnTo>
                  <a:lnTo>
                    <a:pt x="8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62"/>
            <p:cNvSpPr/>
            <p:nvPr/>
          </p:nvSpPr>
          <p:spPr>
            <a:xfrm>
              <a:off x="4749150" y="4377525"/>
              <a:ext cx="299650" cy="82725"/>
            </a:xfrm>
            <a:custGeom>
              <a:avLst/>
              <a:gdLst/>
              <a:ahLst/>
              <a:cxnLst/>
              <a:rect l="l" t="t" r="r" b="b"/>
              <a:pathLst>
                <a:path w="11986" h="3309" extrusionOk="0">
                  <a:moveTo>
                    <a:pt x="151" y="160"/>
                  </a:moveTo>
                  <a:lnTo>
                    <a:pt x="11835" y="843"/>
                  </a:lnTo>
                  <a:lnTo>
                    <a:pt x="11835" y="3150"/>
                  </a:lnTo>
                  <a:lnTo>
                    <a:pt x="151" y="2543"/>
                  </a:lnTo>
                  <a:lnTo>
                    <a:pt x="151" y="160"/>
                  </a:lnTo>
                  <a:close/>
                  <a:moveTo>
                    <a:pt x="0" y="0"/>
                  </a:moveTo>
                  <a:lnTo>
                    <a:pt x="0" y="2687"/>
                  </a:lnTo>
                  <a:lnTo>
                    <a:pt x="11906" y="3305"/>
                  </a:lnTo>
                  <a:lnTo>
                    <a:pt x="11985" y="3309"/>
                  </a:lnTo>
                  <a:lnTo>
                    <a:pt x="11985" y="702"/>
                  </a:lnTo>
                  <a:lnTo>
                    <a:pt x="8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62"/>
            <p:cNvSpPr/>
            <p:nvPr/>
          </p:nvSpPr>
          <p:spPr>
            <a:xfrm>
              <a:off x="5192950" y="4406250"/>
              <a:ext cx="301250" cy="77375"/>
            </a:xfrm>
            <a:custGeom>
              <a:avLst/>
              <a:gdLst/>
              <a:ahLst/>
              <a:cxnLst/>
              <a:rect l="l" t="t" r="r" b="b"/>
              <a:pathLst>
                <a:path w="12050" h="3095" extrusionOk="0">
                  <a:moveTo>
                    <a:pt x="151" y="165"/>
                  </a:moveTo>
                  <a:lnTo>
                    <a:pt x="11899" y="1069"/>
                  </a:lnTo>
                  <a:lnTo>
                    <a:pt x="11899" y="2933"/>
                  </a:lnTo>
                  <a:lnTo>
                    <a:pt x="151" y="2243"/>
                  </a:lnTo>
                  <a:lnTo>
                    <a:pt x="151" y="165"/>
                  </a:lnTo>
                  <a:close/>
                  <a:moveTo>
                    <a:pt x="1" y="1"/>
                  </a:moveTo>
                  <a:lnTo>
                    <a:pt x="1" y="2386"/>
                  </a:lnTo>
                  <a:lnTo>
                    <a:pt x="11970" y="3089"/>
                  </a:lnTo>
                  <a:lnTo>
                    <a:pt x="12050" y="3094"/>
                  </a:lnTo>
                  <a:lnTo>
                    <a:pt x="12050" y="9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62"/>
            <p:cNvSpPr/>
            <p:nvPr/>
          </p:nvSpPr>
          <p:spPr>
            <a:xfrm>
              <a:off x="5945325" y="4470875"/>
              <a:ext cx="174050" cy="49875"/>
            </a:xfrm>
            <a:custGeom>
              <a:avLst/>
              <a:gdLst/>
              <a:ahLst/>
              <a:cxnLst/>
              <a:rect l="l" t="t" r="r" b="b"/>
              <a:pathLst>
                <a:path w="6962" h="1995" extrusionOk="0">
                  <a:moveTo>
                    <a:pt x="152" y="159"/>
                  </a:moveTo>
                  <a:lnTo>
                    <a:pt x="6809" y="501"/>
                  </a:lnTo>
                  <a:lnTo>
                    <a:pt x="6809" y="1834"/>
                  </a:lnTo>
                  <a:lnTo>
                    <a:pt x="152" y="1430"/>
                  </a:lnTo>
                  <a:lnTo>
                    <a:pt x="152" y="159"/>
                  </a:lnTo>
                  <a:close/>
                  <a:moveTo>
                    <a:pt x="1" y="0"/>
                  </a:moveTo>
                  <a:lnTo>
                    <a:pt x="1" y="1571"/>
                  </a:lnTo>
                  <a:lnTo>
                    <a:pt x="6880" y="1990"/>
                  </a:lnTo>
                  <a:lnTo>
                    <a:pt x="6961" y="1994"/>
                  </a:lnTo>
                  <a:lnTo>
                    <a:pt x="6961" y="357"/>
                  </a:lnTo>
                  <a:lnTo>
                    <a:pt x="8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62"/>
            <p:cNvSpPr/>
            <p:nvPr/>
          </p:nvSpPr>
          <p:spPr>
            <a:xfrm>
              <a:off x="5183850" y="1899650"/>
              <a:ext cx="132075" cy="285650"/>
            </a:xfrm>
            <a:custGeom>
              <a:avLst/>
              <a:gdLst/>
              <a:ahLst/>
              <a:cxnLst/>
              <a:rect l="l" t="t" r="r" b="b"/>
              <a:pathLst>
                <a:path w="5283" h="11426" extrusionOk="0">
                  <a:moveTo>
                    <a:pt x="0" y="1"/>
                  </a:moveTo>
                  <a:lnTo>
                    <a:pt x="0" y="7944"/>
                  </a:lnTo>
                  <a:cubicBezTo>
                    <a:pt x="3" y="8009"/>
                    <a:pt x="57" y="8061"/>
                    <a:pt x="122" y="8061"/>
                  </a:cubicBezTo>
                  <a:cubicBezTo>
                    <a:pt x="186" y="8061"/>
                    <a:pt x="241" y="8009"/>
                    <a:pt x="242" y="7944"/>
                  </a:cubicBezTo>
                  <a:lnTo>
                    <a:pt x="242" y="562"/>
                  </a:lnTo>
                  <a:lnTo>
                    <a:pt x="5041" y="5110"/>
                  </a:lnTo>
                  <a:lnTo>
                    <a:pt x="5041" y="11304"/>
                  </a:lnTo>
                  <a:cubicBezTo>
                    <a:pt x="5041" y="11372"/>
                    <a:pt x="5095" y="11426"/>
                    <a:pt x="5162" y="11426"/>
                  </a:cubicBezTo>
                  <a:cubicBezTo>
                    <a:pt x="5228" y="11426"/>
                    <a:pt x="5283" y="11372"/>
                    <a:pt x="5283" y="11304"/>
                  </a:cubicBezTo>
                  <a:lnTo>
                    <a:pt x="5283" y="50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62"/>
            <p:cNvSpPr/>
            <p:nvPr/>
          </p:nvSpPr>
          <p:spPr>
            <a:xfrm>
              <a:off x="5055475" y="1903650"/>
              <a:ext cx="134825" cy="104900"/>
            </a:xfrm>
            <a:custGeom>
              <a:avLst/>
              <a:gdLst/>
              <a:ahLst/>
              <a:cxnLst/>
              <a:rect l="l" t="t" r="r" b="b"/>
              <a:pathLst>
                <a:path w="5393" h="4196" extrusionOk="0">
                  <a:moveTo>
                    <a:pt x="5256" y="1"/>
                  </a:moveTo>
                  <a:cubicBezTo>
                    <a:pt x="5231" y="1"/>
                    <a:pt x="5205" y="9"/>
                    <a:pt x="5184" y="26"/>
                  </a:cubicBezTo>
                  <a:lnTo>
                    <a:pt x="92" y="3979"/>
                  </a:lnTo>
                  <a:cubicBezTo>
                    <a:pt x="1" y="4050"/>
                    <a:pt x="51" y="4196"/>
                    <a:pt x="166" y="4196"/>
                  </a:cubicBezTo>
                  <a:cubicBezTo>
                    <a:pt x="192" y="4196"/>
                    <a:pt x="219" y="4186"/>
                    <a:pt x="240" y="4171"/>
                  </a:cubicBezTo>
                  <a:lnTo>
                    <a:pt x="5331" y="217"/>
                  </a:lnTo>
                  <a:cubicBezTo>
                    <a:pt x="5384" y="176"/>
                    <a:pt x="5393" y="101"/>
                    <a:pt x="5353" y="48"/>
                  </a:cubicBezTo>
                  <a:cubicBezTo>
                    <a:pt x="5329" y="17"/>
                    <a:pt x="5293" y="1"/>
                    <a:pt x="5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62"/>
            <p:cNvSpPr/>
            <p:nvPr/>
          </p:nvSpPr>
          <p:spPr>
            <a:xfrm>
              <a:off x="1472325" y="2112625"/>
              <a:ext cx="118050" cy="390475"/>
            </a:xfrm>
            <a:custGeom>
              <a:avLst/>
              <a:gdLst/>
              <a:ahLst/>
              <a:cxnLst/>
              <a:rect l="l" t="t" r="r" b="b"/>
              <a:pathLst>
                <a:path w="4722" h="15619" extrusionOk="0">
                  <a:moveTo>
                    <a:pt x="4611" y="0"/>
                  </a:moveTo>
                  <a:cubicBezTo>
                    <a:pt x="4598" y="0"/>
                    <a:pt x="4584" y="4"/>
                    <a:pt x="4570" y="12"/>
                  </a:cubicBezTo>
                  <a:lnTo>
                    <a:pt x="1" y="2817"/>
                  </a:lnTo>
                  <a:lnTo>
                    <a:pt x="1" y="15619"/>
                  </a:lnTo>
                  <a:lnTo>
                    <a:pt x="4643" y="13405"/>
                  </a:lnTo>
                  <a:cubicBezTo>
                    <a:pt x="4720" y="13367"/>
                    <a:pt x="4682" y="13260"/>
                    <a:pt x="4612" y="13260"/>
                  </a:cubicBezTo>
                  <a:cubicBezTo>
                    <a:pt x="4601" y="13260"/>
                    <a:pt x="4589" y="13263"/>
                    <a:pt x="4577" y="13268"/>
                  </a:cubicBezTo>
                  <a:lnTo>
                    <a:pt x="150" y="15380"/>
                  </a:lnTo>
                  <a:lnTo>
                    <a:pt x="150" y="2902"/>
                  </a:lnTo>
                  <a:lnTo>
                    <a:pt x="4649" y="140"/>
                  </a:lnTo>
                  <a:cubicBezTo>
                    <a:pt x="4721" y="97"/>
                    <a:pt x="4677" y="0"/>
                    <a:pt x="4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62"/>
            <p:cNvSpPr/>
            <p:nvPr/>
          </p:nvSpPr>
          <p:spPr>
            <a:xfrm>
              <a:off x="1275075" y="2215975"/>
              <a:ext cx="130000" cy="377225"/>
            </a:xfrm>
            <a:custGeom>
              <a:avLst/>
              <a:gdLst/>
              <a:ahLst/>
              <a:cxnLst/>
              <a:rect l="l" t="t" r="r" b="b"/>
              <a:pathLst>
                <a:path w="5200" h="15089" extrusionOk="0">
                  <a:moveTo>
                    <a:pt x="5048" y="249"/>
                  </a:moveTo>
                  <a:lnTo>
                    <a:pt x="5048" y="12633"/>
                  </a:lnTo>
                  <a:lnTo>
                    <a:pt x="151" y="14854"/>
                  </a:lnTo>
                  <a:lnTo>
                    <a:pt x="151" y="2800"/>
                  </a:lnTo>
                  <a:lnTo>
                    <a:pt x="5048" y="249"/>
                  </a:lnTo>
                  <a:close/>
                  <a:moveTo>
                    <a:pt x="5200" y="0"/>
                  </a:moveTo>
                  <a:lnTo>
                    <a:pt x="41" y="2688"/>
                  </a:lnTo>
                  <a:lnTo>
                    <a:pt x="0" y="2709"/>
                  </a:lnTo>
                  <a:lnTo>
                    <a:pt x="0" y="15088"/>
                  </a:lnTo>
                  <a:lnTo>
                    <a:pt x="5155" y="12749"/>
                  </a:lnTo>
                  <a:lnTo>
                    <a:pt x="5200" y="12730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62"/>
            <p:cNvSpPr/>
            <p:nvPr/>
          </p:nvSpPr>
          <p:spPr>
            <a:xfrm>
              <a:off x="1297375" y="2271325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3"/>
                  </a:lnTo>
                  <a:cubicBezTo>
                    <a:pt x="0" y="12425"/>
                    <a:pt x="35" y="12458"/>
                    <a:pt x="75" y="12458"/>
                  </a:cubicBezTo>
                  <a:cubicBezTo>
                    <a:pt x="116" y="12458"/>
                    <a:pt x="151" y="12425"/>
                    <a:pt x="151" y="12383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62"/>
            <p:cNvSpPr/>
            <p:nvPr/>
          </p:nvSpPr>
          <p:spPr>
            <a:xfrm>
              <a:off x="1866800" y="1879475"/>
              <a:ext cx="119900" cy="421700"/>
            </a:xfrm>
            <a:custGeom>
              <a:avLst/>
              <a:gdLst/>
              <a:ahLst/>
              <a:cxnLst/>
              <a:rect l="l" t="t" r="r" b="b"/>
              <a:pathLst>
                <a:path w="4796" h="16868" extrusionOk="0">
                  <a:moveTo>
                    <a:pt x="4683" y="0"/>
                  </a:moveTo>
                  <a:cubicBezTo>
                    <a:pt x="4670" y="0"/>
                    <a:pt x="4656" y="4"/>
                    <a:pt x="4644" y="11"/>
                  </a:cubicBezTo>
                  <a:lnTo>
                    <a:pt x="36" y="2938"/>
                  </a:lnTo>
                  <a:lnTo>
                    <a:pt x="1" y="2960"/>
                  </a:lnTo>
                  <a:lnTo>
                    <a:pt x="1" y="16868"/>
                  </a:lnTo>
                  <a:lnTo>
                    <a:pt x="4719" y="14458"/>
                  </a:lnTo>
                  <a:cubicBezTo>
                    <a:pt x="4795" y="14418"/>
                    <a:pt x="4755" y="14314"/>
                    <a:pt x="4686" y="14314"/>
                  </a:cubicBezTo>
                  <a:cubicBezTo>
                    <a:pt x="4675" y="14314"/>
                    <a:pt x="4663" y="14317"/>
                    <a:pt x="4650" y="14323"/>
                  </a:cubicBezTo>
                  <a:lnTo>
                    <a:pt x="151" y="16622"/>
                  </a:lnTo>
                  <a:lnTo>
                    <a:pt x="151" y="3043"/>
                  </a:lnTo>
                  <a:lnTo>
                    <a:pt x="4724" y="138"/>
                  </a:lnTo>
                  <a:cubicBezTo>
                    <a:pt x="4760" y="115"/>
                    <a:pt x="4770" y="69"/>
                    <a:pt x="4748" y="35"/>
                  </a:cubicBezTo>
                  <a:cubicBezTo>
                    <a:pt x="4733" y="12"/>
                    <a:pt x="4709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62"/>
            <p:cNvSpPr/>
            <p:nvPr/>
          </p:nvSpPr>
          <p:spPr>
            <a:xfrm>
              <a:off x="1720475" y="1965425"/>
              <a:ext cx="123075" cy="401800"/>
            </a:xfrm>
            <a:custGeom>
              <a:avLst/>
              <a:gdLst/>
              <a:ahLst/>
              <a:cxnLst/>
              <a:rect l="l" t="t" r="r" b="b"/>
              <a:pathLst>
                <a:path w="4923" h="16072" extrusionOk="0">
                  <a:moveTo>
                    <a:pt x="4773" y="271"/>
                  </a:moveTo>
                  <a:lnTo>
                    <a:pt x="4773" y="13768"/>
                  </a:lnTo>
                  <a:lnTo>
                    <a:pt x="151" y="15839"/>
                  </a:lnTo>
                  <a:lnTo>
                    <a:pt x="151" y="3105"/>
                  </a:lnTo>
                  <a:lnTo>
                    <a:pt x="4773" y="271"/>
                  </a:lnTo>
                  <a:close/>
                  <a:moveTo>
                    <a:pt x="4922" y="0"/>
                  </a:moveTo>
                  <a:lnTo>
                    <a:pt x="0" y="3021"/>
                  </a:lnTo>
                  <a:lnTo>
                    <a:pt x="0" y="16071"/>
                  </a:lnTo>
                  <a:lnTo>
                    <a:pt x="4877" y="13884"/>
                  </a:lnTo>
                  <a:lnTo>
                    <a:pt x="4922" y="13865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62"/>
            <p:cNvSpPr/>
            <p:nvPr/>
          </p:nvSpPr>
          <p:spPr>
            <a:xfrm>
              <a:off x="1739075" y="20287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62"/>
            <p:cNvSpPr/>
            <p:nvPr/>
          </p:nvSpPr>
          <p:spPr>
            <a:xfrm>
              <a:off x="1888575" y="1938525"/>
              <a:ext cx="4175" cy="350350"/>
            </a:xfrm>
            <a:custGeom>
              <a:avLst/>
              <a:gdLst/>
              <a:ahLst/>
              <a:cxnLst/>
              <a:rect l="l" t="t" r="r" b="b"/>
              <a:pathLst>
                <a:path w="167" h="14014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8"/>
                  </a:lnTo>
                  <a:cubicBezTo>
                    <a:pt x="0" y="13980"/>
                    <a:pt x="35" y="14013"/>
                    <a:pt x="76" y="14013"/>
                  </a:cubicBezTo>
                  <a:cubicBezTo>
                    <a:pt x="118" y="14013"/>
                    <a:pt x="151" y="13980"/>
                    <a:pt x="151" y="13938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62"/>
            <p:cNvSpPr/>
            <p:nvPr/>
          </p:nvSpPr>
          <p:spPr>
            <a:xfrm>
              <a:off x="2118150" y="1710975"/>
              <a:ext cx="159700" cy="458775"/>
            </a:xfrm>
            <a:custGeom>
              <a:avLst/>
              <a:gdLst/>
              <a:ahLst/>
              <a:cxnLst/>
              <a:rect l="l" t="t" r="r" b="b"/>
              <a:pathLst>
                <a:path w="6388" h="18351" extrusionOk="0">
                  <a:moveTo>
                    <a:pt x="5921" y="268"/>
                  </a:moveTo>
                  <a:lnTo>
                    <a:pt x="6234" y="14769"/>
                  </a:lnTo>
                  <a:lnTo>
                    <a:pt x="151" y="18096"/>
                  </a:lnTo>
                  <a:lnTo>
                    <a:pt x="151" y="3824"/>
                  </a:lnTo>
                  <a:lnTo>
                    <a:pt x="5921" y="268"/>
                  </a:lnTo>
                  <a:close/>
                  <a:moveTo>
                    <a:pt x="6065" y="1"/>
                  </a:moveTo>
                  <a:lnTo>
                    <a:pt x="36" y="3717"/>
                  </a:lnTo>
                  <a:lnTo>
                    <a:pt x="0" y="3740"/>
                  </a:lnTo>
                  <a:lnTo>
                    <a:pt x="0" y="18351"/>
                  </a:lnTo>
                  <a:lnTo>
                    <a:pt x="6387" y="14857"/>
                  </a:lnTo>
                  <a:lnTo>
                    <a:pt x="60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62"/>
            <p:cNvSpPr/>
            <p:nvPr/>
          </p:nvSpPr>
          <p:spPr>
            <a:xfrm>
              <a:off x="2304250" y="1586750"/>
              <a:ext cx="168125" cy="482200"/>
            </a:xfrm>
            <a:custGeom>
              <a:avLst/>
              <a:gdLst/>
              <a:ahLst/>
              <a:cxnLst/>
              <a:rect l="l" t="t" r="r" b="b"/>
              <a:pathLst>
                <a:path w="6725" h="19288" extrusionOk="0">
                  <a:moveTo>
                    <a:pt x="6615" y="0"/>
                  </a:moveTo>
                  <a:cubicBezTo>
                    <a:pt x="6602" y="0"/>
                    <a:pt x="6588" y="4"/>
                    <a:pt x="6574" y="14"/>
                  </a:cubicBezTo>
                  <a:lnTo>
                    <a:pt x="36" y="4084"/>
                  </a:lnTo>
                  <a:lnTo>
                    <a:pt x="0" y="4107"/>
                  </a:lnTo>
                  <a:lnTo>
                    <a:pt x="0" y="19287"/>
                  </a:lnTo>
                  <a:lnTo>
                    <a:pt x="6648" y="15923"/>
                  </a:lnTo>
                  <a:cubicBezTo>
                    <a:pt x="6685" y="15905"/>
                    <a:pt x="6699" y="15858"/>
                    <a:pt x="6681" y="15821"/>
                  </a:cubicBezTo>
                  <a:cubicBezTo>
                    <a:pt x="6667" y="15796"/>
                    <a:pt x="6640" y="15781"/>
                    <a:pt x="6612" y="15781"/>
                  </a:cubicBezTo>
                  <a:cubicBezTo>
                    <a:pt x="6601" y="15781"/>
                    <a:pt x="6590" y="15783"/>
                    <a:pt x="6579" y="15788"/>
                  </a:cubicBezTo>
                  <a:lnTo>
                    <a:pt x="151" y="19043"/>
                  </a:lnTo>
                  <a:lnTo>
                    <a:pt x="151" y="4191"/>
                  </a:lnTo>
                  <a:lnTo>
                    <a:pt x="6653" y="140"/>
                  </a:lnTo>
                  <a:cubicBezTo>
                    <a:pt x="6724" y="96"/>
                    <a:pt x="6681" y="0"/>
                    <a:pt x="6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62"/>
            <p:cNvSpPr/>
            <p:nvPr/>
          </p:nvSpPr>
          <p:spPr>
            <a:xfrm>
              <a:off x="2136250" y="17924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4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62"/>
            <p:cNvSpPr/>
            <p:nvPr/>
          </p:nvSpPr>
          <p:spPr>
            <a:xfrm>
              <a:off x="2324625" y="16758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5"/>
                  </a:cubicBezTo>
                  <a:lnTo>
                    <a:pt x="1" y="15133"/>
                  </a:lnTo>
                  <a:cubicBezTo>
                    <a:pt x="1" y="15174"/>
                    <a:pt x="34" y="15208"/>
                    <a:pt x="76" y="15208"/>
                  </a:cubicBezTo>
                  <a:cubicBezTo>
                    <a:pt x="117" y="15208"/>
                    <a:pt x="151" y="15174"/>
                    <a:pt x="151" y="15133"/>
                  </a:cubicBezTo>
                  <a:lnTo>
                    <a:pt x="151" y="75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62"/>
            <p:cNvSpPr/>
            <p:nvPr/>
          </p:nvSpPr>
          <p:spPr>
            <a:xfrm>
              <a:off x="2623975" y="1395875"/>
              <a:ext cx="153325" cy="507750"/>
            </a:xfrm>
            <a:custGeom>
              <a:avLst/>
              <a:gdLst/>
              <a:ahLst/>
              <a:cxnLst/>
              <a:rect l="l" t="t" r="r" b="b"/>
              <a:pathLst>
                <a:path w="6133" h="20310" extrusionOk="0">
                  <a:moveTo>
                    <a:pt x="5981" y="277"/>
                  </a:moveTo>
                  <a:lnTo>
                    <a:pt x="5981" y="16874"/>
                  </a:lnTo>
                  <a:lnTo>
                    <a:pt x="151" y="20055"/>
                  </a:lnTo>
                  <a:lnTo>
                    <a:pt x="151" y="3998"/>
                  </a:lnTo>
                  <a:lnTo>
                    <a:pt x="5981" y="277"/>
                  </a:lnTo>
                  <a:close/>
                  <a:moveTo>
                    <a:pt x="6132" y="1"/>
                  </a:moveTo>
                  <a:lnTo>
                    <a:pt x="36" y="3893"/>
                  </a:lnTo>
                  <a:lnTo>
                    <a:pt x="0" y="3916"/>
                  </a:lnTo>
                  <a:lnTo>
                    <a:pt x="0" y="20309"/>
                  </a:lnTo>
                  <a:lnTo>
                    <a:pt x="6094" y="16985"/>
                  </a:lnTo>
                  <a:lnTo>
                    <a:pt x="6132" y="16964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62"/>
            <p:cNvSpPr/>
            <p:nvPr/>
          </p:nvSpPr>
          <p:spPr>
            <a:xfrm>
              <a:off x="2819650" y="1239900"/>
              <a:ext cx="186675" cy="555625"/>
            </a:xfrm>
            <a:custGeom>
              <a:avLst/>
              <a:gdLst/>
              <a:ahLst/>
              <a:cxnLst/>
              <a:rect l="l" t="t" r="r" b="b"/>
              <a:pathLst>
                <a:path w="7467" h="22225" extrusionOk="0">
                  <a:moveTo>
                    <a:pt x="7318" y="285"/>
                  </a:moveTo>
                  <a:lnTo>
                    <a:pt x="7318" y="17872"/>
                  </a:lnTo>
                  <a:lnTo>
                    <a:pt x="151" y="21965"/>
                  </a:lnTo>
                  <a:lnTo>
                    <a:pt x="151" y="5146"/>
                  </a:lnTo>
                  <a:lnTo>
                    <a:pt x="7318" y="285"/>
                  </a:lnTo>
                  <a:close/>
                  <a:moveTo>
                    <a:pt x="7467" y="1"/>
                  </a:moveTo>
                  <a:lnTo>
                    <a:pt x="33" y="5043"/>
                  </a:lnTo>
                  <a:lnTo>
                    <a:pt x="0" y="5065"/>
                  </a:lnTo>
                  <a:lnTo>
                    <a:pt x="0" y="22225"/>
                  </a:lnTo>
                  <a:lnTo>
                    <a:pt x="7430" y="17982"/>
                  </a:lnTo>
                  <a:lnTo>
                    <a:pt x="7467" y="17960"/>
                  </a:lnTo>
                  <a:lnTo>
                    <a:pt x="74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62"/>
            <p:cNvSpPr/>
            <p:nvPr/>
          </p:nvSpPr>
          <p:spPr>
            <a:xfrm>
              <a:off x="2642075" y="1481350"/>
              <a:ext cx="3775" cy="414075"/>
            </a:xfrm>
            <a:custGeom>
              <a:avLst/>
              <a:gdLst/>
              <a:ahLst/>
              <a:cxnLst/>
              <a:rect l="l" t="t" r="r" b="b"/>
              <a:pathLst>
                <a:path w="151" h="16563" extrusionOk="0">
                  <a:moveTo>
                    <a:pt x="75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6487"/>
                  </a:lnTo>
                  <a:cubicBezTo>
                    <a:pt x="0" y="16529"/>
                    <a:pt x="34" y="16562"/>
                    <a:pt x="75" y="16562"/>
                  </a:cubicBezTo>
                  <a:cubicBezTo>
                    <a:pt x="118" y="16562"/>
                    <a:pt x="151" y="16529"/>
                    <a:pt x="151" y="16487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62"/>
            <p:cNvSpPr/>
            <p:nvPr/>
          </p:nvSpPr>
          <p:spPr>
            <a:xfrm>
              <a:off x="2835600" y="1354825"/>
              <a:ext cx="3800" cy="428150"/>
            </a:xfrm>
            <a:custGeom>
              <a:avLst/>
              <a:gdLst/>
              <a:ahLst/>
              <a:cxnLst/>
              <a:rect l="l" t="t" r="r" b="b"/>
              <a:pathLst>
                <a:path w="152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0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1" y="17091"/>
                    <a:pt x="150" y="17050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62"/>
            <p:cNvSpPr/>
            <p:nvPr/>
          </p:nvSpPr>
          <p:spPr>
            <a:xfrm>
              <a:off x="1472325" y="2584125"/>
              <a:ext cx="117950" cy="376625"/>
            </a:xfrm>
            <a:custGeom>
              <a:avLst/>
              <a:gdLst/>
              <a:ahLst/>
              <a:cxnLst/>
              <a:rect l="l" t="t" r="r" b="b"/>
              <a:pathLst>
                <a:path w="4718" h="15065" extrusionOk="0">
                  <a:moveTo>
                    <a:pt x="4610" y="0"/>
                  </a:moveTo>
                  <a:cubicBezTo>
                    <a:pt x="4600" y="0"/>
                    <a:pt x="4588" y="3"/>
                    <a:pt x="4577" y="8"/>
                  </a:cubicBezTo>
                  <a:lnTo>
                    <a:pt x="1" y="2269"/>
                  </a:lnTo>
                  <a:lnTo>
                    <a:pt x="1" y="15064"/>
                  </a:lnTo>
                  <a:lnTo>
                    <a:pt x="4635" y="13406"/>
                  </a:lnTo>
                  <a:cubicBezTo>
                    <a:pt x="4673" y="13391"/>
                    <a:pt x="4694" y="13348"/>
                    <a:pt x="4680" y="13309"/>
                  </a:cubicBezTo>
                  <a:cubicBezTo>
                    <a:pt x="4669" y="13278"/>
                    <a:pt x="4640" y="13259"/>
                    <a:pt x="4609" y="13259"/>
                  </a:cubicBezTo>
                  <a:cubicBezTo>
                    <a:pt x="4600" y="13259"/>
                    <a:pt x="4592" y="13260"/>
                    <a:pt x="4583" y="13263"/>
                  </a:cubicBezTo>
                  <a:lnTo>
                    <a:pt x="150" y="14849"/>
                  </a:lnTo>
                  <a:lnTo>
                    <a:pt x="150" y="2363"/>
                  </a:lnTo>
                  <a:lnTo>
                    <a:pt x="4643" y="143"/>
                  </a:lnTo>
                  <a:cubicBezTo>
                    <a:pt x="4717" y="103"/>
                    <a:pt x="4679" y="0"/>
                    <a:pt x="4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62"/>
            <p:cNvSpPr/>
            <p:nvPr/>
          </p:nvSpPr>
          <p:spPr>
            <a:xfrm>
              <a:off x="1275075" y="2665725"/>
              <a:ext cx="130000" cy="361500"/>
            </a:xfrm>
            <a:custGeom>
              <a:avLst/>
              <a:gdLst/>
              <a:ahLst/>
              <a:cxnLst/>
              <a:rect l="l" t="t" r="r" b="b"/>
              <a:pathLst>
                <a:path w="5200" h="14460" extrusionOk="0">
                  <a:moveTo>
                    <a:pt x="5048" y="223"/>
                  </a:moveTo>
                  <a:lnTo>
                    <a:pt x="5048" y="12614"/>
                  </a:lnTo>
                  <a:lnTo>
                    <a:pt x="151" y="14250"/>
                  </a:lnTo>
                  <a:lnTo>
                    <a:pt x="151" y="2189"/>
                  </a:lnTo>
                  <a:lnTo>
                    <a:pt x="5048" y="223"/>
                  </a:lnTo>
                  <a:close/>
                  <a:moveTo>
                    <a:pt x="5200" y="1"/>
                  </a:moveTo>
                  <a:lnTo>
                    <a:pt x="0" y="2087"/>
                  </a:lnTo>
                  <a:lnTo>
                    <a:pt x="0" y="14460"/>
                  </a:lnTo>
                  <a:lnTo>
                    <a:pt x="5148" y="12739"/>
                  </a:lnTo>
                  <a:lnTo>
                    <a:pt x="5200" y="12722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62"/>
            <p:cNvSpPr/>
            <p:nvPr/>
          </p:nvSpPr>
          <p:spPr>
            <a:xfrm>
              <a:off x="1297375" y="2708350"/>
              <a:ext cx="3775" cy="311450"/>
            </a:xfrm>
            <a:custGeom>
              <a:avLst/>
              <a:gdLst/>
              <a:ahLst/>
              <a:cxnLst/>
              <a:rect l="l" t="t" r="r" b="b"/>
              <a:pathLst>
                <a:path w="151" h="12458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3"/>
                    <a:pt x="35" y="12457"/>
                    <a:pt x="75" y="12457"/>
                  </a:cubicBezTo>
                  <a:cubicBezTo>
                    <a:pt x="116" y="12457"/>
                    <a:pt x="151" y="12423"/>
                    <a:pt x="151" y="12382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62"/>
            <p:cNvSpPr/>
            <p:nvPr/>
          </p:nvSpPr>
          <p:spPr>
            <a:xfrm>
              <a:off x="1866800" y="2398300"/>
              <a:ext cx="119875" cy="407675"/>
            </a:xfrm>
            <a:custGeom>
              <a:avLst/>
              <a:gdLst/>
              <a:ahLst/>
              <a:cxnLst/>
              <a:rect l="l" t="t" r="r" b="b"/>
              <a:pathLst>
                <a:path w="4795" h="16307" extrusionOk="0">
                  <a:moveTo>
                    <a:pt x="4683" y="0"/>
                  </a:moveTo>
                  <a:cubicBezTo>
                    <a:pt x="4672" y="0"/>
                    <a:pt x="4660" y="3"/>
                    <a:pt x="4649" y="9"/>
                  </a:cubicBezTo>
                  <a:lnTo>
                    <a:pt x="42" y="2384"/>
                  </a:lnTo>
                  <a:lnTo>
                    <a:pt x="1" y="2406"/>
                  </a:lnTo>
                  <a:lnTo>
                    <a:pt x="1" y="16307"/>
                  </a:lnTo>
                  <a:lnTo>
                    <a:pt x="4711" y="14462"/>
                  </a:lnTo>
                  <a:cubicBezTo>
                    <a:pt x="4794" y="14430"/>
                    <a:pt x="4760" y="14316"/>
                    <a:pt x="4686" y="14316"/>
                  </a:cubicBezTo>
                  <a:cubicBezTo>
                    <a:pt x="4677" y="14316"/>
                    <a:pt x="4666" y="14318"/>
                    <a:pt x="4656" y="14322"/>
                  </a:cubicBezTo>
                  <a:lnTo>
                    <a:pt x="151" y="16085"/>
                  </a:lnTo>
                  <a:lnTo>
                    <a:pt x="151" y="2498"/>
                  </a:lnTo>
                  <a:lnTo>
                    <a:pt x="4718" y="144"/>
                  </a:lnTo>
                  <a:cubicBezTo>
                    <a:pt x="4755" y="124"/>
                    <a:pt x="4769" y="79"/>
                    <a:pt x="4751" y="42"/>
                  </a:cubicBezTo>
                  <a:cubicBezTo>
                    <a:pt x="4738" y="16"/>
                    <a:pt x="4711" y="0"/>
                    <a:pt x="4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62"/>
            <p:cNvSpPr/>
            <p:nvPr/>
          </p:nvSpPr>
          <p:spPr>
            <a:xfrm>
              <a:off x="1720475" y="2467650"/>
              <a:ext cx="123100" cy="386850"/>
            </a:xfrm>
            <a:custGeom>
              <a:avLst/>
              <a:gdLst/>
              <a:ahLst/>
              <a:cxnLst/>
              <a:rect l="l" t="t" r="r" b="b"/>
              <a:pathLst>
                <a:path w="4924" h="15474" extrusionOk="0">
                  <a:moveTo>
                    <a:pt x="4773" y="242"/>
                  </a:moveTo>
                  <a:lnTo>
                    <a:pt x="4773" y="13747"/>
                  </a:lnTo>
                  <a:lnTo>
                    <a:pt x="151" y="15265"/>
                  </a:lnTo>
                  <a:lnTo>
                    <a:pt x="151" y="2525"/>
                  </a:lnTo>
                  <a:lnTo>
                    <a:pt x="4773" y="242"/>
                  </a:lnTo>
                  <a:close/>
                  <a:moveTo>
                    <a:pt x="4924" y="0"/>
                  </a:moveTo>
                  <a:lnTo>
                    <a:pt x="41" y="2410"/>
                  </a:lnTo>
                  <a:lnTo>
                    <a:pt x="0" y="2430"/>
                  </a:lnTo>
                  <a:lnTo>
                    <a:pt x="0" y="15474"/>
                  </a:lnTo>
                  <a:lnTo>
                    <a:pt x="4872" y="13872"/>
                  </a:lnTo>
                  <a:lnTo>
                    <a:pt x="4924" y="13855"/>
                  </a:lnTo>
                  <a:lnTo>
                    <a:pt x="4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62"/>
            <p:cNvSpPr/>
            <p:nvPr/>
          </p:nvSpPr>
          <p:spPr>
            <a:xfrm>
              <a:off x="1739075" y="2518525"/>
              <a:ext cx="3775" cy="328975"/>
            </a:xfrm>
            <a:custGeom>
              <a:avLst/>
              <a:gdLst/>
              <a:ahLst/>
              <a:cxnLst/>
              <a:rect l="l" t="t" r="r" b="b"/>
              <a:pathLst>
                <a:path w="151" h="13159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4"/>
                    <a:pt x="33" y="13159"/>
                    <a:pt x="76" y="13159"/>
                  </a:cubicBezTo>
                  <a:cubicBezTo>
                    <a:pt x="117" y="13159"/>
                    <a:pt x="151" y="13124"/>
                    <a:pt x="151" y="13083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62"/>
            <p:cNvSpPr/>
            <p:nvPr/>
          </p:nvSpPr>
          <p:spPr>
            <a:xfrm>
              <a:off x="1888575" y="2446275"/>
              <a:ext cx="4175" cy="350300"/>
            </a:xfrm>
            <a:custGeom>
              <a:avLst/>
              <a:gdLst/>
              <a:ahLst/>
              <a:cxnLst/>
              <a:rect l="l" t="t" r="r" b="b"/>
              <a:pathLst>
                <a:path w="167" h="14012" extrusionOk="0">
                  <a:moveTo>
                    <a:pt x="92" y="0"/>
                  </a:moveTo>
                  <a:cubicBezTo>
                    <a:pt x="49" y="0"/>
                    <a:pt x="16" y="35"/>
                    <a:pt x="16" y="76"/>
                  </a:cubicBezTo>
                  <a:lnTo>
                    <a:pt x="0" y="13936"/>
                  </a:lnTo>
                  <a:cubicBezTo>
                    <a:pt x="0" y="13977"/>
                    <a:pt x="35" y="14011"/>
                    <a:pt x="76" y="14011"/>
                  </a:cubicBezTo>
                  <a:cubicBezTo>
                    <a:pt x="118" y="14011"/>
                    <a:pt x="151" y="13977"/>
                    <a:pt x="151" y="13936"/>
                  </a:cubicBezTo>
                  <a:lnTo>
                    <a:pt x="167" y="76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62"/>
            <p:cNvSpPr/>
            <p:nvPr/>
          </p:nvSpPr>
          <p:spPr>
            <a:xfrm>
              <a:off x="2118150" y="2264125"/>
              <a:ext cx="159700" cy="440450"/>
            </a:xfrm>
            <a:custGeom>
              <a:avLst/>
              <a:gdLst/>
              <a:ahLst/>
              <a:cxnLst/>
              <a:rect l="l" t="t" r="r" b="b"/>
              <a:pathLst>
                <a:path w="6388" h="17618" extrusionOk="0">
                  <a:moveTo>
                    <a:pt x="5921" y="241"/>
                  </a:moveTo>
                  <a:lnTo>
                    <a:pt x="6234" y="14789"/>
                  </a:lnTo>
                  <a:lnTo>
                    <a:pt x="151" y="17389"/>
                  </a:lnTo>
                  <a:lnTo>
                    <a:pt x="151" y="3107"/>
                  </a:lnTo>
                  <a:lnTo>
                    <a:pt x="5921" y="241"/>
                  </a:lnTo>
                  <a:close/>
                  <a:moveTo>
                    <a:pt x="6066" y="1"/>
                  </a:moveTo>
                  <a:lnTo>
                    <a:pt x="41" y="2994"/>
                  </a:lnTo>
                  <a:lnTo>
                    <a:pt x="0" y="3015"/>
                  </a:lnTo>
                  <a:lnTo>
                    <a:pt x="0" y="17617"/>
                  </a:lnTo>
                  <a:lnTo>
                    <a:pt x="6340" y="14908"/>
                  </a:lnTo>
                  <a:lnTo>
                    <a:pt x="6387" y="14888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62"/>
            <p:cNvSpPr/>
            <p:nvPr/>
          </p:nvSpPr>
          <p:spPr>
            <a:xfrm>
              <a:off x="2304250" y="2163650"/>
              <a:ext cx="168150" cy="462350"/>
            </a:xfrm>
            <a:custGeom>
              <a:avLst/>
              <a:gdLst/>
              <a:ahLst/>
              <a:cxnLst/>
              <a:rect l="l" t="t" r="r" b="b"/>
              <a:pathLst>
                <a:path w="6726" h="18494" extrusionOk="0">
                  <a:moveTo>
                    <a:pt x="6615" y="1"/>
                  </a:moveTo>
                  <a:cubicBezTo>
                    <a:pt x="6604" y="1"/>
                    <a:pt x="6592" y="3"/>
                    <a:pt x="6579" y="10"/>
                  </a:cubicBezTo>
                  <a:lnTo>
                    <a:pt x="0" y="3321"/>
                  </a:lnTo>
                  <a:lnTo>
                    <a:pt x="0" y="18493"/>
                  </a:lnTo>
                  <a:lnTo>
                    <a:pt x="6641" y="15927"/>
                  </a:lnTo>
                  <a:cubicBezTo>
                    <a:pt x="6724" y="15896"/>
                    <a:pt x="6691" y="15781"/>
                    <a:pt x="6617" y="15781"/>
                  </a:cubicBezTo>
                  <a:cubicBezTo>
                    <a:pt x="6608" y="15781"/>
                    <a:pt x="6598" y="15783"/>
                    <a:pt x="6587" y="15787"/>
                  </a:cubicBezTo>
                  <a:lnTo>
                    <a:pt x="151" y="18274"/>
                  </a:lnTo>
                  <a:lnTo>
                    <a:pt x="151" y="3415"/>
                  </a:lnTo>
                  <a:lnTo>
                    <a:pt x="6648" y="145"/>
                  </a:lnTo>
                  <a:cubicBezTo>
                    <a:pt x="6725" y="106"/>
                    <a:pt x="6685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62"/>
            <p:cNvSpPr/>
            <p:nvPr/>
          </p:nvSpPr>
          <p:spPr>
            <a:xfrm>
              <a:off x="2136250" y="2329775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6"/>
                    <a:pt x="33" y="14550"/>
                    <a:pt x="76" y="14550"/>
                  </a:cubicBezTo>
                  <a:cubicBezTo>
                    <a:pt x="117" y="14550"/>
                    <a:pt x="151" y="14516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62"/>
            <p:cNvSpPr/>
            <p:nvPr/>
          </p:nvSpPr>
          <p:spPr>
            <a:xfrm>
              <a:off x="2324625" y="22357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15133"/>
                  </a:lnTo>
                  <a:cubicBezTo>
                    <a:pt x="1" y="15174"/>
                    <a:pt x="34" y="15207"/>
                    <a:pt x="76" y="15208"/>
                  </a:cubicBezTo>
                  <a:cubicBezTo>
                    <a:pt x="117" y="15207"/>
                    <a:pt x="151" y="15174"/>
                    <a:pt x="151" y="15133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62"/>
            <p:cNvSpPr/>
            <p:nvPr/>
          </p:nvSpPr>
          <p:spPr>
            <a:xfrm>
              <a:off x="2623975" y="2009725"/>
              <a:ext cx="153325" cy="489200"/>
            </a:xfrm>
            <a:custGeom>
              <a:avLst/>
              <a:gdLst/>
              <a:ahLst/>
              <a:cxnLst/>
              <a:rect l="l" t="t" r="r" b="b"/>
              <a:pathLst>
                <a:path w="6133" h="19568" extrusionOk="0">
                  <a:moveTo>
                    <a:pt x="5981" y="249"/>
                  </a:moveTo>
                  <a:lnTo>
                    <a:pt x="5981" y="16855"/>
                  </a:lnTo>
                  <a:lnTo>
                    <a:pt x="151" y="19339"/>
                  </a:lnTo>
                  <a:lnTo>
                    <a:pt x="151" y="3273"/>
                  </a:lnTo>
                  <a:lnTo>
                    <a:pt x="5981" y="249"/>
                  </a:lnTo>
                  <a:close/>
                  <a:moveTo>
                    <a:pt x="6132" y="0"/>
                  </a:moveTo>
                  <a:lnTo>
                    <a:pt x="0" y="3182"/>
                  </a:lnTo>
                  <a:lnTo>
                    <a:pt x="0" y="19567"/>
                  </a:lnTo>
                  <a:lnTo>
                    <a:pt x="6132" y="16954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62"/>
            <p:cNvSpPr/>
            <p:nvPr/>
          </p:nvSpPr>
          <p:spPr>
            <a:xfrm>
              <a:off x="2819650" y="1881125"/>
              <a:ext cx="186725" cy="533075"/>
            </a:xfrm>
            <a:custGeom>
              <a:avLst/>
              <a:gdLst/>
              <a:ahLst/>
              <a:cxnLst/>
              <a:rect l="l" t="t" r="r" b="b"/>
              <a:pathLst>
                <a:path w="7469" h="21323" extrusionOk="0">
                  <a:moveTo>
                    <a:pt x="7318" y="257"/>
                  </a:moveTo>
                  <a:lnTo>
                    <a:pt x="7318" y="17852"/>
                  </a:lnTo>
                  <a:lnTo>
                    <a:pt x="151" y="21088"/>
                  </a:lnTo>
                  <a:lnTo>
                    <a:pt x="151" y="4262"/>
                  </a:lnTo>
                  <a:lnTo>
                    <a:pt x="7318" y="257"/>
                  </a:lnTo>
                  <a:close/>
                  <a:moveTo>
                    <a:pt x="7468" y="1"/>
                  </a:moveTo>
                  <a:lnTo>
                    <a:pt x="0" y="4173"/>
                  </a:lnTo>
                  <a:lnTo>
                    <a:pt x="0" y="21322"/>
                  </a:lnTo>
                  <a:lnTo>
                    <a:pt x="7423" y="17970"/>
                  </a:lnTo>
                  <a:lnTo>
                    <a:pt x="7468" y="17950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62"/>
            <p:cNvSpPr/>
            <p:nvPr/>
          </p:nvSpPr>
          <p:spPr>
            <a:xfrm>
              <a:off x="2642100" y="2079125"/>
              <a:ext cx="3800" cy="414075"/>
            </a:xfrm>
            <a:custGeom>
              <a:avLst/>
              <a:gdLst/>
              <a:ahLst/>
              <a:cxnLst/>
              <a:rect l="l" t="t" r="r" b="b"/>
              <a:pathLst>
                <a:path w="152" h="16563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6489"/>
                  </a:lnTo>
                  <a:cubicBezTo>
                    <a:pt x="0" y="16530"/>
                    <a:pt x="33" y="16563"/>
                    <a:pt x="74" y="16563"/>
                  </a:cubicBezTo>
                  <a:cubicBezTo>
                    <a:pt x="117" y="16563"/>
                    <a:pt x="150" y="16530"/>
                    <a:pt x="151" y="16489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62"/>
            <p:cNvSpPr/>
            <p:nvPr/>
          </p:nvSpPr>
          <p:spPr>
            <a:xfrm>
              <a:off x="2835600" y="1975725"/>
              <a:ext cx="3775" cy="428150"/>
            </a:xfrm>
            <a:custGeom>
              <a:avLst/>
              <a:gdLst/>
              <a:ahLst/>
              <a:cxnLst/>
              <a:rect l="l" t="t" r="r" b="b"/>
              <a:pathLst>
                <a:path w="151" h="17126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51"/>
                  </a:lnTo>
                  <a:cubicBezTo>
                    <a:pt x="0" y="17091"/>
                    <a:pt x="33" y="17126"/>
                    <a:pt x="76" y="17126"/>
                  </a:cubicBezTo>
                  <a:cubicBezTo>
                    <a:pt x="117" y="17126"/>
                    <a:pt x="150" y="17091"/>
                    <a:pt x="150" y="17051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62"/>
            <p:cNvSpPr/>
            <p:nvPr/>
          </p:nvSpPr>
          <p:spPr>
            <a:xfrm>
              <a:off x="1472325" y="3098050"/>
              <a:ext cx="118025" cy="358525"/>
            </a:xfrm>
            <a:custGeom>
              <a:avLst/>
              <a:gdLst/>
              <a:ahLst/>
              <a:cxnLst/>
              <a:rect l="l" t="t" r="r" b="b"/>
              <a:pathLst>
                <a:path w="4721" h="14341" extrusionOk="0">
                  <a:moveTo>
                    <a:pt x="4613" y="0"/>
                  </a:moveTo>
                  <a:cubicBezTo>
                    <a:pt x="4604" y="0"/>
                    <a:pt x="4595" y="2"/>
                    <a:pt x="4586" y="5"/>
                  </a:cubicBezTo>
                  <a:lnTo>
                    <a:pt x="1" y="1553"/>
                  </a:lnTo>
                  <a:lnTo>
                    <a:pt x="1" y="14341"/>
                  </a:lnTo>
                  <a:lnTo>
                    <a:pt x="4624" y="13411"/>
                  </a:lnTo>
                  <a:cubicBezTo>
                    <a:pt x="4665" y="13403"/>
                    <a:pt x="4692" y="13363"/>
                    <a:pt x="4684" y="13322"/>
                  </a:cubicBezTo>
                  <a:cubicBezTo>
                    <a:pt x="4677" y="13286"/>
                    <a:pt x="4646" y="13261"/>
                    <a:pt x="4611" y="13261"/>
                  </a:cubicBezTo>
                  <a:cubicBezTo>
                    <a:pt x="4606" y="13261"/>
                    <a:pt x="4600" y="13261"/>
                    <a:pt x="4595" y="13263"/>
                  </a:cubicBezTo>
                  <a:lnTo>
                    <a:pt x="152" y="14157"/>
                  </a:lnTo>
                  <a:lnTo>
                    <a:pt x="152" y="1662"/>
                  </a:lnTo>
                  <a:lnTo>
                    <a:pt x="4635" y="148"/>
                  </a:lnTo>
                  <a:cubicBezTo>
                    <a:pt x="4720" y="119"/>
                    <a:pt x="4689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62"/>
            <p:cNvSpPr/>
            <p:nvPr/>
          </p:nvSpPr>
          <p:spPr>
            <a:xfrm>
              <a:off x="1275075" y="3151250"/>
              <a:ext cx="130000" cy="341000"/>
            </a:xfrm>
            <a:custGeom>
              <a:avLst/>
              <a:gdLst/>
              <a:ahLst/>
              <a:cxnLst/>
              <a:rect l="l" t="t" r="r" b="b"/>
              <a:pathLst>
                <a:path w="5200" h="13640" extrusionOk="0">
                  <a:moveTo>
                    <a:pt x="5048" y="192"/>
                  </a:moveTo>
                  <a:lnTo>
                    <a:pt x="5048" y="12588"/>
                  </a:lnTo>
                  <a:lnTo>
                    <a:pt x="151" y="13459"/>
                  </a:lnTo>
                  <a:lnTo>
                    <a:pt x="151" y="1391"/>
                  </a:lnTo>
                  <a:lnTo>
                    <a:pt x="5048" y="192"/>
                  </a:lnTo>
                  <a:close/>
                  <a:moveTo>
                    <a:pt x="5200" y="0"/>
                  </a:moveTo>
                  <a:lnTo>
                    <a:pt x="57" y="1259"/>
                  </a:lnTo>
                  <a:lnTo>
                    <a:pt x="0" y="1274"/>
                  </a:lnTo>
                  <a:lnTo>
                    <a:pt x="0" y="13640"/>
                  </a:lnTo>
                  <a:lnTo>
                    <a:pt x="5200" y="12715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62"/>
            <p:cNvSpPr/>
            <p:nvPr/>
          </p:nvSpPr>
          <p:spPr>
            <a:xfrm>
              <a:off x="1297375" y="3177200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2"/>
                  </a:lnTo>
                  <a:cubicBezTo>
                    <a:pt x="0" y="12425"/>
                    <a:pt x="35" y="12459"/>
                    <a:pt x="75" y="12459"/>
                  </a:cubicBezTo>
                  <a:cubicBezTo>
                    <a:pt x="116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62"/>
            <p:cNvSpPr/>
            <p:nvPr/>
          </p:nvSpPr>
          <p:spPr>
            <a:xfrm>
              <a:off x="1866800" y="2974200"/>
              <a:ext cx="119850" cy="389300"/>
            </a:xfrm>
            <a:custGeom>
              <a:avLst/>
              <a:gdLst/>
              <a:ahLst/>
              <a:cxnLst/>
              <a:rect l="l" t="t" r="r" b="b"/>
              <a:pathLst>
                <a:path w="4794" h="15572" extrusionOk="0">
                  <a:moveTo>
                    <a:pt x="4686" y="0"/>
                  </a:moveTo>
                  <a:cubicBezTo>
                    <a:pt x="4677" y="0"/>
                    <a:pt x="4668" y="2"/>
                    <a:pt x="4658" y="5"/>
                  </a:cubicBezTo>
                  <a:lnTo>
                    <a:pt x="1" y="1679"/>
                  </a:lnTo>
                  <a:lnTo>
                    <a:pt x="1" y="15571"/>
                  </a:lnTo>
                  <a:lnTo>
                    <a:pt x="4700" y="14467"/>
                  </a:lnTo>
                  <a:cubicBezTo>
                    <a:pt x="4787" y="14442"/>
                    <a:pt x="4765" y="14318"/>
                    <a:pt x="4683" y="14318"/>
                  </a:cubicBezTo>
                  <a:cubicBezTo>
                    <a:pt x="4678" y="14318"/>
                    <a:pt x="4672" y="14319"/>
                    <a:pt x="4666" y="14320"/>
                  </a:cubicBezTo>
                  <a:lnTo>
                    <a:pt x="151" y="15381"/>
                  </a:lnTo>
                  <a:lnTo>
                    <a:pt x="151" y="1785"/>
                  </a:lnTo>
                  <a:lnTo>
                    <a:pt x="4710" y="148"/>
                  </a:lnTo>
                  <a:cubicBezTo>
                    <a:pt x="4794" y="117"/>
                    <a:pt x="4762" y="0"/>
                    <a:pt x="46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62"/>
            <p:cNvSpPr/>
            <p:nvPr/>
          </p:nvSpPr>
          <p:spPr>
            <a:xfrm>
              <a:off x="1720475" y="3021725"/>
              <a:ext cx="123075" cy="367450"/>
            </a:xfrm>
            <a:custGeom>
              <a:avLst/>
              <a:gdLst/>
              <a:ahLst/>
              <a:cxnLst/>
              <a:rect l="l" t="t" r="r" b="b"/>
              <a:pathLst>
                <a:path w="4923" h="14698" extrusionOk="0">
                  <a:moveTo>
                    <a:pt x="4773" y="211"/>
                  </a:moveTo>
                  <a:lnTo>
                    <a:pt x="4773" y="13722"/>
                  </a:lnTo>
                  <a:lnTo>
                    <a:pt x="151" y="14517"/>
                  </a:lnTo>
                  <a:lnTo>
                    <a:pt x="151" y="1770"/>
                  </a:lnTo>
                  <a:lnTo>
                    <a:pt x="4773" y="211"/>
                  </a:lnTo>
                  <a:close/>
                  <a:moveTo>
                    <a:pt x="4922" y="0"/>
                  </a:moveTo>
                  <a:lnTo>
                    <a:pt x="0" y="1661"/>
                  </a:lnTo>
                  <a:lnTo>
                    <a:pt x="0" y="14697"/>
                  </a:lnTo>
                  <a:lnTo>
                    <a:pt x="4922" y="13849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62"/>
            <p:cNvSpPr/>
            <p:nvPr/>
          </p:nvSpPr>
          <p:spPr>
            <a:xfrm>
              <a:off x="1739075" y="3056450"/>
              <a:ext cx="3775" cy="329025"/>
            </a:xfrm>
            <a:custGeom>
              <a:avLst/>
              <a:gdLst/>
              <a:ahLst/>
              <a:cxnLst/>
              <a:rect l="l" t="t" r="r" b="b"/>
              <a:pathLst>
                <a:path w="151" h="13161" extrusionOk="0">
                  <a:moveTo>
                    <a:pt x="76" y="0"/>
                  </a:moveTo>
                  <a:cubicBezTo>
                    <a:pt x="38" y="0"/>
                    <a:pt x="0" y="25"/>
                    <a:pt x="0" y="75"/>
                  </a:cubicBezTo>
                  <a:lnTo>
                    <a:pt x="0" y="13083"/>
                  </a:lnTo>
                  <a:cubicBezTo>
                    <a:pt x="0" y="13126"/>
                    <a:pt x="33" y="13160"/>
                    <a:pt x="76" y="13160"/>
                  </a:cubicBezTo>
                  <a:cubicBezTo>
                    <a:pt x="117" y="13160"/>
                    <a:pt x="151" y="13126"/>
                    <a:pt x="151" y="13085"/>
                  </a:cubicBezTo>
                  <a:lnTo>
                    <a:pt x="151" y="75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62"/>
            <p:cNvSpPr/>
            <p:nvPr/>
          </p:nvSpPr>
          <p:spPr>
            <a:xfrm>
              <a:off x="1888575" y="3007650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1"/>
                  </a:moveTo>
                  <a:cubicBezTo>
                    <a:pt x="49" y="1"/>
                    <a:pt x="16" y="35"/>
                    <a:pt x="16" y="76"/>
                  </a:cubicBezTo>
                  <a:lnTo>
                    <a:pt x="0" y="13933"/>
                  </a:lnTo>
                  <a:cubicBezTo>
                    <a:pt x="0" y="13974"/>
                    <a:pt x="35" y="14009"/>
                    <a:pt x="76" y="14009"/>
                  </a:cubicBezTo>
                  <a:cubicBezTo>
                    <a:pt x="118" y="14009"/>
                    <a:pt x="151" y="13974"/>
                    <a:pt x="151" y="13933"/>
                  </a:cubicBezTo>
                  <a:lnTo>
                    <a:pt x="167" y="76"/>
                  </a:lnTo>
                  <a:cubicBezTo>
                    <a:pt x="167" y="35"/>
                    <a:pt x="133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62"/>
            <p:cNvSpPr/>
            <p:nvPr/>
          </p:nvSpPr>
          <p:spPr>
            <a:xfrm>
              <a:off x="2118150" y="2884875"/>
              <a:ext cx="159700" cy="416525"/>
            </a:xfrm>
            <a:custGeom>
              <a:avLst/>
              <a:gdLst/>
              <a:ahLst/>
              <a:cxnLst/>
              <a:rect l="l" t="t" r="r" b="b"/>
              <a:pathLst>
                <a:path w="6388" h="16661" extrusionOk="0">
                  <a:moveTo>
                    <a:pt x="5921" y="209"/>
                  </a:moveTo>
                  <a:lnTo>
                    <a:pt x="6234" y="14815"/>
                  </a:lnTo>
                  <a:lnTo>
                    <a:pt x="151" y="16462"/>
                  </a:lnTo>
                  <a:lnTo>
                    <a:pt x="151" y="2174"/>
                  </a:lnTo>
                  <a:lnTo>
                    <a:pt x="5921" y="209"/>
                  </a:lnTo>
                  <a:close/>
                  <a:moveTo>
                    <a:pt x="6066" y="0"/>
                  </a:moveTo>
                  <a:lnTo>
                    <a:pt x="52" y="2048"/>
                  </a:lnTo>
                  <a:lnTo>
                    <a:pt x="0" y="2066"/>
                  </a:lnTo>
                  <a:lnTo>
                    <a:pt x="0" y="16660"/>
                  </a:lnTo>
                  <a:lnTo>
                    <a:pt x="6387" y="14928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62"/>
            <p:cNvSpPr/>
            <p:nvPr/>
          </p:nvSpPr>
          <p:spPr>
            <a:xfrm>
              <a:off x="2304250" y="2815550"/>
              <a:ext cx="168025" cy="436400"/>
            </a:xfrm>
            <a:custGeom>
              <a:avLst/>
              <a:gdLst/>
              <a:ahLst/>
              <a:cxnLst/>
              <a:rect l="l" t="t" r="r" b="b"/>
              <a:pathLst>
                <a:path w="6721" h="17456" extrusionOk="0">
                  <a:moveTo>
                    <a:pt x="6615" y="1"/>
                  </a:moveTo>
                  <a:cubicBezTo>
                    <a:pt x="6607" y="1"/>
                    <a:pt x="6599" y="2"/>
                    <a:pt x="6590" y="5"/>
                  </a:cubicBezTo>
                  <a:lnTo>
                    <a:pt x="0" y="2291"/>
                  </a:lnTo>
                  <a:lnTo>
                    <a:pt x="0" y="17455"/>
                  </a:lnTo>
                  <a:lnTo>
                    <a:pt x="6631" y="15929"/>
                  </a:lnTo>
                  <a:cubicBezTo>
                    <a:pt x="6671" y="15920"/>
                    <a:pt x="6697" y="15879"/>
                    <a:pt x="6687" y="15838"/>
                  </a:cubicBezTo>
                  <a:cubicBezTo>
                    <a:pt x="6680" y="15804"/>
                    <a:pt x="6649" y="15780"/>
                    <a:pt x="6616" y="15780"/>
                  </a:cubicBezTo>
                  <a:cubicBezTo>
                    <a:pt x="6610" y="15780"/>
                    <a:pt x="6604" y="15781"/>
                    <a:pt x="6598" y="15783"/>
                  </a:cubicBezTo>
                  <a:lnTo>
                    <a:pt x="151" y="17265"/>
                  </a:lnTo>
                  <a:lnTo>
                    <a:pt x="151" y="2398"/>
                  </a:lnTo>
                  <a:lnTo>
                    <a:pt x="6638" y="148"/>
                  </a:lnTo>
                  <a:cubicBezTo>
                    <a:pt x="6721" y="116"/>
                    <a:pt x="6690" y="1"/>
                    <a:pt x="6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62"/>
            <p:cNvSpPr/>
            <p:nvPr/>
          </p:nvSpPr>
          <p:spPr>
            <a:xfrm>
              <a:off x="2136250" y="2929800"/>
              <a:ext cx="3775" cy="363775"/>
            </a:xfrm>
            <a:custGeom>
              <a:avLst/>
              <a:gdLst/>
              <a:ahLst/>
              <a:cxnLst/>
              <a:rect l="l" t="t" r="r" b="b"/>
              <a:pathLst>
                <a:path w="151" h="14551" extrusionOk="0">
                  <a:moveTo>
                    <a:pt x="76" y="0"/>
                  </a:moveTo>
                  <a:cubicBezTo>
                    <a:pt x="38" y="0"/>
                    <a:pt x="0" y="25"/>
                    <a:pt x="0" y="76"/>
                  </a:cubicBezTo>
                  <a:lnTo>
                    <a:pt x="0" y="14475"/>
                  </a:lnTo>
                  <a:cubicBezTo>
                    <a:pt x="0" y="14517"/>
                    <a:pt x="33" y="14550"/>
                    <a:pt x="76" y="14550"/>
                  </a:cubicBezTo>
                  <a:cubicBezTo>
                    <a:pt x="117" y="14550"/>
                    <a:pt x="151" y="14517"/>
                    <a:pt x="151" y="14475"/>
                  </a:cubicBezTo>
                  <a:lnTo>
                    <a:pt x="151" y="76"/>
                  </a:lnTo>
                  <a:cubicBezTo>
                    <a:pt x="151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62"/>
            <p:cNvSpPr/>
            <p:nvPr/>
          </p:nvSpPr>
          <p:spPr>
            <a:xfrm>
              <a:off x="2324625" y="2865175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4"/>
                    <a:pt x="34" y="15209"/>
                    <a:pt x="76" y="15209"/>
                  </a:cubicBezTo>
                  <a:cubicBezTo>
                    <a:pt x="117" y="15209"/>
                    <a:pt x="151" y="15174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62"/>
            <p:cNvSpPr/>
            <p:nvPr/>
          </p:nvSpPr>
          <p:spPr>
            <a:xfrm>
              <a:off x="2623975" y="2709825"/>
              <a:ext cx="153325" cy="465000"/>
            </a:xfrm>
            <a:custGeom>
              <a:avLst/>
              <a:gdLst/>
              <a:ahLst/>
              <a:cxnLst/>
              <a:rect l="l" t="t" r="r" b="b"/>
              <a:pathLst>
                <a:path w="6133" h="18600" extrusionOk="0">
                  <a:moveTo>
                    <a:pt x="5981" y="215"/>
                  </a:moveTo>
                  <a:lnTo>
                    <a:pt x="5981" y="16830"/>
                  </a:lnTo>
                  <a:lnTo>
                    <a:pt x="151" y="18402"/>
                  </a:lnTo>
                  <a:lnTo>
                    <a:pt x="151" y="2329"/>
                  </a:lnTo>
                  <a:lnTo>
                    <a:pt x="5981" y="215"/>
                  </a:lnTo>
                  <a:close/>
                  <a:moveTo>
                    <a:pt x="6132" y="1"/>
                  </a:moveTo>
                  <a:lnTo>
                    <a:pt x="0" y="2223"/>
                  </a:lnTo>
                  <a:lnTo>
                    <a:pt x="0" y="18599"/>
                  </a:lnTo>
                  <a:lnTo>
                    <a:pt x="6132" y="16946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62"/>
            <p:cNvSpPr/>
            <p:nvPr/>
          </p:nvSpPr>
          <p:spPr>
            <a:xfrm>
              <a:off x="2819650" y="2617050"/>
              <a:ext cx="186725" cy="503650"/>
            </a:xfrm>
            <a:custGeom>
              <a:avLst/>
              <a:gdLst/>
              <a:ahLst/>
              <a:cxnLst/>
              <a:rect l="l" t="t" r="r" b="b"/>
              <a:pathLst>
                <a:path w="7469" h="20146" extrusionOk="0">
                  <a:moveTo>
                    <a:pt x="7318" y="224"/>
                  </a:moveTo>
                  <a:lnTo>
                    <a:pt x="7318" y="17830"/>
                  </a:lnTo>
                  <a:lnTo>
                    <a:pt x="151" y="19944"/>
                  </a:lnTo>
                  <a:lnTo>
                    <a:pt x="151" y="3107"/>
                  </a:lnTo>
                  <a:lnTo>
                    <a:pt x="7318" y="224"/>
                  </a:lnTo>
                  <a:close/>
                  <a:moveTo>
                    <a:pt x="7468" y="0"/>
                  </a:moveTo>
                  <a:lnTo>
                    <a:pt x="47" y="2986"/>
                  </a:lnTo>
                  <a:lnTo>
                    <a:pt x="0" y="3005"/>
                  </a:lnTo>
                  <a:lnTo>
                    <a:pt x="0" y="20146"/>
                  </a:lnTo>
                  <a:lnTo>
                    <a:pt x="7414" y="17958"/>
                  </a:lnTo>
                  <a:lnTo>
                    <a:pt x="7468" y="17942"/>
                  </a:lnTo>
                  <a:lnTo>
                    <a:pt x="7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62"/>
            <p:cNvSpPr/>
            <p:nvPr/>
          </p:nvSpPr>
          <p:spPr>
            <a:xfrm>
              <a:off x="2642075" y="2758250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62"/>
            <p:cNvSpPr/>
            <p:nvPr/>
          </p:nvSpPr>
          <p:spPr>
            <a:xfrm>
              <a:off x="2835600" y="2685150"/>
              <a:ext cx="3775" cy="428125"/>
            </a:xfrm>
            <a:custGeom>
              <a:avLst/>
              <a:gdLst/>
              <a:ahLst/>
              <a:cxnLst/>
              <a:rect l="l" t="t" r="r" b="b"/>
              <a:pathLst>
                <a:path w="151" h="17125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7049"/>
                  </a:lnTo>
                  <a:cubicBezTo>
                    <a:pt x="0" y="17090"/>
                    <a:pt x="33" y="17125"/>
                    <a:pt x="76" y="17125"/>
                  </a:cubicBezTo>
                  <a:cubicBezTo>
                    <a:pt x="117" y="17125"/>
                    <a:pt x="150" y="17090"/>
                    <a:pt x="150" y="17049"/>
                  </a:cubicBezTo>
                  <a:lnTo>
                    <a:pt x="150" y="76"/>
                  </a:lnTo>
                  <a:cubicBezTo>
                    <a:pt x="150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62"/>
            <p:cNvSpPr/>
            <p:nvPr/>
          </p:nvSpPr>
          <p:spPr>
            <a:xfrm>
              <a:off x="1472325" y="3563175"/>
              <a:ext cx="117425" cy="356175"/>
            </a:xfrm>
            <a:custGeom>
              <a:avLst/>
              <a:gdLst/>
              <a:ahLst/>
              <a:cxnLst/>
              <a:rect l="l" t="t" r="r" b="b"/>
              <a:pathLst>
                <a:path w="4697" h="14247" extrusionOk="0">
                  <a:moveTo>
                    <a:pt x="4613" y="0"/>
                  </a:moveTo>
                  <a:cubicBezTo>
                    <a:pt x="4605" y="0"/>
                    <a:pt x="4596" y="2"/>
                    <a:pt x="4587" y="5"/>
                  </a:cubicBezTo>
                  <a:lnTo>
                    <a:pt x="54" y="1444"/>
                  </a:lnTo>
                  <a:lnTo>
                    <a:pt x="1" y="1461"/>
                  </a:lnTo>
                  <a:lnTo>
                    <a:pt x="1" y="14247"/>
                  </a:lnTo>
                  <a:lnTo>
                    <a:pt x="4623" y="13411"/>
                  </a:lnTo>
                  <a:cubicBezTo>
                    <a:pt x="4666" y="13405"/>
                    <a:pt x="4695" y="13364"/>
                    <a:pt x="4688" y="13322"/>
                  </a:cubicBezTo>
                  <a:cubicBezTo>
                    <a:pt x="4682" y="13284"/>
                    <a:pt x="4649" y="13259"/>
                    <a:pt x="4613" y="13259"/>
                  </a:cubicBezTo>
                  <a:cubicBezTo>
                    <a:pt x="4608" y="13259"/>
                    <a:pt x="4602" y="13260"/>
                    <a:pt x="4596" y="13261"/>
                  </a:cubicBezTo>
                  <a:lnTo>
                    <a:pt x="152" y="14066"/>
                  </a:lnTo>
                  <a:lnTo>
                    <a:pt x="152" y="1571"/>
                  </a:lnTo>
                  <a:lnTo>
                    <a:pt x="4633" y="148"/>
                  </a:lnTo>
                  <a:cubicBezTo>
                    <a:pt x="4674" y="136"/>
                    <a:pt x="4697" y="93"/>
                    <a:pt x="4685" y="52"/>
                  </a:cubicBezTo>
                  <a:cubicBezTo>
                    <a:pt x="4675" y="20"/>
                    <a:pt x="4645" y="0"/>
                    <a:pt x="4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62"/>
            <p:cNvSpPr/>
            <p:nvPr/>
          </p:nvSpPr>
          <p:spPr>
            <a:xfrm>
              <a:off x="1275075" y="3612675"/>
              <a:ext cx="130000" cy="338375"/>
            </a:xfrm>
            <a:custGeom>
              <a:avLst/>
              <a:gdLst/>
              <a:ahLst/>
              <a:cxnLst/>
              <a:rect l="l" t="t" r="r" b="b"/>
              <a:pathLst>
                <a:path w="5200" h="13535" extrusionOk="0">
                  <a:moveTo>
                    <a:pt x="5048" y="189"/>
                  </a:moveTo>
                  <a:lnTo>
                    <a:pt x="5048" y="12585"/>
                  </a:lnTo>
                  <a:lnTo>
                    <a:pt x="151" y="13357"/>
                  </a:lnTo>
                  <a:lnTo>
                    <a:pt x="151" y="1290"/>
                  </a:lnTo>
                  <a:lnTo>
                    <a:pt x="5048" y="189"/>
                  </a:lnTo>
                  <a:close/>
                  <a:moveTo>
                    <a:pt x="5200" y="0"/>
                  </a:moveTo>
                  <a:lnTo>
                    <a:pt x="0" y="1168"/>
                  </a:lnTo>
                  <a:lnTo>
                    <a:pt x="0" y="13534"/>
                  </a:lnTo>
                  <a:lnTo>
                    <a:pt x="5200" y="12714"/>
                  </a:lnTo>
                  <a:lnTo>
                    <a:pt x="5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62"/>
            <p:cNvSpPr/>
            <p:nvPr/>
          </p:nvSpPr>
          <p:spPr>
            <a:xfrm>
              <a:off x="1297375" y="3636475"/>
              <a:ext cx="3775" cy="311500"/>
            </a:xfrm>
            <a:custGeom>
              <a:avLst/>
              <a:gdLst/>
              <a:ahLst/>
              <a:cxnLst/>
              <a:rect l="l" t="t" r="r" b="b"/>
              <a:pathLst>
                <a:path w="151" h="12460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2384"/>
                  </a:lnTo>
                  <a:cubicBezTo>
                    <a:pt x="0" y="12425"/>
                    <a:pt x="33" y="12459"/>
                    <a:pt x="75" y="12459"/>
                  </a:cubicBezTo>
                  <a:cubicBezTo>
                    <a:pt x="118" y="12459"/>
                    <a:pt x="151" y="12425"/>
                    <a:pt x="151" y="12384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62"/>
            <p:cNvSpPr/>
            <p:nvPr/>
          </p:nvSpPr>
          <p:spPr>
            <a:xfrm>
              <a:off x="1866800" y="3485700"/>
              <a:ext cx="119850" cy="383125"/>
            </a:xfrm>
            <a:custGeom>
              <a:avLst/>
              <a:gdLst/>
              <a:ahLst/>
              <a:cxnLst/>
              <a:rect l="l" t="t" r="r" b="b"/>
              <a:pathLst>
                <a:path w="4794" h="15325" extrusionOk="0">
                  <a:moveTo>
                    <a:pt x="4687" y="0"/>
                  </a:moveTo>
                  <a:cubicBezTo>
                    <a:pt x="4679" y="0"/>
                    <a:pt x="4671" y="1"/>
                    <a:pt x="4662" y="4"/>
                  </a:cubicBezTo>
                  <a:lnTo>
                    <a:pt x="1" y="1435"/>
                  </a:lnTo>
                  <a:lnTo>
                    <a:pt x="1" y="15324"/>
                  </a:lnTo>
                  <a:lnTo>
                    <a:pt x="4698" y="14467"/>
                  </a:lnTo>
                  <a:cubicBezTo>
                    <a:pt x="4739" y="14459"/>
                    <a:pt x="4765" y="14419"/>
                    <a:pt x="4759" y="14378"/>
                  </a:cubicBezTo>
                  <a:cubicBezTo>
                    <a:pt x="4750" y="14342"/>
                    <a:pt x="4719" y="14317"/>
                    <a:pt x="4683" y="14317"/>
                  </a:cubicBezTo>
                  <a:cubicBezTo>
                    <a:pt x="4678" y="14317"/>
                    <a:pt x="4674" y="14317"/>
                    <a:pt x="4670" y="14318"/>
                  </a:cubicBezTo>
                  <a:lnTo>
                    <a:pt x="151" y="15143"/>
                  </a:lnTo>
                  <a:lnTo>
                    <a:pt x="151" y="1546"/>
                  </a:lnTo>
                  <a:lnTo>
                    <a:pt x="4706" y="148"/>
                  </a:lnTo>
                  <a:cubicBezTo>
                    <a:pt x="4793" y="122"/>
                    <a:pt x="4764" y="0"/>
                    <a:pt x="4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62"/>
            <p:cNvSpPr/>
            <p:nvPr/>
          </p:nvSpPr>
          <p:spPr>
            <a:xfrm>
              <a:off x="1720475" y="3525900"/>
              <a:ext cx="123075" cy="360925"/>
            </a:xfrm>
            <a:custGeom>
              <a:avLst/>
              <a:gdLst/>
              <a:ahLst/>
              <a:cxnLst/>
              <a:rect l="l" t="t" r="r" b="b"/>
              <a:pathLst>
                <a:path w="4923" h="14437" extrusionOk="0">
                  <a:moveTo>
                    <a:pt x="4773" y="200"/>
                  </a:moveTo>
                  <a:lnTo>
                    <a:pt x="4773" y="13714"/>
                  </a:lnTo>
                  <a:lnTo>
                    <a:pt x="151" y="14267"/>
                  </a:lnTo>
                  <a:lnTo>
                    <a:pt x="151" y="1517"/>
                  </a:lnTo>
                  <a:lnTo>
                    <a:pt x="4773" y="200"/>
                  </a:lnTo>
                  <a:close/>
                  <a:moveTo>
                    <a:pt x="4922" y="0"/>
                  </a:moveTo>
                  <a:lnTo>
                    <a:pt x="55" y="1387"/>
                  </a:lnTo>
                  <a:lnTo>
                    <a:pt x="0" y="1403"/>
                  </a:lnTo>
                  <a:lnTo>
                    <a:pt x="0" y="14436"/>
                  </a:lnTo>
                  <a:lnTo>
                    <a:pt x="4856" y="13855"/>
                  </a:lnTo>
                  <a:lnTo>
                    <a:pt x="4922" y="13847"/>
                  </a:lnTo>
                  <a:lnTo>
                    <a:pt x="49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62"/>
            <p:cNvSpPr/>
            <p:nvPr/>
          </p:nvSpPr>
          <p:spPr>
            <a:xfrm>
              <a:off x="1739075" y="3555225"/>
              <a:ext cx="3775" cy="329000"/>
            </a:xfrm>
            <a:custGeom>
              <a:avLst/>
              <a:gdLst/>
              <a:ahLst/>
              <a:cxnLst/>
              <a:rect l="l" t="t" r="r" b="b"/>
              <a:pathLst>
                <a:path w="151" h="13160" extrusionOk="0">
                  <a:moveTo>
                    <a:pt x="76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3084"/>
                  </a:lnTo>
                  <a:cubicBezTo>
                    <a:pt x="0" y="13125"/>
                    <a:pt x="33" y="13159"/>
                    <a:pt x="76" y="13159"/>
                  </a:cubicBezTo>
                  <a:cubicBezTo>
                    <a:pt x="117" y="13159"/>
                    <a:pt x="151" y="13125"/>
                    <a:pt x="151" y="13084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62"/>
            <p:cNvSpPr/>
            <p:nvPr/>
          </p:nvSpPr>
          <p:spPr>
            <a:xfrm>
              <a:off x="1888575" y="3514275"/>
              <a:ext cx="4175" cy="350225"/>
            </a:xfrm>
            <a:custGeom>
              <a:avLst/>
              <a:gdLst/>
              <a:ahLst/>
              <a:cxnLst/>
              <a:rect l="l" t="t" r="r" b="b"/>
              <a:pathLst>
                <a:path w="167" h="14009" extrusionOk="0">
                  <a:moveTo>
                    <a:pt x="92" y="0"/>
                  </a:moveTo>
                  <a:cubicBezTo>
                    <a:pt x="49" y="0"/>
                    <a:pt x="16" y="34"/>
                    <a:pt x="16" y="75"/>
                  </a:cubicBezTo>
                  <a:lnTo>
                    <a:pt x="0" y="13933"/>
                  </a:lnTo>
                  <a:cubicBezTo>
                    <a:pt x="0" y="13974"/>
                    <a:pt x="35" y="14008"/>
                    <a:pt x="76" y="14008"/>
                  </a:cubicBezTo>
                  <a:cubicBezTo>
                    <a:pt x="118" y="14008"/>
                    <a:pt x="151" y="13974"/>
                    <a:pt x="151" y="13933"/>
                  </a:cubicBezTo>
                  <a:lnTo>
                    <a:pt x="167" y="75"/>
                  </a:lnTo>
                  <a:cubicBezTo>
                    <a:pt x="167" y="33"/>
                    <a:pt x="133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62"/>
            <p:cNvSpPr/>
            <p:nvPr/>
          </p:nvSpPr>
          <p:spPr>
            <a:xfrm>
              <a:off x="2118150" y="3431775"/>
              <a:ext cx="159700" cy="401075"/>
            </a:xfrm>
            <a:custGeom>
              <a:avLst/>
              <a:gdLst/>
              <a:ahLst/>
              <a:cxnLst/>
              <a:rect l="l" t="t" r="r" b="b"/>
              <a:pathLst>
                <a:path w="6388" h="16043" extrusionOk="0">
                  <a:moveTo>
                    <a:pt x="5920" y="191"/>
                  </a:moveTo>
                  <a:lnTo>
                    <a:pt x="6234" y="14832"/>
                  </a:lnTo>
                  <a:lnTo>
                    <a:pt x="151" y="15864"/>
                  </a:lnTo>
                  <a:lnTo>
                    <a:pt x="151" y="1570"/>
                  </a:lnTo>
                  <a:lnTo>
                    <a:pt x="5920" y="191"/>
                  </a:lnTo>
                  <a:close/>
                  <a:moveTo>
                    <a:pt x="6066" y="1"/>
                  </a:moveTo>
                  <a:lnTo>
                    <a:pt x="0" y="1452"/>
                  </a:lnTo>
                  <a:lnTo>
                    <a:pt x="0" y="16042"/>
                  </a:lnTo>
                  <a:lnTo>
                    <a:pt x="6324" y="14970"/>
                  </a:lnTo>
                  <a:lnTo>
                    <a:pt x="6387" y="14959"/>
                  </a:lnTo>
                  <a:lnTo>
                    <a:pt x="6068" y="95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62"/>
            <p:cNvSpPr/>
            <p:nvPr/>
          </p:nvSpPr>
          <p:spPr>
            <a:xfrm>
              <a:off x="2304250" y="3382675"/>
              <a:ext cx="167425" cy="419625"/>
            </a:xfrm>
            <a:custGeom>
              <a:avLst/>
              <a:gdLst/>
              <a:ahLst/>
              <a:cxnLst/>
              <a:rect l="l" t="t" r="r" b="b"/>
              <a:pathLst>
                <a:path w="6697" h="16785" extrusionOk="0">
                  <a:moveTo>
                    <a:pt x="6613" y="1"/>
                  </a:moveTo>
                  <a:cubicBezTo>
                    <a:pt x="6607" y="1"/>
                    <a:pt x="6602" y="1"/>
                    <a:pt x="6596" y="3"/>
                  </a:cubicBezTo>
                  <a:lnTo>
                    <a:pt x="59" y="1608"/>
                  </a:lnTo>
                  <a:lnTo>
                    <a:pt x="0" y="1623"/>
                  </a:lnTo>
                  <a:lnTo>
                    <a:pt x="0" y="16784"/>
                  </a:lnTo>
                  <a:lnTo>
                    <a:pt x="6624" y="15932"/>
                  </a:lnTo>
                  <a:cubicBezTo>
                    <a:pt x="6665" y="15925"/>
                    <a:pt x="6694" y="15888"/>
                    <a:pt x="6689" y="15848"/>
                  </a:cubicBezTo>
                  <a:cubicBezTo>
                    <a:pt x="6682" y="15809"/>
                    <a:pt x="6649" y="15781"/>
                    <a:pt x="6612" y="15781"/>
                  </a:cubicBezTo>
                  <a:cubicBezTo>
                    <a:pt x="6609" y="15781"/>
                    <a:pt x="6607" y="15781"/>
                    <a:pt x="6604" y="15781"/>
                  </a:cubicBezTo>
                  <a:lnTo>
                    <a:pt x="151" y="16613"/>
                  </a:lnTo>
                  <a:lnTo>
                    <a:pt x="151" y="1742"/>
                  </a:lnTo>
                  <a:lnTo>
                    <a:pt x="6632" y="149"/>
                  </a:lnTo>
                  <a:cubicBezTo>
                    <a:pt x="6671" y="140"/>
                    <a:pt x="6697" y="99"/>
                    <a:pt x="6687" y="58"/>
                  </a:cubicBezTo>
                  <a:cubicBezTo>
                    <a:pt x="6678" y="24"/>
                    <a:pt x="6647" y="1"/>
                    <a:pt x="6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62"/>
            <p:cNvSpPr/>
            <p:nvPr/>
          </p:nvSpPr>
          <p:spPr>
            <a:xfrm>
              <a:off x="2136250" y="3463325"/>
              <a:ext cx="3775" cy="363800"/>
            </a:xfrm>
            <a:custGeom>
              <a:avLst/>
              <a:gdLst/>
              <a:ahLst/>
              <a:cxnLst/>
              <a:rect l="l" t="t" r="r" b="b"/>
              <a:pathLst>
                <a:path w="151" h="14552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4475"/>
                  </a:lnTo>
                  <a:cubicBezTo>
                    <a:pt x="0" y="14518"/>
                    <a:pt x="33" y="14551"/>
                    <a:pt x="76" y="14552"/>
                  </a:cubicBezTo>
                  <a:cubicBezTo>
                    <a:pt x="117" y="14551"/>
                    <a:pt x="151" y="14518"/>
                    <a:pt x="151" y="14475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62"/>
            <p:cNvSpPr/>
            <p:nvPr/>
          </p:nvSpPr>
          <p:spPr>
            <a:xfrm>
              <a:off x="2324625" y="3417800"/>
              <a:ext cx="3800" cy="380225"/>
            </a:xfrm>
            <a:custGeom>
              <a:avLst/>
              <a:gdLst/>
              <a:ahLst/>
              <a:cxnLst/>
              <a:rect l="l" t="t" r="r" b="b"/>
              <a:pathLst>
                <a:path w="152" h="15209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15134"/>
                  </a:lnTo>
                  <a:cubicBezTo>
                    <a:pt x="1" y="15176"/>
                    <a:pt x="34" y="15209"/>
                    <a:pt x="76" y="15209"/>
                  </a:cubicBezTo>
                  <a:cubicBezTo>
                    <a:pt x="117" y="15209"/>
                    <a:pt x="151" y="15176"/>
                    <a:pt x="151" y="15134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62"/>
            <p:cNvSpPr/>
            <p:nvPr/>
          </p:nvSpPr>
          <p:spPr>
            <a:xfrm>
              <a:off x="2623975" y="3308200"/>
              <a:ext cx="153325" cy="449375"/>
            </a:xfrm>
            <a:custGeom>
              <a:avLst/>
              <a:gdLst/>
              <a:ahLst/>
              <a:cxnLst/>
              <a:rect l="l" t="t" r="r" b="b"/>
              <a:pathLst>
                <a:path w="6133" h="17975" extrusionOk="0">
                  <a:moveTo>
                    <a:pt x="5981" y="196"/>
                  </a:moveTo>
                  <a:lnTo>
                    <a:pt x="5981" y="16816"/>
                  </a:lnTo>
                  <a:lnTo>
                    <a:pt x="151" y="17796"/>
                  </a:lnTo>
                  <a:lnTo>
                    <a:pt x="151" y="1719"/>
                  </a:lnTo>
                  <a:lnTo>
                    <a:pt x="5981" y="196"/>
                  </a:lnTo>
                  <a:close/>
                  <a:moveTo>
                    <a:pt x="6132" y="1"/>
                  </a:moveTo>
                  <a:lnTo>
                    <a:pt x="0" y="1602"/>
                  </a:lnTo>
                  <a:lnTo>
                    <a:pt x="0" y="17974"/>
                  </a:lnTo>
                  <a:lnTo>
                    <a:pt x="6070" y="16953"/>
                  </a:lnTo>
                  <a:lnTo>
                    <a:pt x="6132" y="16942"/>
                  </a:lnTo>
                  <a:lnTo>
                    <a:pt x="6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62"/>
            <p:cNvSpPr/>
            <p:nvPr/>
          </p:nvSpPr>
          <p:spPr>
            <a:xfrm>
              <a:off x="2819650" y="3238675"/>
              <a:ext cx="186725" cy="484600"/>
            </a:xfrm>
            <a:custGeom>
              <a:avLst/>
              <a:gdLst/>
              <a:ahLst/>
              <a:cxnLst/>
              <a:rect l="l" t="t" r="r" b="b"/>
              <a:pathLst>
                <a:path w="7469" h="19384" extrusionOk="0">
                  <a:moveTo>
                    <a:pt x="7318" y="203"/>
                  </a:moveTo>
                  <a:lnTo>
                    <a:pt x="7318" y="17813"/>
                  </a:lnTo>
                  <a:lnTo>
                    <a:pt x="151" y="19201"/>
                  </a:lnTo>
                  <a:lnTo>
                    <a:pt x="151" y="2359"/>
                  </a:lnTo>
                  <a:lnTo>
                    <a:pt x="7318" y="203"/>
                  </a:lnTo>
                  <a:close/>
                  <a:moveTo>
                    <a:pt x="7468" y="1"/>
                  </a:moveTo>
                  <a:lnTo>
                    <a:pt x="0" y="2248"/>
                  </a:lnTo>
                  <a:lnTo>
                    <a:pt x="0" y="19384"/>
                  </a:lnTo>
                  <a:lnTo>
                    <a:pt x="7407" y="17948"/>
                  </a:lnTo>
                  <a:lnTo>
                    <a:pt x="7468" y="17937"/>
                  </a:lnTo>
                  <a:lnTo>
                    <a:pt x="7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62"/>
            <p:cNvSpPr/>
            <p:nvPr/>
          </p:nvSpPr>
          <p:spPr>
            <a:xfrm>
              <a:off x="2642075" y="3343075"/>
              <a:ext cx="3775" cy="414100"/>
            </a:xfrm>
            <a:custGeom>
              <a:avLst/>
              <a:gdLst/>
              <a:ahLst/>
              <a:cxnLst/>
              <a:rect l="l" t="t" r="r" b="b"/>
              <a:pathLst>
                <a:path w="151" h="16564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6488"/>
                  </a:lnTo>
                  <a:cubicBezTo>
                    <a:pt x="0" y="16529"/>
                    <a:pt x="34" y="16563"/>
                    <a:pt x="75" y="16563"/>
                  </a:cubicBezTo>
                  <a:cubicBezTo>
                    <a:pt x="118" y="16563"/>
                    <a:pt x="151" y="16529"/>
                    <a:pt x="151" y="16487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62"/>
            <p:cNvSpPr/>
            <p:nvPr/>
          </p:nvSpPr>
          <p:spPr>
            <a:xfrm>
              <a:off x="2835575" y="3289550"/>
              <a:ext cx="3825" cy="428175"/>
            </a:xfrm>
            <a:custGeom>
              <a:avLst/>
              <a:gdLst/>
              <a:ahLst/>
              <a:cxnLst/>
              <a:rect l="l" t="t" r="r" b="b"/>
              <a:pathLst>
                <a:path w="153" h="17127" extrusionOk="0">
                  <a:moveTo>
                    <a:pt x="76" y="1"/>
                  </a:moveTo>
                  <a:cubicBezTo>
                    <a:pt x="38" y="1"/>
                    <a:pt x="1" y="26"/>
                    <a:pt x="1" y="77"/>
                  </a:cubicBezTo>
                  <a:lnTo>
                    <a:pt x="1" y="17050"/>
                  </a:lnTo>
                  <a:cubicBezTo>
                    <a:pt x="0" y="17092"/>
                    <a:pt x="34" y="17126"/>
                    <a:pt x="77" y="17127"/>
                  </a:cubicBezTo>
                  <a:cubicBezTo>
                    <a:pt x="118" y="17126"/>
                    <a:pt x="152" y="17092"/>
                    <a:pt x="151" y="17050"/>
                  </a:cubicBezTo>
                  <a:lnTo>
                    <a:pt x="151" y="77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62"/>
            <p:cNvSpPr/>
            <p:nvPr/>
          </p:nvSpPr>
          <p:spPr>
            <a:xfrm>
              <a:off x="4319700" y="1826000"/>
              <a:ext cx="209175" cy="477925"/>
            </a:xfrm>
            <a:custGeom>
              <a:avLst/>
              <a:gdLst/>
              <a:ahLst/>
              <a:cxnLst/>
              <a:rect l="l" t="t" r="r" b="b"/>
              <a:pathLst>
                <a:path w="8367" h="19117" extrusionOk="0">
                  <a:moveTo>
                    <a:pt x="451" y="276"/>
                  </a:moveTo>
                  <a:lnTo>
                    <a:pt x="8104" y="5325"/>
                  </a:lnTo>
                  <a:lnTo>
                    <a:pt x="8215" y="18854"/>
                  </a:lnTo>
                  <a:lnTo>
                    <a:pt x="152" y="14217"/>
                  </a:lnTo>
                  <a:lnTo>
                    <a:pt x="451" y="276"/>
                  </a:lnTo>
                  <a:close/>
                  <a:moveTo>
                    <a:pt x="305" y="0"/>
                  </a:moveTo>
                  <a:lnTo>
                    <a:pt x="0" y="14258"/>
                  </a:lnTo>
                  <a:lnTo>
                    <a:pt x="0" y="14303"/>
                  </a:lnTo>
                  <a:lnTo>
                    <a:pt x="8366" y="19117"/>
                  </a:lnTo>
                  <a:lnTo>
                    <a:pt x="8366" y="19117"/>
                  </a:lnTo>
                  <a:lnTo>
                    <a:pt x="8253" y="5283"/>
                  </a:lnTo>
                  <a:lnTo>
                    <a:pt x="8253" y="524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62"/>
            <p:cNvSpPr/>
            <p:nvPr/>
          </p:nvSpPr>
          <p:spPr>
            <a:xfrm>
              <a:off x="4063650" y="1651375"/>
              <a:ext cx="220050" cy="512025"/>
            </a:xfrm>
            <a:custGeom>
              <a:avLst/>
              <a:gdLst/>
              <a:ahLst/>
              <a:cxnLst/>
              <a:rect l="l" t="t" r="r" b="b"/>
              <a:pathLst>
                <a:path w="8802" h="20481" extrusionOk="0">
                  <a:moveTo>
                    <a:pt x="321" y="0"/>
                  </a:moveTo>
                  <a:cubicBezTo>
                    <a:pt x="297" y="0"/>
                    <a:pt x="273" y="11"/>
                    <a:pt x="259" y="33"/>
                  </a:cubicBezTo>
                  <a:cubicBezTo>
                    <a:pt x="235" y="67"/>
                    <a:pt x="244" y="113"/>
                    <a:pt x="278" y="137"/>
                  </a:cubicBezTo>
                  <a:lnTo>
                    <a:pt x="8531" y="5792"/>
                  </a:lnTo>
                  <a:lnTo>
                    <a:pt x="8650" y="20219"/>
                  </a:lnTo>
                  <a:lnTo>
                    <a:pt x="150" y="15353"/>
                  </a:lnTo>
                  <a:cubicBezTo>
                    <a:pt x="136" y="15345"/>
                    <a:pt x="123" y="15341"/>
                    <a:pt x="110" y="15341"/>
                  </a:cubicBezTo>
                  <a:cubicBezTo>
                    <a:pt x="43" y="15341"/>
                    <a:pt x="1" y="15443"/>
                    <a:pt x="76" y="15484"/>
                  </a:cubicBezTo>
                  <a:lnTo>
                    <a:pt x="8688" y="20415"/>
                  </a:lnTo>
                  <a:lnTo>
                    <a:pt x="8802" y="20481"/>
                  </a:lnTo>
                  <a:lnTo>
                    <a:pt x="8682" y="5751"/>
                  </a:lnTo>
                  <a:lnTo>
                    <a:pt x="8682" y="5713"/>
                  </a:lnTo>
                  <a:lnTo>
                    <a:pt x="364" y="13"/>
                  </a:lnTo>
                  <a:cubicBezTo>
                    <a:pt x="351" y="4"/>
                    <a:pt x="336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62"/>
            <p:cNvSpPr/>
            <p:nvPr/>
          </p:nvSpPr>
          <p:spPr>
            <a:xfrm>
              <a:off x="4498400" y="1940725"/>
              <a:ext cx="6625" cy="346125"/>
            </a:xfrm>
            <a:custGeom>
              <a:avLst/>
              <a:gdLst/>
              <a:ahLst/>
              <a:cxnLst/>
              <a:rect l="l" t="t" r="r" b="b"/>
              <a:pathLst>
                <a:path w="265" h="13845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33" y="0"/>
                    <a:pt x="0" y="35"/>
                    <a:pt x="0" y="75"/>
                  </a:cubicBezTo>
                  <a:lnTo>
                    <a:pt x="113" y="13769"/>
                  </a:lnTo>
                  <a:cubicBezTo>
                    <a:pt x="113" y="13812"/>
                    <a:pt x="147" y="13845"/>
                    <a:pt x="188" y="13845"/>
                  </a:cubicBezTo>
                  <a:lnTo>
                    <a:pt x="189" y="13845"/>
                  </a:lnTo>
                  <a:cubicBezTo>
                    <a:pt x="231" y="13843"/>
                    <a:pt x="265" y="13809"/>
                    <a:pt x="265" y="13768"/>
                  </a:cubicBezTo>
                  <a:lnTo>
                    <a:pt x="152" y="74"/>
                  </a:lnTo>
                  <a:cubicBezTo>
                    <a:pt x="152" y="33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62"/>
            <p:cNvSpPr/>
            <p:nvPr/>
          </p:nvSpPr>
          <p:spPr>
            <a:xfrm>
              <a:off x="4250025" y="1774900"/>
              <a:ext cx="6825" cy="370700"/>
            </a:xfrm>
            <a:custGeom>
              <a:avLst/>
              <a:gdLst/>
              <a:ahLst/>
              <a:cxnLst/>
              <a:rect l="l" t="t" r="r" b="b"/>
              <a:pathLst>
                <a:path w="273" h="14828" extrusionOk="0">
                  <a:moveTo>
                    <a:pt x="76" y="0"/>
                  </a:moveTo>
                  <a:cubicBezTo>
                    <a:pt x="35" y="2"/>
                    <a:pt x="1" y="36"/>
                    <a:pt x="2" y="77"/>
                  </a:cubicBezTo>
                  <a:lnTo>
                    <a:pt x="122" y="14752"/>
                  </a:lnTo>
                  <a:cubicBezTo>
                    <a:pt x="122" y="14793"/>
                    <a:pt x="156" y="14828"/>
                    <a:pt x="197" y="14828"/>
                  </a:cubicBezTo>
                  <a:cubicBezTo>
                    <a:pt x="238" y="14826"/>
                    <a:pt x="273" y="14793"/>
                    <a:pt x="273" y="14751"/>
                  </a:cubicBezTo>
                  <a:lnTo>
                    <a:pt x="153" y="76"/>
                  </a:lnTo>
                  <a:cubicBezTo>
                    <a:pt x="151" y="35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62"/>
            <p:cNvSpPr/>
            <p:nvPr/>
          </p:nvSpPr>
          <p:spPr>
            <a:xfrm>
              <a:off x="4324075" y="2361075"/>
              <a:ext cx="208950" cy="450150"/>
            </a:xfrm>
            <a:custGeom>
              <a:avLst/>
              <a:gdLst/>
              <a:ahLst/>
              <a:cxnLst/>
              <a:rect l="l" t="t" r="r" b="b"/>
              <a:pathLst>
                <a:path w="8358" h="18006" extrusionOk="0">
                  <a:moveTo>
                    <a:pt x="451" y="249"/>
                  </a:moveTo>
                  <a:lnTo>
                    <a:pt x="8095" y="4235"/>
                  </a:lnTo>
                  <a:lnTo>
                    <a:pt x="8206" y="17775"/>
                  </a:lnTo>
                  <a:lnTo>
                    <a:pt x="153" y="14257"/>
                  </a:lnTo>
                  <a:lnTo>
                    <a:pt x="451" y="249"/>
                  </a:lnTo>
                  <a:close/>
                  <a:moveTo>
                    <a:pt x="305" y="1"/>
                  </a:moveTo>
                  <a:lnTo>
                    <a:pt x="1" y="14304"/>
                  </a:lnTo>
                  <a:lnTo>
                    <a:pt x="1" y="14354"/>
                  </a:lnTo>
                  <a:lnTo>
                    <a:pt x="8358" y="18006"/>
                  </a:lnTo>
                  <a:lnTo>
                    <a:pt x="8244" y="4188"/>
                  </a:lnTo>
                  <a:lnTo>
                    <a:pt x="8244" y="4143"/>
                  </a:lnTo>
                  <a:lnTo>
                    <a:pt x="412" y="5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62"/>
            <p:cNvSpPr/>
            <p:nvPr/>
          </p:nvSpPr>
          <p:spPr>
            <a:xfrm>
              <a:off x="4065800" y="2216100"/>
              <a:ext cx="222375" cy="488750"/>
            </a:xfrm>
            <a:custGeom>
              <a:avLst/>
              <a:gdLst/>
              <a:ahLst/>
              <a:cxnLst/>
              <a:rect l="l" t="t" r="r" b="b"/>
              <a:pathLst>
                <a:path w="8895" h="19550" extrusionOk="0">
                  <a:moveTo>
                    <a:pt x="88" y="0"/>
                  </a:moveTo>
                  <a:cubicBezTo>
                    <a:pt x="62" y="0"/>
                    <a:pt x="36" y="14"/>
                    <a:pt x="22" y="39"/>
                  </a:cubicBezTo>
                  <a:cubicBezTo>
                    <a:pt x="1" y="75"/>
                    <a:pt x="14" y="121"/>
                    <a:pt x="51" y="142"/>
                  </a:cubicBezTo>
                  <a:lnTo>
                    <a:pt x="8623" y="4881"/>
                  </a:lnTo>
                  <a:lnTo>
                    <a:pt x="8741" y="19319"/>
                  </a:lnTo>
                  <a:lnTo>
                    <a:pt x="245" y="15674"/>
                  </a:lnTo>
                  <a:cubicBezTo>
                    <a:pt x="234" y="15669"/>
                    <a:pt x="223" y="15667"/>
                    <a:pt x="213" y="15667"/>
                  </a:cubicBezTo>
                  <a:cubicBezTo>
                    <a:pt x="140" y="15667"/>
                    <a:pt x="105" y="15778"/>
                    <a:pt x="186" y="15812"/>
                  </a:cubicBezTo>
                  <a:lnTo>
                    <a:pt x="8789" y="19504"/>
                  </a:lnTo>
                  <a:lnTo>
                    <a:pt x="8894" y="19549"/>
                  </a:lnTo>
                  <a:lnTo>
                    <a:pt x="8774" y="4837"/>
                  </a:lnTo>
                  <a:lnTo>
                    <a:pt x="8774" y="4792"/>
                  </a:lnTo>
                  <a:lnTo>
                    <a:pt x="124" y="9"/>
                  </a:lnTo>
                  <a:cubicBezTo>
                    <a:pt x="113" y="3"/>
                    <a:pt x="100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62"/>
            <p:cNvSpPr/>
            <p:nvPr/>
          </p:nvSpPr>
          <p:spPr>
            <a:xfrm>
              <a:off x="4502600" y="2451700"/>
              <a:ext cx="6575" cy="346125"/>
            </a:xfrm>
            <a:custGeom>
              <a:avLst/>
              <a:gdLst/>
              <a:ahLst/>
              <a:cxnLst/>
              <a:rect l="l" t="t" r="r" b="b"/>
              <a:pathLst>
                <a:path w="263" h="13845" extrusionOk="0">
                  <a:moveTo>
                    <a:pt x="75" y="0"/>
                  </a:moveTo>
                  <a:cubicBezTo>
                    <a:pt x="34" y="0"/>
                    <a:pt x="0" y="34"/>
                    <a:pt x="1" y="75"/>
                  </a:cubicBezTo>
                  <a:lnTo>
                    <a:pt x="112" y="13769"/>
                  </a:lnTo>
                  <a:cubicBezTo>
                    <a:pt x="112" y="13811"/>
                    <a:pt x="147" y="13844"/>
                    <a:pt x="188" y="13844"/>
                  </a:cubicBezTo>
                  <a:lnTo>
                    <a:pt x="189" y="13844"/>
                  </a:lnTo>
                  <a:cubicBezTo>
                    <a:pt x="230" y="13844"/>
                    <a:pt x="263" y="13810"/>
                    <a:pt x="263" y="13768"/>
                  </a:cubicBezTo>
                  <a:lnTo>
                    <a:pt x="152" y="74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62"/>
            <p:cNvSpPr/>
            <p:nvPr/>
          </p:nvSpPr>
          <p:spPr>
            <a:xfrm>
              <a:off x="4254525" y="2320550"/>
              <a:ext cx="6800" cy="370675"/>
            </a:xfrm>
            <a:custGeom>
              <a:avLst/>
              <a:gdLst/>
              <a:ahLst/>
              <a:cxnLst/>
              <a:rect l="l" t="t" r="r" b="b"/>
              <a:pathLst>
                <a:path w="272" h="14827" extrusionOk="0">
                  <a:moveTo>
                    <a:pt x="76" y="1"/>
                  </a:moveTo>
                  <a:cubicBezTo>
                    <a:pt x="33" y="1"/>
                    <a:pt x="0" y="35"/>
                    <a:pt x="0" y="77"/>
                  </a:cubicBezTo>
                  <a:lnTo>
                    <a:pt x="121" y="14753"/>
                  </a:lnTo>
                  <a:cubicBezTo>
                    <a:pt x="121" y="14794"/>
                    <a:pt x="155" y="14827"/>
                    <a:pt x="196" y="14827"/>
                  </a:cubicBezTo>
                  <a:cubicBezTo>
                    <a:pt x="238" y="14827"/>
                    <a:pt x="271" y="14792"/>
                    <a:pt x="271" y="14751"/>
                  </a:cubicBezTo>
                  <a:lnTo>
                    <a:pt x="151" y="76"/>
                  </a:lnTo>
                  <a:cubicBezTo>
                    <a:pt x="150" y="34"/>
                    <a:pt x="117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62"/>
            <p:cNvSpPr/>
            <p:nvPr/>
          </p:nvSpPr>
          <p:spPr>
            <a:xfrm>
              <a:off x="4329000" y="2961600"/>
              <a:ext cx="208700" cy="415825"/>
            </a:xfrm>
            <a:custGeom>
              <a:avLst/>
              <a:gdLst/>
              <a:ahLst/>
              <a:cxnLst/>
              <a:rect l="l" t="t" r="r" b="b"/>
              <a:pathLst>
                <a:path w="8348" h="16633" extrusionOk="0">
                  <a:moveTo>
                    <a:pt x="451" y="212"/>
                  </a:moveTo>
                  <a:lnTo>
                    <a:pt x="8084" y="2886"/>
                  </a:lnTo>
                  <a:lnTo>
                    <a:pt x="8195" y="16436"/>
                  </a:lnTo>
                  <a:lnTo>
                    <a:pt x="155" y="14302"/>
                  </a:lnTo>
                  <a:lnTo>
                    <a:pt x="451" y="212"/>
                  </a:lnTo>
                  <a:close/>
                  <a:moveTo>
                    <a:pt x="306" y="1"/>
                  </a:moveTo>
                  <a:lnTo>
                    <a:pt x="1" y="14417"/>
                  </a:lnTo>
                  <a:lnTo>
                    <a:pt x="8347" y="16633"/>
                  </a:lnTo>
                  <a:lnTo>
                    <a:pt x="8234" y="2832"/>
                  </a:lnTo>
                  <a:lnTo>
                    <a:pt x="8234" y="2779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62"/>
            <p:cNvSpPr/>
            <p:nvPr/>
          </p:nvSpPr>
          <p:spPr>
            <a:xfrm>
              <a:off x="4071125" y="2863300"/>
              <a:ext cx="222000" cy="449925"/>
            </a:xfrm>
            <a:custGeom>
              <a:avLst/>
              <a:gdLst/>
              <a:ahLst/>
              <a:cxnLst/>
              <a:rect l="l" t="t" r="r" b="b"/>
              <a:pathLst>
                <a:path w="8880" h="17997" extrusionOk="0">
                  <a:moveTo>
                    <a:pt x="86" y="1"/>
                  </a:moveTo>
                  <a:cubicBezTo>
                    <a:pt x="55" y="1"/>
                    <a:pt x="26" y="20"/>
                    <a:pt x="15" y="51"/>
                  </a:cubicBezTo>
                  <a:cubicBezTo>
                    <a:pt x="1" y="89"/>
                    <a:pt x="20" y="133"/>
                    <a:pt x="60" y="147"/>
                  </a:cubicBezTo>
                  <a:lnTo>
                    <a:pt x="8609" y="3355"/>
                  </a:lnTo>
                  <a:lnTo>
                    <a:pt x="8728" y="17804"/>
                  </a:lnTo>
                  <a:lnTo>
                    <a:pt x="232" y="15671"/>
                  </a:lnTo>
                  <a:cubicBezTo>
                    <a:pt x="225" y="15669"/>
                    <a:pt x="218" y="15668"/>
                    <a:pt x="211" y="15668"/>
                  </a:cubicBezTo>
                  <a:cubicBezTo>
                    <a:pt x="131" y="15668"/>
                    <a:pt x="106" y="15796"/>
                    <a:pt x="196" y="15818"/>
                  </a:cubicBezTo>
                  <a:lnTo>
                    <a:pt x="8786" y="17973"/>
                  </a:lnTo>
                  <a:lnTo>
                    <a:pt x="8880" y="17996"/>
                  </a:lnTo>
                  <a:lnTo>
                    <a:pt x="8759" y="3302"/>
                  </a:lnTo>
                  <a:lnTo>
                    <a:pt x="8759" y="3250"/>
                  </a:lnTo>
                  <a:lnTo>
                    <a:pt x="113" y="6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62"/>
            <p:cNvSpPr/>
            <p:nvPr/>
          </p:nvSpPr>
          <p:spPr>
            <a:xfrm>
              <a:off x="4507275" y="3022325"/>
              <a:ext cx="6575" cy="346150"/>
            </a:xfrm>
            <a:custGeom>
              <a:avLst/>
              <a:gdLst/>
              <a:ahLst/>
              <a:cxnLst/>
              <a:rect l="l" t="t" r="r" b="b"/>
              <a:pathLst>
                <a:path w="263" h="13846" extrusionOk="0">
                  <a:moveTo>
                    <a:pt x="76" y="0"/>
                  </a:moveTo>
                  <a:cubicBezTo>
                    <a:pt x="34" y="2"/>
                    <a:pt x="1" y="36"/>
                    <a:pt x="1" y="77"/>
                  </a:cubicBezTo>
                  <a:lnTo>
                    <a:pt x="112" y="13771"/>
                  </a:lnTo>
                  <a:cubicBezTo>
                    <a:pt x="112" y="13812"/>
                    <a:pt x="146" y="13846"/>
                    <a:pt x="187" y="13846"/>
                  </a:cubicBezTo>
                  <a:lnTo>
                    <a:pt x="188" y="13846"/>
                  </a:lnTo>
                  <a:cubicBezTo>
                    <a:pt x="229" y="13845"/>
                    <a:pt x="262" y="13812"/>
                    <a:pt x="262" y="13769"/>
                  </a:cubicBezTo>
                  <a:lnTo>
                    <a:pt x="151" y="76"/>
                  </a:lnTo>
                  <a:cubicBezTo>
                    <a:pt x="150" y="35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62"/>
            <p:cNvSpPr/>
            <p:nvPr/>
          </p:nvSpPr>
          <p:spPr>
            <a:xfrm>
              <a:off x="4259550" y="2934125"/>
              <a:ext cx="6775" cy="370675"/>
            </a:xfrm>
            <a:custGeom>
              <a:avLst/>
              <a:gdLst/>
              <a:ahLst/>
              <a:cxnLst/>
              <a:rect l="l" t="t" r="r" b="b"/>
              <a:pathLst>
                <a:path w="271" h="14827" extrusionOk="0">
                  <a:moveTo>
                    <a:pt x="78" y="0"/>
                  </a:moveTo>
                  <a:cubicBezTo>
                    <a:pt x="77" y="0"/>
                    <a:pt x="76" y="0"/>
                    <a:pt x="75" y="0"/>
                  </a:cubicBezTo>
                  <a:cubicBezTo>
                    <a:pt x="33" y="0"/>
                    <a:pt x="0" y="35"/>
                    <a:pt x="0" y="76"/>
                  </a:cubicBezTo>
                  <a:lnTo>
                    <a:pt x="120" y="14752"/>
                  </a:lnTo>
                  <a:cubicBezTo>
                    <a:pt x="120" y="14793"/>
                    <a:pt x="155" y="14826"/>
                    <a:pt x="196" y="14826"/>
                  </a:cubicBezTo>
                  <a:lnTo>
                    <a:pt x="197" y="14826"/>
                  </a:lnTo>
                  <a:cubicBezTo>
                    <a:pt x="238" y="14825"/>
                    <a:pt x="271" y="14792"/>
                    <a:pt x="271" y="14750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62"/>
            <p:cNvSpPr/>
            <p:nvPr/>
          </p:nvSpPr>
          <p:spPr>
            <a:xfrm>
              <a:off x="5170475" y="2340750"/>
              <a:ext cx="116075" cy="362625"/>
            </a:xfrm>
            <a:custGeom>
              <a:avLst/>
              <a:gdLst/>
              <a:ahLst/>
              <a:cxnLst/>
              <a:rect l="l" t="t" r="r" b="b"/>
              <a:pathLst>
                <a:path w="4643" h="14505" extrusionOk="0">
                  <a:moveTo>
                    <a:pt x="119" y="1"/>
                  </a:moveTo>
                  <a:cubicBezTo>
                    <a:pt x="94" y="1"/>
                    <a:pt x="71" y="13"/>
                    <a:pt x="55" y="34"/>
                  </a:cubicBezTo>
                  <a:cubicBezTo>
                    <a:pt x="32" y="69"/>
                    <a:pt x="41" y="116"/>
                    <a:pt x="75" y="139"/>
                  </a:cubicBezTo>
                  <a:lnTo>
                    <a:pt x="4491" y="3106"/>
                  </a:lnTo>
                  <a:lnTo>
                    <a:pt x="4491" y="14254"/>
                  </a:lnTo>
                  <a:lnTo>
                    <a:pt x="153" y="11926"/>
                  </a:lnTo>
                  <a:cubicBezTo>
                    <a:pt x="139" y="11917"/>
                    <a:pt x="124" y="11913"/>
                    <a:pt x="111" y="11913"/>
                  </a:cubicBezTo>
                  <a:cubicBezTo>
                    <a:pt x="42" y="11913"/>
                    <a:pt x="1" y="12019"/>
                    <a:pt x="82" y="12058"/>
                  </a:cubicBezTo>
                  <a:lnTo>
                    <a:pt x="4531" y="14445"/>
                  </a:lnTo>
                  <a:lnTo>
                    <a:pt x="4643" y="14505"/>
                  </a:lnTo>
                  <a:lnTo>
                    <a:pt x="4643" y="3026"/>
                  </a:lnTo>
                  <a:lnTo>
                    <a:pt x="160" y="13"/>
                  </a:lnTo>
                  <a:cubicBezTo>
                    <a:pt x="147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62"/>
            <p:cNvSpPr/>
            <p:nvPr/>
          </p:nvSpPr>
          <p:spPr>
            <a:xfrm>
              <a:off x="5352475" y="2452975"/>
              <a:ext cx="127650" cy="349575"/>
            </a:xfrm>
            <a:custGeom>
              <a:avLst/>
              <a:gdLst/>
              <a:ahLst/>
              <a:cxnLst/>
              <a:rect l="l" t="t" r="r" b="b"/>
              <a:pathLst>
                <a:path w="5106" h="13983" extrusionOk="0">
                  <a:moveTo>
                    <a:pt x="152" y="262"/>
                  </a:moveTo>
                  <a:lnTo>
                    <a:pt x="4954" y="3049"/>
                  </a:lnTo>
                  <a:lnTo>
                    <a:pt x="4954" y="13737"/>
                  </a:lnTo>
                  <a:lnTo>
                    <a:pt x="151" y="11295"/>
                  </a:lnTo>
                  <a:lnTo>
                    <a:pt x="152" y="262"/>
                  </a:lnTo>
                  <a:close/>
                  <a:moveTo>
                    <a:pt x="0" y="1"/>
                  </a:moveTo>
                  <a:lnTo>
                    <a:pt x="0" y="11387"/>
                  </a:lnTo>
                  <a:lnTo>
                    <a:pt x="5106" y="13982"/>
                  </a:lnTo>
                  <a:lnTo>
                    <a:pt x="5106" y="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62"/>
            <p:cNvSpPr/>
            <p:nvPr/>
          </p:nvSpPr>
          <p:spPr>
            <a:xfrm>
              <a:off x="5454450" y="2513575"/>
              <a:ext cx="3775" cy="277375"/>
            </a:xfrm>
            <a:custGeom>
              <a:avLst/>
              <a:gdLst/>
              <a:ahLst/>
              <a:cxnLst/>
              <a:rect l="l" t="t" r="r" b="b"/>
              <a:pathLst>
                <a:path w="151" h="11095" extrusionOk="0">
                  <a:moveTo>
                    <a:pt x="75" y="0"/>
                  </a:moveTo>
                  <a:cubicBezTo>
                    <a:pt x="38" y="0"/>
                    <a:pt x="0" y="26"/>
                    <a:pt x="0" y="76"/>
                  </a:cubicBezTo>
                  <a:lnTo>
                    <a:pt x="0" y="11021"/>
                  </a:lnTo>
                  <a:cubicBezTo>
                    <a:pt x="0" y="11062"/>
                    <a:pt x="34" y="11095"/>
                    <a:pt x="75" y="11095"/>
                  </a:cubicBezTo>
                  <a:cubicBezTo>
                    <a:pt x="118" y="11095"/>
                    <a:pt x="151" y="11062"/>
                    <a:pt x="151" y="11021"/>
                  </a:cubicBezTo>
                  <a:lnTo>
                    <a:pt x="151" y="76"/>
                  </a:lnTo>
                  <a:cubicBezTo>
                    <a:pt x="151" y="26"/>
                    <a:pt x="113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62"/>
            <p:cNvSpPr/>
            <p:nvPr/>
          </p:nvSpPr>
          <p:spPr>
            <a:xfrm>
              <a:off x="5260075" y="2400400"/>
              <a:ext cx="3800" cy="288725"/>
            </a:xfrm>
            <a:custGeom>
              <a:avLst/>
              <a:gdLst/>
              <a:ahLst/>
              <a:cxnLst/>
              <a:rect l="l" t="t" r="r" b="b"/>
              <a:pathLst>
                <a:path w="152" h="11549" extrusionOk="0">
                  <a:moveTo>
                    <a:pt x="76" y="0"/>
                  </a:moveTo>
                  <a:cubicBezTo>
                    <a:pt x="39" y="0"/>
                    <a:pt x="3" y="25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5" y="11548"/>
                    <a:pt x="76" y="11548"/>
                  </a:cubicBezTo>
                  <a:cubicBezTo>
                    <a:pt x="118" y="11548"/>
                    <a:pt x="151" y="11515"/>
                    <a:pt x="151" y="11473"/>
                  </a:cubicBezTo>
                  <a:lnTo>
                    <a:pt x="151" y="73"/>
                  </a:lnTo>
                  <a:cubicBezTo>
                    <a:pt x="149" y="25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62"/>
            <p:cNvSpPr/>
            <p:nvPr/>
          </p:nvSpPr>
          <p:spPr>
            <a:xfrm>
              <a:off x="5171200" y="2764400"/>
              <a:ext cx="115325" cy="348550"/>
            </a:xfrm>
            <a:custGeom>
              <a:avLst/>
              <a:gdLst/>
              <a:ahLst/>
              <a:cxnLst/>
              <a:rect l="l" t="t" r="r" b="b"/>
              <a:pathLst>
                <a:path w="4613" h="13942" extrusionOk="0">
                  <a:moveTo>
                    <a:pt x="88" y="1"/>
                  </a:moveTo>
                  <a:cubicBezTo>
                    <a:pt x="61" y="1"/>
                    <a:pt x="35" y="15"/>
                    <a:pt x="21" y="40"/>
                  </a:cubicBezTo>
                  <a:cubicBezTo>
                    <a:pt x="0" y="76"/>
                    <a:pt x="15" y="122"/>
                    <a:pt x="50" y="142"/>
                  </a:cubicBezTo>
                  <a:lnTo>
                    <a:pt x="4461" y="2559"/>
                  </a:lnTo>
                  <a:lnTo>
                    <a:pt x="4461" y="13714"/>
                  </a:lnTo>
                  <a:lnTo>
                    <a:pt x="116" y="11921"/>
                  </a:lnTo>
                  <a:cubicBezTo>
                    <a:pt x="107" y="11917"/>
                    <a:pt x="97" y="11916"/>
                    <a:pt x="88" y="11916"/>
                  </a:cubicBezTo>
                  <a:cubicBezTo>
                    <a:pt x="58" y="11916"/>
                    <a:pt x="29" y="11933"/>
                    <a:pt x="17" y="11962"/>
                  </a:cubicBezTo>
                  <a:cubicBezTo>
                    <a:pt x="1" y="12002"/>
                    <a:pt x="20" y="12045"/>
                    <a:pt x="58" y="12061"/>
                  </a:cubicBezTo>
                  <a:lnTo>
                    <a:pt x="4613" y="13941"/>
                  </a:lnTo>
                  <a:lnTo>
                    <a:pt x="4613" y="2469"/>
                  </a:lnTo>
                  <a:lnTo>
                    <a:pt x="124" y="10"/>
                  </a:lnTo>
                  <a:cubicBezTo>
                    <a:pt x="113" y="4"/>
                    <a:pt x="100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62"/>
            <p:cNvSpPr/>
            <p:nvPr/>
          </p:nvSpPr>
          <p:spPr>
            <a:xfrm>
              <a:off x="5352475" y="2854550"/>
              <a:ext cx="127625" cy="333575"/>
            </a:xfrm>
            <a:custGeom>
              <a:avLst/>
              <a:gdLst/>
              <a:ahLst/>
              <a:cxnLst/>
              <a:rect l="l" t="t" r="r" b="b"/>
              <a:pathLst>
                <a:path w="5105" h="13343" extrusionOk="0">
                  <a:moveTo>
                    <a:pt x="151" y="237"/>
                  </a:moveTo>
                  <a:lnTo>
                    <a:pt x="4952" y="2428"/>
                  </a:lnTo>
                  <a:lnTo>
                    <a:pt x="4952" y="13123"/>
                  </a:lnTo>
                  <a:lnTo>
                    <a:pt x="150" y="11276"/>
                  </a:lnTo>
                  <a:lnTo>
                    <a:pt x="151" y="237"/>
                  </a:lnTo>
                  <a:close/>
                  <a:moveTo>
                    <a:pt x="0" y="0"/>
                  </a:moveTo>
                  <a:lnTo>
                    <a:pt x="0" y="11379"/>
                  </a:lnTo>
                  <a:lnTo>
                    <a:pt x="5104" y="13343"/>
                  </a:lnTo>
                  <a:lnTo>
                    <a:pt x="5104" y="2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62"/>
            <p:cNvSpPr/>
            <p:nvPr/>
          </p:nvSpPr>
          <p:spPr>
            <a:xfrm>
              <a:off x="5454400" y="2902175"/>
              <a:ext cx="3825" cy="277400"/>
            </a:xfrm>
            <a:custGeom>
              <a:avLst/>
              <a:gdLst/>
              <a:ahLst/>
              <a:cxnLst/>
              <a:rect l="l" t="t" r="r" b="b"/>
              <a:pathLst>
                <a:path w="153" h="11096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11020"/>
                  </a:lnTo>
                  <a:cubicBezTo>
                    <a:pt x="2" y="11061"/>
                    <a:pt x="35" y="11096"/>
                    <a:pt x="77" y="11096"/>
                  </a:cubicBezTo>
                  <a:cubicBezTo>
                    <a:pt x="118" y="11096"/>
                    <a:pt x="153" y="11061"/>
                    <a:pt x="153" y="11020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62"/>
            <p:cNvSpPr/>
            <p:nvPr/>
          </p:nvSpPr>
          <p:spPr>
            <a:xfrm>
              <a:off x="5260075" y="2813075"/>
              <a:ext cx="3800" cy="288700"/>
            </a:xfrm>
            <a:custGeom>
              <a:avLst/>
              <a:gdLst/>
              <a:ahLst/>
              <a:cxnLst/>
              <a:rect l="l" t="t" r="r" b="b"/>
              <a:pathLst>
                <a:path w="152" h="11548" extrusionOk="0">
                  <a:moveTo>
                    <a:pt x="75" y="0"/>
                  </a:moveTo>
                  <a:cubicBezTo>
                    <a:pt x="39" y="0"/>
                    <a:pt x="3" y="24"/>
                    <a:pt x="1" y="73"/>
                  </a:cubicBezTo>
                  <a:lnTo>
                    <a:pt x="1" y="11473"/>
                  </a:lnTo>
                  <a:cubicBezTo>
                    <a:pt x="1" y="11515"/>
                    <a:pt x="34" y="11548"/>
                    <a:pt x="76" y="11548"/>
                  </a:cubicBezTo>
                  <a:cubicBezTo>
                    <a:pt x="117" y="11548"/>
                    <a:pt x="151" y="11514"/>
                    <a:pt x="151" y="11473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62"/>
            <p:cNvSpPr/>
            <p:nvPr/>
          </p:nvSpPr>
          <p:spPr>
            <a:xfrm>
              <a:off x="5171225" y="3226250"/>
              <a:ext cx="115275" cy="330450"/>
            </a:xfrm>
            <a:custGeom>
              <a:avLst/>
              <a:gdLst/>
              <a:ahLst/>
              <a:cxnLst/>
              <a:rect l="l" t="t" r="r" b="b"/>
              <a:pathLst>
                <a:path w="4611" h="13218" extrusionOk="0">
                  <a:moveTo>
                    <a:pt x="85" y="1"/>
                  </a:moveTo>
                  <a:cubicBezTo>
                    <a:pt x="55" y="1"/>
                    <a:pt x="26" y="19"/>
                    <a:pt x="15" y="48"/>
                  </a:cubicBezTo>
                  <a:cubicBezTo>
                    <a:pt x="0" y="88"/>
                    <a:pt x="20" y="132"/>
                    <a:pt x="59" y="146"/>
                  </a:cubicBezTo>
                  <a:lnTo>
                    <a:pt x="4460" y="1859"/>
                  </a:lnTo>
                  <a:lnTo>
                    <a:pt x="4460" y="13023"/>
                  </a:lnTo>
                  <a:lnTo>
                    <a:pt x="105" y="11919"/>
                  </a:lnTo>
                  <a:cubicBezTo>
                    <a:pt x="99" y="11917"/>
                    <a:pt x="93" y="11917"/>
                    <a:pt x="87" y="11917"/>
                  </a:cubicBezTo>
                  <a:cubicBezTo>
                    <a:pt x="53" y="11917"/>
                    <a:pt x="22" y="11939"/>
                    <a:pt x="12" y="11973"/>
                  </a:cubicBezTo>
                  <a:cubicBezTo>
                    <a:pt x="3" y="12014"/>
                    <a:pt x="27" y="12055"/>
                    <a:pt x="68" y="12065"/>
                  </a:cubicBezTo>
                  <a:lnTo>
                    <a:pt x="4610" y="13218"/>
                  </a:lnTo>
                  <a:lnTo>
                    <a:pt x="4610" y="1754"/>
                  </a:lnTo>
                  <a:lnTo>
                    <a:pt x="113" y="6"/>
                  </a:lnTo>
                  <a:cubicBezTo>
                    <a:pt x="104" y="2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62"/>
            <p:cNvSpPr/>
            <p:nvPr/>
          </p:nvSpPr>
          <p:spPr>
            <a:xfrm>
              <a:off x="5352425" y="3288050"/>
              <a:ext cx="127675" cy="313175"/>
            </a:xfrm>
            <a:custGeom>
              <a:avLst/>
              <a:gdLst/>
              <a:ahLst/>
              <a:cxnLst/>
              <a:rect l="l" t="t" r="r" b="b"/>
              <a:pathLst>
                <a:path w="5107" h="12527" extrusionOk="0">
                  <a:moveTo>
                    <a:pt x="153" y="203"/>
                  </a:moveTo>
                  <a:lnTo>
                    <a:pt x="4954" y="1635"/>
                  </a:lnTo>
                  <a:lnTo>
                    <a:pt x="4954" y="12338"/>
                  </a:lnTo>
                  <a:lnTo>
                    <a:pt x="152" y="11250"/>
                  </a:lnTo>
                  <a:lnTo>
                    <a:pt x="153" y="203"/>
                  </a:lnTo>
                  <a:close/>
                  <a:moveTo>
                    <a:pt x="1" y="1"/>
                  </a:moveTo>
                  <a:lnTo>
                    <a:pt x="1" y="11371"/>
                  </a:lnTo>
                  <a:lnTo>
                    <a:pt x="5106" y="12527"/>
                  </a:lnTo>
                  <a:lnTo>
                    <a:pt x="5105" y="15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62"/>
            <p:cNvSpPr/>
            <p:nvPr/>
          </p:nvSpPr>
          <p:spPr>
            <a:xfrm>
              <a:off x="5454400" y="3319125"/>
              <a:ext cx="3800" cy="277425"/>
            </a:xfrm>
            <a:custGeom>
              <a:avLst/>
              <a:gdLst/>
              <a:ahLst/>
              <a:cxnLst/>
              <a:rect l="l" t="t" r="r" b="b"/>
              <a:pathLst>
                <a:path w="152" h="11097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11021"/>
                  </a:lnTo>
                  <a:cubicBezTo>
                    <a:pt x="1" y="11062"/>
                    <a:pt x="35" y="11096"/>
                    <a:pt x="76" y="11096"/>
                  </a:cubicBezTo>
                  <a:cubicBezTo>
                    <a:pt x="118" y="11096"/>
                    <a:pt x="151" y="11062"/>
                    <a:pt x="151" y="11021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62"/>
            <p:cNvSpPr/>
            <p:nvPr/>
          </p:nvSpPr>
          <p:spPr>
            <a:xfrm>
              <a:off x="5260050" y="3260725"/>
              <a:ext cx="3775" cy="288850"/>
            </a:xfrm>
            <a:custGeom>
              <a:avLst/>
              <a:gdLst/>
              <a:ahLst/>
              <a:cxnLst/>
              <a:rect l="l" t="t" r="r" b="b"/>
              <a:pathLst>
                <a:path w="151" h="11554" extrusionOk="0">
                  <a:moveTo>
                    <a:pt x="76" y="0"/>
                  </a:moveTo>
                  <a:cubicBezTo>
                    <a:pt x="38" y="0"/>
                    <a:pt x="0" y="26"/>
                    <a:pt x="0" y="77"/>
                  </a:cubicBezTo>
                  <a:lnTo>
                    <a:pt x="0" y="11478"/>
                  </a:lnTo>
                  <a:cubicBezTo>
                    <a:pt x="0" y="11519"/>
                    <a:pt x="33" y="11553"/>
                    <a:pt x="76" y="11553"/>
                  </a:cubicBezTo>
                  <a:cubicBezTo>
                    <a:pt x="118" y="11553"/>
                    <a:pt x="151" y="11519"/>
                    <a:pt x="151" y="11477"/>
                  </a:cubicBezTo>
                  <a:lnTo>
                    <a:pt x="151" y="77"/>
                  </a:lnTo>
                  <a:cubicBezTo>
                    <a:pt x="151" y="26"/>
                    <a:pt x="113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62"/>
            <p:cNvSpPr/>
            <p:nvPr/>
          </p:nvSpPr>
          <p:spPr>
            <a:xfrm>
              <a:off x="5171250" y="3644200"/>
              <a:ext cx="115275" cy="326700"/>
            </a:xfrm>
            <a:custGeom>
              <a:avLst/>
              <a:gdLst/>
              <a:ahLst/>
              <a:cxnLst/>
              <a:rect l="l" t="t" r="r" b="b"/>
              <a:pathLst>
                <a:path w="4611" h="13068" extrusionOk="0">
                  <a:moveTo>
                    <a:pt x="85" y="0"/>
                  </a:moveTo>
                  <a:cubicBezTo>
                    <a:pt x="53" y="0"/>
                    <a:pt x="24" y="20"/>
                    <a:pt x="14" y="51"/>
                  </a:cubicBezTo>
                  <a:cubicBezTo>
                    <a:pt x="1" y="91"/>
                    <a:pt x="21" y="133"/>
                    <a:pt x="60" y="148"/>
                  </a:cubicBezTo>
                  <a:lnTo>
                    <a:pt x="4457" y="1712"/>
                  </a:lnTo>
                  <a:lnTo>
                    <a:pt x="4457" y="12880"/>
                  </a:lnTo>
                  <a:lnTo>
                    <a:pt x="100" y="11918"/>
                  </a:lnTo>
                  <a:cubicBezTo>
                    <a:pt x="94" y="11916"/>
                    <a:pt x="88" y="11916"/>
                    <a:pt x="83" y="11916"/>
                  </a:cubicBezTo>
                  <a:cubicBezTo>
                    <a:pt x="48" y="11916"/>
                    <a:pt x="17" y="11939"/>
                    <a:pt x="10" y="11976"/>
                  </a:cubicBezTo>
                  <a:cubicBezTo>
                    <a:pt x="1" y="12017"/>
                    <a:pt x="27" y="12056"/>
                    <a:pt x="67" y="12066"/>
                  </a:cubicBezTo>
                  <a:lnTo>
                    <a:pt x="4609" y="13067"/>
                  </a:lnTo>
                  <a:lnTo>
                    <a:pt x="4611" y="160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62"/>
            <p:cNvSpPr/>
            <p:nvPr/>
          </p:nvSpPr>
          <p:spPr>
            <a:xfrm>
              <a:off x="5352425" y="3700075"/>
              <a:ext cx="127625" cy="308775"/>
            </a:xfrm>
            <a:custGeom>
              <a:avLst/>
              <a:gdLst/>
              <a:ahLst/>
              <a:cxnLst/>
              <a:rect l="l" t="t" r="r" b="b"/>
              <a:pathLst>
                <a:path w="5105" h="12351" extrusionOk="0">
                  <a:moveTo>
                    <a:pt x="150" y="196"/>
                  </a:moveTo>
                  <a:lnTo>
                    <a:pt x="4953" y="1463"/>
                  </a:lnTo>
                  <a:lnTo>
                    <a:pt x="4953" y="12167"/>
                  </a:lnTo>
                  <a:lnTo>
                    <a:pt x="150" y="11243"/>
                  </a:lnTo>
                  <a:lnTo>
                    <a:pt x="150" y="196"/>
                  </a:lnTo>
                  <a:close/>
                  <a:moveTo>
                    <a:pt x="1" y="0"/>
                  </a:moveTo>
                  <a:lnTo>
                    <a:pt x="1" y="11369"/>
                  </a:lnTo>
                  <a:lnTo>
                    <a:pt x="5015" y="12333"/>
                  </a:lnTo>
                  <a:lnTo>
                    <a:pt x="5105" y="12350"/>
                  </a:lnTo>
                  <a:lnTo>
                    <a:pt x="5105" y="1345"/>
                  </a:lnTo>
                  <a:lnTo>
                    <a:pt x="96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62"/>
            <p:cNvSpPr/>
            <p:nvPr/>
          </p:nvSpPr>
          <p:spPr>
            <a:xfrm>
              <a:off x="5454350" y="3727450"/>
              <a:ext cx="3900" cy="277500"/>
            </a:xfrm>
            <a:custGeom>
              <a:avLst/>
              <a:gdLst/>
              <a:ahLst/>
              <a:cxnLst/>
              <a:rect l="l" t="t" r="r" b="b"/>
              <a:pathLst>
                <a:path w="156" h="11100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11024"/>
                  </a:lnTo>
                  <a:cubicBezTo>
                    <a:pt x="3" y="11066"/>
                    <a:pt x="36" y="11099"/>
                    <a:pt x="78" y="11099"/>
                  </a:cubicBezTo>
                  <a:cubicBezTo>
                    <a:pt x="119" y="11099"/>
                    <a:pt x="153" y="11066"/>
                    <a:pt x="153" y="11024"/>
                  </a:cubicBezTo>
                  <a:lnTo>
                    <a:pt x="153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62"/>
            <p:cNvSpPr/>
            <p:nvPr/>
          </p:nvSpPr>
          <p:spPr>
            <a:xfrm>
              <a:off x="5260050" y="3675750"/>
              <a:ext cx="3775" cy="288825"/>
            </a:xfrm>
            <a:custGeom>
              <a:avLst/>
              <a:gdLst/>
              <a:ahLst/>
              <a:cxnLst/>
              <a:rect l="l" t="t" r="r" b="b"/>
              <a:pathLst>
                <a:path w="151" h="11553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11476"/>
                  </a:lnTo>
                  <a:cubicBezTo>
                    <a:pt x="0" y="11518"/>
                    <a:pt x="33" y="11551"/>
                    <a:pt x="76" y="11553"/>
                  </a:cubicBezTo>
                  <a:cubicBezTo>
                    <a:pt x="118" y="11551"/>
                    <a:pt x="151" y="11518"/>
                    <a:pt x="151" y="11476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62"/>
            <p:cNvSpPr/>
            <p:nvPr/>
          </p:nvSpPr>
          <p:spPr>
            <a:xfrm>
              <a:off x="5605175" y="2621625"/>
              <a:ext cx="77475" cy="304375"/>
            </a:xfrm>
            <a:custGeom>
              <a:avLst/>
              <a:gdLst/>
              <a:ahLst/>
              <a:cxnLst/>
              <a:rect l="l" t="t" r="r" b="b"/>
              <a:pathLst>
                <a:path w="3099" h="12175" extrusionOk="0">
                  <a:moveTo>
                    <a:pt x="115" y="0"/>
                  </a:moveTo>
                  <a:cubicBezTo>
                    <a:pt x="91" y="0"/>
                    <a:pt x="67" y="12"/>
                    <a:pt x="53" y="34"/>
                  </a:cubicBezTo>
                  <a:cubicBezTo>
                    <a:pt x="29" y="70"/>
                    <a:pt x="40" y="116"/>
                    <a:pt x="74" y="140"/>
                  </a:cubicBezTo>
                  <a:lnTo>
                    <a:pt x="2948" y="2042"/>
                  </a:lnTo>
                  <a:lnTo>
                    <a:pt x="2948" y="11927"/>
                  </a:lnTo>
                  <a:lnTo>
                    <a:pt x="149" y="10500"/>
                  </a:lnTo>
                  <a:cubicBezTo>
                    <a:pt x="136" y="10492"/>
                    <a:pt x="122" y="10489"/>
                    <a:pt x="110" y="10489"/>
                  </a:cubicBezTo>
                  <a:cubicBezTo>
                    <a:pt x="40" y="10489"/>
                    <a:pt x="1" y="10596"/>
                    <a:pt x="81" y="10633"/>
                  </a:cubicBezTo>
                  <a:lnTo>
                    <a:pt x="3098" y="12174"/>
                  </a:lnTo>
                  <a:lnTo>
                    <a:pt x="3098" y="1962"/>
                  </a:lnTo>
                  <a:lnTo>
                    <a:pt x="157" y="13"/>
                  </a:lnTo>
                  <a:cubicBezTo>
                    <a:pt x="144" y="4"/>
                    <a:pt x="130" y="0"/>
                    <a:pt x="1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62"/>
            <p:cNvSpPr/>
            <p:nvPr/>
          </p:nvSpPr>
          <p:spPr>
            <a:xfrm>
              <a:off x="5724400" y="2692825"/>
              <a:ext cx="84750" cy="298600"/>
            </a:xfrm>
            <a:custGeom>
              <a:avLst/>
              <a:gdLst/>
              <a:ahLst/>
              <a:cxnLst/>
              <a:rect l="l" t="t" r="r" b="b"/>
              <a:pathLst>
                <a:path w="3390" h="11944" extrusionOk="0">
                  <a:moveTo>
                    <a:pt x="153" y="265"/>
                  </a:moveTo>
                  <a:lnTo>
                    <a:pt x="3238" y="2100"/>
                  </a:lnTo>
                  <a:lnTo>
                    <a:pt x="3238" y="11696"/>
                  </a:lnTo>
                  <a:lnTo>
                    <a:pt x="153" y="10091"/>
                  </a:lnTo>
                  <a:lnTo>
                    <a:pt x="153" y="265"/>
                  </a:lnTo>
                  <a:close/>
                  <a:moveTo>
                    <a:pt x="1" y="0"/>
                  </a:moveTo>
                  <a:lnTo>
                    <a:pt x="1" y="10182"/>
                  </a:lnTo>
                  <a:lnTo>
                    <a:pt x="3390" y="11943"/>
                  </a:lnTo>
                  <a:lnTo>
                    <a:pt x="3390" y="20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62"/>
            <p:cNvSpPr/>
            <p:nvPr/>
          </p:nvSpPr>
          <p:spPr>
            <a:xfrm>
              <a:off x="5791075" y="2733675"/>
              <a:ext cx="3775" cy="249600"/>
            </a:xfrm>
            <a:custGeom>
              <a:avLst/>
              <a:gdLst/>
              <a:ahLst/>
              <a:cxnLst/>
              <a:rect l="l" t="t" r="r" b="b"/>
              <a:pathLst>
                <a:path w="151" h="9984" extrusionOk="0">
                  <a:moveTo>
                    <a:pt x="75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908"/>
                  </a:lnTo>
                  <a:cubicBezTo>
                    <a:pt x="0" y="9949"/>
                    <a:pt x="33" y="9983"/>
                    <a:pt x="75" y="9983"/>
                  </a:cubicBezTo>
                  <a:cubicBezTo>
                    <a:pt x="116" y="9983"/>
                    <a:pt x="151" y="9949"/>
                    <a:pt x="151" y="9908"/>
                  </a:cubicBezTo>
                  <a:lnTo>
                    <a:pt x="151" y="76"/>
                  </a:lnTo>
                  <a:cubicBezTo>
                    <a:pt x="151" y="26"/>
                    <a:pt x="113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62"/>
            <p:cNvSpPr/>
            <p:nvPr/>
          </p:nvSpPr>
          <p:spPr>
            <a:xfrm>
              <a:off x="5664025" y="2659800"/>
              <a:ext cx="3825" cy="256475"/>
            </a:xfrm>
            <a:custGeom>
              <a:avLst/>
              <a:gdLst/>
              <a:ahLst/>
              <a:cxnLst/>
              <a:rect l="l" t="t" r="r" b="b"/>
              <a:pathLst>
                <a:path w="153" h="10259" extrusionOk="0">
                  <a:moveTo>
                    <a:pt x="76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10183"/>
                  </a:lnTo>
                  <a:cubicBezTo>
                    <a:pt x="2" y="10224"/>
                    <a:pt x="35" y="10259"/>
                    <a:pt x="77" y="10259"/>
                  </a:cubicBezTo>
                  <a:cubicBezTo>
                    <a:pt x="118" y="10259"/>
                    <a:pt x="152" y="10224"/>
                    <a:pt x="152" y="10183"/>
                  </a:cubicBezTo>
                  <a:lnTo>
                    <a:pt x="152" y="75"/>
                  </a:lnTo>
                  <a:cubicBezTo>
                    <a:pt x="152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62"/>
            <p:cNvSpPr/>
            <p:nvPr/>
          </p:nvSpPr>
          <p:spPr>
            <a:xfrm>
              <a:off x="5605250" y="2994650"/>
              <a:ext cx="77400" cy="295025"/>
            </a:xfrm>
            <a:custGeom>
              <a:avLst/>
              <a:gdLst/>
              <a:ahLst/>
              <a:cxnLst/>
              <a:rect l="l" t="t" r="r" b="b"/>
              <a:pathLst>
                <a:path w="3096" h="11801" extrusionOk="0">
                  <a:moveTo>
                    <a:pt x="112" y="1"/>
                  </a:moveTo>
                  <a:cubicBezTo>
                    <a:pt x="44" y="1"/>
                    <a:pt x="5" y="99"/>
                    <a:pt x="75" y="143"/>
                  </a:cubicBezTo>
                  <a:lnTo>
                    <a:pt x="2943" y="1687"/>
                  </a:lnTo>
                  <a:lnTo>
                    <a:pt x="2943" y="11581"/>
                  </a:lnTo>
                  <a:lnTo>
                    <a:pt x="138" y="10495"/>
                  </a:lnTo>
                  <a:cubicBezTo>
                    <a:pt x="128" y="10491"/>
                    <a:pt x="118" y="10489"/>
                    <a:pt x="109" y="10489"/>
                  </a:cubicBezTo>
                  <a:cubicBezTo>
                    <a:pt x="34" y="10489"/>
                    <a:pt x="1" y="10603"/>
                    <a:pt x="84" y="10636"/>
                  </a:cubicBezTo>
                  <a:lnTo>
                    <a:pt x="3095" y="11800"/>
                  </a:lnTo>
                  <a:lnTo>
                    <a:pt x="3095" y="1597"/>
                  </a:lnTo>
                  <a:lnTo>
                    <a:pt x="148" y="9"/>
                  </a:lnTo>
                  <a:cubicBezTo>
                    <a:pt x="135" y="3"/>
                    <a:pt x="124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62"/>
            <p:cNvSpPr/>
            <p:nvPr/>
          </p:nvSpPr>
          <p:spPr>
            <a:xfrm>
              <a:off x="5724400" y="3051275"/>
              <a:ext cx="84750" cy="286925"/>
            </a:xfrm>
            <a:custGeom>
              <a:avLst/>
              <a:gdLst/>
              <a:ahLst/>
              <a:cxnLst/>
              <a:rect l="l" t="t" r="r" b="b"/>
              <a:pathLst>
                <a:path w="3390" h="11477" extrusionOk="0">
                  <a:moveTo>
                    <a:pt x="153" y="236"/>
                  </a:moveTo>
                  <a:lnTo>
                    <a:pt x="3238" y="1651"/>
                  </a:lnTo>
                  <a:lnTo>
                    <a:pt x="3238" y="11257"/>
                  </a:lnTo>
                  <a:lnTo>
                    <a:pt x="153" y="10070"/>
                  </a:lnTo>
                  <a:lnTo>
                    <a:pt x="153" y="236"/>
                  </a:lnTo>
                  <a:close/>
                  <a:moveTo>
                    <a:pt x="1" y="1"/>
                  </a:moveTo>
                  <a:lnTo>
                    <a:pt x="1" y="10175"/>
                  </a:lnTo>
                  <a:lnTo>
                    <a:pt x="3390" y="11476"/>
                  </a:lnTo>
                  <a:lnTo>
                    <a:pt x="3390" y="1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62"/>
            <p:cNvSpPr/>
            <p:nvPr/>
          </p:nvSpPr>
          <p:spPr>
            <a:xfrm>
              <a:off x="5791025" y="3082775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2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62"/>
            <p:cNvSpPr/>
            <p:nvPr/>
          </p:nvSpPr>
          <p:spPr>
            <a:xfrm>
              <a:off x="5664025" y="3025750"/>
              <a:ext cx="3800" cy="256425"/>
            </a:xfrm>
            <a:custGeom>
              <a:avLst/>
              <a:gdLst/>
              <a:ahLst/>
              <a:cxnLst/>
              <a:rect l="l" t="t" r="r" b="b"/>
              <a:pathLst>
                <a:path w="152" h="10257" extrusionOk="0">
                  <a:moveTo>
                    <a:pt x="76" y="1"/>
                  </a:moveTo>
                  <a:cubicBezTo>
                    <a:pt x="39" y="1"/>
                    <a:pt x="3" y="25"/>
                    <a:pt x="1" y="73"/>
                  </a:cubicBezTo>
                  <a:lnTo>
                    <a:pt x="1" y="10181"/>
                  </a:lnTo>
                  <a:cubicBezTo>
                    <a:pt x="1" y="10222"/>
                    <a:pt x="35" y="10256"/>
                    <a:pt x="76" y="10256"/>
                  </a:cubicBezTo>
                  <a:cubicBezTo>
                    <a:pt x="118" y="10256"/>
                    <a:pt x="151" y="10223"/>
                    <a:pt x="151" y="10181"/>
                  </a:cubicBezTo>
                  <a:lnTo>
                    <a:pt x="151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62"/>
            <p:cNvSpPr/>
            <p:nvPr/>
          </p:nvSpPr>
          <p:spPr>
            <a:xfrm>
              <a:off x="5605900" y="3401225"/>
              <a:ext cx="76725" cy="282525"/>
            </a:xfrm>
            <a:custGeom>
              <a:avLst/>
              <a:gdLst/>
              <a:ahLst/>
              <a:cxnLst/>
              <a:rect l="l" t="t" r="r" b="b"/>
              <a:pathLst>
                <a:path w="3069" h="11301" extrusionOk="0">
                  <a:moveTo>
                    <a:pt x="84" y="1"/>
                  </a:moveTo>
                  <a:cubicBezTo>
                    <a:pt x="54" y="1"/>
                    <a:pt x="25" y="20"/>
                    <a:pt x="15" y="51"/>
                  </a:cubicBezTo>
                  <a:cubicBezTo>
                    <a:pt x="0" y="89"/>
                    <a:pt x="20" y="133"/>
                    <a:pt x="58" y="147"/>
                  </a:cubicBezTo>
                  <a:lnTo>
                    <a:pt x="2917" y="1210"/>
                  </a:lnTo>
                  <a:lnTo>
                    <a:pt x="2917" y="11113"/>
                  </a:lnTo>
                  <a:lnTo>
                    <a:pt x="102" y="10493"/>
                  </a:lnTo>
                  <a:cubicBezTo>
                    <a:pt x="96" y="10491"/>
                    <a:pt x="90" y="10491"/>
                    <a:pt x="84" y="10491"/>
                  </a:cubicBezTo>
                  <a:cubicBezTo>
                    <a:pt x="49" y="10491"/>
                    <a:pt x="19" y="10515"/>
                    <a:pt x="12" y="10550"/>
                  </a:cubicBezTo>
                  <a:cubicBezTo>
                    <a:pt x="3" y="10591"/>
                    <a:pt x="28" y="10632"/>
                    <a:pt x="69" y="10641"/>
                  </a:cubicBezTo>
                  <a:lnTo>
                    <a:pt x="3068" y="11300"/>
                  </a:lnTo>
                  <a:lnTo>
                    <a:pt x="3068" y="1105"/>
                  </a:lnTo>
                  <a:lnTo>
                    <a:pt x="111" y="6"/>
                  </a:lnTo>
                  <a:cubicBezTo>
                    <a:pt x="102" y="2"/>
                    <a:pt x="93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62"/>
            <p:cNvSpPr/>
            <p:nvPr/>
          </p:nvSpPr>
          <p:spPr>
            <a:xfrm>
              <a:off x="5724375" y="3438300"/>
              <a:ext cx="84750" cy="271375"/>
            </a:xfrm>
            <a:custGeom>
              <a:avLst/>
              <a:gdLst/>
              <a:ahLst/>
              <a:cxnLst/>
              <a:rect l="l" t="t" r="r" b="b"/>
              <a:pathLst>
                <a:path w="3390" h="10855" extrusionOk="0">
                  <a:moveTo>
                    <a:pt x="152" y="198"/>
                  </a:moveTo>
                  <a:lnTo>
                    <a:pt x="3239" y="1057"/>
                  </a:lnTo>
                  <a:lnTo>
                    <a:pt x="3239" y="10669"/>
                  </a:lnTo>
                  <a:lnTo>
                    <a:pt x="152" y="10042"/>
                  </a:lnTo>
                  <a:lnTo>
                    <a:pt x="152" y="198"/>
                  </a:lnTo>
                  <a:close/>
                  <a:moveTo>
                    <a:pt x="0" y="0"/>
                  </a:moveTo>
                  <a:lnTo>
                    <a:pt x="0" y="10165"/>
                  </a:lnTo>
                  <a:lnTo>
                    <a:pt x="3300" y="10836"/>
                  </a:lnTo>
                  <a:lnTo>
                    <a:pt x="3390" y="10854"/>
                  </a:lnTo>
                  <a:lnTo>
                    <a:pt x="3390" y="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62"/>
            <p:cNvSpPr/>
            <p:nvPr/>
          </p:nvSpPr>
          <p:spPr>
            <a:xfrm>
              <a:off x="5791025" y="3457325"/>
              <a:ext cx="3800" cy="249600"/>
            </a:xfrm>
            <a:custGeom>
              <a:avLst/>
              <a:gdLst/>
              <a:ahLst/>
              <a:cxnLst/>
              <a:rect l="l" t="t" r="r" b="b"/>
              <a:pathLst>
                <a:path w="152" h="9984" extrusionOk="0">
                  <a:moveTo>
                    <a:pt x="76" y="0"/>
                  </a:moveTo>
                  <a:cubicBezTo>
                    <a:pt x="38" y="0"/>
                    <a:pt x="1" y="26"/>
                    <a:pt x="1" y="77"/>
                  </a:cubicBezTo>
                  <a:lnTo>
                    <a:pt x="1" y="9907"/>
                  </a:lnTo>
                  <a:cubicBezTo>
                    <a:pt x="1" y="9949"/>
                    <a:pt x="34" y="9982"/>
                    <a:pt x="76" y="9984"/>
                  </a:cubicBezTo>
                  <a:cubicBezTo>
                    <a:pt x="118" y="9982"/>
                    <a:pt x="151" y="9949"/>
                    <a:pt x="151" y="9907"/>
                  </a:cubicBezTo>
                  <a:lnTo>
                    <a:pt x="151" y="77"/>
                  </a:lnTo>
                  <a:cubicBezTo>
                    <a:pt x="151" y="26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62"/>
            <p:cNvSpPr/>
            <p:nvPr/>
          </p:nvSpPr>
          <p:spPr>
            <a:xfrm>
              <a:off x="5664025" y="3422775"/>
              <a:ext cx="3800" cy="256400"/>
            </a:xfrm>
            <a:custGeom>
              <a:avLst/>
              <a:gdLst/>
              <a:ahLst/>
              <a:cxnLst/>
              <a:rect l="l" t="t" r="r" b="b"/>
              <a:pathLst>
                <a:path w="152" h="10256" extrusionOk="0">
                  <a:moveTo>
                    <a:pt x="75" y="0"/>
                  </a:moveTo>
                  <a:cubicBezTo>
                    <a:pt x="39" y="0"/>
                    <a:pt x="3" y="24"/>
                    <a:pt x="1" y="71"/>
                  </a:cubicBezTo>
                  <a:lnTo>
                    <a:pt x="1" y="10179"/>
                  </a:lnTo>
                  <a:cubicBezTo>
                    <a:pt x="1" y="10222"/>
                    <a:pt x="34" y="10256"/>
                    <a:pt x="76" y="10256"/>
                  </a:cubicBezTo>
                  <a:cubicBezTo>
                    <a:pt x="117" y="10255"/>
                    <a:pt x="151" y="10222"/>
                    <a:pt x="151" y="10179"/>
                  </a:cubicBezTo>
                  <a:lnTo>
                    <a:pt x="151" y="71"/>
                  </a:lnTo>
                  <a:cubicBezTo>
                    <a:pt x="149" y="24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62"/>
            <p:cNvSpPr/>
            <p:nvPr/>
          </p:nvSpPr>
          <p:spPr>
            <a:xfrm>
              <a:off x="5605225" y="3769175"/>
              <a:ext cx="77400" cy="282475"/>
            </a:xfrm>
            <a:custGeom>
              <a:avLst/>
              <a:gdLst/>
              <a:ahLst/>
              <a:cxnLst/>
              <a:rect l="l" t="t" r="r" b="b"/>
              <a:pathLst>
                <a:path w="3096" h="11299" extrusionOk="0">
                  <a:moveTo>
                    <a:pt x="108" y="1"/>
                  </a:moveTo>
                  <a:cubicBezTo>
                    <a:pt x="34" y="1"/>
                    <a:pt x="1" y="117"/>
                    <a:pt x="85" y="147"/>
                  </a:cubicBezTo>
                  <a:lnTo>
                    <a:pt x="2944" y="1209"/>
                  </a:lnTo>
                  <a:lnTo>
                    <a:pt x="2944" y="11111"/>
                  </a:lnTo>
                  <a:lnTo>
                    <a:pt x="129" y="10494"/>
                  </a:lnTo>
                  <a:cubicBezTo>
                    <a:pt x="122" y="10492"/>
                    <a:pt x="115" y="10491"/>
                    <a:pt x="109" y="10491"/>
                  </a:cubicBezTo>
                  <a:cubicBezTo>
                    <a:pt x="74" y="10491"/>
                    <a:pt x="44" y="10516"/>
                    <a:pt x="38" y="10551"/>
                  </a:cubicBezTo>
                  <a:cubicBezTo>
                    <a:pt x="30" y="10592"/>
                    <a:pt x="55" y="10631"/>
                    <a:pt x="96" y="10641"/>
                  </a:cubicBezTo>
                  <a:lnTo>
                    <a:pt x="3095" y="11299"/>
                  </a:lnTo>
                  <a:lnTo>
                    <a:pt x="3095" y="1104"/>
                  </a:lnTo>
                  <a:lnTo>
                    <a:pt x="138" y="7"/>
                  </a:lnTo>
                  <a:cubicBezTo>
                    <a:pt x="127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62"/>
            <p:cNvSpPr/>
            <p:nvPr/>
          </p:nvSpPr>
          <p:spPr>
            <a:xfrm>
              <a:off x="5724375" y="3805925"/>
              <a:ext cx="84750" cy="270400"/>
            </a:xfrm>
            <a:custGeom>
              <a:avLst/>
              <a:gdLst/>
              <a:ahLst/>
              <a:cxnLst/>
              <a:rect l="l" t="t" r="r" b="b"/>
              <a:pathLst>
                <a:path w="3390" h="10816" extrusionOk="0">
                  <a:moveTo>
                    <a:pt x="152" y="197"/>
                  </a:moveTo>
                  <a:lnTo>
                    <a:pt x="3239" y="1018"/>
                  </a:lnTo>
                  <a:lnTo>
                    <a:pt x="3239" y="10632"/>
                  </a:lnTo>
                  <a:lnTo>
                    <a:pt x="152" y="10041"/>
                  </a:lnTo>
                  <a:lnTo>
                    <a:pt x="152" y="197"/>
                  </a:lnTo>
                  <a:close/>
                  <a:moveTo>
                    <a:pt x="0" y="1"/>
                  </a:moveTo>
                  <a:lnTo>
                    <a:pt x="0" y="10166"/>
                  </a:lnTo>
                  <a:lnTo>
                    <a:pt x="3390" y="10816"/>
                  </a:lnTo>
                  <a:lnTo>
                    <a:pt x="3390" y="9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62"/>
            <p:cNvSpPr/>
            <p:nvPr/>
          </p:nvSpPr>
          <p:spPr>
            <a:xfrm>
              <a:off x="5791025" y="3824200"/>
              <a:ext cx="3800" cy="249575"/>
            </a:xfrm>
            <a:custGeom>
              <a:avLst/>
              <a:gdLst/>
              <a:ahLst/>
              <a:cxnLst/>
              <a:rect l="l" t="t" r="r" b="b"/>
              <a:pathLst>
                <a:path w="152" h="9983" extrusionOk="0">
                  <a:moveTo>
                    <a:pt x="76" y="1"/>
                  </a:moveTo>
                  <a:cubicBezTo>
                    <a:pt x="38" y="1"/>
                    <a:pt x="1" y="26"/>
                    <a:pt x="1" y="76"/>
                  </a:cubicBezTo>
                  <a:lnTo>
                    <a:pt x="1" y="9908"/>
                  </a:lnTo>
                  <a:cubicBezTo>
                    <a:pt x="1" y="9950"/>
                    <a:pt x="34" y="9983"/>
                    <a:pt x="76" y="9983"/>
                  </a:cubicBezTo>
                  <a:cubicBezTo>
                    <a:pt x="117" y="9983"/>
                    <a:pt x="151" y="9950"/>
                    <a:pt x="151" y="9909"/>
                  </a:cubicBezTo>
                  <a:lnTo>
                    <a:pt x="151" y="76"/>
                  </a:lnTo>
                  <a:cubicBezTo>
                    <a:pt x="151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62"/>
            <p:cNvSpPr/>
            <p:nvPr/>
          </p:nvSpPr>
          <p:spPr>
            <a:xfrm>
              <a:off x="5664000" y="3790725"/>
              <a:ext cx="3775" cy="256425"/>
            </a:xfrm>
            <a:custGeom>
              <a:avLst/>
              <a:gdLst/>
              <a:ahLst/>
              <a:cxnLst/>
              <a:rect l="l" t="t" r="r" b="b"/>
              <a:pathLst>
                <a:path w="151" h="10257" extrusionOk="0">
                  <a:moveTo>
                    <a:pt x="76" y="0"/>
                  </a:moveTo>
                  <a:cubicBezTo>
                    <a:pt x="39" y="0"/>
                    <a:pt x="2" y="24"/>
                    <a:pt x="0" y="73"/>
                  </a:cubicBezTo>
                  <a:lnTo>
                    <a:pt x="0" y="10180"/>
                  </a:lnTo>
                  <a:cubicBezTo>
                    <a:pt x="0" y="10223"/>
                    <a:pt x="35" y="10256"/>
                    <a:pt x="76" y="10257"/>
                  </a:cubicBezTo>
                  <a:cubicBezTo>
                    <a:pt x="118" y="10256"/>
                    <a:pt x="151" y="10223"/>
                    <a:pt x="151" y="10180"/>
                  </a:cubicBezTo>
                  <a:lnTo>
                    <a:pt x="151" y="73"/>
                  </a:lnTo>
                  <a:cubicBezTo>
                    <a:pt x="149" y="24"/>
                    <a:pt x="112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62"/>
            <p:cNvSpPr/>
            <p:nvPr/>
          </p:nvSpPr>
          <p:spPr>
            <a:xfrm>
              <a:off x="5919425" y="2771225"/>
              <a:ext cx="108925" cy="312125"/>
            </a:xfrm>
            <a:custGeom>
              <a:avLst/>
              <a:gdLst/>
              <a:ahLst/>
              <a:cxnLst/>
              <a:rect l="l" t="t" r="r" b="b"/>
              <a:pathLst>
                <a:path w="4357" h="12485" extrusionOk="0">
                  <a:moveTo>
                    <a:pt x="111" y="0"/>
                  </a:moveTo>
                  <a:cubicBezTo>
                    <a:pt x="47" y="0"/>
                    <a:pt x="0" y="93"/>
                    <a:pt x="69" y="140"/>
                  </a:cubicBezTo>
                  <a:lnTo>
                    <a:pt x="4206" y="3174"/>
                  </a:lnTo>
                  <a:lnTo>
                    <a:pt x="4206" y="12220"/>
                  </a:lnTo>
                  <a:lnTo>
                    <a:pt x="151" y="9833"/>
                  </a:lnTo>
                  <a:cubicBezTo>
                    <a:pt x="139" y="9826"/>
                    <a:pt x="126" y="9822"/>
                    <a:pt x="113" y="9822"/>
                  </a:cubicBezTo>
                  <a:cubicBezTo>
                    <a:pt x="87" y="9822"/>
                    <a:pt x="62" y="9836"/>
                    <a:pt x="48" y="9859"/>
                  </a:cubicBezTo>
                  <a:cubicBezTo>
                    <a:pt x="27" y="9895"/>
                    <a:pt x="39" y="9941"/>
                    <a:pt x="75" y="9962"/>
                  </a:cubicBezTo>
                  <a:lnTo>
                    <a:pt x="4357" y="12485"/>
                  </a:lnTo>
                  <a:lnTo>
                    <a:pt x="4357" y="3097"/>
                  </a:lnTo>
                  <a:lnTo>
                    <a:pt x="158" y="18"/>
                  </a:lnTo>
                  <a:cubicBezTo>
                    <a:pt x="142" y="6"/>
                    <a:pt x="12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62"/>
            <p:cNvSpPr/>
            <p:nvPr/>
          </p:nvSpPr>
          <p:spPr>
            <a:xfrm>
              <a:off x="6089850" y="2886750"/>
              <a:ext cx="119825" cy="296325"/>
            </a:xfrm>
            <a:custGeom>
              <a:avLst/>
              <a:gdLst/>
              <a:ahLst/>
              <a:cxnLst/>
              <a:rect l="l" t="t" r="r" b="b"/>
              <a:pathLst>
                <a:path w="4793" h="11853" extrusionOk="0">
                  <a:moveTo>
                    <a:pt x="152" y="274"/>
                  </a:moveTo>
                  <a:lnTo>
                    <a:pt x="4642" y="3095"/>
                  </a:lnTo>
                  <a:lnTo>
                    <a:pt x="4642" y="11598"/>
                  </a:lnTo>
                  <a:lnTo>
                    <a:pt x="152" y="9160"/>
                  </a:lnTo>
                  <a:lnTo>
                    <a:pt x="152" y="274"/>
                  </a:lnTo>
                  <a:close/>
                  <a:moveTo>
                    <a:pt x="0" y="1"/>
                  </a:moveTo>
                  <a:lnTo>
                    <a:pt x="0" y="9250"/>
                  </a:lnTo>
                  <a:lnTo>
                    <a:pt x="4792" y="11853"/>
                  </a:lnTo>
                  <a:lnTo>
                    <a:pt x="4791" y="3012"/>
                  </a:lnTo>
                  <a:lnTo>
                    <a:pt x="116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62"/>
            <p:cNvSpPr/>
            <p:nvPr/>
          </p:nvSpPr>
          <p:spPr>
            <a:xfrm>
              <a:off x="6185325" y="2948575"/>
              <a:ext cx="3825" cy="222775"/>
            </a:xfrm>
            <a:custGeom>
              <a:avLst/>
              <a:gdLst/>
              <a:ahLst/>
              <a:cxnLst/>
              <a:rect l="l" t="t" r="r" b="b"/>
              <a:pathLst>
                <a:path w="153" h="8911" extrusionOk="0">
                  <a:moveTo>
                    <a:pt x="77" y="0"/>
                  </a:moveTo>
                  <a:cubicBezTo>
                    <a:pt x="40" y="0"/>
                    <a:pt x="4" y="24"/>
                    <a:pt x="1" y="72"/>
                  </a:cubicBezTo>
                  <a:lnTo>
                    <a:pt x="1" y="8835"/>
                  </a:lnTo>
                  <a:cubicBezTo>
                    <a:pt x="1" y="8876"/>
                    <a:pt x="35" y="8911"/>
                    <a:pt x="78" y="8911"/>
                  </a:cubicBezTo>
                  <a:cubicBezTo>
                    <a:pt x="119" y="8911"/>
                    <a:pt x="152" y="8876"/>
                    <a:pt x="153" y="8835"/>
                  </a:cubicBezTo>
                  <a:lnTo>
                    <a:pt x="153" y="72"/>
                  </a:lnTo>
                  <a:cubicBezTo>
                    <a:pt x="150" y="2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62"/>
            <p:cNvSpPr/>
            <p:nvPr/>
          </p:nvSpPr>
          <p:spPr>
            <a:xfrm>
              <a:off x="6003325" y="2832325"/>
              <a:ext cx="3800" cy="236500"/>
            </a:xfrm>
            <a:custGeom>
              <a:avLst/>
              <a:gdLst/>
              <a:ahLst/>
              <a:cxnLst/>
              <a:rect l="l" t="t" r="r" b="b"/>
              <a:pathLst>
                <a:path w="152" h="9460" extrusionOk="0">
                  <a:moveTo>
                    <a:pt x="76" y="0"/>
                  </a:moveTo>
                  <a:cubicBezTo>
                    <a:pt x="38" y="0"/>
                    <a:pt x="1" y="25"/>
                    <a:pt x="1" y="76"/>
                  </a:cubicBezTo>
                  <a:lnTo>
                    <a:pt x="1" y="9384"/>
                  </a:lnTo>
                  <a:cubicBezTo>
                    <a:pt x="1" y="9426"/>
                    <a:pt x="34" y="9459"/>
                    <a:pt x="76" y="9459"/>
                  </a:cubicBezTo>
                  <a:cubicBezTo>
                    <a:pt x="118" y="9459"/>
                    <a:pt x="151" y="9426"/>
                    <a:pt x="151" y="9384"/>
                  </a:cubicBezTo>
                  <a:lnTo>
                    <a:pt x="151" y="76"/>
                  </a:lnTo>
                  <a:cubicBezTo>
                    <a:pt x="151" y="25"/>
                    <a:pt x="11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62"/>
            <p:cNvSpPr/>
            <p:nvPr/>
          </p:nvSpPr>
          <p:spPr>
            <a:xfrm>
              <a:off x="5919500" y="3120400"/>
              <a:ext cx="108825" cy="296450"/>
            </a:xfrm>
            <a:custGeom>
              <a:avLst/>
              <a:gdLst/>
              <a:ahLst/>
              <a:cxnLst/>
              <a:rect l="l" t="t" r="r" b="b"/>
              <a:pathLst>
                <a:path w="4353" h="11858" extrusionOk="0">
                  <a:moveTo>
                    <a:pt x="110" y="0"/>
                  </a:moveTo>
                  <a:cubicBezTo>
                    <a:pt x="84" y="0"/>
                    <a:pt x="59" y="13"/>
                    <a:pt x="45" y="37"/>
                  </a:cubicBezTo>
                  <a:cubicBezTo>
                    <a:pt x="23" y="73"/>
                    <a:pt x="35" y="119"/>
                    <a:pt x="72" y="140"/>
                  </a:cubicBezTo>
                  <a:lnTo>
                    <a:pt x="4202" y="2567"/>
                  </a:lnTo>
                  <a:lnTo>
                    <a:pt x="4202" y="11625"/>
                  </a:lnTo>
                  <a:lnTo>
                    <a:pt x="140" y="9824"/>
                  </a:lnTo>
                  <a:cubicBezTo>
                    <a:pt x="129" y="9819"/>
                    <a:pt x="119" y="9817"/>
                    <a:pt x="109" y="9817"/>
                  </a:cubicBezTo>
                  <a:cubicBezTo>
                    <a:pt x="37" y="9817"/>
                    <a:pt x="1" y="9925"/>
                    <a:pt x="78" y="9963"/>
                  </a:cubicBezTo>
                  <a:lnTo>
                    <a:pt x="4247" y="11810"/>
                  </a:lnTo>
                  <a:lnTo>
                    <a:pt x="4353" y="11857"/>
                  </a:lnTo>
                  <a:lnTo>
                    <a:pt x="4353" y="2480"/>
                  </a:lnTo>
                  <a:lnTo>
                    <a:pt x="148" y="11"/>
                  </a:lnTo>
                  <a:cubicBezTo>
                    <a:pt x="136" y="4"/>
                    <a:pt x="123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62"/>
            <p:cNvSpPr/>
            <p:nvPr/>
          </p:nvSpPr>
          <p:spPr>
            <a:xfrm>
              <a:off x="6089850" y="3211700"/>
              <a:ext cx="119825" cy="279275"/>
            </a:xfrm>
            <a:custGeom>
              <a:avLst/>
              <a:gdLst/>
              <a:ahLst/>
              <a:cxnLst/>
              <a:rect l="l" t="t" r="r" b="b"/>
              <a:pathLst>
                <a:path w="4793" h="11171" extrusionOk="0">
                  <a:moveTo>
                    <a:pt x="152" y="242"/>
                  </a:moveTo>
                  <a:lnTo>
                    <a:pt x="4640" y="2435"/>
                  </a:lnTo>
                  <a:lnTo>
                    <a:pt x="4640" y="10947"/>
                  </a:lnTo>
                  <a:lnTo>
                    <a:pt x="151" y="9138"/>
                  </a:lnTo>
                  <a:lnTo>
                    <a:pt x="152" y="242"/>
                  </a:lnTo>
                  <a:close/>
                  <a:moveTo>
                    <a:pt x="0" y="0"/>
                  </a:moveTo>
                  <a:lnTo>
                    <a:pt x="0" y="9240"/>
                  </a:lnTo>
                  <a:lnTo>
                    <a:pt x="4792" y="11170"/>
                  </a:lnTo>
                  <a:lnTo>
                    <a:pt x="4791" y="2340"/>
                  </a:lnTo>
                  <a:lnTo>
                    <a:pt x="10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62"/>
            <p:cNvSpPr/>
            <p:nvPr/>
          </p:nvSpPr>
          <p:spPr>
            <a:xfrm>
              <a:off x="6185325" y="32596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6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6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62"/>
            <p:cNvSpPr/>
            <p:nvPr/>
          </p:nvSpPr>
          <p:spPr>
            <a:xfrm>
              <a:off x="6003300" y="3169275"/>
              <a:ext cx="3825" cy="236500"/>
            </a:xfrm>
            <a:custGeom>
              <a:avLst/>
              <a:gdLst/>
              <a:ahLst/>
              <a:cxnLst/>
              <a:rect l="l" t="t" r="r" b="b"/>
              <a:pathLst>
                <a:path w="153" h="9460" extrusionOk="0">
                  <a:moveTo>
                    <a:pt x="76" y="1"/>
                  </a:moveTo>
                  <a:cubicBezTo>
                    <a:pt x="38" y="1"/>
                    <a:pt x="0" y="26"/>
                    <a:pt x="0" y="76"/>
                  </a:cubicBezTo>
                  <a:lnTo>
                    <a:pt x="0" y="9384"/>
                  </a:lnTo>
                  <a:cubicBezTo>
                    <a:pt x="0" y="9427"/>
                    <a:pt x="35" y="9460"/>
                    <a:pt x="77" y="9460"/>
                  </a:cubicBezTo>
                  <a:cubicBezTo>
                    <a:pt x="118" y="9460"/>
                    <a:pt x="152" y="9427"/>
                    <a:pt x="152" y="9384"/>
                  </a:cubicBezTo>
                  <a:lnTo>
                    <a:pt x="152" y="76"/>
                  </a:lnTo>
                  <a:cubicBezTo>
                    <a:pt x="152" y="26"/>
                    <a:pt x="114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62"/>
            <p:cNvSpPr/>
            <p:nvPr/>
          </p:nvSpPr>
          <p:spPr>
            <a:xfrm>
              <a:off x="5920050" y="3500900"/>
              <a:ext cx="108300" cy="277275"/>
            </a:xfrm>
            <a:custGeom>
              <a:avLst/>
              <a:gdLst/>
              <a:ahLst/>
              <a:cxnLst/>
              <a:rect l="l" t="t" r="r" b="b"/>
              <a:pathLst>
                <a:path w="4332" h="11091" extrusionOk="0">
                  <a:moveTo>
                    <a:pt x="87" y="1"/>
                  </a:moveTo>
                  <a:cubicBezTo>
                    <a:pt x="57" y="1"/>
                    <a:pt x="29" y="19"/>
                    <a:pt x="17" y="49"/>
                  </a:cubicBezTo>
                  <a:cubicBezTo>
                    <a:pt x="1" y="87"/>
                    <a:pt x="19" y="131"/>
                    <a:pt x="59" y="148"/>
                  </a:cubicBezTo>
                  <a:lnTo>
                    <a:pt x="4180" y="1827"/>
                  </a:lnTo>
                  <a:lnTo>
                    <a:pt x="4180" y="10895"/>
                  </a:lnTo>
                  <a:lnTo>
                    <a:pt x="108" y="9821"/>
                  </a:lnTo>
                  <a:cubicBezTo>
                    <a:pt x="102" y="9820"/>
                    <a:pt x="97" y="9820"/>
                    <a:pt x="92" y="9820"/>
                  </a:cubicBezTo>
                  <a:cubicBezTo>
                    <a:pt x="54" y="9820"/>
                    <a:pt x="23" y="9840"/>
                    <a:pt x="14" y="9875"/>
                  </a:cubicBezTo>
                  <a:cubicBezTo>
                    <a:pt x="3" y="9916"/>
                    <a:pt x="28" y="9957"/>
                    <a:pt x="68" y="9968"/>
                  </a:cubicBezTo>
                  <a:lnTo>
                    <a:pt x="4235" y="11067"/>
                  </a:lnTo>
                  <a:lnTo>
                    <a:pt x="4331" y="11091"/>
                  </a:lnTo>
                  <a:lnTo>
                    <a:pt x="4332" y="1727"/>
                  </a:lnTo>
                  <a:lnTo>
                    <a:pt x="116" y="7"/>
                  </a:lnTo>
                  <a:cubicBezTo>
                    <a:pt x="106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62"/>
            <p:cNvSpPr/>
            <p:nvPr/>
          </p:nvSpPr>
          <p:spPr>
            <a:xfrm>
              <a:off x="6089800" y="3562500"/>
              <a:ext cx="119850" cy="258400"/>
            </a:xfrm>
            <a:custGeom>
              <a:avLst/>
              <a:gdLst/>
              <a:ahLst/>
              <a:cxnLst/>
              <a:rect l="l" t="t" r="r" b="b"/>
              <a:pathLst>
                <a:path w="4794" h="10336" extrusionOk="0">
                  <a:moveTo>
                    <a:pt x="153" y="206"/>
                  </a:moveTo>
                  <a:lnTo>
                    <a:pt x="4642" y="1624"/>
                  </a:lnTo>
                  <a:lnTo>
                    <a:pt x="4642" y="10145"/>
                  </a:lnTo>
                  <a:lnTo>
                    <a:pt x="153" y="9109"/>
                  </a:lnTo>
                  <a:lnTo>
                    <a:pt x="153" y="206"/>
                  </a:lnTo>
                  <a:close/>
                  <a:moveTo>
                    <a:pt x="1" y="0"/>
                  </a:moveTo>
                  <a:lnTo>
                    <a:pt x="1" y="9229"/>
                  </a:lnTo>
                  <a:lnTo>
                    <a:pt x="4701" y="10314"/>
                  </a:lnTo>
                  <a:lnTo>
                    <a:pt x="4793" y="10335"/>
                  </a:lnTo>
                  <a:lnTo>
                    <a:pt x="4793" y="15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62"/>
            <p:cNvSpPr/>
            <p:nvPr/>
          </p:nvSpPr>
          <p:spPr>
            <a:xfrm>
              <a:off x="6185325" y="3593450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0"/>
                  </a:moveTo>
                  <a:cubicBezTo>
                    <a:pt x="39" y="0"/>
                    <a:pt x="1" y="25"/>
                    <a:pt x="1" y="75"/>
                  </a:cubicBezTo>
                  <a:lnTo>
                    <a:pt x="1" y="8838"/>
                  </a:lnTo>
                  <a:cubicBezTo>
                    <a:pt x="1" y="8879"/>
                    <a:pt x="35" y="8914"/>
                    <a:pt x="78" y="8914"/>
                  </a:cubicBezTo>
                  <a:cubicBezTo>
                    <a:pt x="119" y="8914"/>
                    <a:pt x="153" y="8879"/>
                    <a:pt x="153" y="8838"/>
                  </a:cubicBezTo>
                  <a:lnTo>
                    <a:pt x="153" y="75"/>
                  </a:lnTo>
                  <a:cubicBezTo>
                    <a:pt x="153" y="25"/>
                    <a:pt x="115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62"/>
            <p:cNvSpPr/>
            <p:nvPr/>
          </p:nvSpPr>
          <p:spPr>
            <a:xfrm>
              <a:off x="6003275" y="3534950"/>
              <a:ext cx="3800" cy="236425"/>
            </a:xfrm>
            <a:custGeom>
              <a:avLst/>
              <a:gdLst/>
              <a:ahLst/>
              <a:cxnLst/>
              <a:rect l="l" t="t" r="r" b="b"/>
              <a:pathLst>
                <a:path w="152" h="9457" extrusionOk="0">
                  <a:moveTo>
                    <a:pt x="76" y="1"/>
                  </a:moveTo>
                  <a:cubicBezTo>
                    <a:pt x="39" y="1"/>
                    <a:pt x="3" y="25"/>
                    <a:pt x="0" y="73"/>
                  </a:cubicBezTo>
                  <a:lnTo>
                    <a:pt x="0" y="9381"/>
                  </a:lnTo>
                  <a:cubicBezTo>
                    <a:pt x="0" y="9424"/>
                    <a:pt x="34" y="9457"/>
                    <a:pt x="77" y="9457"/>
                  </a:cubicBezTo>
                  <a:cubicBezTo>
                    <a:pt x="118" y="9457"/>
                    <a:pt x="152" y="9424"/>
                    <a:pt x="152" y="9381"/>
                  </a:cubicBezTo>
                  <a:lnTo>
                    <a:pt x="152" y="73"/>
                  </a:lnTo>
                  <a:cubicBezTo>
                    <a:pt x="149" y="25"/>
                    <a:pt x="113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62"/>
            <p:cNvSpPr/>
            <p:nvPr/>
          </p:nvSpPr>
          <p:spPr>
            <a:xfrm>
              <a:off x="5920050" y="3845300"/>
              <a:ext cx="108250" cy="270250"/>
            </a:xfrm>
            <a:custGeom>
              <a:avLst/>
              <a:gdLst/>
              <a:ahLst/>
              <a:cxnLst/>
              <a:rect l="l" t="t" r="r" b="b"/>
              <a:pathLst>
                <a:path w="4330" h="10810" extrusionOk="0">
                  <a:moveTo>
                    <a:pt x="85" y="0"/>
                  </a:moveTo>
                  <a:cubicBezTo>
                    <a:pt x="54" y="0"/>
                    <a:pt x="24" y="20"/>
                    <a:pt x="14" y="52"/>
                  </a:cubicBezTo>
                  <a:cubicBezTo>
                    <a:pt x="1" y="91"/>
                    <a:pt x="22" y="134"/>
                    <a:pt x="60" y="148"/>
                  </a:cubicBezTo>
                  <a:lnTo>
                    <a:pt x="4179" y="1553"/>
                  </a:lnTo>
                  <a:lnTo>
                    <a:pt x="4179" y="10624"/>
                  </a:lnTo>
                  <a:lnTo>
                    <a:pt x="101" y="9821"/>
                  </a:lnTo>
                  <a:cubicBezTo>
                    <a:pt x="96" y="9819"/>
                    <a:pt x="90" y="9819"/>
                    <a:pt x="85" y="9819"/>
                  </a:cubicBezTo>
                  <a:cubicBezTo>
                    <a:pt x="50" y="9819"/>
                    <a:pt x="18" y="9844"/>
                    <a:pt x="13" y="9880"/>
                  </a:cubicBezTo>
                  <a:cubicBezTo>
                    <a:pt x="3" y="9920"/>
                    <a:pt x="31" y="9961"/>
                    <a:pt x="72" y="9967"/>
                  </a:cubicBezTo>
                  <a:lnTo>
                    <a:pt x="4239" y="10791"/>
                  </a:lnTo>
                  <a:lnTo>
                    <a:pt x="4329" y="10809"/>
                  </a:lnTo>
                  <a:lnTo>
                    <a:pt x="4329" y="1445"/>
                  </a:lnTo>
                  <a:lnTo>
                    <a:pt x="110" y="5"/>
                  </a:lnTo>
                  <a:cubicBezTo>
                    <a:pt x="102" y="2"/>
                    <a:pt x="93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62"/>
            <p:cNvSpPr/>
            <p:nvPr/>
          </p:nvSpPr>
          <p:spPr>
            <a:xfrm>
              <a:off x="6089800" y="3895825"/>
              <a:ext cx="119850" cy="250600"/>
            </a:xfrm>
            <a:custGeom>
              <a:avLst/>
              <a:gdLst/>
              <a:ahLst/>
              <a:cxnLst/>
              <a:rect l="l" t="t" r="r" b="b"/>
              <a:pathLst>
                <a:path w="4794" h="10024" extrusionOk="0">
                  <a:moveTo>
                    <a:pt x="153" y="194"/>
                  </a:moveTo>
                  <a:lnTo>
                    <a:pt x="4641" y="1321"/>
                  </a:lnTo>
                  <a:lnTo>
                    <a:pt x="4641" y="9845"/>
                  </a:lnTo>
                  <a:lnTo>
                    <a:pt x="151" y="9100"/>
                  </a:lnTo>
                  <a:lnTo>
                    <a:pt x="153" y="194"/>
                  </a:lnTo>
                  <a:close/>
                  <a:moveTo>
                    <a:pt x="1" y="0"/>
                  </a:moveTo>
                  <a:lnTo>
                    <a:pt x="1" y="9228"/>
                  </a:lnTo>
                  <a:lnTo>
                    <a:pt x="4793" y="10023"/>
                  </a:lnTo>
                  <a:lnTo>
                    <a:pt x="4792" y="1204"/>
                  </a:lnTo>
                  <a:lnTo>
                    <a:pt x="95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62"/>
            <p:cNvSpPr/>
            <p:nvPr/>
          </p:nvSpPr>
          <p:spPr>
            <a:xfrm>
              <a:off x="6185300" y="3920425"/>
              <a:ext cx="3825" cy="222850"/>
            </a:xfrm>
            <a:custGeom>
              <a:avLst/>
              <a:gdLst/>
              <a:ahLst/>
              <a:cxnLst/>
              <a:rect l="l" t="t" r="r" b="b"/>
              <a:pathLst>
                <a:path w="153" h="8914" extrusionOk="0">
                  <a:moveTo>
                    <a:pt x="77" y="1"/>
                  </a:moveTo>
                  <a:cubicBezTo>
                    <a:pt x="39" y="1"/>
                    <a:pt x="1" y="26"/>
                    <a:pt x="1" y="76"/>
                  </a:cubicBezTo>
                  <a:lnTo>
                    <a:pt x="1" y="8839"/>
                  </a:lnTo>
                  <a:cubicBezTo>
                    <a:pt x="1" y="8881"/>
                    <a:pt x="35" y="8914"/>
                    <a:pt x="77" y="8914"/>
                  </a:cubicBezTo>
                  <a:cubicBezTo>
                    <a:pt x="118" y="8914"/>
                    <a:pt x="153" y="8881"/>
                    <a:pt x="153" y="8839"/>
                  </a:cubicBezTo>
                  <a:lnTo>
                    <a:pt x="153" y="76"/>
                  </a:lnTo>
                  <a:cubicBezTo>
                    <a:pt x="153" y="26"/>
                    <a:pt x="115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62"/>
            <p:cNvSpPr/>
            <p:nvPr/>
          </p:nvSpPr>
          <p:spPr>
            <a:xfrm>
              <a:off x="6003200" y="3873650"/>
              <a:ext cx="3925" cy="236600"/>
            </a:xfrm>
            <a:custGeom>
              <a:avLst/>
              <a:gdLst/>
              <a:ahLst/>
              <a:cxnLst/>
              <a:rect l="l" t="t" r="r" b="b"/>
              <a:pathLst>
                <a:path w="157" h="9464" extrusionOk="0">
                  <a:moveTo>
                    <a:pt x="78" y="1"/>
                  </a:moveTo>
                  <a:cubicBezTo>
                    <a:pt x="39" y="1"/>
                    <a:pt x="0" y="27"/>
                    <a:pt x="3" y="80"/>
                  </a:cubicBezTo>
                  <a:lnTo>
                    <a:pt x="3" y="9388"/>
                  </a:lnTo>
                  <a:cubicBezTo>
                    <a:pt x="3" y="9431"/>
                    <a:pt x="36" y="9464"/>
                    <a:pt x="78" y="9464"/>
                  </a:cubicBezTo>
                  <a:cubicBezTo>
                    <a:pt x="121" y="9464"/>
                    <a:pt x="154" y="9431"/>
                    <a:pt x="154" y="9388"/>
                  </a:cubicBezTo>
                  <a:lnTo>
                    <a:pt x="154" y="80"/>
                  </a:lnTo>
                  <a:cubicBezTo>
                    <a:pt x="156" y="2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62"/>
            <p:cNvSpPr/>
            <p:nvPr/>
          </p:nvSpPr>
          <p:spPr>
            <a:xfrm>
              <a:off x="4677850" y="2079325"/>
              <a:ext cx="172300" cy="421650"/>
            </a:xfrm>
            <a:custGeom>
              <a:avLst/>
              <a:gdLst/>
              <a:ahLst/>
              <a:cxnLst/>
              <a:rect l="l" t="t" r="r" b="b"/>
              <a:pathLst>
                <a:path w="6892" h="16866" extrusionOk="0">
                  <a:moveTo>
                    <a:pt x="111" y="0"/>
                  </a:moveTo>
                  <a:cubicBezTo>
                    <a:pt x="45" y="0"/>
                    <a:pt x="1" y="98"/>
                    <a:pt x="75" y="142"/>
                  </a:cubicBezTo>
                  <a:lnTo>
                    <a:pt x="6697" y="4323"/>
                  </a:lnTo>
                  <a:lnTo>
                    <a:pt x="6742" y="16615"/>
                  </a:lnTo>
                  <a:lnTo>
                    <a:pt x="196" y="13188"/>
                  </a:lnTo>
                  <a:cubicBezTo>
                    <a:pt x="184" y="13182"/>
                    <a:pt x="172" y="13179"/>
                    <a:pt x="161" y="13179"/>
                  </a:cubicBezTo>
                  <a:cubicBezTo>
                    <a:pt x="93" y="13179"/>
                    <a:pt x="53" y="13279"/>
                    <a:pt x="126" y="13321"/>
                  </a:cubicBezTo>
                  <a:lnTo>
                    <a:pt x="6891" y="16865"/>
                  </a:lnTo>
                  <a:lnTo>
                    <a:pt x="6891" y="16865"/>
                  </a:lnTo>
                  <a:lnTo>
                    <a:pt x="6848" y="4283"/>
                  </a:lnTo>
                  <a:lnTo>
                    <a:pt x="6848" y="4242"/>
                  </a:lnTo>
                  <a:lnTo>
                    <a:pt x="155" y="15"/>
                  </a:lnTo>
                  <a:cubicBezTo>
                    <a:pt x="140" y="5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62"/>
            <p:cNvSpPr/>
            <p:nvPr/>
          </p:nvSpPr>
          <p:spPr>
            <a:xfrm>
              <a:off x="4884350" y="2204750"/>
              <a:ext cx="177175" cy="395775"/>
            </a:xfrm>
            <a:custGeom>
              <a:avLst/>
              <a:gdLst/>
              <a:ahLst/>
              <a:cxnLst/>
              <a:rect l="l" t="t" r="r" b="b"/>
              <a:pathLst>
                <a:path w="7087" h="15831" extrusionOk="0">
                  <a:moveTo>
                    <a:pt x="151" y="266"/>
                  </a:moveTo>
                  <a:lnTo>
                    <a:pt x="6895" y="4296"/>
                  </a:lnTo>
                  <a:lnTo>
                    <a:pt x="6934" y="15593"/>
                  </a:lnTo>
                  <a:lnTo>
                    <a:pt x="6934" y="15593"/>
                  </a:lnTo>
                  <a:lnTo>
                    <a:pt x="194" y="12440"/>
                  </a:lnTo>
                  <a:lnTo>
                    <a:pt x="151" y="266"/>
                  </a:lnTo>
                  <a:close/>
                  <a:moveTo>
                    <a:pt x="0" y="0"/>
                  </a:moveTo>
                  <a:lnTo>
                    <a:pt x="44" y="12489"/>
                  </a:lnTo>
                  <a:lnTo>
                    <a:pt x="44" y="12536"/>
                  </a:lnTo>
                  <a:lnTo>
                    <a:pt x="7086" y="15830"/>
                  </a:lnTo>
                  <a:lnTo>
                    <a:pt x="7045" y="4252"/>
                  </a:lnTo>
                  <a:lnTo>
                    <a:pt x="7045" y="4210"/>
                  </a:lnTo>
                  <a:lnTo>
                    <a:pt x="114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62"/>
            <p:cNvSpPr/>
            <p:nvPr/>
          </p:nvSpPr>
          <p:spPr>
            <a:xfrm>
              <a:off x="5029800" y="2293300"/>
              <a:ext cx="4850" cy="293575"/>
            </a:xfrm>
            <a:custGeom>
              <a:avLst/>
              <a:gdLst/>
              <a:ahLst/>
              <a:cxnLst/>
              <a:rect l="l" t="t" r="r" b="b"/>
              <a:pathLst>
                <a:path w="194" h="11743" extrusionOk="0">
                  <a:moveTo>
                    <a:pt x="78" y="1"/>
                  </a:moveTo>
                  <a:cubicBezTo>
                    <a:pt x="35" y="1"/>
                    <a:pt x="1" y="35"/>
                    <a:pt x="1" y="76"/>
                  </a:cubicBezTo>
                  <a:lnTo>
                    <a:pt x="42" y="11667"/>
                  </a:lnTo>
                  <a:cubicBezTo>
                    <a:pt x="42" y="11710"/>
                    <a:pt x="76" y="11743"/>
                    <a:pt x="119" y="11743"/>
                  </a:cubicBezTo>
                  <a:cubicBezTo>
                    <a:pt x="160" y="11743"/>
                    <a:pt x="194" y="11708"/>
                    <a:pt x="194" y="11667"/>
                  </a:cubicBezTo>
                  <a:lnTo>
                    <a:pt x="153" y="76"/>
                  </a:lnTo>
                  <a:cubicBezTo>
                    <a:pt x="152" y="35"/>
                    <a:pt x="119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62"/>
            <p:cNvSpPr/>
            <p:nvPr/>
          </p:nvSpPr>
          <p:spPr>
            <a:xfrm>
              <a:off x="4813225" y="2164500"/>
              <a:ext cx="5475" cy="318925"/>
            </a:xfrm>
            <a:custGeom>
              <a:avLst/>
              <a:gdLst/>
              <a:ahLst/>
              <a:cxnLst/>
              <a:rect l="l" t="t" r="r" b="b"/>
              <a:pathLst>
                <a:path w="219" h="12757" extrusionOk="0">
                  <a:moveTo>
                    <a:pt x="76" y="1"/>
                  </a:moveTo>
                  <a:cubicBezTo>
                    <a:pt x="35" y="1"/>
                    <a:pt x="0" y="34"/>
                    <a:pt x="2" y="76"/>
                  </a:cubicBezTo>
                  <a:lnTo>
                    <a:pt x="68" y="12681"/>
                  </a:lnTo>
                  <a:cubicBezTo>
                    <a:pt x="68" y="12723"/>
                    <a:pt x="101" y="12756"/>
                    <a:pt x="143" y="12756"/>
                  </a:cubicBezTo>
                  <a:cubicBezTo>
                    <a:pt x="184" y="12756"/>
                    <a:pt x="218" y="12722"/>
                    <a:pt x="218" y="12681"/>
                  </a:cubicBezTo>
                  <a:lnTo>
                    <a:pt x="152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62"/>
            <p:cNvSpPr/>
            <p:nvPr/>
          </p:nvSpPr>
          <p:spPr>
            <a:xfrm>
              <a:off x="4680225" y="2556925"/>
              <a:ext cx="171575" cy="401525"/>
            </a:xfrm>
            <a:custGeom>
              <a:avLst/>
              <a:gdLst/>
              <a:ahLst/>
              <a:cxnLst/>
              <a:rect l="l" t="t" r="r" b="b"/>
              <a:pathLst>
                <a:path w="6863" h="16061" extrusionOk="0">
                  <a:moveTo>
                    <a:pt x="87" y="1"/>
                  </a:moveTo>
                  <a:cubicBezTo>
                    <a:pt x="60" y="1"/>
                    <a:pt x="33" y="15"/>
                    <a:pt x="19" y="42"/>
                  </a:cubicBezTo>
                  <a:cubicBezTo>
                    <a:pt x="1" y="79"/>
                    <a:pt x="15" y="124"/>
                    <a:pt x="52" y="143"/>
                  </a:cubicBezTo>
                  <a:lnTo>
                    <a:pt x="6667" y="3538"/>
                  </a:lnTo>
                  <a:lnTo>
                    <a:pt x="6712" y="15836"/>
                  </a:lnTo>
                  <a:lnTo>
                    <a:pt x="163" y="13182"/>
                  </a:lnTo>
                  <a:cubicBezTo>
                    <a:pt x="152" y="13177"/>
                    <a:pt x="142" y="13175"/>
                    <a:pt x="132" y="13175"/>
                  </a:cubicBezTo>
                  <a:cubicBezTo>
                    <a:pt x="58" y="13175"/>
                    <a:pt x="24" y="13288"/>
                    <a:pt x="105" y="13322"/>
                  </a:cubicBezTo>
                  <a:lnTo>
                    <a:pt x="6862" y="16061"/>
                  </a:lnTo>
                  <a:lnTo>
                    <a:pt x="6862" y="16061"/>
                  </a:lnTo>
                  <a:lnTo>
                    <a:pt x="6817" y="3491"/>
                  </a:lnTo>
                  <a:lnTo>
                    <a:pt x="6817" y="3445"/>
                  </a:lnTo>
                  <a:lnTo>
                    <a:pt x="121" y="9"/>
                  </a:lnTo>
                  <a:cubicBezTo>
                    <a:pt x="110" y="3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62"/>
            <p:cNvSpPr/>
            <p:nvPr/>
          </p:nvSpPr>
          <p:spPr>
            <a:xfrm>
              <a:off x="4885925" y="2658300"/>
              <a:ext cx="177150" cy="375350"/>
            </a:xfrm>
            <a:custGeom>
              <a:avLst/>
              <a:gdLst/>
              <a:ahLst/>
              <a:cxnLst/>
              <a:rect l="l" t="t" r="r" b="b"/>
              <a:pathLst>
                <a:path w="7086" h="15014" extrusionOk="0">
                  <a:moveTo>
                    <a:pt x="151" y="241"/>
                  </a:moveTo>
                  <a:lnTo>
                    <a:pt x="6894" y="3494"/>
                  </a:lnTo>
                  <a:lnTo>
                    <a:pt x="6933" y="14799"/>
                  </a:lnTo>
                  <a:lnTo>
                    <a:pt x="6933" y="14799"/>
                  </a:lnTo>
                  <a:lnTo>
                    <a:pt x="195" y="12423"/>
                  </a:lnTo>
                  <a:lnTo>
                    <a:pt x="151" y="241"/>
                  </a:lnTo>
                  <a:close/>
                  <a:moveTo>
                    <a:pt x="0" y="1"/>
                  </a:moveTo>
                  <a:lnTo>
                    <a:pt x="45" y="12476"/>
                  </a:lnTo>
                  <a:lnTo>
                    <a:pt x="45" y="12529"/>
                  </a:lnTo>
                  <a:lnTo>
                    <a:pt x="7085" y="15013"/>
                  </a:lnTo>
                  <a:lnTo>
                    <a:pt x="7044" y="3445"/>
                  </a:lnTo>
                  <a:lnTo>
                    <a:pt x="7044" y="33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62"/>
            <p:cNvSpPr/>
            <p:nvPr/>
          </p:nvSpPr>
          <p:spPr>
            <a:xfrm>
              <a:off x="5031375" y="2729750"/>
              <a:ext cx="4825" cy="293625"/>
            </a:xfrm>
            <a:custGeom>
              <a:avLst/>
              <a:gdLst/>
              <a:ahLst/>
              <a:cxnLst/>
              <a:rect l="l" t="t" r="r" b="b"/>
              <a:pathLst>
                <a:path w="193" h="11745" extrusionOk="0">
                  <a:moveTo>
                    <a:pt x="77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41" y="11669"/>
                  </a:lnTo>
                  <a:cubicBezTo>
                    <a:pt x="42" y="11710"/>
                    <a:pt x="75" y="11744"/>
                    <a:pt x="118" y="11744"/>
                  </a:cubicBezTo>
                  <a:cubicBezTo>
                    <a:pt x="159" y="11744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2" y="35"/>
                    <a:pt x="118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62"/>
            <p:cNvSpPr/>
            <p:nvPr/>
          </p:nvSpPr>
          <p:spPr>
            <a:xfrm>
              <a:off x="4814875" y="2626075"/>
              <a:ext cx="5475" cy="318850"/>
            </a:xfrm>
            <a:custGeom>
              <a:avLst/>
              <a:gdLst/>
              <a:ahLst/>
              <a:cxnLst/>
              <a:rect l="l" t="t" r="r" b="b"/>
              <a:pathLst>
                <a:path w="219" h="12754" extrusionOk="0">
                  <a:moveTo>
                    <a:pt x="76" y="0"/>
                  </a:moveTo>
                  <a:cubicBezTo>
                    <a:pt x="35" y="0"/>
                    <a:pt x="0" y="34"/>
                    <a:pt x="2" y="75"/>
                  </a:cubicBezTo>
                  <a:lnTo>
                    <a:pt x="68" y="12679"/>
                  </a:lnTo>
                  <a:cubicBezTo>
                    <a:pt x="68" y="12720"/>
                    <a:pt x="101" y="12753"/>
                    <a:pt x="143" y="12753"/>
                  </a:cubicBezTo>
                  <a:cubicBezTo>
                    <a:pt x="184" y="12753"/>
                    <a:pt x="218" y="12720"/>
                    <a:pt x="218" y="12678"/>
                  </a:cubicBezTo>
                  <a:lnTo>
                    <a:pt x="152" y="75"/>
                  </a:lnTo>
                  <a:cubicBezTo>
                    <a:pt x="151" y="33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62"/>
            <p:cNvSpPr/>
            <p:nvPr/>
          </p:nvSpPr>
          <p:spPr>
            <a:xfrm>
              <a:off x="4681525" y="3086950"/>
              <a:ext cx="172075" cy="376825"/>
            </a:xfrm>
            <a:custGeom>
              <a:avLst/>
              <a:gdLst/>
              <a:ahLst/>
              <a:cxnLst/>
              <a:rect l="l" t="t" r="r" b="b"/>
              <a:pathLst>
                <a:path w="6883" h="15073" extrusionOk="0">
                  <a:moveTo>
                    <a:pt x="108" y="1"/>
                  </a:moveTo>
                  <a:cubicBezTo>
                    <a:pt x="32" y="1"/>
                    <a:pt x="0" y="117"/>
                    <a:pt x="85" y="148"/>
                  </a:cubicBezTo>
                  <a:lnTo>
                    <a:pt x="6687" y="2571"/>
                  </a:lnTo>
                  <a:lnTo>
                    <a:pt x="6731" y="14879"/>
                  </a:lnTo>
                  <a:lnTo>
                    <a:pt x="176" y="13181"/>
                  </a:lnTo>
                  <a:cubicBezTo>
                    <a:pt x="168" y="13179"/>
                    <a:pt x="161" y="13178"/>
                    <a:pt x="154" y="13178"/>
                  </a:cubicBezTo>
                  <a:cubicBezTo>
                    <a:pt x="74" y="13178"/>
                    <a:pt x="49" y="13303"/>
                    <a:pt x="139" y="13326"/>
                  </a:cubicBezTo>
                  <a:lnTo>
                    <a:pt x="6883" y="15073"/>
                  </a:lnTo>
                  <a:lnTo>
                    <a:pt x="6837" y="2518"/>
                  </a:lnTo>
                  <a:lnTo>
                    <a:pt x="6837" y="2465"/>
                  </a:lnTo>
                  <a:lnTo>
                    <a:pt x="137" y="6"/>
                  </a:lnTo>
                  <a:cubicBezTo>
                    <a:pt x="126" y="3"/>
                    <a:pt x="117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62"/>
            <p:cNvSpPr/>
            <p:nvPr/>
          </p:nvSpPr>
          <p:spPr>
            <a:xfrm>
              <a:off x="4887750" y="3158750"/>
              <a:ext cx="177000" cy="350100"/>
            </a:xfrm>
            <a:custGeom>
              <a:avLst/>
              <a:gdLst/>
              <a:ahLst/>
              <a:cxnLst/>
              <a:rect l="l" t="t" r="r" b="b"/>
              <a:pathLst>
                <a:path w="7080" h="14004" extrusionOk="0">
                  <a:moveTo>
                    <a:pt x="151" y="211"/>
                  </a:moveTo>
                  <a:lnTo>
                    <a:pt x="6888" y="2507"/>
                  </a:lnTo>
                  <a:lnTo>
                    <a:pt x="6929" y="13818"/>
                  </a:lnTo>
                  <a:lnTo>
                    <a:pt x="194" y="12400"/>
                  </a:lnTo>
                  <a:lnTo>
                    <a:pt x="151" y="211"/>
                  </a:lnTo>
                  <a:close/>
                  <a:moveTo>
                    <a:pt x="0" y="0"/>
                  </a:moveTo>
                  <a:lnTo>
                    <a:pt x="44" y="12461"/>
                  </a:lnTo>
                  <a:lnTo>
                    <a:pt x="44" y="12522"/>
                  </a:lnTo>
                  <a:lnTo>
                    <a:pt x="7080" y="14003"/>
                  </a:lnTo>
                  <a:lnTo>
                    <a:pt x="7039" y="2451"/>
                  </a:lnTo>
                  <a:lnTo>
                    <a:pt x="7039" y="2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62"/>
            <p:cNvSpPr/>
            <p:nvPr/>
          </p:nvSpPr>
          <p:spPr>
            <a:xfrm>
              <a:off x="5033075" y="3209125"/>
              <a:ext cx="4850" cy="293600"/>
            </a:xfrm>
            <a:custGeom>
              <a:avLst/>
              <a:gdLst/>
              <a:ahLst/>
              <a:cxnLst/>
              <a:rect l="l" t="t" r="r" b="b"/>
              <a:pathLst>
                <a:path w="194" h="11744" extrusionOk="0">
                  <a:moveTo>
                    <a:pt x="76" y="0"/>
                  </a:moveTo>
                  <a:cubicBezTo>
                    <a:pt x="34" y="0"/>
                    <a:pt x="1" y="34"/>
                    <a:pt x="1" y="77"/>
                  </a:cubicBezTo>
                  <a:lnTo>
                    <a:pt x="42" y="11668"/>
                  </a:lnTo>
                  <a:cubicBezTo>
                    <a:pt x="43" y="11709"/>
                    <a:pt x="76" y="11742"/>
                    <a:pt x="118" y="11744"/>
                  </a:cubicBezTo>
                  <a:cubicBezTo>
                    <a:pt x="159" y="11744"/>
                    <a:pt x="194" y="11709"/>
                    <a:pt x="194" y="11667"/>
                  </a:cubicBezTo>
                  <a:lnTo>
                    <a:pt x="151" y="75"/>
                  </a:lnTo>
                  <a:cubicBezTo>
                    <a:pt x="151" y="34"/>
                    <a:pt x="118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62"/>
            <p:cNvSpPr/>
            <p:nvPr/>
          </p:nvSpPr>
          <p:spPr>
            <a:xfrm>
              <a:off x="4816700" y="3136400"/>
              <a:ext cx="5475" cy="318800"/>
            </a:xfrm>
            <a:custGeom>
              <a:avLst/>
              <a:gdLst/>
              <a:ahLst/>
              <a:cxnLst/>
              <a:rect l="l" t="t" r="r" b="b"/>
              <a:pathLst>
                <a:path w="219" h="12752" extrusionOk="0">
                  <a:moveTo>
                    <a:pt x="75" y="1"/>
                  </a:moveTo>
                  <a:cubicBezTo>
                    <a:pt x="34" y="1"/>
                    <a:pt x="0" y="35"/>
                    <a:pt x="0" y="76"/>
                  </a:cubicBezTo>
                  <a:lnTo>
                    <a:pt x="66" y="12676"/>
                  </a:lnTo>
                  <a:cubicBezTo>
                    <a:pt x="67" y="12718"/>
                    <a:pt x="101" y="12751"/>
                    <a:pt x="143" y="12751"/>
                  </a:cubicBezTo>
                  <a:cubicBezTo>
                    <a:pt x="185" y="12751"/>
                    <a:pt x="218" y="12717"/>
                    <a:pt x="218" y="12676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62"/>
            <p:cNvSpPr/>
            <p:nvPr/>
          </p:nvSpPr>
          <p:spPr>
            <a:xfrm>
              <a:off x="4683225" y="3557700"/>
              <a:ext cx="172050" cy="364075"/>
            </a:xfrm>
            <a:custGeom>
              <a:avLst/>
              <a:gdLst/>
              <a:ahLst/>
              <a:cxnLst/>
              <a:rect l="l" t="t" r="r" b="b"/>
              <a:pathLst>
                <a:path w="6882" h="14563" extrusionOk="0">
                  <a:moveTo>
                    <a:pt x="107" y="1"/>
                  </a:moveTo>
                  <a:cubicBezTo>
                    <a:pt x="28" y="1"/>
                    <a:pt x="0" y="124"/>
                    <a:pt x="88" y="150"/>
                  </a:cubicBezTo>
                  <a:lnTo>
                    <a:pt x="6685" y="2071"/>
                  </a:lnTo>
                  <a:lnTo>
                    <a:pt x="6729" y="14380"/>
                  </a:lnTo>
                  <a:lnTo>
                    <a:pt x="172" y="13179"/>
                  </a:lnTo>
                  <a:cubicBezTo>
                    <a:pt x="165" y="13177"/>
                    <a:pt x="158" y="13177"/>
                    <a:pt x="152" y="13177"/>
                  </a:cubicBezTo>
                  <a:cubicBezTo>
                    <a:pt x="67" y="13177"/>
                    <a:pt x="48" y="13312"/>
                    <a:pt x="144" y="13328"/>
                  </a:cubicBezTo>
                  <a:lnTo>
                    <a:pt x="6881" y="14562"/>
                  </a:lnTo>
                  <a:lnTo>
                    <a:pt x="6835" y="2014"/>
                  </a:lnTo>
                  <a:lnTo>
                    <a:pt x="6835" y="1957"/>
                  </a:lnTo>
                  <a:lnTo>
                    <a:pt x="131" y="5"/>
                  </a:lnTo>
                  <a:cubicBezTo>
                    <a:pt x="122" y="2"/>
                    <a:pt x="114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62"/>
            <p:cNvSpPr/>
            <p:nvPr/>
          </p:nvSpPr>
          <p:spPr>
            <a:xfrm>
              <a:off x="4889350" y="3614150"/>
              <a:ext cx="176975" cy="337025"/>
            </a:xfrm>
            <a:custGeom>
              <a:avLst/>
              <a:gdLst/>
              <a:ahLst/>
              <a:cxnLst/>
              <a:rect l="l" t="t" r="r" b="b"/>
              <a:pathLst>
                <a:path w="7079" h="13481" extrusionOk="0">
                  <a:moveTo>
                    <a:pt x="152" y="197"/>
                  </a:moveTo>
                  <a:lnTo>
                    <a:pt x="6887" y="1993"/>
                  </a:lnTo>
                  <a:lnTo>
                    <a:pt x="6928" y="13309"/>
                  </a:lnTo>
                  <a:lnTo>
                    <a:pt x="195" y="12388"/>
                  </a:lnTo>
                  <a:lnTo>
                    <a:pt x="152" y="197"/>
                  </a:lnTo>
                  <a:close/>
                  <a:moveTo>
                    <a:pt x="1" y="1"/>
                  </a:moveTo>
                  <a:lnTo>
                    <a:pt x="45" y="12454"/>
                  </a:lnTo>
                  <a:lnTo>
                    <a:pt x="45" y="12520"/>
                  </a:lnTo>
                  <a:lnTo>
                    <a:pt x="6993" y="13468"/>
                  </a:lnTo>
                  <a:lnTo>
                    <a:pt x="7079" y="13480"/>
                  </a:lnTo>
                  <a:lnTo>
                    <a:pt x="7038" y="1935"/>
                  </a:lnTo>
                  <a:lnTo>
                    <a:pt x="7038" y="1877"/>
                  </a:lnTo>
                  <a:lnTo>
                    <a:pt x="96" y="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62"/>
            <p:cNvSpPr/>
            <p:nvPr/>
          </p:nvSpPr>
          <p:spPr>
            <a:xfrm>
              <a:off x="5034675" y="3653550"/>
              <a:ext cx="4850" cy="293625"/>
            </a:xfrm>
            <a:custGeom>
              <a:avLst/>
              <a:gdLst/>
              <a:ahLst/>
              <a:cxnLst/>
              <a:rect l="l" t="t" r="r" b="b"/>
              <a:pathLst>
                <a:path w="194" h="11745" extrusionOk="0">
                  <a:moveTo>
                    <a:pt x="76" y="1"/>
                  </a:moveTo>
                  <a:cubicBezTo>
                    <a:pt x="35" y="1"/>
                    <a:pt x="0" y="35"/>
                    <a:pt x="0" y="76"/>
                  </a:cubicBezTo>
                  <a:lnTo>
                    <a:pt x="42" y="11668"/>
                  </a:lnTo>
                  <a:cubicBezTo>
                    <a:pt x="42" y="11710"/>
                    <a:pt x="76" y="11743"/>
                    <a:pt x="118" y="11744"/>
                  </a:cubicBezTo>
                  <a:cubicBezTo>
                    <a:pt x="159" y="11743"/>
                    <a:pt x="193" y="11710"/>
                    <a:pt x="193" y="11668"/>
                  </a:cubicBezTo>
                  <a:lnTo>
                    <a:pt x="152" y="76"/>
                  </a:lnTo>
                  <a:cubicBezTo>
                    <a:pt x="151" y="35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62"/>
            <p:cNvSpPr/>
            <p:nvPr/>
          </p:nvSpPr>
          <p:spPr>
            <a:xfrm>
              <a:off x="4818350" y="3596950"/>
              <a:ext cx="5475" cy="318775"/>
            </a:xfrm>
            <a:custGeom>
              <a:avLst/>
              <a:gdLst/>
              <a:ahLst/>
              <a:cxnLst/>
              <a:rect l="l" t="t" r="r" b="b"/>
              <a:pathLst>
                <a:path w="219" h="12751" extrusionOk="0">
                  <a:moveTo>
                    <a:pt x="75" y="0"/>
                  </a:moveTo>
                  <a:cubicBezTo>
                    <a:pt x="35" y="2"/>
                    <a:pt x="1" y="35"/>
                    <a:pt x="0" y="77"/>
                  </a:cubicBezTo>
                  <a:lnTo>
                    <a:pt x="66" y="12675"/>
                  </a:lnTo>
                  <a:cubicBezTo>
                    <a:pt x="68" y="12716"/>
                    <a:pt x="101" y="12751"/>
                    <a:pt x="143" y="12751"/>
                  </a:cubicBezTo>
                  <a:cubicBezTo>
                    <a:pt x="184" y="12749"/>
                    <a:pt x="218" y="12715"/>
                    <a:pt x="218" y="12674"/>
                  </a:cubicBezTo>
                  <a:lnTo>
                    <a:pt x="152" y="76"/>
                  </a:lnTo>
                  <a:cubicBezTo>
                    <a:pt x="151" y="33"/>
                    <a:pt x="118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62"/>
            <p:cNvSpPr/>
            <p:nvPr/>
          </p:nvSpPr>
          <p:spPr>
            <a:xfrm>
              <a:off x="4333325" y="3490675"/>
              <a:ext cx="208500" cy="390900"/>
            </a:xfrm>
            <a:custGeom>
              <a:avLst/>
              <a:gdLst/>
              <a:ahLst/>
              <a:cxnLst/>
              <a:rect l="l" t="t" r="r" b="b"/>
              <a:pathLst>
                <a:path w="8340" h="15636" extrusionOk="0">
                  <a:moveTo>
                    <a:pt x="451" y="190"/>
                  </a:moveTo>
                  <a:lnTo>
                    <a:pt x="8075" y="1907"/>
                  </a:lnTo>
                  <a:lnTo>
                    <a:pt x="8186" y="15461"/>
                  </a:lnTo>
                  <a:lnTo>
                    <a:pt x="155" y="14337"/>
                  </a:lnTo>
                  <a:lnTo>
                    <a:pt x="451" y="190"/>
                  </a:lnTo>
                  <a:close/>
                  <a:moveTo>
                    <a:pt x="305" y="1"/>
                  </a:moveTo>
                  <a:lnTo>
                    <a:pt x="2" y="14400"/>
                  </a:lnTo>
                  <a:lnTo>
                    <a:pt x="1" y="14467"/>
                  </a:lnTo>
                  <a:lnTo>
                    <a:pt x="8252" y="15623"/>
                  </a:lnTo>
                  <a:lnTo>
                    <a:pt x="8339" y="15635"/>
                  </a:lnTo>
                  <a:lnTo>
                    <a:pt x="8226" y="1846"/>
                  </a:lnTo>
                  <a:lnTo>
                    <a:pt x="8226" y="1787"/>
                  </a:lnTo>
                  <a:lnTo>
                    <a:pt x="395" y="20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62"/>
            <p:cNvSpPr/>
            <p:nvPr/>
          </p:nvSpPr>
          <p:spPr>
            <a:xfrm>
              <a:off x="4075825" y="3426425"/>
              <a:ext cx="221700" cy="421725"/>
            </a:xfrm>
            <a:custGeom>
              <a:avLst/>
              <a:gdLst/>
              <a:ahLst/>
              <a:cxnLst/>
              <a:rect l="l" t="t" r="r" b="b"/>
              <a:pathLst>
                <a:path w="8868" h="16869" extrusionOk="0">
                  <a:moveTo>
                    <a:pt x="82" y="1"/>
                  </a:moveTo>
                  <a:cubicBezTo>
                    <a:pt x="49" y="1"/>
                    <a:pt x="17" y="24"/>
                    <a:pt x="9" y="59"/>
                  </a:cubicBezTo>
                  <a:cubicBezTo>
                    <a:pt x="0" y="99"/>
                    <a:pt x="24" y="139"/>
                    <a:pt x="65" y="150"/>
                  </a:cubicBezTo>
                  <a:lnTo>
                    <a:pt x="8596" y="2246"/>
                  </a:lnTo>
                  <a:lnTo>
                    <a:pt x="8715" y="16698"/>
                  </a:lnTo>
                  <a:lnTo>
                    <a:pt x="219" y="15670"/>
                  </a:lnTo>
                  <a:cubicBezTo>
                    <a:pt x="217" y="15670"/>
                    <a:pt x="214" y="15669"/>
                    <a:pt x="212" y="15669"/>
                  </a:cubicBezTo>
                  <a:cubicBezTo>
                    <a:pt x="174" y="15669"/>
                    <a:pt x="141" y="15697"/>
                    <a:pt x="136" y="15736"/>
                  </a:cubicBezTo>
                  <a:cubicBezTo>
                    <a:pt x="131" y="15777"/>
                    <a:pt x="160" y="15814"/>
                    <a:pt x="202" y="15819"/>
                  </a:cubicBezTo>
                  <a:lnTo>
                    <a:pt x="8783" y="16859"/>
                  </a:lnTo>
                  <a:lnTo>
                    <a:pt x="8867" y="16868"/>
                  </a:lnTo>
                  <a:lnTo>
                    <a:pt x="8748" y="2185"/>
                  </a:lnTo>
                  <a:lnTo>
                    <a:pt x="8748" y="2127"/>
                  </a:lnTo>
                  <a:lnTo>
                    <a:pt x="101" y="3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62"/>
            <p:cNvSpPr/>
            <p:nvPr/>
          </p:nvSpPr>
          <p:spPr>
            <a:xfrm>
              <a:off x="4511400" y="3529725"/>
              <a:ext cx="6600" cy="346175"/>
            </a:xfrm>
            <a:custGeom>
              <a:avLst/>
              <a:gdLst/>
              <a:ahLst/>
              <a:cxnLst/>
              <a:rect l="l" t="t" r="r" b="b"/>
              <a:pathLst>
                <a:path w="264" h="13847" extrusionOk="0">
                  <a:moveTo>
                    <a:pt x="76" y="0"/>
                  </a:moveTo>
                  <a:cubicBezTo>
                    <a:pt x="34" y="2"/>
                    <a:pt x="1" y="35"/>
                    <a:pt x="1" y="77"/>
                  </a:cubicBezTo>
                  <a:lnTo>
                    <a:pt x="113" y="13771"/>
                  </a:lnTo>
                  <a:cubicBezTo>
                    <a:pt x="113" y="13812"/>
                    <a:pt x="148" y="13846"/>
                    <a:pt x="188" y="13846"/>
                  </a:cubicBezTo>
                  <a:cubicBezTo>
                    <a:pt x="231" y="13845"/>
                    <a:pt x="264" y="13810"/>
                    <a:pt x="264" y="13769"/>
                  </a:cubicBezTo>
                  <a:lnTo>
                    <a:pt x="151" y="76"/>
                  </a:lnTo>
                  <a:cubicBezTo>
                    <a:pt x="151" y="33"/>
                    <a:pt x="117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62"/>
            <p:cNvSpPr/>
            <p:nvPr/>
          </p:nvSpPr>
          <p:spPr>
            <a:xfrm>
              <a:off x="4263925" y="3472775"/>
              <a:ext cx="6825" cy="370675"/>
            </a:xfrm>
            <a:custGeom>
              <a:avLst/>
              <a:gdLst/>
              <a:ahLst/>
              <a:cxnLst/>
              <a:rect l="l" t="t" r="r" b="b"/>
              <a:pathLst>
                <a:path w="273" h="14827" extrusionOk="0">
                  <a:moveTo>
                    <a:pt x="76" y="1"/>
                  </a:moveTo>
                  <a:cubicBezTo>
                    <a:pt x="35" y="1"/>
                    <a:pt x="1" y="35"/>
                    <a:pt x="2" y="76"/>
                  </a:cubicBezTo>
                  <a:lnTo>
                    <a:pt x="122" y="14751"/>
                  </a:lnTo>
                  <a:cubicBezTo>
                    <a:pt x="122" y="14794"/>
                    <a:pt x="155" y="14827"/>
                    <a:pt x="198" y="14827"/>
                  </a:cubicBezTo>
                  <a:cubicBezTo>
                    <a:pt x="239" y="14827"/>
                    <a:pt x="273" y="14792"/>
                    <a:pt x="273" y="14750"/>
                  </a:cubicBezTo>
                  <a:lnTo>
                    <a:pt x="151" y="75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62"/>
            <p:cNvSpPr/>
            <p:nvPr/>
          </p:nvSpPr>
          <p:spPr>
            <a:xfrm>
              <a:off x="3666025" y="1462975"/>
              <a:ext cx="249800" cy="545675"/>
            </a:xfrm>
            <a:custGeom>
              <a:avLst/>
              <a:gdLst/>
              <a:ahLst/>
              <a:cxnLst/>
              <a:rect l="l" t="t" r="r" b="b"/>
              <a:pathLst>
                <a:path w="9992" h="21827" extrusionOk="0">
                  <a:moveTo>
                    <a:pt x="151" y="269"/>
                  </a:moveTo>
                  <a:lnTo>
                    <a:pt x="9807" y="6092"/>
                  </a:lnTo>
                  <a:lnTo>
                    <a:pt x="9840" y="21578"/>
                  </a:lnTo>
                  <a:lnTo>
                    <a:pt x="187" y="16589"/>
                  </a:lnTo>
                  <a:lnTo>
                    <a:pt x="151" y="269"/>
                  </a:lnTo>
                  <a:close/>
                  <a:moveTo>
                    <a:pt x="0" y="0"/>
                  </a:moveTo>
                  <a:lnTo>
                    <a:pt x="36" y="16635"/>
                  </a:lnTo>
                  <a:lnTo>
                    <a:pt x="36" y="16680"/>
                  </a:lnTo>
                  <a:lnTo>
                    <a:pt x="9992" y="21827"/>
                  </a:lnTo>
                  <a:lnTo>
                    <a:pt x="9959" y="6048"/>
                  </a:lnTo>
                  <a:lnTo>
                    <a:pt x="9959" y="6006"/>
                  </a:lnTo>
                  <a:lnTo>
                    <a:pt x="115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62"/>
            <p:cNvSpPr/>
            <p:nvPr/>
          </p:nvSpPr>
          <p:spPr>
            <a:xfrm>
              <a:off x="3290375" y="1216825"/>
              <a:ext cx="304675" cy="623850"/>
            </a:xfrm>
            <a:custGeom>
              <a:avLst/>
              <a:gdLst/>
              <a:ahLst/>
              <a:cxnLst/>
              <a:rect l="l" t="t" r="r" b="b"/>
              <a:pathLst>
                <a:path w="12187" h="24954" extrusionOk="0">
                  <a:moveTo>
                    <a:pt x="151" y="280"/>
                  </a:moveTo>
                  <a:lnTo>
                    <a:pt x="12001" y="8063"/>
                  </a:lnTo>
                  <a:lnTo>
                    <a:pt x="12035" y="24698"/>
                  </a:lnTo>
                  <a:lnTo>
                    <a:pt x="190" y="18086"/>
                  </a:lnTo>
                  <a:lnTo>
                    <a:pt x="151" y="280"/>
                  </a:lnTo>
                  <a:close/>
                  <a:moveTo>
                    <a:pt x="1" y="0"/>
                  </a:moveTo>
                  <a:lnTo>
                    <a:pt x="39" y="18131"/>
                  </a:lnTo>
                  <a:lnTo>
                    <a:pt x="39" y="18174"/>
                  </a:lnTo>
                  <a:lnTo>
                    <a:pt x="12187" y="24954"/>
                  </a:lnTo>
                  <a:lnTo>
                    <a:pt x="12187" y="24954"/>
                  </a:lnTo>
                  <a:lnTo>
                    <a:pt x="12151" y="8022"/>
                  </a:lnTo>
                  <a:lnTo>
                    <a:pt x="12151" y="79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62"/>
            <p:cNvSpPr/>
            <p:nvPr/>
          </p:nvSpPr>
          <p:spPr>
            <a:xfrm>
              <a:off x="3881525" y="1594675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9" y="0"/>
                  </a:moveTo>
                  <a:cubicBezTo>
                    <a:pt x="79" y="0"/>
                    <a:pt x="78" y="0"/>
                    <a:pt x="77" y="0"/>
                  </a:cubicBezTo>
                  <a:cubicBezTo>
                    <a:pt x="35" y="0"/>
                    <a:pt x="2" y="33"/>
                    <a:pt x="0" y="76"/>
                  </a:cubicBezTo>
                  <a:lnTo>
                    <a:pt x="33" y="15946"/>
                  </a:lnTo>
                  <a:cubicBezTo>
                    <a:pt x="35" y="15986"/>
                    <a:pt x="67" y="16020"/>
                    <a:pt x="108" y="16020"/>
                  </a:cubicBezTo>
                  <a:cubicBezTo>
                    <a:pt x="108" y="16020"/>
                    <a:pt x="109" y="16020"/>
                    <a:pt x="110" y="16020"/>
                  </a:cubicBezTo>
                  <a:lnTo>
                    <a:pt x="110" y="16021"/>
                  </a:lnTo>
                  <a:cubicBezTo>
                    <a:pt x="151" y="16021"/>
                    <a:pt x="185" y="15988"/>
                    <a:pt x="185" y="15946"/>
                  </a:cubicBezTo>
                  <a:lnTo>
                    <a:pt x="152" y="76"/>
                  </a:lnTo>
                  <a:cubicBezTo>
                    <a:pt x="152" y="34"/>
                    <a:pt x="119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62"/>
            <p:cNvSpPr/>
            <p:nvPr/>
          </p:nvSpPr>
          <p:spPr>
            <a:xfrm>
              <a:off x="3564175" y="139862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9" y="1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75" y="1"/>
                    <a:pt x="75" y="1"/>
                    <a:pt x="74" y="1"/>
                  </a:cubicBezTo>
                  <a:cubicBezTo>
                    <a:pt x="34" y="1"/>
                    <a:pt x="1" y="34"/>
                    <a:pt x="2" y="76"/>
                  </a:cubicBezTo>
                  <a:lnTo>
                    <a:pt x="38" y="16898"/>
                  </a:lnTo>
                  <a:cubicBezTo>
                    <a:pt x="38" y="16939"/>
                    <a:pt x="71" y="16974"/>
                    <a:pt x="113" y="16974"/>
                  </a:cubicBezTo>
                  <a:cubicBezTo>
                    <a:pt x="154" y="16974"/>
                    <a:pt x="188" y="16939"/>
                    <a:pt x="187" y="16898"/>
                  </a:cubicBezTo>
                  <a:lnTo>
                    <a:pt x="152" y="75"/>
                  </a:lnTo>
                  <a:cubicBezTo>
                    <a:pt x="152" y="34"/>
                    <a:pt x="120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62"/>
            <p:cNvSpPr/>
            <p:nvPr/>
          </p:nvSpPr>
          <p:spPr>
            <a:xfrm>
              <a:off x="3667275" y="2066575"/>
              <a:ext cx="249775" cy="516375"/>
            </a:xfrm>
            <a:custGeom>
              <a:avLst/>
              <a:gdLst/>
              <a:ahLst/>
              <a:cxnLst/>
              <a:rect l="l" t="t" r="r" b="b"/>
              <a:pathLst>
                <a:path w="9991" h="20655" extrusionOk="0">
                  <a:moveTo>
                    <a:pt x="153" y="242"/>
                  </a:moveTo>
                  <a:lnTo>
                    <a:pt x="9806" y="4937"/>
                  </a:lnTo>
                  <a:lnTo>
                    <a:pt x="9839" y="20431"/>
                  </a:lnTo>
                  <a:lnTo>
                    <a:pt x="188" y="16570"/>
                  </a:lnTo>
                  <a:lnTo>
                    <a:pt x="153" y="242"/>
                  </a:lnTo>
                  <a:close/>
                  <a:moveTo>
                    <a:pt x="1" y="0"/>
                  </a:moveTo>
                  <a:lnTo>
                    <a:pt x="36" y="16622"/>
                  </a:lnTo>
                  <a:lnTo>
                    <a:pt x="36" y="16672"/>
                  </a:lnTo>
                  <a:lnTo>
                    <a:pt x="9886" y="20612"/>
                  </a:lnTo>
                  <a:lnTo>
                    <a:pt x="9991" y="20655"/>
                  </a:lnTo>
                  <a:lnTo>
                    <a:pt x="9958" y="4889"/>
                  </a:lnTo>
                  <a:lnTo>
                    <a:pt x="9958" y="4841"/>
                  </a:lnTo>
                  <a:lnTo>
                    <a:pt x="109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62"/>
            <p:cNvSpPr/>
            <p:nvPr/>
          </p:nvSpPr>
          <p:spPr>
            <a:xfrm>
              <a:off x="3291725" y="1865875"/>
              <a:ext cx="304625" cy="586775"/>
            </a:xfrm>
            <a:custGeom>
              <a:avLst/>
              <a:gdLst/>
              <a:ahLst/>
              <a:cxnLst/>
              <a:rect l="l" t="t" r="r" b="b"/>
              <a:pathLst>
                <a:path w="12185" h="23471" extrusionOk="0">
                  <a:moveTo>
                    <a:pt x="153" y="252"/>
                  </a:moveTo>
                  <a:lnTo>
                    <a:pt x="11998" y="6596"/>
                  </a:lnTo>
                  <a:lnTo>
                    <a:pt x="12034" y="23239"/>
                  </a:lnTo>
                  <a:lnTo>
                    <a:pt x="12034" y="23239"/>
                  </a:lnTo>
                  <a:lnTo>
                    <a:pt x="190" y="18067"/>
                  </a:lnTo>
                  <a:lnTo>
                    <a:pt x="153" y="252"/>
                  </a:lnTo>
                  <a:close/>
                  <a:moveTo>
                    <a:pt x="1" y="0"/>
                  </a:moveTo>
                  <a:lnTo>
                    <a:pt x="39" y="18116"/>
                  </a:lnTo>
                  <a:lnTo>
                    <a:pt x="39" y="18166"/>
                  </a:lnTo>
                  <a:lnTo>
                    <a:pt x="12184" y="23470"/>
                  </a:lnTo>
                  <a:lnTo>
                    <a:pt x="12184" y="23470"/>
                  </a:lnTo>
                  <a:lnTo>
                    <a:pt x="12149" y="6550"/>
                  </a:lnTo>
                  <a:lnTo>
                    <a:pt x="12149" y="65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62"/>
            <p:cNvSpPr/>
            <p:nvPr/>
          </p:nvSpPr>
          <p:spPr>
            <a:xfrm>
              <a:off x="3882750" y="217270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3" y="15946"/>
                  </a:lnTo>
                  <a:cubicBezTo>
                    <a:pt x="33" y="15988"/>
                    <a:pt x="68" y="16021"/>
                    <a:pt x="109" y="16021"/>
                  </a:cubicBezTo>
                  <a:cubicBezTo>
                    <a:pt x="151" y="16021"/>
                    <a:pt x="184" y="15988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62"/>
            <p:cNvSpPr/>
            <p:nvPr/>
          </p:nvSpPr>
          <p:spPr>
            <a:xfrm>
              <a:off x="3565500" y="2014025"/>
              <a:ext cx="4700" cy="424350"/>
            </a:xfrm>
            <a:custGeom>
              <a:avLst/>
              <a:gdLst/>
              <a:ahLst/>
              <a:cxnLst/>
              <a:rect l="l" t="t" r="r" b="b"/>
              <a:pathLst>
                <a:path w="188" h="16974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3" y="0"/>
                    <a:pt x="1" y="34"/>
                    <a:pt x="1" y="75"/>
                  </a:cubicBezTo>
                  <a:lnTo>
                    <a:pt x="36" y="16898"/>
                  </a:lnTo>
                  <a:cubicBezTo>
                    <a:pt x="36" y="16940"/>
                    <a:pt x="71" y="16973"/>
                    <a:pt x="112" y="16973"/>
                  </a:cubicBezTo>
                  <a:cubicBezTo>
                    <a:pt x="154" y="16973"/>
                    <a:pt x="187" y="16939"/>
                    <a:pt x="187" y="16898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62"/>
            <p:cNvSpPr/>
            <p:nvPr/>
          </p:nvSpPr>
          <p:spPr>
            <a:xfrm>
              <a:off x="3668775" y="2754950"/>
              <a:ext cx="249675" cy="480125"/>
            </a:xfrm>
            <a:custGeom>
              <a:avLst/>
              <a:gdLst/>
              <a:ahLst/>
              <a:cxnLst/>
              <a:rect l="l" t="t" r="r" b="b"/>
              <a:pathLst>
                <a:path w="9987" h="19205" extrusionOk="0">
                  <a:moveTo>
                    <a:pt x="151" y="212"/>
                  </a:moveTo>
                  <a:lnTo>
                    <a:pt x="9801" y="3507"/>
                  </a:lnTo>
                  <a:lnTo>
                    <a:pt x="9834" y="19010"/>
                  </a:lnTo>
                  <a:lnTo>
                    <a:pt x="185" y="16548"/>
                  </a:lnTo>
                  <a:lnTo>
                    <a:pt x="151" y="212"/>
                  </a:lnTo>
                  <a:close/>
                  <a:moveTo>
                    <a:pt x="0" y="1"/>
                  </a:moveTo>
                  <a:lnTo>
                    <a:pt x="34" y="16608"/>
                  </a:lnTo>
                  <a:lnTo>
                    <a:pt x="34" y="16666"/>
                  </a:lnTo>
                  <a:lnTo>
                    <a:pt x="9891" y="19180"/>
                  </a:lnTo>
                  <a:lnTo>
                    <a:pt x="9986" y="19204"/>
                  </a:lnTo>
                  <a:lnTo>
                    <a:pt x="9986" y="19204"/>
                  </a:lnTo>
                  <a:lnTo>
                    <a:pt x="9952" y="3453"/>
                  </a:lnTo>
                  <a:lnTo>
                    <a:pt x="9952" y="3399"/>
                  </a:lnTo>
                  <a:lnTo>
                    <a:pt x="100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62"/>
            <p:cNvSpPr/>
            <p:nvPr/>
          </p:nvSpPr>
          <p:spPr>
            <a:xfrm>
              <a:off x="3293325" y="2610750"/>
              <a:ext cx="304500" cy="540725"/>
            </a:xfrm>
            <a:custGeom>
              <a:avLst/>
              <a:gdLst/>
              <a:ahLst/>
              <a:cxnLst/>
              <a:rect l="l" t="t" r="r" b="b"/>
              <a:pathLst>
                <a:path w="12180" h="21629" extrusionOk="0">
                  <a:moveTo>
                    <a:pt x="151" y="221"/>
                  </a:moveTo>
                  <a:lnTo>
                    <a:pt x="11994" y="4775"/>
                  </a:lnTo>
                  <a:lnTo>
                    <a:pt x="12029" y="21427"/>
                  </a:lnTo>
                  <a:lnTo>
                    <a:pt x="189" y="18045"/>
                  </a:lnTo>
                  <a:lnTo>
                    <a:pt x="151" y="221"/>
                  </a:lnTo>
                  <a:close/>
                  <a:moveTo>
                    <a:pt x="0" y="0"/>
                  </a:moveTo>
                  <a:lnTo>
                    <a:pt x="39" y="18102"/>
                  </a:lnTo>
                  <a:lnTo>
                    <a:pt x="39" y="18158"/>
                  </a:lnTo>
                  <a:lnTo>
                    <a:pt x="12083" y="21600"/>
                  </a:lnTo>
                  <a:lnTo>
                    <a:pt x="12180" y="21628"/>
                  </a:lnTo>
                  <a:lnTo>
                    <a:pt x="12144" y="4724"/>
                  </a:lnTo>
                  <a:lnTo>
                    <a:pt x="12144" y="4672"/>
                  </a:lnTo>
                  <a:lnTo>
                    <a:pt x="103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62"/>
            <p:cNvSpPr/>
            <p:nvPr/>
          </p:nvSpPr>
          <p:spPr>
            <a:xfrm>
              <a:off x="3884125" y="2829450"/>
              <a:ext cx="4650" cy="400525"/>
            </a:xfrm>
            <a:custGeom>
              <a:avLst/>
              <a:gdLst/>
              <a:ahLst/>
              <a:cxnLst/>
              <a:rect l="l" t="t" r="r" b="b"/>
              <a:pathLst>
                <a:path w="186" h="16021" extrusionOk="0">
                  <a:moveTo>
                    <a:pt x="78" y="0"/>
                  </a:moveTo>
                  <a:cubicBezTo>
                    <a:pt x="78" y="0"/>
                    <a:pt x="77" y="0"/>
                    <a:pt x="76" y="0"/>
                  </a:cubicBezTo>
                  <a:cubicBezTo>
                    <a:pt x="34" y="0"/>
                    <a:pt x="1" y="33"/>
                    <a:pt x="1" y="76"/>
                  </a:cubicBezTo>
                  <a:lnTo>
                    <a:pt x="35" y="15945"/>
                  </a:lnTo>
                  <a:cubicBezTo>
                    <a:pt x="35" y="15986"/>
                    <a:pt x="68" y="16021"/>
                    <a:pt x="110" y="16021"/>
                  </a:cubicBezTo>
                  <a:cubicBezTo>
                    <a:pt x="151" y="16021"/>
                    <a:pt x="186" y="15986"/>
                    <a:pt x="186" y="15944"/>
                  </a:cubicBezTo>
                  <a:lnTo>
                    <a:pt x="151" y="74"/>
                  </a:lnTo>
                  <a:cubicBezTo>
                    <a:pt x="151" y="34"/>
                    <a:pt x="118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62"/>
            <p:cNvSpPr/>
            <p:nvPr/>
          </p:nvSpPr>
          <p:spPr>
            <a:xfrm>
              <a:off x="3567000" y="2717100"/>
              <a:ext cx="4700" cy="424400"/>
            </a:xfrm>
            <a:custGeom>
              <a:avLst/>
              <a:gdLst/>
              <a:ahLst/>
              <a:cxnLst/>
              <a:rect l="l" t="t" r="r" b="b"/>
              <a:pathLst>
                <a:path w="188" h="16976" extrusionOk="0">
                  <a:moveTo>
                    <a:pt x="75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6" y="16900"/>
                  </a:lnTo>
                  <a:cubicBezTo>
                    <a:pt x="36" y="16941"/>
                    <a:pt x="70" y="16974"/>
                    <a:pt x="111" y="16974"/>
                  </a:cubicBezTo>
                  <a:lnTo>
                    <a:pt x="112" y="16975"/>
                  </a:lnTo>
                  <a:cubicBezTo>
                    <a:pt x="153" y="16975"/>
                    <a:pt x="188" y="16941"/>
                    <a:pt x="186" y="16900"/>
                  </a:cubicBezTo>
                  <a:lnTo>
                    <a:pt x="151" y="76"/>
                  </a:lnTo>
                  <a:cubicBezTo>
                    <a:pt x="151" y="34"/>
                    <a:pt x="118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62"/>
            <p:cNvSpPr/>
            <p:nvPr/>
          </p:nvSpPr>
          <p:spPr>
            <a:xfrm>
              <a:off x="3669975" y="3343400"/>
              <a:ext cx="249650" cy="453875"/>
            </a:xfrm>
            <a:custGeom>
              <a:avLst/>
              <a:gdLst/>
              <a:ahLst/>
              <a:cxnLst/>
              <a:rect l="l" t="t" r="r" b="b"/>
              <a:pathLst>
                <a:path w="9986" h="18155" extrusionOk="0">
                  <a:moveTo>
                    <a:pt x="152" y="192"/>
                  </a:moveTo>
                  <a:lnTo>
                    <a:pt x="9801" y="2472"/>
                  </a:lnTo>
                  <a:lnTo>
                    <a:pt x="9834" y="17979"/>
                  </a:lnTo>
                  <a:lnTo>
                    <a:pt x="187" y="16531"/>
                  </a:lnTo>
                  <a:lnTo>
                    <a:pt x="152" y="192"/>
                  </a:lnTo>
                  <a:close/>
                  <a:moveTo>
                    <a:pt x="1" y="0"/>
                  </a:moveTo>
                  <a:lnTo>
                    <a:pt x="37" y="16597"/>
                  </a:lnTo>
                  <a:lnTo>
                    <a:pt x="37" y="16661"/>
                  </a:lnTo>
                  <a:lnTo>
                    <a:pt x="9899" y="18141"/>
                  </a:lnTo>
                  <a:lnTo>
                    <a:pt x="9986" y="18154"/>
                  </a:lnTo>
                  <a:lnTo>
                    <a:pt x="9953" y="2413"/>
                  </a:lnTo>
                  <a:lnTo>
                    <a:pt x="9953" y="23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62"/>
            <p:cNvSpPr/>
            <p:nvPr/>
          </p:nvSpPr>
          <p:spPr>
            <a:xfrm>
              <a:off x="3294650" y="3240000"/>
              <a:ext cx="304450" cy="507450"/>
            </a:xfrm>
            <a:custGeom>
              <a:avLst/>
              <a:gdLst/>
              <a:ahLst/>
              <a:cxnLst/>
              <a:rect l="l" t="t" r="r" b="b"/>
              <a:pathLst>
                <a:path w="12178" h="20298" extrusionOk="0">
                  <a:moveTo>
                    <a:pt x="152" y="199"/>
                  </a:moveTo>
                  <a:lnTo>
                    <a:pt x="11991" y="3461"/>
                  </a:lnTo>
                  <a:lnTo>
                    <a:pt x="12027" y="20118"/>
                  </a:lnTo>
                  <a:lnTo>
                    <a:pt x="12027" y="20118"/>
                  </a:lnTo>
                  <a:lnTo>
                    <a:pt x="189" y="18027"/>
                  </a:lnTo>
                  <a:lnTo>
                    <a:pt x="152" y="199"/>
                  </a:lnTo>
                  <a:close/>
                  <a:moveTo>
                    <a:pt x="0" y="0"/>
                  </a:moveTo>
                  <a:lnTo>
                    <a:pt x="39" y="18089"/>
                  </a:lnTo>
                  <a:lnTo>
                    <a:pt x="39" y="18152"/>
                  </a:lnTo>
                  <a:lnTo>
                    <a:pt x="12177" y="20298"/>
                  </a:lnTo>
                  <a:lnTo>
                    <a:pt x="12141" y="3404"/>
                  </a:lnTo>
                  <a:lnTo>
                    <a:pt x="12141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62"/>
            <p:cNvSpPr/>
            <p:nvPr/>
          </p:nvSpPr>
          <p:spPr>
            <a:xfrm>
              <a:off x="3885325" y="3394950"/>
              <a:ext cx="4650" cy="400550"/>
            </a:xfrm>
            <a:custGeom>
              <a:avLst/>
              <a:gdLst/>
              <a:ahLst/>
              <a:cxnLst/>
              <a:rect l="l" t="t" r="r" b="b"/>
              <a:pathLst>
                <a:path w="186" h="16022" extrusionOk="0">
                  <a:moveTo>
                    <a:pt x="76" y="1"/>
                  </a:moveTo>
                  <a:cubicBezTo>
                    <a:pt x="35" y="1"/>
                    <a:pt x="0" y="34"/>
                    <a:pt x="0" y="76"/>
                  </a:cubicBezTo>
                  <a:lnTo>
                    <a:pt x="35" y="15946"/>
                  </a:lnTo>
                  <a:cubicBezTo>
                    <a:pt x="35" y="15987"/>
                    <a:pt x="68" y="16021"/>
                    <a:pt x="110" y="16021"/>
                  </a:cubicBezTo>
                  <a:cubicBezTo>
                    <a:pt x="152" y="16021"/>
                    <a:pt x="185" y="15987"/>
                    <a:pt x="185" y="15946"/>
                  </a:cubicBezTo>
                  <a:lnTo>
                    <a:pt x="152" y="76"/>
                  </a:lnTo>
                  <a:cubicBezTo>
                    <a:pt x="151" y="34"/>
                    <a:pt x="118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62"/>
            <p:cNvSpPr/>
            <p:nvPr/>
          </p:nvSpPr>
          <p:spPr>
            <a:xfrm>
              <a:off x="3568250" y="3316175"/>
              <a:ext cx="4725" cy="424350"/>
            </a:xfrm>
            <a:custGeom>
              <a:avLst/>
              <a:gdLst/>
              <a:ahLst/>
              <a:cxnLst/>
              <a:rect l="l" t="t" r="r" b="b"/>
              <a:pathLst>
                <a:path w="189" h="16974" extrusionOk="0">
                  <a:moveTo>
                    <a:pt x="78" y="0"/>
                  </a:moveTo>
                  <a:cubicBezTo>
                    <a:pt x="77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33" y="0"/>
                    <a:pt x="0" y="34"/>
                    <a:pt x="2" y="76"/>
                  </a:cubicBezTo>
                  <a:lnTo>
                    <a:pt x="37" y="16898"/>
                  </a:lnTo>
                  <a:cubicBezTo>
                    <a:pt x="37" y="16939"/>
                    <a:pt x="70" y="16974"/>
                    <a:pt x="113" y="16974"/>
                  </a:cubicBezTo>
                  <a:cubicBezTo>
                    <a:pt x="154" y="16974"/>
                    <a:pt x="188" y="16939"/>
                    <a:pt x="188" y="16898"/>
                  </a:cubicBezTo>
                  <a:lnTo>
                    <a:pt x="152" y="74"/>
                  </a:lnTo>
                  <a:cubicBezTo>
                    <a:pt x="151" y="34"/>
                    <a:pt x="119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62"/>
            <p:cNvSpPr/>
            <p:nvPr/>
          </p:nvSpPr>
          <p:spPr>
            <a:xfrm>
              <a:off x="732475" y="238125"/>
              <a:ext cx="2556750" cy="1931825"/>
            </a:xfrm>
            <a:custGeom>
              <a:avLst/>
              <a:gdLst/>
              <a:ahLst/>
              <a:cxnLst/>
              <a:rect l="l" t="t" r="r" b="b"/>
              <a:pathLst>
                <a:path w="102270" h="77273" extrusionOk="0">
                  <a:moveTo>
                    <a:pt x="102269" y="0"/>
                  </a:moveTo>
                  <a:lnTo>
                    <a:pt x="89418" y="9571"/>
                  </a:lnTo>
                  <a:lnTo>
                    <a:pt x="76611" y="19198"/>
                  </a:lnTo>
                  <a:lnTo>
                    <a:pt x="50998" y="38456"/>
                  </a:lnTo>
                  <a:lnTo>
                    <a:pt x="25477" y="57835"/>
                  </a:lnTo>
                  <a:lnTo>
                    <a:pt x="12717" y="67525"/>
                  </a:lnTo>
                  <a:lnTo>
                    <a:pt x="1" y="77273"/>
                  </a:lnTo>
                  <a:lnTo>
                    <a:pt x="12850" y="67701"/>
                  </a:lnTo>
                  <a:lnTo>
                    <a:pt x="25658" y="58074"/>
                  </a:lnTo>
                  <a:lnTo>
                    <a:pt x="51271" y="38817"/>
                  </a:lnTo>
                  <a:lnTo>
                    <a:pt x="76792" y="19439"/>
                  </a:lnTo>
                  <a:lnTo>
                    <a:pt x="89552" y="9747"/>
                  </a:lnTo>
                  <a:lnTo>
                    <a:pt x="102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62"/>
            <p:cNvSpPr/>
            <p:nvPr/>
          </p:nvSpPr>
          <p:spPr>
            <a:xfrm>
              <a:off x="2469575" y="286600"/>
              <a:ext cx="4256375" cy="2835700"/>
            </a:xfrm>
            <a:custGeom>
              <a:avLst/>
              <a:gdLst/>
              <a:ahLst/>
              <a:cxnLst/>
              <a:rect l="l" t="t" r="r" b="b"/>
              <a:pathLst>
                <a:path w="170255" h="113428" extrusionOk="0">
                  <a:moveTo>
                    <a:pt x="0" y="1"/>
                  </a:moveTo>
                  <a:lnTo>
                    <a:pt x="21221" y="14270"/>
                  </a:lnTo>
                  <a:lnTo>
                    <a:pt x="42481" y="28482"/>
                  </a:lnTo>
                  <a:lnTo>
                    <a:pt x="85002" y="56902"/>
                  </a:lnTo>
                  <a:lnTo>
                    <a:pt x="127608" y="85196"/>
                  </a:lnTo>
                  <a:lnTo>
                    <a:pt x="148911" y="99341"/>
                  </a:lnTo>
                  <a:lnTo>
                    <a:pt x="170255" y="113427"/>
                  </a:lnTo>
                  <a:lnTo>
                    <a:pt x="149034" y="99158"/>
                  </a:lnTo>
                  <a:lnTo>
                    <a:pt x="127775" y="84946"/>
                  </a:lnTo>
                  <a:lnTo>
                    <a:pt x="85253" y="56526"/>
                  </a:lnTo>
                  <a:lnTo>
                    <a:pt x="42647" y="28232"/>
                  </a:lnTo>
                  <a:lnTo>
                    <a:pt x="21343" y="140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62"/>
            <p:cNvSpPr/>
            <p:nvPr/>
          </p:nvSpPr>
          <p:spPr>
            <a:xfrm>
              <a:off x="912750" y="3275075"/>
              <a:ext cx="5605800" cy="842375"/>
            </a:xfrm>
            <a:custGeom>
              <a:avLst/>
              <a:gdLst/>
              <a:ahLst/>
              <a:cxnLst/>
              <a:rect l="l" t="t" r="r" b="b"/>
              <a:pathLst>
                <a:path w="224232" h="33695" extrusionOk="0">
                  <a:moveTo>
                    <a:pt x="224232" y="1"/>
                  </a:moveTo>
                  <a:lnTo>
                    <a:pt x="196186" y="4103"/>
                  </a:lnTo>
                  <a:lnTo>
                    <a:pt x="168151" y="8276"/>
                  </a:lnTo>
                  <a:lnTo>
                    <a:pt x="112083" y="16625"/>
                  </a:lnTo>
                  <a:lnTo>
                    <a:pt x="56036" y="25124"/>
                  </a:lnTo>
                  <a:lnTo>
                    <a:pt x="28013" y="29374"/>
                  </a:lnTo>
                  <a:lnTo>
                    <a:pt x="0" y="33695"/>
                  </a:lnTo>
                  <a:lnTo>
                    <a:pt x="28046" y="29592"/>
                  </a:lnTo>
                  <a:lnTo>
                    <a:pt x="56081" y="25419"/>
                  </a:lnTo>
                  <a:lnTo>
                    <a:pt x="112149" y="17072"/>
                  </a:lnTo>
                  <a:lnTo>
                    <a:pt x="168196" y="8573"/>
                  </a:lnTo>
                  <a:lnTo>
                    <a:pt x="196219" y="4323"/>
                  </a:lnTo>
                  <a:lnTo>
                    <a:pt x="224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62"/>
            <p:cNvSpPr/>
            <p:nvPr/>
          </p:nvSpPr>
          <p:spPr>
            <a:xfrm>
              <a:off x="2399975" y="4964925"/>
              <a:ext cx="4599750" cy="505100"/>
            </a:xfrm>
            <a:custGeom>
              <a:avLst/>
              <a:gdLst/>
              <a:ahLst/>
              <a:cxnLst/>
              <a:rect l="l" t="t" r="r" b="b"/>
              <a:pathLst>
                <a:path w="183990" h="20204" extrusionOk="0">
                  <a:moveTo>
                    <a:pt x="183750" y="1"/>
                  </a:moveTo>
                  <a:cubicBezTo>
                    <a:pt x="183742" y="1"/>
                    <a:pt x="183734" y="1"/>
                    <a:pt x="183725" y="2"/>
                  </a:cubicBezTo>
                  <a:lnTo>
                    <a:pt x="0" y="20203"/>
                  </a:lnTo>
                  <a:lnTo>
                    <a:pt x="183774" y="451"/>
                  </a:lnTo>
                  <a:lnTo>
                    <a:pt x="183776" y="451"/>
                  </a:lnTo>
                  <a:cubicBezTo>
                    <a:pt x="183900" y="438"/>
                    <a:pt x="183990" y="326"/>
                    <a:pt x="183975" y="202"/>
                  </a:cubicBezTo>
                  <a:cubicBezTo>
                    <a:pt x="183963" y="86"/>
                    <a:pt x="183864" y="1"/>
                    <a:pt x="18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62"/>
            <p:cNvSpPr/>
            <p:nvPr/>
          </p:nvSpPr>
          <p:spPr>
            <a:xfrm>
              <a:off x="619950" y="5078100"/>
              <a:ext cx="3263475" cy="398600"/>
            </a:xfrm>
            <a:custGeom>
              <a:avLst/>
              <a:gdLst/>
              <a:ahLst/>
              <a:cxnLst/>
              <a:rect l="l" t="t" r="r" b="b"/>
              <a:pathLst>
                <a:path w="130539" h="15944" extrusionOk="0">
                  <a:moveTo>
                    <a:pt x="239" y="1"/>
                  </a:moveTo>
                  <a:cubicBezTo>
                    <a:pt x="125" y="1"/>
                    <a:pt x="27" y="86"/>
                    <a:pt x="14" y="200"/>
                  </a:cubicBezTo>
                  <a:cubicBezTo>
                    <a:pt x="0" y="322"/>
                    <a:pt x="85" y="434"/>
                    <a:pt x="207" y="451"/>
                  </a:cubicBezTo>
                  <a:lnTo>
                    <a:pt x="130539" y="15943"/>
                  </a:lnTo>
                  <a:lnTo>
                    <a:pt x="261" y="2"/>
                  </a:lnTo>
                  <a:cubicBezTo>
                    <a:pt x="253" y="1"/>
                    <a:pt x="246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62"/>
            <p:cNvSpPr/>
            <p:nvPr/>
          </p:nvSpPr>
          <p:spPr>
            <a:xfrm>
              <a:off x="6367575" y="671825"/>
              <a:ext cx="11525" cy="3569325"/>
            </a:xfrm>
            <a:custGeom>
              <a:avLst/>
              <a:gdLst/>
              <a:ahLst/>
              <a:cxnLst/>
              <a:rect l="l" t="t" r="r" b="b"/>
              <a:pathLst>
                <a:path w="461" h="142773" extrusionOk="0">
                  <a:moveTo>
                    <a:pt x="230" y="0"/>
                  </a:moveTo>
                  <a:lnTo>
                    <a:pt x="4" y="142540"/>
                  </a:lnTo>
                  <a:cubicBezTo>
                    <a:pt x="0" y="142667"/>
                    <a:pt x="103" y="142773"/>
                    <a:pt x="230" y="142773"/>
                  </a:cubicBezTo>
                  <a:cubicBezTo>
                    <a:pt x="358" y="142773"/>
                    <a:pt x="460" y="142667"/>
                    <a:pt x="458" y="14254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62"/>
            <p:cNvSpPr/>
            <p:nvPr/>
          </p:nvSpPr>
          <p:spPr>
            <a:xfrm>
              <a:off x="938975" y="924525"/>
              <a:ext cx="15075" cy="4355700"/>
            </a:xfrm>
            <a:custGeom>
              <a:avLst/>
              <a:gdLst/>
              <a:ahLst/>
              <a:cxnLst/>
              <a:rect l="l" t="t" r="r" b="b"/>
              <a:pathLst>
                <a:path w="603" h="174228" extrusionOk="0">
                  <a:moveTo>
                    <a:pt x="302" y="0"/>
                  </a:moveTo>
                  <a:lnTo>
                    <a:pt x="155" y="21779"/>
                  </a:lnTo>
                  <a:lnTo>
                    <a:pt x="102" y="43558"/>
                  </a:lnTo>
                  <a:lnTo>
                    <a:pt x="0" y="87114"/>
                  </a:lnTo>
                  <a:lnTo>
                    <a:pt x="101" y="130671"/>
                  </a:lnTo>
                  <a:lnTo>
                    <a:pt x="154" y="152450"/>
                  </a:lnTo>
                  <a:lnTo>
                    <a:pt x="302" y="174227"/>
                  </a:lnTo>
                  <a:lnTo>
                    <a:pt x="450" y="152450"/>
                  </a:lnTo>
                  <a:lnTo>
                    <a:pt x="502" y="130671"/>
                  </a:lnTo>
                  <a:lnTo>
                    <a:pt x="603" y="87114"/>
                  </a:lnTo>
                  <a:lnTo>
                    <a:pt x="502" y="43558"/>
                  </a:lnTo>
                  <a:lnTo>
                    <a:pt x="448" y="21779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8" name="Google Shape;13288;p62"/>
          <p:cNvSpPr/>
          <p:nvPr/>
        </p:nvSpPr>
        <p:spPr>
          <a:xfrm>
            <a:off x="7481750" y="-47523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9" name="Google Shape;13289;p62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0" name="Google Shape;13290;p62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1" name="Google Shape;13291;p62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292" name="Google Shape;13292;p62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7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7" name="Google Shape;23297;p103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</a:t>
            </a:r>
            <a:endParaRPr dirty="0"/>
          </a:p>
        </p:txBody>
      </p:sp>
      <p:grpSp>
        <p:nvGrpSpPr>
          <p:cNvPr id="23298" name="Google Shape;23298;p103"/>
          <p:cNvGrpSpPr/>
          <p:nvPr/>
        </p:nvGrpSpPr>
        <p:grpSpPr>
          <a:xfrm>
            <a:off x="5453329" y="675728"/>
            <a:ext cx="1490178" cy="21378"/>
            <a:chOff x="2940000" y="3484425"/>
            <a:chExt cx="876575" cy="12575"/>
          </a:xfrm>
        </p:grpSpPr>
        <p:sp>
          <p:nvSpPr>
            <p:cNvPr id="23299" name="Google Shape;23299;p103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0" name="Google Shape;23300;p103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1" name="Google Shape;23301;p103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2" name="Google Shape;23302;p103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3" name="Google Shape;23303;p103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4" name="Google Shape;23304;p103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5" name="Google Shape;23305;p103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6" name="Google Shape;23306;p103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7" name="Google Shape;23307;p103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8" name="Google Shape;23308;p103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9" name="Google Shape;23309;p103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0" name="Google Shape;23310;p103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11" name="Google Shape;23311;p103"/>
          <p:cNvGrpSpPr/>
          <p:nvPr/>
        </p:nvGrpSpPr>
        <p:grpSpPr>
          <a:xfrm>
            <a:off x="2200504" y="675728"/>
            <a:ext cx="1490178" cy="21378"/>
            <a:chOff x="2940000" y="3484425"/>
            <a:chExt cx="876575" cy="12575"/>
          </a:xfrm>
        </p:grpSpPr>
        <p:sp>
          <p:nvSpPr>
            <p:cNvPr id="23312" name="Google Shape;23312;p103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3" name="Google Shape;23313;p103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4" name="Google Shape;23314;p103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5" name="Google Shape;23315;p103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6" name="Google Shape;23316;p103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7" name="Google Shape;23317;p103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8" name="Google Shape;23318;p103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9" name="Google Shape;23319;p103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0" name="Google Shape;23320;p103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1" name="Google Shape;23321;p103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2" name="Google Shape;23322;p103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3" name="Google Shape;23323;p103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24" name="Google Shape;23324;p103"/>
          <p:cNvSpPr/>
          <p:nvPr/>
        </p:nvSpPr>
        <p:spPr>
          <a:xfrm>
            <a:off x="1941300" y="3245900"/>
            <a:ext cx="5261400" cy="7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5" name="Google Shape;23325;p103"/>
          <p:cNvSpPr/>
          <p:nvPr/>
        </p:nvSpPr>
        <p:spPr>
          <a:xfrm>
            <a:off x="1934756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6" name="Google Shape;23326;p103"/>
          <p:cNvSpPr/>
          <p:nvPr/>
        </p:nvSpPr>
        <p:spPr>
          <a:xfrm>
            <a:off x="6855844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7" name="Google Shape;23327;p103"/>
          <p:cNvSpPr/>
          <p:nvPr/>
        </p:nvSpPr>
        <p:spPr>
          <a:xfrm>
            <a:off x="3577300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8" name="Google Shape;23328;p103"/>
          <p:cNvSpPr/>
          <p:nvPr/>
        </p:nvSpPr>
        <p:spPr>
          <a:xfrm>
            <a:off x="5213300" y="3108350"/>
            <a:ext cx="353400" cy="35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9" name="Google Shape;23329;p103"/>
          <p:cNvSpPr txBox="1"/>
          <p:nvPr/>
        </p:nvSpPr>
        <p:spPr>
          <a:xfrm>
            <a:off x="1267674" y="3634501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</a:t>
            </a: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mplement SVM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30" name="Google Shape;23330;p103"/>
          <p:cNvSpPr txBox="1"/>
          <p:nvPr/>
        </p:nvSpPr>
        <p:spPr>
          <a:xfrm>
            <a:off x="1287000" y="3917767"/>
            <a:ext cx="1662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rain &amp; validate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</a:t>
            </a: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easure the accuracy </a:t>
            </a:r>
            <a:endParaRPr sz="1200" dirty="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331" name="Google Shape;23331;p103"/>
          <p:cNvSpPr txBox="1"/>
          <p:nvPr/>
        </p:nvSpPr>
        <p:spPr>
          <a:xfrm>
            <a:off x="4532300" y="3634501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</a:t>
            </a: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mplement CNN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32" name="Google Shape;23332;p103"/>
          <p:cNvSpPr txBox="1"/>
          <p:nvPr/>
        </p:nvSpPr>
        <p:spPr>
          <a:xfrm>
            <a:off x="4559000" y="3917767"/>
            <a:ext cx="1662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rain &amp; validate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</a:t>
            </a: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easure the loss &amp; accuracy</a:t>
            </a:r>
            <a:endParaRPr sz="1200" dirty="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333" name="Google Shape;23333;p103"/>
          <p:cNvSpPr txBox="1"/>
          <p:nvPr/>
        </p:nvSpPr>
        <p:spPr>
          <a:xfrm>
            <a:off x="2923000" y="1679602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</a:t>
            </a: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mplement YOLOv5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34" name="Google Shape;23334;p103"/>
          <p:cNvSpPr txBox="1"/>
          <p:nvPr/>
        </p:nvSpPr>
        <p:spPr>
          <a:xfrm>
            <a:off x="2923000" y="2210975"/>
            <a:ext cx="1662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T</a:t>
            </a: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rain &amp; validate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M</a:t>
            </a:r>
            <a:r>
              <a:rPr lang="en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easure the loss &amp; accuracy</a:t>
            </a:r>
            <a:endParaRPr sz="1200" dirty="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335" name="Google Shape;23335;p103"/>
          <p:cNvSpPr txBox="1"/>
          <p:nvPr/>
        </p:nvSpPr>
        <p:spPr>
          <a:xfrm>
            <a:off x="6168300" y="2056534"/>
            <a:ext cx="17154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</a:t>
            </a:r>
            <a:r>
              <a:rPr lang="en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ompare </a:t>
            </a:r>
            <a:endParaRPr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336" name="Google Shape;23336;p103"/>
          <p:cNvSpPr txBox="1"/>
          <p:nvPr/>
        </p:nvSpPr>
        <p:spPr>
          <a:xfrm>
            <a:off x="6195000" y="2339801"/>
            <a:ext cx="1662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Compare the loss, accuracy and other metrics</a:t>
            </a:r>
            <a:endParaRPr sz="1200" dirty="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337" name="Google Shape;23337;p103"/>
          <p:cNvSpPr/>
          <p:nvPr/>
        </p:nvSpPr>
        <p:spPr>
          <a:xfrm>
            <a:off x="1934756" y="23237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sz="1200">
              <a:solidFill>
                <a:schemeClr val="accen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338" name="Google Shape;23338;p103"/>
          <p:cNvSpPr/>
          <p:nvPr/>
        </p:nvSpPr>
        <p:spPr>
          <a:xfrm>
            <a:off x="5199956" y="23237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39" name="Google Shape;23339;p103"/>
          <p:cNvSpPr/>
          <p:nvPr/>
        </p:nvSpPr>
        <p:spPr>
          <a:xfrm>
            <a:off x="3577306" y="38760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40" name="Google Shape;23340;p103"/>
          <p:cNvSpPr/>
          <p:nvPr/>
        </p:nvSpPr>
        <p:spPr>
          <a:xfrm>
            <a:off x="6855856" y="3876050"/>
            <a:ext cx="353400" cy="353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341" name="Google Shape;23341;p103"/>
          <p:cNvCxnSpPr>
            <a:stCxn id="23337" idx="4"/>
            <a:endCxn id="23325" idx="0"/>
          </p:cNvCxnSpPr>
          <p:nvPr/>
        </p:nvCxnSpPr>
        <p:spPr>
          <a:xfrm>
            <a:off x="2111456" y="2677150"/>
            <a:ext cx="0" cy="43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42" name="Google Shape;23342;p103"/>
          <p:cNvCxnSpPr>
            <a:stCxn id="23327" idx="4"/>
            <a:endCxn id="23339" idx="0"/>
          </p:cNvCxnSpPr>
          <p:nvPr/>
        </p:nvCxnSpPr>
        <p:spPr>
          <a:xfrm>
            <a:off x="3754000" y="3461750"/>
            <a:ext cx="0" cy="41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43" name="Google Shape;23343;p103"/>
          <p:cNvCxnSpPr>
            <a:stCxn id="23338" idx="4"/>
            <a:endCxn id="23328" idx="0"/>
          </p:cNvCxnSpPr>
          <p:nvPr/>
        </p:nvCxnSpPr>
        <p:spPr>
          <a:xfrm>
            <a:off x="5376656" y="2677150"/>
            <a:ext cx="13200" cy="43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44" name="Google Shape;23344;p103"/>
          <p:cNvCxnSpPr>
            <a:stCxn id="23326" idx="4"/>
            <a:endCxn id="23340" idx="0"/>
          </p:cNvCxnSpPr>
          <p:nvPr/>
        </p:nvCxnSpPr>
        <p:spPr>
          <a:xfrm>
            <a:off x="7032544" y="3461750"/>
            <a:ext cx="0" cy="414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789</Words>
  <Application>Microsoft Office PowerPoint</Application>
  <PresentationFormat>On-screen Show (16:9)</PresentationFormat>
  <Paragraphs>185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Poppins SemiBold</vt:lpstr>
      <vt:lpstr>Poppins Light</vt:lpstr>
      <vt:lpstr>Poppins</vt:lpstr>
      <vt:lpstr>Consolas</vt:lpstr>
      <vt:lpstr>Arial</vt:lpstr>
      <vt:lpstr>Construction Project Proposal XL</vt:lpstr>
      <vt:lpstr>American Sign Language Detection  </vt:lpstr>
      <vt:lpstr>Our Team</vt:lpstr>
      <vt:lpstr>About the Project</vt:lpstr>
      <vt:lpstr>About the Project</vt:lpstr>
      <vt:lpstr>What is ASL</vt:lpstr>
      <vt:lpstr>Major Requirements</vt:lpstr>
      <vt:lpstr>Dataset &amp; packages</vt:lpstr>
      <vt:lpstr>Project Goals</vt:lpstr>
      <vt:lpstr>Stages</vt:lpstr>
      <vt:lpstr>First model</vt:lpstr>
      <vt:lpstr>                  The support vector machine SVM</vt:lpstr>
      <vt:lpstr>Second model </vt:lpstr>
      <vt:lpstr>The ultralytics/yolov5</vt:lpstr>
      <vt:lpstr>Validate &amp; metrics</vt:lpstr>
      <vt:lpstr>Validate &amp; metrics</vt:lpstr>
      <vt:lpstr>Validate &amp; metrics</vt:lpstr>
      <vt:lpstr>Validate &amp; metrics</vt:lpstr>
      <vt:lpstr>Third  model</vt:lpstr>
      <vt:lpstr>           The convolutional neuron network CNN</vt:lpstr>
      <vt:lpstr>           The convolutional neuron network CNN</vt:lpstr>
      <vt:lpstr>Comparing the results</vt:lpstr>
      <vt:lpstr>Predicted Results Accuracy:</vt:lpstr>
      <vt:lpstr>Comparison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Sign Language Detection  </dc:title>
  <cp:lastModifiedBy>Ahmed Mostafa</cp:lastModifiedBy>
  <cp:revision>4</cp:revision>
  <dcterms:modified xsi:type="dcterms:W3CDTF">2023-12-26T08:20:40Z</dcterms:modified>
</cp:coreProperties>
</file>