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61" r:id="rId3"/>
    <p:sldId id="294" r:id="rId4"/>
    <p:sldId id="293" r:id="rId5"/>
    <p:sldId id="288" r:id="rId6"/>
    <p:sldId id="289" r:id="rId7"/>
    <p:sldId id="262" r:id="rId8"/>
    <p:sldId id="290" r:id="rId9"/>
    <p:sldId id="291" r:id="rId10"/>
    <p:sldId id="275" r:id="rId11"/>
    <p:sldId id="292"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1956F-A5AE-46F3-83DF-3E3682063A82}"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EE307-860A-44DB-8407-24135F28D808}" type="slidenum">
              <a:rPr lang="en-US" smtClean="0"/>
              <a:t>‹#›</a:t>
            </a:fld>
            <a:endParaRPr lang="en-US"/>
          </a:p>
        </p:txBody>
      </p:sp>
    </p:spTree>
    <p:extLst>
      <p:ext uri="{BB962C8B-B14F-4D97-AF65-F5344CB8AC3E}">
        <p14:creationId xmlns:p14="http://schemas.microsoft.com/office/powerpoint/2010/main" val="104552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f88252dc4_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1f88252dc4_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847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f88252dc4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1f88252dc4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f88252dc4_0_1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f88252dc4_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f88252dc4_0_1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f88252dc4_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93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f88252dc4_0_1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f88252dc4_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18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f88252dc4_0_1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f88252dc4_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41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f88252dc4_0_1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f88252dc4_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836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18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475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pic>
        <p:nvPicPr>
          <p:cNvPr id="10" name="Google Shape;10;p2" descr="shutterstock_429987889_edited.jpg"/>
          <p:cNvPicPr preferRelativeResize="0"/>
          <p:nvPr/>
        </p:nvPicPr>
        <p:blipFill rotWithShape="1">
          <a:blip r:embed="rId2">
            <a:alphaModFix/>
          </a:blip>
          <a:srcRect t="21799" b="23591"/>
          <a:stretch/>
        </p:blipFill>
        <p:spPr>
          <a:xfrm>
            <a:off x="0" y="650433"/>
            <a:ext cx="12192000" cy="6207568"/>
          </a:xfrm>
          <a:prstGeom prst="rect">
            <a:avLst/>
          </a:prstGeom>
          <a:noFill/>
          <a:ln>
            <a:noFill/>
          </a:ln>
        </p:spPr>
      </p:pic>
      <p:sp>
        <p:nvSpPr>
          <p:cNvPr id="11" name="Google Shape;11;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1107190" y="1588342"/>
            <a:ext cx="994351" cy="61101"/>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 name="Google Shape;15;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5600">
                <a:solidFill>
                  <a:schemeClr val="dk2"/>
                </a:solidFill>
              </a:defRPr>
            </a:lvl1pPr>
            <a:lvl2pPr lvl="1">
              <a:spcBef>
                <a:spcPts val="0"/>
              </a:spcBef>
              <a:spcAft>
                <a:spcPts val="0"/>
              </a:spcAft>
              <a:buClr>
                <a:schemeClr val="dk2"/>
              </a:buClr>
              <a:buSzPts val="4200"/>
              <a:buNone/>
              <a:defRPr sz="5600">
                <a:solidFill>
                  <a:schemeClr val="dk2"/>
                </a:solidFill>
              </a:defRPr>
            </a:lvl2pPr>
            <a:lvl3pPr lvl="2">
              <a:spcBef>
                <a:spcPts val="0"/>
              </a:spcBef>
              <a:spcAft>
                <a:spcPts val="0"/>
              </a:spcAft>
              <a:buClr>
                <a:schemeClr val="dk2"/>
              </a:buClr>
              <a:buSzPts val="4200"/>
              <a:buNone/>
              <a:defRPr sz="5600">
                <a:solidFill>
                  <a:schemeClr val="dk2"/>
                </a:solidFill>
              </a:defRPr>
            </a:lvl3pPr>
            <a:lvl4pPr lvl="3">
              <a:spcBef>
                <a:spcPts val="0"/>
              </a:spcBef>
              <a:spcAft>
                <a:spcPts val="0"/>
              </a:spcAft>
              <a:buClr>
                <a:schemeClr val="dk2"/>
              </a:buClr>
              <a:buSzPts val="4200"/>
              <a:buNone/>
              <a:defRPr sz="5600">
                <a:solidFill>
                  <a:schemeClr val="dk2"/>
                </a:solidFill>
              </a:defRPr>
            </a:lvl4pPr>
            <a:lvl5pPr lvl="4">
              <a:spcBef>
                <a:spcPts val="0"/>
              </a:spcBef>
              <a:spcAft>
                <a:spcPts val="0"/>
              </a:spcAft>
              <a:buClr>
                <a:schemeClr val="dk2"/>
              </a:buClr>
              <a:buSzPts val="4200"/>
              <a:buNone/>
              <a:defRPr sz="5600">
                <a:solidFill>
                  <a:schemeClr val="dk2"/>
                </a:solidFill>
              </a:defRPr>
            </a:lvl5pPr>
            <a:lvl6pPr lvl="5">
              <a:spcBef>
                <a:spcPts val="0"/>
              </a:spcBef>
              <a:spcAft>
                <a:spcPts val="0"/>
              </a:spcAft>
              <a:buClr>
                <a:schemeClr val="dk2"/>
              </a:buClr>
              <a:buSzPts val="4200"/>
              <a:buNone/>
              <a:defRPr sz="5600">
                <a:solidFill>
                  <a:schemeClr val="dk2"/>
                </a:solidFill>
              </a:defRPr>
            </a:lvl6pPr>
            <a:lvl7pPr lvl="6">
              <a:spcBef>
                <a:spcPts val="0"/>
              </a:spcBef>
              <a:spcAft>
                <a:spcPts val="0"/>
              </a:spcAft>
              <a:buClr>
                <a:schemeClr val="dk2"/>
              </a:buClr>
              <a:buSzPts val="4200"/>
              <a:buNone/>
              <a:defRPr sz="5600">
                <a:solidFill>
                  <a:schemeClr val="dk2"/>
                </a:solidFill>
              </a:defRPr>
            </a:lvl7pPr>
            <a:lvl8pPr lvl="7">
              <a:spcBef>
                <a:spcPts val="0"/>
              </a:spcBef>
              <a:spcAft>
                <a:spcPts val="0"/>
              </a:spcAft>
              <a:buClr>
                <a:schemeClr val="dk2"/>
              </a:buClr>
              <a:buSzPts val="4200"/>
              <a:buNone/>
              <a:defRPr sz="5600">
                <a:solidFill>
                  <a:schemeClr val="dk2"/>
                </a:solidFill>
              </a:defRPr>
            </a:lvl8pPr>
            <a:lvl9pPr lvl="8">
              <a:spcBef>
                <a:spcPts val="0"/>
              </a:spcBef>
              <a:spcAft>
                <a:spcPts val="0"/>
              </a:spcAft>
              <a:buClr>
                <a:schemeClr val="dk2"/>
              </a:buClr>
              <a:buSzPts val="4200"/>
              <a:buNone/>
              <a:defRPr sz="5600">
                <a:solidFill>
                  <a:schemeClr val="dk2"/>
                </a:solidFill>
              </a:defRPr>
            </a:lvl9pPr>
          </a:lstStyle>
          <a:p>
            <a:endParaRPr/>
          </a:p>
        </p:txBody>
      </p:sp>
      <p:sp>
        <p:nvSpPr>
          <p:cNvPr id="16" name="Google Shape;16;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7" name="Google Shape;17;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8" name="Google Shape;18;p2"/>
          <p:cNvSpPr txBox="1"/>
          <p:nvPr/>
        </p:nvSpPr>
        <p:spPr>
          <a:xfrm>
            <a:off x="302067" y="104667"/>
            <a:ext cx="1330800" cy="429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GB" sz="800">
                <a:latin typeface="Raleway"/>
                <a:ea typeface="Raleway"/>
                <a:cs typeface="Raleway"/>
                <a:sym typeface="Raleway"/>
              </a:rPr>
              <a:t>Confidential</a:t>
            </a:r>
            <a:endParaRPr sz="800" b="1">
              <a:latin typeface="Raleway"/>
              <a:ea typeface="Raleway"/>
              <a:cs typeface="Raleway"/>
              <a:sym typeface="Raleway"/>
            </a:endParaRPr>
          </a:p>
        </p:txBody>
      </p:sp>
      <p:sp>
        <p:nvSpPr>
          <p:cNvPr id="19" name="Google Shape;19;p2"/>
          <p:cNvSpPr txBox="1"/>
          <p:nvPr/>
        </p:nvSpPr>
        <p:spPr>
          <a:xfrm>
            <a:off x="1729023" y="104667"/>
            <a:ext cx="2800800" cy="429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GB" sz="800">
                <a:latin typeface="Raleway"/>
                <a:ea typeface="Raleway"/>
                <a:cs typeface="Raleway"/>
                <a:sym typeface="Raleway"/>
              </a:rPr>
              <a:t>Customized for </a:t>
            </a:r>
            <a:r>
              <a:rPr lang="en-GB" sz="800" b="1">
                <a:latin typeface="Raleway"/>
                <a:ea typeface="Raleway"/>
                <a:cs typeface="Raleway"/>
                <a:sym typeface="Raleway"/>
              </a:rPr>
              <a:t>Lorem Ipsum LLC</a:t>
            </a:r>
            <a:endParaRPr sz="800">
              <a:latin typeface="Raleway"/>
              <a:ea typeface="Raleway"/>
              <a:cs typeface="Raleway"/>
              <a:sym typeface="Raleway"/>
            </a:endParaRPr>
          </a:p>
        </p:txBody>
      </p:sp>
      <p:sp>
        <p:nvSpPr>
          <p:cNvPr id="20" name="Google Shape;20;p2"/>
          <p:cNvSpPr txBox="1"/>
          <p:nvPr/>
        </p:nvSpPr>
        <p:spPr>
          <a:xfrm>
            <a:off x="10951913" y="104667"/>
            <a:ext cx="941200" cy="429200"/>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GB" sz="800">
                <a:latin typeface="Raleway"/>
                <a:ea typeface="Raleway"/>
                <a:cs typeface="Raleway"/>
                <a:sym typeface="Raleway"/>
              </a:rPr>
              <a:t>Version 1.0</a:t>
            </a:r>
            <a:endParaRPr sz="800" b="1">
              <a:latin typeface="Raleway"/>
              <a:ea typeface="Raleway"/>
              <a:cs typeface="Raleway"/>
              <a:sym typeface="Raleway"/>
            </a:endParaRPr>
          </a:p>
        </p:txBody>
      </p:sp>
    </p:spTree>
    <p:extLst>
      <p:ext uri="{BB962C8B-B14F-4D97-AF65-F5344CB8AC3E}">
        <p14:creationId xmlns:p14="http://schemas.microsoft.com/office/powerpoint/2010/main" val="119198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1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52" name="Google Shape;152;p15">
            <a:hlinkClick r:id="rId2" action="ppaction://hlinksldjump"/>
          </p:cNvPr>
          <p:cNvSpPr/>
          <p:nvPr/>
        </p:nvSpPr>
        <p:spPr>
          <a:xfrm>
            <a:off x="11040600" y="0"/>
            <a:ext cx="1151200" cy="6056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53" name="Google Shape;153;p15">
            <a:hlinkClick r:id="rId2" action="ppaction://hlinksldjump"/>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54" name="Google Shape;154;p15">
            <a:hlinkClick r:id="rId2" action="ppaction://hlinksldjump"/>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55" name="Google Shape;155;p15">
            <a:hlinkClick r:id="rId2" action="ppaction://hlinksldjump"/>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849901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_alt1">
  <p:cSld name="Section header_alt1">
    <p:bg>
      <p:bgPr>
        <a:solidFill>
          <a:srgbClr val="434343"/>
        </a:solidFill>
        <a:effectLst/>
      </p:bgPr>
    </p:bg>
    <p:spTree>
      <p:nvGrpSpPr>
        <p:cNvPr id="1" name="Shape 162"/>
        <p:cNvGrpSpPr/>
        <p:nvPr/>
      </p:nvGrpSpPr>
      <p:grpSpPr>
        <a:xfrm>
          <a:off x="0" y="0"/>
          <a:ext cx="0" cy="0"/>
          <a:chOff x="0" y="0"/>
          <a:chExt cx="0" cy="0"/>
        </a:xfrm>
      </p:grpSpPr>
      <p:grpSp>
        <p:nvGrpSpPr>
          <p:cNvPr id="163" name="Google Shape;163;p17"/>
          <p:cNvGrpSpPr/>
          <p:nvPr/>
        </p:nvGrpSpPr>
        <p:grpSpPr>
          <a:xfrm>
            <a:off x="1107190" y="1588342"/>
            <a:ext cx="994351" cy="61101"/>
            <a:chOff x="4580561" y="2589004"/>
            <a:chExt cx="1064464" cy="25200"/>
          </a:xfrm>
        </p:grpSpPr>
        <p:sp>
          <p:nvSpPr>
            <p:cNvPr id="164" name="Google Shape;164;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6" name="Google Shape;166;p17"/>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Clr>
                <a:schemeClr val="lt1"/>
              </a:buClr>
              <a:buSzPts val="3600"/>
              <a:buNone/>
              <a:defRPr sz="4800">
                <a:solidFill>
                  <a:schemeClr val="lt1"/>
                </a:solidFill>
              </a:defRPr>
            </a:lvl2pPr>
            <a:lvl3pPr lvl="2" rtl="0">
              <a:spcBef>
                <a:spcPts val="0"/>
              </a:spcBef>
              <a:spcAft>
                <a:spcPts val="0"/>
              </a:spcAft>
              <a:buClr>
                <a:schemeClr val="lt1"/>
              </a:buClr>
              <a:buSzPts val="3600"/>
              <a:buNone/>
              <a:defRPr sz="4800">
                <a:solidFill>
                  <a:schemeClr val="lt1"/>
                </a:solidFill>
              </a:defRPr>
            </a:lvl3pPr>
            <a:lvl4pPr lvl="3" rtl="0">
              <a:spcBef>
                <a:spcPts val="0"/>
              </a:spcBef>
              <a:spcAft>
                <a:spcPts val="0"/>
              </a:spcAft>
              <a:buClr>
                <a:schemeClr val="lt1"/>
              </a:buClr>
              <a:buSzPts val="3600"/>
              <a:buNone/>
              <a:defRPr sz="4800">
                <a:solidFill>
                  <a:schemeClr val="lt1"/>
                </a:solidFill>
              </a:defRPr>
            </a:lvl4pPr>
            <a:lvl5pPr lvl="4" rtl="0">
              <a:spcBef>
                <a:spcPts val="0"/>
              </a:spcBef>
              <a:spcAft>
                <a:spcPts val="0"/>
              </a:spcAft>
              <a:buClr>
                <a:schemeClr val="lt1"/>
              </a:buClr>
              <a:buSzPts val="3600"/>
              <a:buNone/>
              <a:defRPr sz="4800">
                <a:solidFill>
                  <a:schemeClr val="lt1"/>
                </a:solidFill>
              </a:defRPr>
            </a:lvl5pPr>
            <a:lvl6pPr lvl="5" rtl="0">
              <a:spcBef>
                <a:spcPts val="0"/>
              </a:spcBef>
              <a:spcAft>
                <a:spcPts val="0"/>
              </a:spcAft>
              <a:buClr>
                <a:schemeClr val="lt1"/>
              </a:buClr>
              <a:buSzPts val="3600"/>
              <a:buNone/>
              <a:defRPr sz="4800">
                <a:solidFill>
                  <a:schemeClr val="lt1"/>
                </a:solidFill>
              </a:defRPr>
            </a:lvl6pPr>
            <a:lvl7pPr lvl="6" rtl="0">
              <a:spcBef>
                <a:spcPts val="0"/>
              </a:spcBef>
              <a:spcAft>
                <a:spcPts val="0"/>
              </a:spcAft>
              <a:buClr>
                <a:schemeClr val="lt1"/>
              </a:buClr>
              <a:buSzPts val="3600"/>
              <a:buNone/>
              <a:defRPr sz="4800">
                <a:solidFill>
                  <a:schemeClr val="lt1"/>
                </a:solidFill>
              </a:defRPr>
            </a:lvl7pPr>
            <a:lvl8pPr lvl="7" rtl="0">
              <a:spcBef>
                <a:spcPts val="0"/>
              </a:spcBef>
              <a:spcAft>
                <a:spcPts val="0"/>
              </a:spcAft>
              <a:buClr>
                <a:schemeClr val="lt1"/>
              </a:buClr>
              <a:buSzPts val="3600"/>
              <a:buNone/>
              <a:defRPr sz="4800">
                <a:solidFill>
                  <a:schemeClr val="lt1"/>
                </a:solidFill>
              </a:defRPr>
            </a:lvl8pPr>
            <a:lvl9pPr lvl="8" rtl="0">
              <a:spcBef>
                <a:spcPts val="0"/>
              </a:spcBef>
              <a:spcAft>
                <a:spcPts val="0"/>
              </a:spcAft>
              <a:buClr>
                <a:schemeClr val="lt1"/>
              </a:buClr>
              <a:buSzPts val="3600"/>
              <a:buNone/>
              <a:defRPr sz="4800">
                <a:solidFill>
                  <a:schemeClr val="lt1"/>
                </a:solidFill>
              </a:defRPr>
            </a:lvl9pPr>
          </a:lstStyle>
          <a:p>
            <a:endParaRPr/>
          </a:p>
        </p:txBody>
      </p:sp>
      <p:sp>
        <p:nvSpPr>
          <p:cNvPr id="167" name="Google Shape;167;p1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GB" smtClean="0"/>
              <a:pPr/>
              <a:t>‹#›</a:t>
            </a:fld>
            <a:endParaRPr lang="en-GB"/>
          </a:p>
        </p:txBody>
      </p:sp>
      <p:sp>
        <p:nvSpPr>
          <p:cNvPr id="168" name="Google Shape;168;p17">
            <a:hlinkClick r:id="rId2" action="ppaction://hlinksldjump"/>
          </p:cNvPr>
          <p:cNvSpPr/>
          <p:nvPr/>
        </p:nvSpPr>
        <p:spPr>
          <a:xfrm>
            <a:off x="11040600" y="0"/>
            <a:ext cx="1151200" cy="605600"/>
          </a:xfrm>
          <a:prstGeom prst="rect">
            <a:avLst/>
          </a:prstGeom>
          <a:solidFill>
            <a:srgbClr val="43434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69" name="Google Shape;169;p17">
            <a:hlinkClick r:id="rId2" action="ppaction://hlinksldjump"/>
          </p:cNvPr>
          <p:cNvCxnSpPr/>
          <p:nvPr/>
        </p:nvCxnSpPr>
        <p:spPr>
          <a:xfrm>
            <a:off x="11465089" y="288467"/>
            <a:ext cx="288400" cy="0"/>
          </a:xfrm>
          <a:prstGeom prst="straightConnector1">
            <a:avLst/>
          </a:prstGeom>
          <a:noFill/>
          <a:ln w="9525" cap="flat" cmpd="sng">
            <a:solidFill>
              <a:schemeClr val="lt2"/>
            </a:solidFill>
            <a:prstDash val="solid"/>
            <a:round/>
            <a:headEnd type="none" w="med" len="med"/>
            <a:tailEnd type="none" w="med" len="med"/>
          </a:ln>
        </p:spPr>
      </p:cxnSp>
      <p:cxnSp>
        <p:nvCxnSpPr>
          <p:cNvPr id="170" name="Google Shape;170;p17">
            <a:hlinkClick r:id="rId2" action="ppaction://hlinksldjump"/>
          </p:cNvPr>
          <p:cNvCxnSpPr/>
          <p:nvPr/>
        </p:nvCxnSpPr>
        <p:spPr>
          <a:xfrm>
            <a:off x="11465089" y="333517"/>
            <a:ext cx="288400" cy="0"/>
          </a:xfrm>
          <a:prstGeom prst="straightConnector1">
            <a:avLst/>
          </a:prstGeom>
          <a:noFill/>
          <a:ln w="9525" cap="flat" cmpd="sng">
            <a:solidFill>
              <a:schemeClr val="lt2"/>
            </a:solidFill>
            <a:prstDash val="solid"/>
            <a:round/>
            <a:headEnd type="none" w="med" len="med"/>
            <a:tailEnd type="none" w="med" len="med"/>
          </a:ln>
        </p:spPr>
      </p:cxnSp>
      <p:cxnSp>
        <p:nvCxnSpPr>
          <p:cNvPr id="171" name="Google Shape;171;p17">
            <a:hlinkClick r:id="rId2" action="ppaction://hlinksldjump"/>
          </p:cNvPr>
          <p:cNvCxnSpPr/>
          <p:nvPr/>
        </p:nvCxnSpPr>
        <p:spPr>
          <a:xfrm>
            <a:off x="11465089" y="378567"/>
            <a:ext cx="288400" cy="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04756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bg>
      <p:bgPr>
        <a:solidFill>
          <a:srgbClr val="FFFFFF"/>
        </a:solidFill>
        <a:effectLst/>
      </p:bgPr>
    </p:bg>
    <p:spTree>
      <p:nvGrpSpPr>
        <p:cNvPr id="1" name="Shape 172"/>
        <p:cNvGrpSpPr/>
        <p:nvPr/>
      </p:nvGrpSpPr>
      <p:grpSpPr>
        <a:xfrm>
          <a:off x="0" y="0"/>
          <a:ext cx="0" cy="0"/>
          <a:chOff x="0" y="0"/>
          <a:chExt cx="0" cy="0"/>
        </a:xfrm>
      </p:grpSpPr>
      <p:sp>
        <p:nvSpPr>
          <p:cNvPr id="173" name="Google Shape;173;p18"/>
          <p:cNvSpPr/>
          <p:nvPr/>
        </p:nvSpPr>
        <p:spPr>
          <a:xfrm>
            <a:off x="0" y="0"/>
            <a:ext cx="121920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18"/>
          <p:cNvSpPr/>
          <p:nvPr/>
        </p:nvSpPr>
        <p:spPr>
          <a:xfrm rot="10800000">
            <a:off x="464433" y="200"/>
            <a:ext cx="9538400" cy="6858000"/>
          </a:xfrm>
          <a:prstGeom prst="parallelogram">
            <a:avLst>
              <a:gd name="adj" fmla="val 25000"/>
            </a:avLst>
          </a:prstGeom>
          <a:solidFill>
            <a:srgbClr val="E7E6E6"/>
          </a:solidFill>
          <a:ln>
            <a:noFill/>
          </a:ln>
        </p:spPr>
        <p:txBody>
          <a:bodyPr spcFirstLastPara="1" wrap="square" lIns="121900" tIns="60933" rIns="121900" bIns="60933" anchor="ctr" anchorCtr="0">
            <a:noAutofit/>
          </a:bodyPr>
          <a:lstStyle/>
          <a:p>
            <a:pPr marL="0" lvl="0" indent="0" algn="l" rtl="0">
              <a:spcBef>
                <a:spcPts val="0"/>
              </a:spcBef>
              <a:spcAft>
                <a:spcPts val="0"/>
              </a:spcAft>
              <a:buNone/>
            </a:pPr>
            <a:endParaRPr sz="2400"/>
          </a:p>
        </p:txBody>
      </p:sp>
      <p:sp>
        <p:nvSpPr>
          <p:cNvPr id="175" name="Google Shape;175;p18"/>
          <p:cNvSpPr/>
          <p:nvPr/>
        </p:nvSpPr>
        <p:spPr>
          <a:xfrm rot="10800000">
            <a:off x="15" y="33"/>
            <a:ext cx="9538400" cy="6858000"/>
          </a:xfrm>
          <a:prstGeom prst="parallelogram">
            <a:avLst>
              <a:gd name="adj" fmla="val 25000"/>
            </a:avLst>
          </a:prstGeom>
          <a:solidFill>
            <a:srgbClr val="40546A"/>
          </a:solidFill>
          <a:ln>
            <a:noFill/>
          </a:ln>
        </p:spPr>
        <p:txBody>
          <a:bodyPr spcFirstLastPara="1" wrap="square" lIns="121900" tIns="60933" rIns="121900" bIns="60933" anchor="ctr" anchorCtr="0">
            <a:noAutofit/>
          </a:bodyPr>
          <a:lstStyle/>
          <a:p>
            <a:pPr marL="0" lvl="0" indent="0" algn="l" rtl="0">
              <a:spcBef>
                <a:spcPts val="0"/>
              </a:spcBef>
              <a:spcAft>
                <a:spcPts val="0"/>
              </a:spcAft>
              <a:buNone/>
            </a:pPr>
            <a:endParaRPr sz="2400"/>
          </a:p>
        </p:txBody>
      </p:sp>
      <p:sp>
        <p:nvSpPr>
          <p:cNvPr id="176" name="Google Shape;176;p18"/>
          <p:cNvSpPr/>
          <p:nvPr/>
        </p:nvSpPr>
        <p:spPr>
          <a:xfrm rot="10800000" flipH="1">
            <a:off x="0" y="33"/>
            <a:ext cx="3132800" cy="6858000"/>
          </a:xfrm>
          <a:prstGeom prst="rtTriangle">
            <a:avLst/>
          </a:prstGeom>
          <a:solidFill>
            <a:srgbClr val="40546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18"/>
          <p:cNvSpPr/>
          <p:nvPr/>
        </p:nvSpPr>
        <p:spPr>
          <a:xfrm>
            <a:off x="794365" y="3436568"/>
            <a:ext cx="36800" cy="2615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18"/>
          <p:cNvSpPr txBox="1">
            <a:spLocks noGrp="1"/>
          </p:cNvSpPr>
          <p:nvPr>
            <p:ph type="ctrTitle"/>
          </p:nvPr>
        </p:nvSpPr>
        <p:spPr>
          <a:xfrm>
            <a:off x="1001600" y="3436567"/>
            <a:ext cx="6738000" cy="17952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600"/>
              <a:buNone/>
              <a:defRPr sz="4800" b="1">
                <a:solidFill>
                  <a:srgbClr val="FFFFFF"/>
                </a:solidFill>
              </a:defRPr>
            </a:lvl1pPr>
            <a:lvl2pPr lvl="1" algn="l">
              <a:lnSpc>
                <a:spcPct val="100000"/>
              </a:lnSpc>
              <a:spcBef>
                <a:spcPts val="0"/>
              </a:spcBef>
              <a:spcAft>
                <a:spcPts val="0"/>
              </a:spcAft>
              <a:buClr>
                <a:srgbClr val="FFFFFF"/>
              </a:buClr>
              <a:buSzPts val="3600"/>
              <a:buNone/>
              <a:defRPr sz="4800" b="1">
                <a:solidFill>
                  <a:srgbClr val="FFFFFF"/>
                </a:solidFill>
              </a:defRPr>
            </a:lvl2pPr>
            <a:lvl3pPr lvl="2" algn="l">
              <a:lnSpc>
                <a:spcPct val="100000"/>
              </a:lnSpc>
              <a:spcBef>
                <a:spcPts val="0"/>
              </a:spcBef>
              <a:spcAft>
                <a:spcPts val="0"/>
              </a:spcAft>
              <a:buClr>
                <a:srgbClr val="FFFFFF"/>
              </a:buClr>
              <a:buSzPts val="3600"/>
              <a:buNone/>
              <a:defRPr sz="4800" b="1">
                <a:solidFill>
                  <a:srgbClr val="FFFFFF"/>
                </a:solidFill>
              </a:defRPr>
            </a:lvl3pPr>
            <a:lvl4pPr lvl="3" algn="l">
              <a:lnSpc>
                <a:spcPct val="100000"/>
              </a:lnSpc>
              <a:spcBef>
                <a:spcPts val="0"/>
              </a:spcBef>
              <a:spcAft>
                <a:spcPts val="0"/>
              </a:spcAft>
              <a:buClr>
                <a:srgbClr val="FFFFFF"/>
              </a:buClr>
              <a:buSzPts val="3600"/>
              <a:buNone/>
              <a:defRPr sz="4800" b="1">
                <a:solidFill>
                  <a:srgbClr val="FFFFFF"/>
                </a:solidFill>
              </a:defRPr>
            </a:lvl4pPr>
            <a:lvl5pPr lvl="4" algn="l">
              <a:lnSpc>
                <a:spcPct val="100000"/>
              </a:lnSpc>
              <a:spcBef>
                <a:spcPts val="0"/>
              </a:spcBef>
              <a:spcAft>
                <a:spcPts val="0"/>
              </a:spcAft>
              <a:buClr>
                <a:srgbClr val="FFFFFF"/>
              </a:buClr>
              <a:buSzPts val="3600"/>
              <a:buNone/>
              <a:defRPr sz="4800" b="1">
                <a:solidFill>
                  <a:srgbClr val="FFFFFF"/>
                </a:solidFill>
              </a:defRPr>
            </a:lvl5pPr>
            <a:lvl6pPr lvl="5" algn="l">
              <a:lnSpc>
                <a:spcPct val="100000"/>
              </a:lnSpc>
              <a:spcBef>
                <a:spcPts val="0"/>
              </a:spcBef>
              <a:spcAft>
                <a:spcPts val="0"/>
              </a:spcAft>
              <a:buClr>
                <a:srgbClr val="FFFFFF"/>
              </a:buClr>
              <a:buSzPts val="3600"/>
              <a:buNone/>
              <a:defRPr sz="4800" b="1">
                <a:solidFill>
                  <a:srgbClr val="FFFFFF"/>
                </a:solidFill>
              </a:defRPr>
            </a:lvl6pPr>
            <a:lvl7pPr lvl="6" algn="l">
              <a:lnSpc>
                <a:spcPct val="100000"/>
              </a:lnSpc>
              <a:spcBef>
                <a:spcPts val="0"/>
              </a:spcBef>
              <a:spcAft>
                <a:spcPts val="0"/>
              </a:spcAft>
              <a:buClr>
                <a:srgbClr val="FFFFFF"/>
              </a:buClr>
              <a:buSzPts val="3600"/>
              <a:buNone/>
              <a:defRPr sz="4800" b="1">
                <a:solidFill>
                  <a:srgbClr val="FFFFFF"/>
                </a:solidFill>
              </a:defRPr>
            </a:lvl7pPr>
            <a:lvl8pPr lvl="7" algn="l">
              <a:lnSpc>
                <a:spcPct val="100000"/>
              </a:lnSpc>
              <a:spcBef>
                <a:spcPts val="0"/>
              </a:spcBef>
              <a:spcAft>
                <a:spcPts val="0"/>
              </a:spcAft>
              <a:buClr>
                <a:srgbClr val="FFFFFF"/>
              </a:buClr>
              <a:buSzPts val="3600"/>
              <a:buNone/>
              <a:defRPr sz="4800" b="1">
                <a:solidFill>
                  <a:srgbClr val="FFFFFF"/>
                </a:solidFill>
              </a:defRPr>
            </a:lvl8pPr>
            <a:lvl9pPr lvl="8" algn="l">
              <a:lnSpc>
                <a:spcPct val="100000"/>
              </a:lnSpc>
              <a:spcBef>
                <a:spcPts val="0"/>
              </a:spcBef>
              <a:spcAft>
                <a:spcPts val="0"/>
              </a:spcAft>
              <a:buClr>
                <a:srgbClr val="FFFFFF"/>
              </a:buClr>
              <a:buSzPts val="3600"/>
              <a:buNone/>
              <a:defRPr sz="4800" b="1">
                <a:solidFill>
                  <a:srgbClr val="FFFFFF"/>
                </a:solidFill>
              </a:defRPr>
            </a:lvl9pPr>
          </a:lstStyle>
          <a:p>
            <a:endParaRPr/>
          </a:p>
        </p:txBody>
      </p:sp>
      <p:sp>
        <p:nvSpPr>
          <p:cNvPr id="179" name="Google Shape;179;p18"/>
          <p:cNvSpPr txBox="1">
            <a:spLocks noGrp="1"/>
          </p:cNvSpPr>
          <p:nvPr>
            <p:ph type="subTitle" idx="1"/>
          </p:nvPr>
        </p:nvSpPr>
        <p:spPr>
          <a:xfrm>
            <a:off x="1001600" y="5318033"/>
            <a:ext cx="6738000" cy="733600"/>
          </a:xfrm>
          <a:prstGeom prst="rect">
            <a:avLst/>
          </a:prstGeom>
          <a:noFill/>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800"/>
              <a:buNone/>
              <a:defRPr sz="2400">
                <a:solidFill>
                  <a:srgbClr val="FFFFFF"/>
                </a:solidFill>
              </a:defRPr>
            </a:lvl1pPr>
            <a:lvl2pPr lvl="1" algn="l">
              <a:lnSpc>
                <a:spcPct val="100000"/>
              </a:lnSpc>
              <a:spcBef>
                <a:spcPts val="0"/>
              </a:spcBef>
              <a:spcAft>
                <a:spcPts val="0"/>
              </a:spcAft>
              <a:buClr>
                <a:srgbClr val="FFFFFF"/>
              </a:buClr>
              <a:buSzPts val="1800"/>
              <a:buNone/>
              <a:defRPr sz="2400">
                <a:solidFill>
                  <a:srgbClr val="FFFFFF"/>
                </a:solidFill>
              </a:defRPr>
            </a:lvl2pPr>
            <a:lvl3pPr lvl="2" algn="l">
              <a:lnSpc>
                <a:spcPct val="100000"/>
              </a:lnSpc>
              <a:spcBef>
                <a:spcPts val="0"/>
              </a:spcBef>
              <a:spcAft>
                <a:spcPts val="0"/>
              </a:spcAft>
              <a:buClr>
                <a:srgbClr val="FFFFFF"/>
              </a:buClr>
              <a:buSzPts val="1800"/>
              <a:buNone/>
              <a:defRPr sz="2400">
                <a:solidFill>
                  <a:srgbClr val="FFFFFF"/>
                </a:solidFill>
              </a:defRPr>
            </a:lvl3pPr>
            <a:lvl4pPr lvl="3" algn="l">
              <a:lnSpc>
                <a:spcPct val="100000"/>
              </a:lnSpc>
              <a:spcBef>
                <a:spcPts val="0"/>
              </a:spcBef>
              <a:spcAft>
                <a:spcPts val="0"/>
              </a:spcAft>
              <a:buClr>
                <a:srgbClr val="FFFFFF"/>
              </a:buClr>
              <a:buSzPts val="1800"/>
              <a:buNone/>
              <a:defRPr sz="2400">
                <a:solidFill>
                  <a:srgbClr val="FFFFFF"/>
                </a:solidFill>
              </a:defRPr>
            </a:lvl4pPr>
            <a:lvl5pPr lvl="4" algn="l">
              <a:lnSpc>
                <a:spcPct val="100000"/>
              </a:lnSpc>
              <a:spcBef>
                <a:spcPts val="0"/>
              </a:spcBef>
              <a:spcAft>
                <a:spcPts val="0"/>
              </a:spcAft>
              <a:buClr>
                <a:srgbClr val="FFFFFF"/>
              </a:buClr>
              <a:buSzPts val="1800"/>
              <a:buNone/>
              <a:defRPr sz="2400">
                <a:solidFill>
                  <a:srgbClr val="FFFFFF"/>
                </a:solidFill>
              </a:defRPr>
            </a:lvl5pPr>
            <a:lvl6pPr lvl="5" algn="l">
              <a:lnSpc>
                <a:spcPct val="100000"/>
              </a:lnSpc>
              <a:spcBef>
                <a:spcPts val="0"/>
              </a:spcBef>
              <a:spcAft>
                <a:spcPts val="0"/>
              </a:spcAft>
              <a:buClr>
                <a:srgbClr val="FFFFFF"/>
              </a:buClr>
              <a:buSzPts val="1800"/>
              <a:buNone/>
              <a:defRPr sz="2400">
                <a:solidFill>
                  <a:srgbClr val="FFFFFF"/>
                </a:solidFill>
              </a:defRPr>
            </a:lvl6pPr>
            <a:lvl7pPr lvl="6" algn="l">
              <a:lnSpc>
                <a:spcPct val="100000"/>
              </a:lnSpc>
              <a:spcBef>
                <a:spcPts val="0"/>
              </a:spcBef>
              <a:spcAft>
                <a:spcPts val="0"/>
              </a:spcAft>
              <a:buClr>
                <a:srgbClr val="FFFFFF"/>
              </a:buClr>
              <a:buSzPts val="1800"/>
              <a:buNone/>
              <a:defRPr sz="2400">
                <a:solidFill>
                  <a:srgbClr val="FFFFFF"/>
                </a:solidFill>
              </a:defRPr>
            </a:lvl7pPr>
            <a:lvl8pPr lvl="7" algn="l">
              <a:lnSpc>
                <a:spcPct val="100000"/>
              </a:lnSpc>
              <a:spcBef>
                <a:spcPts val="0"/>
              </a:spcBef>
              <a:spcAft>
                <a:spcPts val="0"/>
              </a:spcAft>
              <a:buClr>
                <a:srgbClr val="FFFFFF"/>
              </a:buClr>
              <a:buSzPts val="1800"/>
              <a:buNone/>
              <a:defRPr sz="2400">
                <a:solidFill>
                  <a:srgbClr val="FFFFFF"/>
                </a:solidFill>
              </a:defRPr>
            </a:lvl8pPr>
            <a:lvl9pPr lvl="8" algn="l">
              <a:lnSpc>
                <a:spcPct val="100000"/>
              </a:lnSpc>
              <a:spcBef>
                <a:spcPts val="0"/>
              </a:spcBef>
              <a:spcAft>
                <a:spcPts val="0"/>
              </a:spcAft>
              <a:buClr>
                <a:srgbClr val="FFFFFF"/>
              </a:buClr>
              <a:buSzPts val="1800"/>
              <a:buNone/>
              <a:defRPr sz="2400">
                <a:solidFill>
                  <a:srgbClr val="FFFFFF"/>
                </a:solidFill>
              </a:defRPr>
            </a:lvl9pPr>
          </a:lstStyle>
          <a:p>
            <a:endParaRPr/>
          </a:p>
        </p:txBody>
      </p:sp>
      <p:sp>
        <p:nvSpPr>
          <p:cNvPr id="180" name="Google Shape;180;p18"/>
          <p:cNvSpPr txBox="1">
            <a:spLocks noGrp="1"/>
          </p:cNvSpPr>
          <p:nvPr>
            <p:ph type="sldNum" idx="12"/>
          </p:nvPr>
        </p:nvSpPr>
        <p:spPr>
          <a:xfrm>
            <a:off x="11296611" y="6217623"/>
            <a:ext cx="731600" cy="5248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333">
                <a:solidFill>
                  <a:srgbClr val="434343"/>
                </a:solidFill>
              </a:defRPr>
            </a:lvl1pPr>
            <a:lvl2pPr lvl="1" algn="r">
              <a:lnSpc>
                <a:spcPct val="100000"/>
              </a:lnSpc>
              <a:spcAft>
                <a:spcPts val="0"/>
              </a:spcAft>
              <a:buNone/>
              <a:defRPr sz="1333">
                <a:solidFill>
                  <a:srgbClr val="434343"/>
                </a:solidFill>
              </a:defRPr>
            </a:lvl2pPr>
            <a:lvl3pPr lvl="2" algn="r">
              <a:lnSpc>
                <a:spcPct val="100000"/>
              </a:lnSpc>
              <a:spcAft>
                <a:spcPts val="0"/>
              </a:spcAft>
              <a:buNone/>
              <a:defRPr sz="1333">
                <a:solidFill>
                  <a:srgbClr val="434343"/>
                </a:solidFill>
              </a:defRPr>
            </a:lvl3pPr>
            <a:lvl4pPr lvl="3" algn="r">
              <a:lnSpc>
                <a:spcPct val="100000"/>
              </a:lnSpc>
              <a:spcAft>
                <a:spcPts val="0"/>
              </a:spcAft>
              <a:buNone/>
              <a:defRPr sz="1333">
                <a:solidFill>
                  <a:srgbClr val="434343"/>
                </a:solidFill>
              </a:defRPr>
            </a:lvl4pPr>
            <a:lvl5pPr lvl="4" algn="r">
              <a:lnSpc>
                <a:spcPct val="100000"/>
              </a:lnSpc>
              <a:spcAft>
                <a:spcPts val="0"/>
              </a:spcAft>
              <a:buNone/>
              <a:defRPr sz="1333">
                <a:solidFill>
                  <a:srgbClr val="434343"/>
                </a:solidFill>
              </a:defRPr>
            </a:lvl5pPr>
            <a:lvl6pPr lvl="5" algn="r">
              <a:lnSpc>
                <a:spcPct val="100000"/>
              </a:lnSpc>
              <a:spcAft>
                <a:spcPts val="0"/>
              </a:spcAft>
              <a:buNone/>
              <a:defRPr sz="1333">
                <a:solidFill>
                  <a:srgbClr val="434343"/>
                </a:solidFill>
              </a:defRPr>
            </a:lvl6pPr>
            <a:lvl7pPr lvl="6" algn="r">
              <a:lnSpc>
                <a:spcPct val="100000"/>
              </a:lnSpc>
              <a:spcAft>
                <a:spcPts val="0"/>
              </a:spcAft>
              <a:buNone/>
              <a:defRPr sz="1333">
                <a:solidFill>
                  <a:srgbClr val="434343"/>
                </a:solidFill>
              </a:defRPr>
            </a:lvl7pPr>
            <a:lvl8pPr lvl="7" algn="r">
              <a:lnSpc>
                <a:spcPct val="100000"/>
              </a:lnSpc>
              <a:spcAft>
                <a:spcPts val="0"/>
              </a:spcAft>
              <a:buNone/>
              <a:defRPr sz="1333">
                <a:solidFill>
                  <a:srgbClr val="434343"/>
                </a:solidFill>
              </a:defRPr>
            </a:lvl8pPr>
            <a:lvl9pPr lvl="8" algn="r">
              <a:lnSpc>
                <a:spcPct val="100000"/>
              </a:lnSpc>
              <a:spcAft>
                <a:spcPts val="0"/>
              </a:spcAft>
              <a:buNone/>
              <a:defRPr sz="1333">
                <a:solidFill>
                  <a:srgbClr val="434343"/>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84250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_alt1">
  <p:cSld name="Title slide_alt1">
    <p:bg>
      <p:bgPr>
        <a:solidFill>
          <a:schemeClr val="lt2"/>
        </a:solidFill>
        <a:effectLst/>
      </p:bgPr>
    </p:bg>
    <p:spTree>
      <p:nvGrpSpPr>
        <p:cNvPr id="1" name="Shape 21"/>
        <p:cNvGrpSpPr/>
        <p:nvPr/>
      </p:nvGrpSpPr>
      <p:grpSpPr>
        <a:xfrm>
          <a:off x="0" y="0"/>
          <a:ext cx="0" cy="0"/>
          <a:chOff x="0" y="0"/>
          <a:chExt cx="0" cy="0"/>
        </a:xfrm>
      </p:grpSpPr>
      <p:pic>
        <p:nvPicPr>
          <p:cNvPr id="22" name="Google Shape;22;p3" descr="shutterstock_429987889_edited.jpg"/>
          <p:cNvPicPr preferRelativeResize="0"/>
          <p:nvPr/>
        </p:nvPicPr>
        <p:blipFill rotWithShape="1">
          <a:blip r:embed="rId2">
            <a:alphaModFix/>
          </a:blip>
          <a:srcRect t="21799" b="23591"/>
          <a:stretch/>
        </p:blipFill>
        <p:spPr>
          <a:xfrm>
            <a:off x="0" y="650433"/>
            <a:ext cx="12192000" cy="6207568"/>
          </a:xfrm>
          <a:prstGeom prst="rect">
            <a:avLst/>
          </a:prstGeom>
          <a:noFill/>
          <a:ln>
            <a:noFill/>
          </a:ln>
        </p:spPr>
      </p:pic>
      <p:sp>
        <p:nvSpPr>
          <p:cNvPr id="23" name="Google Shape;23;p3"/>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 name="Google Shape;24;p3"/>
          <p:cNvGrpSpPr/>
          <p:nvPr/>
        </p:nvGrpSpPr>
        <p:grpSpPr>
          <a:xfrm>
            <a:off x="1107190" y="1588342"/>
            <a:ext cx="994351" cy="61101"/>
            <a:chOff x="4580561" y="2589004"/>
            <a:chExt cx="1064464" cy="25200"/>
          </a:xfrm>
        </p:grpSpPr>
        <p:sp>
          <p:nvSpPr>
            <p:cNvPr id="25" name="Google Shape;25;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 name="Google Shape;27;p3"/>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5600">
                <a:solidFill>
                  <a:schemeClr val="dk2"/>
                </a:solidFill>
              </a:defRPr>
            </a:lvl1pPr>
            <a:lvl2pPr lvl="1" rtl="0">
              <a:spcBef>
                <a:spcPts val="0"/>
              </a:spcBef>
              <a:spcAft>
                <a:spcPts val="0"/>
              </a:spcAft>
              <a:buClr>
                <a:schemeClr val="dk2"/>
              </a:buClr>
              <a:buSzPts val="4200"/>
              <a:buNone/>
              <a:defRPr sz="5600">
                <a:solidFill>
                  <a:schemeClr val="dk2"/>
                </a:solidFill>
              </a:defRPr>
            </a:lvl2pPr>
            <a:lvl3pPr lvl="2" rtl="0">
              <a:spcBef>
                <a:spcPts val="0"/>
              </a:spcBef>
              <a:spcAft>
                <a:spcPts val="0"/>
              </a:spcAft>
              <a:buClr>
                <a:schemeClr val="dk2"/>
              </a:buClr>
              <a:buSzPts val="4200"/>
              <a:buNone/>
              <a:defRPr sz="5600">
                <a:solidFill>
                  <a:schemeClr val="dk2"/>
                </a:solidFill>
              </a:defRPr>
            </a:lvl3pPr>
            <a:lvl4pPr lvl="3" rtl="0">
              <a:spcBef>
                <a:spcPts val="0"/>
              </a:spcBef>
              <a:spcAft>
                <a:spcPts val="0"/>
              </a:spcAft>
              <a:buClr>
                <a:schemeClr val="dk2"/>
              </a:buClr>
              <a:buSzPts val="4200"/>
              <a:buNone/>
              <a:defRPr sz="5600">
                <a:solidFill>
                  <a:schemeClr val="dk2"/>
                </a:solidFill>
              </a:defRPr>
            </a:lvl4pPr>
            <a:lvl5pPr lvl="4" rtl="0">
              <a:spcBef>
                <a:spcPts val="0"/>
              </a:spcBef>
              <a:spcAft>
                <a:spcPts val="0"/>
              </a:spcAft>
              <a:buClr>
                <a:schemeClr val="dk2"/>
              </a:buClr>
              <a:buSzPts val="4200"/>
              <a:buNone/>
              <a:defRPr sz="5600">
                <a:solidFill>
                  <a:schemeClr val="dk2"/>
                </a:solidFill>
              </a:defRPr>
            </a:lvl5pPr>
            <a:lvl6pPr lvl="5" rtl="0">
              <a:spcBef>
                <a:spcPts val="0"/>
              </a:spcBef>
              <a:spcAft>
                <a:spcPts val="0"/>
              </a:spcAft>
              <a:buClr>
                <a:schemeClr val="dk2"/>
              </a:buClr>
              <a:buSzPts val="4200"/>
              <a:buNone/>
              <a:defRPr sz="5600">
                <a:solidFill>
                  <a:schemeClr val="dk2"/>
                </a:solidFill>
              </a:defRPr>
            </a:lvl6pPr>
            <a:lvl7pPr lvl="6" rtl="0">
              <a:spcBef>
                <a:spcPts val="0"/>
              </a:spcBef>
              <a:spcAft>
                <a:spcPts val="0"/>
              </a:spcAft>
              <a:buClr>
                <a:schemeClr val="dk2"/>
              </a:buClr>
              <a:buSzPts val="4200"/>
              <a:buNone/>
              <a:defRPr sz="5600">
                <a:solidFill>
                  <a:schemeClr val="dk2"/>
                </a:solidFill>
              </a:defRPr>
            </a:lvl7pPr>
            <a:lvl8pPr lvl="7" rtl="0">
              <a:spcBef>
                <a:spcPts val="0"/>
              </a:spcBef>
              <a:spcAft>
                <a:spcPts val="0"/>
              </a:spcAft>
              <a:buClr>
                <a:schemeClr val="dk2"/>
              </a:buClr>
              <a:buSzPts val="4200"/>
              <a:buNone/>
              <a:defRPr sz="5600">
                <a:solidFill>
                  <a:schemeClr val="dk2"/>
                </a:solidFill>
              </a:defRPr>
            </a:lvl8pPr>
            <a:lvl9pPr lvl="8" rtl="0">
              <a:spcBef>
                <a:spcPts val="0"/>
              </a:spcBef>
              <a:spcAft>
                <a:spcPts val="0"/>
              </a:spcAft>
              <a:buClr>
                <a:schemeClr val="dk2"/>
              </a:buClr>
              <a:buSzPts val="4200"/>
              <a:buNone/>
              <a:defRPr sz="5600">
                <a:solidFill>
                  <a:schemeClr val="dk2"/>
                </a:solidFill>
              </a:defRPr>
            </a:lvl9pPr>
          </a:lstStyle>
          <a:p>
            <a:endParaRPr/>
          </a:p>
        </p:txBody>
      </p:sp>
      <p:sp>
        <p:nvSpPr>
          <p:cNvPr id="28" name="Google Shape;28;p3"/>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29" name="Google Shape;29;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
        <p:nvSpPr>
          <p:cNvPr id="30" name="Google Shape;30;p3">
            <a:hlinkClick r:id="rId3" action="ppaction://hlinksldjump"/>
          </p:cNvPr>
          <p:cNvSpPr/>
          <p:nvPr/>
        </p:nvSpPr>
        <p:spPr>
          <a:xfrm>
            <a:off x="11040600" y="0"/>
            <a:ext cx="1151200" cy="605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1" name="Google Shape;31;p3">
            <a:hlinkClick r:id="rId3" action="ppaction://hlinksldjump"/>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32" name="Google Shape;32;p3">
            <a:hlinkClick r:id="rId3" action="ppaction://hlinksldjump"/>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33" name="Google Shape;33;p3">
            <a:hlinkClick r:id="rId3" action="ppaction://hlinksldjump"/>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97935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34"/>
        <p:cNvGrpSpPr/>
        <p:nvPr/>
      </p:nvGrpSpPr>
      <p:grpSpPr>
        <a:xfrm>
          <a:off x="0" y="0"/>
          <a:ext cx="0" cy="0"/>
          <a:chOff x="0" y="0"/>
          <a:chExt cx="0" cy="0"/>
        </a:xfrm>
      </p:grpSpPr>
      <p:grpSp>
        <p:nvGrpSpPr>
          <p:cNvPr id="35" name="Google Shape;35;p4"/>
          <p:cNvGrpSpPr/>
          <p:nvPr/>
        </p:nvGrpSpPr>
        <p:grpSpPr>
          <a:xfrm>
            <a:off x="1107190" y="1588342"/>
            <a:ext cx="994351" cy="61101"/>
            <a:chOff x="4580561" y="2589004"/>
            <a:chExt cx="1064464" cy="25200"/>
          </a:xfrm>
        </p:grpSpPr>
        <p:sp>
          <p:nvSpPr>
            <p:cNvPr id="36" name="Google Shape;36;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 name="Google Shape;38;p4"/>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39" name="Google Shape;39;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
        <p:nvSpPr>
          <p:cNvPr id="40" name="Google Shape;40;p4">
            <a:hlinkClick r:id="rId2" action="ppaction://hlinksldjump"/>
          </p:cNvPr>
          <p:cNvSpPr/>
          <p:nvPr/>
        </p:nvSpPr>
        <p:spPr>
          <a:xfrm>
            <a:off x="11040600" y="0"/>
            <a:ext cx="1151200" cy="605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 name="Google Shape;41;p4">
            <a:hlinkClick r:id="rId2" action="ppaction://hlinksldjump"/>
          </p:cNvPr>
          <p:cNvCxnSpPr/>
          <p:nvPr/>
        </p:nvCxnSpPr>
        <p:spPr>
          <a:xfrm>
            <a:off x="11465089" y="288467"/>
            <a:ext cx="288400" cy="0"/>
          </a:xfrm>
          <a:prstGeom prst="straightConnector1">
            <a:avLst/>
          </a:prstGeom>
          <a:noFill/>
          <a:ln w="9525" cap="flat" cmpd="sng">
            <a:solidFill>
              <a:schemeClr val="lt2"/>
            </a:solidFill>
            <a:prstDash val="solid"/>
            <a:round/>
            <a:headEnd type="none" w="med" len="med"/>
            <a:tailEnd type="none" w="med" len="med"/>
          </a:ln>
        </p:spPr>
      </p:cxnSp>
      <p:cxnSp>
        <p:nvCxnSpPr>
          <p:cNvPr id="42" name="Google Shape;42;p4">
            <a:hlinkClick r:id="rId2" action="ppaction://hlinksldjump"/>
          </p:cNvPr>
          <p:cNvCxnSpPr/>
          <p:nvPr/>
        </p:nvCxnSpPr>
        <p:spPr>
          <a:xfrm>
            <a:off x="11465089" y="333517"/>
            <a:ext cx="2884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a:hlinkClick r:id="rId2" action="ppaction://hlinksldjump"/>
          </p:cNvPr>
          <p:cNvCxnSpPr/>
          <p:nvPr/>
        </p:nvCxnSpPr>
        <p:spPr>
          <a:xfrm>
            <a:off x="11465089" y="378567"/>
            <a:ext cx="288400" cy="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98574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4"/>
        <p:cNvGrpSpPr/>
        <p:nvPr/>
      </p:nvGrpSpPr>
      <p:grpSpPr>
        <a:xfrm>
          <a:off x="0" y="0"/>
          <a:ext cx="0" cy="0"/>
          <a:chOff x="0" y="0"/>
          <a:chExt cx="0" cy="0"/>
        </a:xfrm>
      </p:grpSpPr>
      <p:sp>
        <p:nvSpPr>
          <p:cNvPr id="45" name="Google Shape;45;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 name="Google Shape;46;p5"/>
          <p:cNvGrpSpPr/>
          <p:nvPr/>
        </p:nvGrpSpPr>
        <p:grpSpPr>
          <a:xfrm>
            <a:off x="1107190" y="1588342"/>
            <a:ext cx="994351" cy="61101"/>
            <a:chOff x="4580561" y="2589004"/>
            <a:chExt cx="1064464" cy="25200"/>
          </a:xfrm>
        </p:grpSpPr>
        <p:sp>
          <p:nvSpPr>
            <p:cNvPr id="47" name="Google Shape;4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 name="Google Shape;49;p5"/>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50" name="Google Shape;50;p5"/>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51" name="Google Shape;51;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52" name="Google Shape;52;p5">
            <a:hlinkClick r:id="rId2" action="ppaction://hlinksldjump"/>
          </p:cNvPr>
          <p:cNvSpPr/>
          <p:nvPr/>
        </p:nvSpPr>
        <p:spPr>
          <a:xfrm>
            <a:off x="11040600" y="0"/>
            <a:ext cx="1151200" cy="60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3" name="Google Shape;53;p5">
            <a:hlinkClick r:id="rId2" action="ppaction://hlinksldjump"/>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5">
            <a:hlinkClick r:id="rId2" action="ppaction://hlinksldjump"/>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55" name="Google Shape;55;p5">
            <a:hlinkClick r:id="rId2" action="ppaction://hlinksldjump"/>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38585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sp>
        <p:nvSpPr>
          <p:cNvPr id="74" name="Google Shape;74;p8"/>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5" name="Google Shape;75;p8"/>
          <p:cNvGrpSpPr/>
          <p:nvPr/>
        </p:nvGrpSpPr>
        <p:grpSpPr>
          <a:xfrm>
            <a:off x="1107190" y="1588342"/>
            <a:ext cx="994351" cy="61101"/>
            <a:chOff x="4580561" y="2589004"/>
            <a:chExt cx="1064464" cy="25200"/>
          </a:xfrm>
        </p:grpSpPr>
        <p:sp>
          <p:nvSpPr>
            <p:cNvPr id="76" name="Google Shape;76;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 name="Google Shape;78;p8"/>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79" name="Google Shape;79;p8"/>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80" name="Google Shape;80;p8"/>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81" name="Google Shape;81;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82" name="Google Shape;82;p8">
            <a:hlinkClick r:id="rId2" action="ppaction://hlinksldjump"/>
          </p:cNvPr>
          <p:cNvSpPr/>
          <p:nvPr/>
        </p:nvSpPr>
        <p:spPr>
          <a:xfrm>
            <a:off x="11040600" y="0"/>
            <a:ext cx="1151200" cy="60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3" name="Google Shape;83;p8">
            <a:hlinkClick r:id="rId2" action="ppaction://hlinksldjump"/>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84" name="Google Shape;84;p8">
            <a:hlinkClick r:id="rId2" action="ppaction://hlinksldjump"/>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8">
            <a:hlinkClick r:id="rId2" action="ppaction://hlinksldjump"/>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168713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7"/>
        <p:cNvGrpSpPr/>
        <p:nvPr/>
      </p:nvGrpSpPr>
      <p:grpSpPr>
        <a:xfrm>
          <a:off x="0" y="0"/>
          <a:ext cx="0" cy="0"/>
          <a:chOff x="0" y="0"/>
          <a:chExt cx="0" cy="0"/>
        </a:xfrm>
      </p:grpSpPr>
      <p:sp>
        <p:nvSpPr>
          <p:cNvPr id="98" name="Google Shape;98;p1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9" name="Google Shape;99;p10"/>
          <p:cNvGrpSpPr/>
          <p:nvPr/>
        </p:nvGrpSpPr>
        <p:grpSpPr>
          <a:xfrm>
            <a:off x="1107190" y="1588342"/>
            <a:ext cx="994351" cy="61101"/>
            <a:chOff x="4580561" y="2589004"/>
            <a:chExt cx="1064464" cy="25200"/>
          </a:xfrm>
        </p:grpSpPr>
        <p:sp>
          <p:nvSpPr>
            <p:cNvPr id="100" name="Google Shape;100;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2" name="Google Shape;102;p10"/>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103" name="Google Shape;103;p10"/>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104" name="Google Shape;104;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05" name="Google Shape;105;p10">
            <a:hlinkClick r:id="rId2" action="ppaction://hlinksldjump"/>
          </p:cNvPr>
          <p:cNvSpPr/>
          <p:nvPr/>
        </p:nvSpPr>
        <p:spPr>
          <a:xfrm>
            <a:off x="11040600" y="0"/>
            <a:ext cx="1151200" cy="60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6" name="Google Shape;106;p10">
            <a:hlinkClick r:id="rId2" action="ppaction://hlinksldjump"/>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7" name="Google Shape;107;p10">
            <a:hlinkClick r:id="rId2" action="ppaction://hlinksldjump"/>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8" name="Google Shape;108;p10">
            <a:hlinkClick r:id="rId2" action="ppaction://hlinksldjump"/>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408931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9"/>
        <p:cNvGrpSpPr/>
        <p:nvPr/>
      </p:nvGrpSpPr>
      <p:grpSpPr>
        <a:xfrm>
          <a:off x="0" y="0"/>
          <a:ext cx="0" cy="0"/>
          <a:chOff x="0" y="0"/>
          <a:chExt cx="0" cy="0"/>
        </a:xfrm>
      </p:grpSpPr>
      <p:sp>
        <p:nvSpPr>
          <p:cNvPr id="120" name="Google Shape;120;p12"/>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1" name="Google Shape;121;p12"/>
          <p:cNvGrpSpPr/>
          <p:nvPr/>
        </p:nvGrpSpPr>
        <p:grpSpPr>
          <a:xfrm>
            <a:off x="1107190" y="1588342"/>
            <a:ext cx="994351" cy="61101"/>
            <a:chOff x="4580561" y="2589004"/>
            <a:chExt cx="1064464" cy="25200"/>
          </a:xfrm>
        </p:grpSpPr>
        <p:sp>
          <p:nvSpPr>
            <p:cNvPr id="122" name="Google Shape;122;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 name="Google Shape;124;p12"/>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125" name="Google Shape;125;p12"/>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26" name="Google Shape;126;p12"/>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127" name="Google Shape;127;p1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28" name="Google Shape;128;p12">
            <a:hlinkClick r:id="rId2" action="ppaction://hlinksldjump"/>
          </p:cNvPr>
          <p:cNvSpPr/>
          <p:nvPr/>
        </p:nvSpPr>
        <p:spPr>
          <a:xfrm>
            <a:off x="11040600" y="0"/>
            <a:ext cx="1151200" cy="6056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9" name="Google Shape;129;p12">
            <a:hlinkClick r:id="rId2" action="ppaction://hlinksldjump"/>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30" name="Google Shape;130;p12">
            <a:hlinkClick r:id="rId2" action="ppaction://hlinksldjump"/>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31" name="Google Shape;131;p12">
            <a:hlinkClick r:id="rId2" action="ppaction://hlinksldjump"/>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222449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2"/>
        <p:cNvGrpSpPr/>
        <p:nvPr/>
      </p:nvGrpSpPr>
      <p:grpSpPr>
        <a:xfrm>
          <a:off x="0" y="0"/>
          <a:ext cx="0" cy="0"/>
          <a:chOff x="0" y="0"/>
          <a:chExt cx="0" cy="0"/>
        </a:xfrm>
      </p:grpSpPr>
      <p:sp>
        <p:nvSpPr>
          <p:cNvPr id="133" name="Google Shape;133;p13"/>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300"/>
              <a:buNone/>
              <a:defRPr/>
            </a:lvl1pPr>
          </a:lstStyle>
          <a:p>
            <a:endParaRPr/>
          </a:p>
        </p:txBody>
      </p:sp>
      <p:sp>
        <p:nvSpPr>
          <p:cNvPr id="134" name="Google Shape;134;p1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35" name="Google Shape;135;p13">
            <a:hlinkClick r:id="rId2" action="ppaction://hlinksldjump"/>
          </p:cNvPr>
          <p:cNvSpPr/>
          <p:nvPr/>
        </p:nvSpPr>
        <p:spPr>
          <a:xfrm>
            <a:off x="11040600" y="0"/>
            <a:ext cx="1151200" cy="605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36" name="Google Shape;136;p13">
            <a:hlinkClick r:id="rId2" action="ppaction://hlinksldjump"/>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37" name="Google Shape;137;p13">
            <a:hlinkClick r:id="rId2" action="ppaction://hlinksldjump"/>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38" name="Google Shape;138;p13">
            <a:hlinkClick r:id="rId2" action="ppaction://hlinksldjump"/>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197528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139"/>
        <p:cNvGrpSpPr/>
        <p:nvPr/>
      </p:nvGrpSpPr>
      <p:grpSpPr>
        <a:xfrm>
          <a:off x="0" y="0"/>
          <a:ext cx="0" cy="0"/>
          <a:chOff x="0" y="0"/>
          <a:chExt cx="0" cy="0"/>
        </a:xfrm>
      </p:grpSpPr>
      <p:grpSp>
        <p:nvGrpSpPr>
          <p:cNvPr id="140" name="Google Shape;140;p14"/>
          <p:cNvGrpSpPr/>
          <p:nvPr/>
        </p:nvGrpSpPr>
        <p:grpSpPr>
          <a:xfrm>
            <a:off x="1107190" y="5558840"/>
            <a:ext cx="994351" cy="61101"/>
            <a:chOff x="4580561" y="2589004"/>
            <a:chExt cx="1064464" cy="25200"/>
          </a:xfrm>
        </p:grpSpPr>
        <p:sp>
          <p:nvSpPr>
            <p:cNvPr id="141" name="Google Shape;141;p1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3" name="Google Shape;143;p14"/>
          <p:cNvSpPr txBox="1">
            <a:spLocks noGrp="1"/>
          </p:cNvSpPr>
          <p:nvPr>
            <p:ph type="title" hasCustomPrompt="1"/>
          </p:nvPr>
        </p:nvSpPr>
        <p:spPr>
          <a:xfrm>
            <a:off x="972600" y="978600"/>
            <a:ext cx="10251200" cy="165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10666">
                <a:solidFill>
                  <a:schemeClr val="lt1"/>
                </a:solidFill>
              </a:defRPr>
            </a:lvl1pPr>
            <a:lvl2pPr lvl="1">
              <a:spcBef>
                <a:spcPts val="0"/>
              </a:spcBef>
              <a:spcAft>
                <a:spcPts val="0"/>
              </a:spcAft>
              <a:buClr>
                <a:schemeClr val="lt1"/>
              </a:buClr>
              <a:buSzPts val="8000"/>
              <a:buNone/>
              <a:defRPr sz="10666">
                <a:solidFill>
                  <a:schemeClr val="lt1"/>
                </a:solidFill>
              </a:defRPr>
            </a:lvl2pPr>
            <a:lvl3pPr lvl="2">
              <a:spcBef>
                <a:spcPts val="0"/>
              </a:spcBef>
              <a:spcAft>
                <a:spcPts val="0"/>
              </a:spcAft>
              <a:buClr>
                <a:schemeClr val="lt1"/>
              </a:buClr>
              <a:buSzPts val="8000"/>
              <a:buNone/>
              <a:defRPr sz="10666">
                <a:solidFill>
                  <a:schemeClr val="lt1"/>
                </a:solidFill>
              </a:defRPr>
            </a:lvl3pPr>
            <a:lvl4pPr lvl="3">
              <a:spcBef>
                <a:spcPts val="0"/>
              </a:spcBef>
              <a:spcAft>
                <a:spcPts val="0"/>
              </a:spcAft>
              <a:buClr>
                <a:schemeClr val="lt1"/>
              </a:buClr>
              <a:buSzPts val="8000"/>
              <a:buNone/>
              <a:defRPr sz="10666">
                <a:solidFill>
                  <a:schemeClr val="lt1"/>
                </a:solidFill>
              </a:defRPr>
            </a:lvl4pPr>
            <a:lvl5pPr lvl="4">
              <a:spcBef>
                <a:spcPts val="0"/>
              </a:spcBef>
              <a:spcAft>
                <a:spcPts val="0"/>
              </a:spcAft>
              <a:buClr>
                <a:schemeClr val="lt1"/>
              </a:buClr>
              <a:buSzPts val="8000"/>
              <a:buNone/>
              <a:defRPr sz="10666">
                <a:solidFill>
                  <a:schemeClr val="lt1"/>
                </a:solidFill>
              </a:defRPr>
            </a:lvl5pPr>
            <a:lvl6pPr lvl="5">
              <a:spcBef>
                <a:spcPts val="0"/>
              </a:spcBef>
              <a:spcAft>
                <a:spcPts val="0"/>
              </a:spcAft>
              <a:buClr>
                <a:schemeClr val="lt1"/>
              </a:buClr>
              <a:buSzPts val="8000"/>
              <a:buNone/>
              <a:defRPr sz="10666">
                <a:solidFill>
                  <a:schemeClr val="lt1"/>
                </a:solidFill>
              </a:defRPr>
            </a:lvl6pPr>
            <a:lvl7pPr lvl="6">
              <a:spcBef>
                <a:spcPts val="0"/>
              </a:spcBef>
              <a:spcAft>
                <a:spcPts val="0"/>
              </a:spcAft>
              <a:buClr>
                <a:schemeClr val="lt1"/>
              </a:buClr>
              <a:buSzPts val="8000"/>
              <a:buNone/>
              <a:defRPr sz="10666">
                <a:solidFill>
                  <a:schemeClr val="lt1"/>
                </a:solidFill>
              </a:defRPr>
            </a:lvl7pPr>
            <a:lvl8pPr lvl="7">
              <a:spcBef>
                <a:spcPts val="0"/>
              </a:spcBef>
              <a:spcAft>
                <a:spcPts val="0"/>
              </a:spcAft>
              <a:buClr>
                <a:schemeClr val="lt1"/>
              </a:buClr>
              <a:buSzPts val="8000"/>
              <a:buNone/>
              <a:defRPr sz="10666">
                <a:solidFill>
                  <a:schemeClr val="lt1"/>
                </a:solidFill>
              </a:defRPr>
            </a:lvl8pPr>
            <a:lvl9pPr lvl="8">
              <a:spcBef>
                <a:spcPts val="0"/>
              </a:spcBef>
              <a:spcAft>
                <a:spcPts val="0"/>
              </a:spcAft>
              <a:buClr>
                <a:schemeClr val="lt1"/>
              </a:buClr>
              <a:buSzPts val="8000"/>
              <a:buNone/>
              <a:defRPr sz="10666">
                <a:solidFill>
                  <a:schemeClr val="lt1"/>
                </a:solidFill>
              </a:defRPr>
            </a:lvl9pPr>
          </a:lstStyle>
          <a:p>
            <a:r>
              <a:t>xx%</a:t>
            </a:r>
          </a:p>
        </p:txBody>
      </p:sp>
      <p:sp>
        <p:nvSpPr>
          <p:cNvPr id="144" name="Google Shape;144;p14"/>
          <p:cNvSpPr txBox="1">
            <a:spLocks noGrp="1"/>
          </p:cNvSpPr>
          <p:nvPr>
            <p:ph type="body" idx="1"/>
          </p:nvPr>
        </p:nvSpPr>
        <p:spPr>
          <a:xfrm>
            <a:off x="972600" y="3030517"/>
            <a:ext cx="10251200" cy="21072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Clr>
                <a:schemeClr val="lt1"/>
              </a:buClr>
              <a:buSzPts val="1300"/>
              <a:buChar char="●"/>
              <a:defRPr>
                <a:solidFill>
                  <a:schemeClr val="lt1"/>
                </a:solidFill>
              </a:defRPr>
            </a:lvl1pPr>
            <a:lvl2pPr marL="1219170" lvl="1" indent="-397923">
              <a:spcBef>
                <a:spcPts val="2133"/>
              </a:spcBef>
              <a:spcAft>
                <a:spcPts val="0"/>
              </a:spcAft>
              <a:buClr>
                <a:schemeClr val="lt1"/>
              </a:buClr>
              <a:buSzPts val="1100"/>
              <a:buChar char="○"/>
              <a:defRPr>
                <a:solidFill>
                  <a:schemeClr val="lt1"/>
                </a:solidFill>
              </a:defRPr>
            </a:lvl2pPr>
            <a:lvl3pPr marL="1828754" lvl="2" indent="-397923">
              <a:spcBef>
                <a:spcPts val="2133"/>
              </a:spcBef>
              <a:spcAft>
                <a:spcPts val="0"/>
              </a:spcAft>
              <a:buClr>
                <a:schemeClr val="lt1"/>
              </a:buClr>
              <a:buSzPts val="1100"/>
              <a:buChar char="■"/>
              <a:defRPr>
                <a:solidFill>
                  <a:schemeClr val="lt1"/>
                </a:solidFill>
              </a:defRPr>
            </a:lvl3pPr>
            <a:lvl4pPr marL="2438339" lvl="3" indent="-397923">
              <a:spcBef>
                <a:spcPts val="2133"/>
              </a:spcBef>
              <a:spcAft>
                <a:spcPts val="0"/>
              </a:spcAft>
              <a:buClr>
                <a:schemeClr val="lt1"/>
              </a:buClr>
              <a:buSzPts val="1100"/>
              <a:buChar char="●"/>
              <a:defRPr>
                <a:solidFill>
                  <a:schemeClr val="lt1"/>
                </a:solidFill>
              </a:defRPr>
            </a:lvl4pPr>
            <a:lvl5pPr marL="3047924" lvl="4" indent="-397923">
              <a:spcBef>
                <a:spcPts val="2133"/>
              </a:spcBef>
              <a:spcAft>
                <a:spcPts val="0"/>
              </a:spcAft>
              <a:buClr>
                <a:schemeClr val="lt1"/>
              </a:buClr>
              <a:buSzPts val="1100"/>
              <a:buChar char="○"/>
              <a:defRPr>
                <a:solidFill>
                  <a:schemeClr val="lt1"/>
                </a:solidFill>
              </a:defRPr>
            </a:lvl5pPr>
            <a:lvl6pPr marL="3657509" lvl="5" indent="-397923">
              <a:spcBef>
                <a:spcPts val="2133"/>
              </a:spcBef>
              <a:spcAft>
                <a:spcPts val="0"/>
              </a:spcAft>
              <a:buClr>
                <a:schemeClr val="lt1"/>
              </a:buClr>
              <a:buSzPts val="1100"/>
              <a:buChar char="■"/>
              <a:defRPr>
                <a:solidFill>
                  <a:schemeClr val="lt1"/>
                </a:solidFill>
              </a:defRPr>
            </a:lvl6pPr>
            <a:lvl7pPr marL="4267093" lvl="6" indent="-397923">
              <a:spcBef>
                <a:spcPts val="2133"/>
              </a:spcBef>
              <a:spcAft>
                <a:spcPts val="0"/>
              </a:spcAft>
              <a:buClr>
                <a:schemeClr val="lt1"/>
              </a:buClr>
              <a:buSzPts val="1100"/>
              <a:buChar char="●"/>
              <a:defRPr>
                <a:solidFill>
                  <a:schemeClr val="lt1"/>
                </a:solidFill>
              </a:defRPr>
            </a:lvl7pPr>
            <a:lvl8pPr marL="4876678" lvl="7" indent="-397923">
              <a:spcBef>
                <a:spcPts val="2133"/>
              </a:spcBef>
              <a:spcAft>
                <a:spcPts val="0"/>
              </a:spcAft>
              <a:buClr>
                <a:schemeClr val="lt1"/>
              </a:buClr>
              <a:buSzPts val="1100"/>
              <a:buChar char="○"/>
              <a:defRPr>
                <a:solidFill>
                  <a:schemeClr val="lt1"/>
                </a:solidFill>
              </a:defRPr>
            </a:lvl8pPr>
            <a:lvl9pPr marL="5486263" lvl="8" indent="-397923">
              <a:spcBef>
                <a:spcPts val="2133"/>
              </a:spcBef>
              <a:spcAft>
                <a:spcPts val="2133"/>
              </a:spcAft>
              <a:buClr>
                <a:schemeClr val="lt1"/>
              </a:buClr>
              <a:buSzPts val="1100"/>
              <a:buChar char="■"/>
              <a:defRPr>
                <a:solidFill>
                  <a:schemeClr val="lt1"/>
                </a:solidFill>
              </a:defRPr>
            </a:lvl9pPr>
          </a:lstStyle>
          <a:p>
            <a:endParaRPr/>
          </a:p>
        </p:txBody>
      </p:sp>
      <p:sp>
        <p:nvSpPr>
          <p:cNvPr id="145" name="Google Shape;145;p1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
        <p:nvSpPr>
          <p:cNvPr id="146" name="Google Shape;146;p14">
            <a:hlinkClick r:id="rId2" action="ppaction://hlinksldjump"/>
          </p:cNvPr>
          <p:cNvSpPr/>
          <p:nvPr/>
        </p:nvSpPr>
        <p:spPr>
          <a:xfrm>
            <a:off x="11040600" y="0"/>
            <a:ext cx="1151200" cy="605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47" name="Google Shape;147;p14">
            <a:hlinkClick r:id="rId2" action="ppaction://hlinksldjump"/>
          </p:cNvPr>
          <p:cNvCxnSpPr/>
          <p:nvPr/>
        </p:nvCxnSpPr>
        <p:spPr>
          <a:xfrm>
            <a:off x="11465089" y="288467"/>
            <a:ext cx="288400" cy="0"/>
          </a:xfrm>
          <a:prstGeom prst="straightConnector1">
            <a:avLst/>
          </a:prstGeom>
          <a:noFill/>
          <a:ln w="9525" cap="flat" cmpd="sng">
            <a:solidFill>
              <a:schemeClr val="lt2"/>
            </a:solidFill>
            <a:prstDash val="solid"/>
            <a:round/>
            <a:headEnd type="none" w="med" len="med"/>
            <a:tailEnd type="none" w="med" len="med"/>
          </a:ln>
        </p:spPr>
      </p:cxnSp>
      <p:cxnSp>
        <p:nvCxnSpPr>
          <p:cNvPr id="148" name="Google Shape;148;p14">
            <a:hlinkClick r:id="rId2" action="ppaction://hlinksldjump"/>
          </p:cNvPr>
          <p:cNvCxnSpPr/>
          <p:nvPr/>
        </p:nvCxnSpPr>
        <p:spPr>
          <a:xfrm>
            <a:off x="11465089" y="333517"/>
            <a:ext cx="288400" cy="0"/>
          </a:xfrm>
          <a:prstGeom prst="straightConnector1">
            <a:avLst/>
          </a:prstGeom>
          <a:noFill/>
          <a:ln w="9525" cap="flat" cmpd="sng">
            <a:solidFill>
              <a:schemeClr val="lt2"/>
            </a:solidFill>
            <a:prstDash val="solid"/>
            <a:round/>
            <a:headEnd type="none" w="med" len="med"/>
            <a:tailEnd type="none" w="med" len="med"/>
          </a:ln>
        </p:spPr>
      </p:cxnSp>
      <p:cxnSp>
        <p:nvCxnSpPr>
          <p:cNvPr id="149" name="Google Shape;149;p14">
            <a:hlinkClick r:id="rId2" action="ppaction://hlinksldjump"/>
          </p:cNvPr>
          <p:cNvCxnSpPr/>
          <p:nvPr/>
        </p:nvCxnSpPr>
        <p:spPr>
          <a:xfrm>
            <a:off x="11465089" y="378567"/>
            <a:ext cx="288400" cy="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93213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38206828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ctrTitle"/>
          </p:nvPr>
        </p:nvSpPr>
        <p:spPr>
          <a:xfrm>
            <a:off x="302972" y="85462"/>
            <a:ext cx="2758280" cy="1795200"/>
          </a:xfrm>
          <a:prstGeom prst="rect">
            <a:avLst/>
          </a:prstGeom>
        </p:spPr>
        <p:txBody>
          <a:bodyPr spcFirstLastPara="1" wrap="square" lIns="121900" tIns="121900" rIns="121900" bIns="121900" anchor="b" anchorCtr="0">
            <a:noAutofit/>
          </a:bodyPr>
          <a:lstStyle/>
          <a:p>
            <a:r>
              <a:rPr lang="en-GB" dirty="0">
                <a:solidFill>
                  <a:schemeClr val="bg1"/>
                </a:solidFill>
              </a:rPr>
              <a:t>TITLE</a:t>
            </a:r>
            <a:endParaRPr dirty="0">
              <a:solidFill>
                <a:schemeClr val="bg1"/>
              </a:solidFill>
            </a:endParaRPr>
          </a:p>
        </p:txBody>
      </p:sp>
      <p:sp>
        <p:nvSpPr>
          <p:cNvPr id="192" name="Google Shape;192;p20"/>
          <p:cNvSpPr txBox="1">
            <a:spLocks noGrp="1"/>
          </p:cNvSpPr>
          <p:nvPr>
            <p:ph type="subTitle" idx="1"/>
          </p:nvPr>
        </p:nvSpPr>
        <p:spPr>
          <a:xfrm>
            <a:off x="1001599" y="1907167"/>
            <a:ext cx="7493043" cy="4838867"/>
          </a:xfrm>
          <a:prstGeom prst="rect">
            <a:avLst/>
          </a:prstGeom>
        </p:spPr>
        <p:txBody>
          <a:bodyPr spcFirstLastPara="1" wrap="square" lIns="121900" tIns="121900" rIns="121900" bIns="121900" anchor="t" anchorCtr="0">
            <a:noAutofit/>
          </a:bodyPr>
          <a:lstStyle/>
          <a:p>
            <a:pPr marL="0" indent="0" algn="ctr"/>
            <a:r>
              <a:rPr lang="en-US" b="1" dirty="0">
                <a:solidFill>
                  <a:schemeClr val="bg1"/>
                </a:solidFill>
                <a:latin typeface="Times New Roman" panose="02020603050405020304" pitchFamily="18" charset="0"/>
                <a:cs typeface="Times New Roman" panose="02020603050405020304" pitchFamily="18" charset="0"/>
              </a:rPr>
              <a:t>DEVELOPMENT OF A WEB BASED STUDENT ACADEMIC ADVISING SYSTEM</a:t>
            </a:r>
            <a:r>
              <a:rPr lang="en-GB" dirty="0">
                <a:solidFill>
                  <a:schemeClr val="bg1"/>
                </a:solidFill>
              </a:rPr>
              <a:t>.</a:t>
            </a:r>
          </a:p>
          <a:p>
            <a:pPr marL="169329" indent="0" algn="ctr">
              <a:lnSpc>
                <a:spcPct val="150000"/>
              </a:lnSpc>
            </a:pPr>
            <a:endParaRPr lang="en-US" dirty="0">
              <a:solidFill>
                <a:schemeClr val="bg1"/>
              </a:solidFill>
              <a:latin typeface="Calibri" panose="020F0502020204030204" pitchFamily="34" charset="0"/>
              <a:cs typeface="Times New Roman" panose="02020603050405020304" pitchFamily="18" charset="0"/>
            </a:endParaRPr>
          </a:p>
          <a:p>
            <a:pPr marL="169329" indent="0" algn="ctr">
              <a:lnSpc>
                <a:spcPct val="150000"/>
              </a:lnSpc>
            </a:pPr>
            <a:r>
              <a:rPr lang="en-US" b="1" dirty="0">
                <a:solidFill>
                  <a:schemeClr val="bg1"/>
                </a:solidFill>
                <a:latin typeface="Times New Roman" panose="02020603050405020304" pitchFamily="18" charset="0"/>
                <a:cs typeface="Times New Roman" panose="02020603050405020304" pitchFamily="18" charset="0"/>
              </a:rPr>
              <a:t>AHMED MUHAMMED</a:t>
            </a:r>
            <a:endParaRPr lang="en-US" dirty="0">
              <a:solidFill>
                <a:schemeClr val="bg1"/>
              </a:solidFill>
              <a:latin typeface="Calibri" panose="020F0502020204030204" pitchFamily="34" charset="0"/>
              <a:cs typeface="Times New Roman" panose="02020603050405020304" pitchFamily="18" charset="0"/>
            </a:endParaRPr>
          </a:p>
          <a:p>
            <a:pPr marL="169329" indent="0" algn="ctr">
              <a:lnSpc>
                <a:spcPct val="150000"/>
              </a:lnSpc>
            </a:pPr>
            <a:r>
              <a:rPr lang="en-US" b="1" dirty="0">
                <a:solidFill>
                  <a:schemeClr val="bg1"/>
                </a:solidFill>
                <a:latin typeface="Times New Roman" panose="02020603050405020304" pitchFamily="18" charset="0"/>
                <a:cs typeface="Times New Roman" panose="02020603050405020304" pitchFamily="18" charset="0"/>
              </a:rPr>
              <a:t> PSC/2019/11206</a:t>
            </a:r>
            <a:endParaRPr lang="en-US" dirty="0">
              <a:solidFill>
                <a:schemeClr val="bg1"/>
              </a:solidFill>
              <a:latin typeface="Calibri" panose="020F0502020204030204" pitchFamily="34" charset="0"/>
              <a:cs typeface="Times New Roman" panose="02020603050405020304" pitchFamily="18" charset="0"/>
            </a:endParaRPr>
          </a:p>
          <a:p>
            <a:pPr marL="169329" indent="0" algn="ctr">
              <a:lnSpc>
                <a:spcPct val="150000"/>
              </a:lnSpc>
            </a:pPr>
            <a:endParaRPr lang="en-US" dirty="0">
              <a:solidFill>
                <a:schemeClr val="bg1"/>
              </a:solidFill>
              <a:latin typeface="Calibri" panose="020F0502020204030204" pitchFamily="34" charset="0"/>
              <a:cs typeface="Times New Roman" panose="02020603050405020304" pitchFamily="18" charset="0"/>
            </a:endParaRPr>
          </a:p>
          <a:p>
            <a:pPr marL="169329" indent="0" algn="ctr">
              <a:lnSpc>
                <a:spcPct val="150000"/>
              </a:lnSpc>
            </a:pPr>
            <a:endParaRPr lang="en-US" dirty="0">
              <a:solidFill>
                <a:schemeClr val="bg1"/>
              </a:solidFill>
              <a:latin typeface="Calibri" panose="020F0502020204030204" pitchFamily="34" charset="0"/>
              <a:cs typeface="Times New Roman" panose="02020603050405020304" pitchFamily="18" charset="0"/>
            </a:endParaRPr>
          </a:p>
          <a:p>
            <a:pPr marL="0" indent="0" algn="ctr">
              <a:spcBef>
                <a:spcPts val="533"/>
              </a:spcBef>
              <a:buSzPts val="1500"/>
            </a:pPr>
            <a:endParaRPr lang="en-US" b="1" dirty="0">
              <a:solidFill>
                <a:schemeClr val="bg1"/>
              </a:solidFill>
            </a:endParaRPr>
          </a:p>
          <a:p>
            <a:pPr marL="0" indent="0" algn="ctr">
              <a:spcBef>
                <a:spcPts val="533"/>
              </a:spcBef>
              <a:buSzPts val="1500"/>
            </a:pPr>
            <a:r>
              <a:rPr lang="en-US" b="1" dirty="0">
                <a:solidFill>
                  <a:schemeClr val="bg1"/>
                </a:solidFill>
                <a:latin typeface="Times New Roman" panose="02020603050405020304" pitchFamily="18" charset="0"/>
                <a:cs typeface="Times New Roman" panose="02020603050405020304" pitchFamily="18" charset="0"/>
              </a:rPr>
              <a:t>Supervised by </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Mrs. Faith O.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Echobo</a:t>
            </a:r>
            <a:endParaRPr lang="en-US" dirty="0">
              <a:solidFill>
                <a:schemeClr val="bg1"/>
              </a:solidFill>
              <a:latin typeface="Calibri" panose="020F0502020204030204" pitchFamily="34" charset="0"/>
              <a:cs typeface="Times New Roman" panose="02020603050405020304" pitchFamily="18" charset="0"/>
            </a:endParaRPr>
          </a:p>
          <a:p>
            <a:pPr marL="0" indent="0" algn="ctr">
              <a:spcBef>
                <a:spcPts val="533"/>
              </a:spcBef>
              <a:buSzPts val="1500"/>
            </a:pP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 calcmode="lin" valueType="num">
                                      <p:cBhvr additive="base">
                                        <p:cTn id="7" dur="1000"/>
                                        <p:tgtEl>
                                          <p:spTgt spid="19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1000"/>
                                        <p:tgtEl>
                                          <p:spTgt spid="192"/>
                                        </p:tgtEl>
                                      </p:cBhvr>
                                    </p:animEffect>
                                  </p:childTnLst>
                                </p:cTn>
                              </p:par>
                              <p:par>
                                <p:cTn id="13" presetID="10" presetClass="entr" presetSubtype="0" fill="hold" nodeType="withEffect">
                                  <p:stCondLst>
                                    <p:cond delay="0"/>
                                  </p:stCondLst>
                                  <p:childTnLst>
                                    <p:set>
                                      <p:cBhvr>
                                        <p:cTn id="14" dur="1" fill="hold">
                                          <p:stCondLst>
                                            <p:cond delay="0"/>
                                          </p:stCondLst>
                                        </p:cTn>
                                        <p:tgtEl>
                                          <p:spTgt spid="191"/>
                                        </p:tgtEl>
                                        <p:attrNameLst>
                                          <p:attrName>style.visibility</p:attrName>
                                        </p:attrNameLst>
                                      </p:cBhvr>
                                      <p:to>
                                        <p:strVal val="visible"/>
                                      </p:to>
                                    </p:set>
                                    <p:animEffect transition="in" filter="fade">
                                      <p:cBhvr>
                                        <p:cTn id="15"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633"/>
        <p:cNvGrpSpPr/>
        <p:nvPr/>
      </p:nvGrpSpPr>
      <p:grpSpPr>
        <a:xfrm>
          <a:off x="0" y="0"/>
          <a:ext cx="0" cy="0"/>
          <a:chOff x="0" y="0"/>
          <a:chExt cx="0" cy="0"/>
        </a:xfrm>
      </p:grpSpPr>
      <p:sp>
        <p:nvSpPr>
          <p:cNvPr id="635" name="Google Shape;635;p39"/>
          <p:cNvSpPr txBox="1">
            <a:spLocks noGrp="1"/>
          </p:cNvSpPr>
          <p:nvPr>
            <p:ph type="body" idx="4294967295"/>
          </p:nvPr>
        </p:nvSpPr>
        <p:spPr>
          <a:xfrm>
            <a:off x="972600" y="2332467"/>
            <a:ext cx="10782078" cy="1215717"/>
          </a:xfrm>
          <a:prstGeom prst="rect">
            <a:avLst/>
          </a:prstGeom>
        </p:spPr>
        <p:txBody>
          <a:bodyPr spcFirstLastPara="1" wrap="square" lIns="121900" tIns="121900" rIns="121900" bIns="121900" anchor="t" anchorCtr="0">
            <a:noAutofit/>
          </a:bodyPr>
          <a:lstStyle/>
          <a:p>
            <a:pPr marL="0" indent="0">
              <a:spcAft>
                <a:spcPts val="2133"/>
              </a:spcAft>
              <a:buNone/>
            </a:pPr>
            <a:r>
              <a:rPr lang="en-GB" sz="4800" b="1" dirty="0">
                <a:solidFill>
                  <a:srgbClr val="FFFFFF"/>
                </a:solidFill>
                <a:latin typeface="Raleway" pitchFamily="2" charset="0"/>
              </a:rPr>
              <a:t>CONCLUSION/RECOMMENDATION</a:t>
            </a:r>
            <a:endParaRPr sz="4800" b="1" dirty="0">
              <a:solidFill>
                <a:srgbClr val="FFFFFF"/>
              </a:solidFill>
              <a:latin typeface="Raleway"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972599" y="1095590"/>
            <a:ext cx="6872687" cy="713600"/>
          </a:xfrm>
          <a:prstGeom prst="rect">
            <a:avLst/>
          </a:prstGeom>
        </p:spPr>
        <p:txBody>
          <a:bodyPr spcFirstLastPara="1" wrap="square" lIns="121900" tIns="121900" rIns="121900" bIns="121900" anchor="t" anchorCtr="0">
            <a:noAutofit/>
          </a:bodyPr>
          <a:lstStyle/>
          <a:p>
            <a:r>
              <a:rPr lang="en-US" sz="2600" dirty="0"/>
              <a:t>CONCLUSION AND RECOMMENDATION</a:t>
            </a:r>
            <a:endParaRPr sz="2600" dirty="0"/>
          </a:p>
        </p:txBody>
      </p:sp>
      <p:sp>
        <p:nvSpPr>
          <p:cNvPr id="9" name="Text Placeholder 8">
            <a:extLst>
              <a:ext uri="{FF2B5EF4-FFF2-40B4-BE49-F238E27FC236}">
                <a16:creationId xmlns:a16="http://schemas.microsoft.com/office/drawing/2014/main" id="{1A8E7A77-51D2-5421-2920-1B3B5C242C73}"/>
              </a:ext>
            </a:extLst>
          </p:cNvPr>
          <p:cNvSpPr>
            <a:spLocks noGrp="1"/>
          </p:cNvSpPr>
          <p:nvPr>
            <p:ph type="body" idx="1"/>
          </p:nvPr>
        </p:nvSpPr>
        <p:spPr>
          <a:xfrm>
            <a:off x="371061" y="1645398"/>
            <a:ext cx="11582400" cy="4874671"/>
          </a:xfrm>
        </p:spPr>
        <p:txBody>
          <a:bodyPr/>
          <a:lstStyle/>
          <a:p>
            <a:pPr marL="194729" indent="0">
              <a:buNone/>
            </a:pPr>
            <a:r>
              <a:rPr lang="en-US" sz="2600" b="0" i="0" dirty="0">
                <a:solidFill>
                  <a:schemeClr val="bg2"/>
                </a:solidFill>
                <a:effectLst/>
                <a:latin typeface="Times New Roman" panose="02020603050405020304" pitchFamily="18" charset="0"/>
                <a:cs typeface="Times New Roman" panose="02020603050405020304" pitchFamily="18" charset="0"/>
              </a:rPr>
              <a:t>In conclusion, this software represents a significant step towards improving academic advising in educational institutions. Its successful implementation has the potential to enhance student engagement and overall academic success. </a:t>
            </a:r>
          </a:p>
          <a:p>
            <a:pPr marL="146050" indent="0" algn="l">
              <a:buNone/>
            </a:pPr>
            <a:endParaRPr lang="en-US" sz="2600" b="0" i="0" dirty="0">
              <a:solidFill>
                <a:schemeClr val="bg2"/>
              </a:solidFill>
              <a:effectLst/>
              <a:latin typeface="Times New Roman" panose="02020603050405020304" pitchFamily="18" charset="0"/>
              <a:cs typeface="Times New Roman" panose="02020603050405020304" pitchFamily="18" charset="0"/>
            </a:endParaRPr>
          </a:p>
          <a:p>
            <a:pPr marL="146050" indent="0" algn="l">
              <a:buNone/>
            </a:pPr>
            <a:r>
              <a:rPr lang="en-US" sz="2600" b="0" i="0" dirty="0">
                <a:solidFill>
                  <a:schemeClr val="bg2"/>
                </a:solidFill>
                <a:effectLst/>
                <a:latin typeface="Times New Roman" panose="02020603050405020304" pitchFamily="18" charset="0"/>
                <a:cs typeface="Times New Roman" panose="02020603050405020304" pitchFamily="18" charset="0"/>
              </a:rPr>
              <a:t>To further enhance the system, the researcher would recommend to keep getting feedback from users through surveys and continue making improvements. This will help address issues like scheduling problems and difficulty accessing academic records. </a:t>
            </a:r>
          </a:p>
          <a:p>
            <a:pPr marL="146050" indent="0" algn="l">
              <a:buNone/>
            </a:pPr>
            <a:r>
              <a:rPr lang="en-US" sz="2600" b="0" i="0" dirty="0">
                <a:solidFill>
                  <a:schemeClr val="bg2"/>
                </a:solidFill>
                <a:effectLst/>
                <a:latin typeface="Times New Roman" panose="02020603050405020304" pitchFamily="18" charset="0"/>
                <a:cs typeface="Times New Roman" panose="02020603050405020304" pitchFamily="18" charset="0"/>
              </a:rPr>
              <a:t>Furthermore, educational institutions should invest in staff training to fully utilize the advantages of this technology.</a:t>
            </a:r>
            <a:endParaRPr lang="en-US" sz="2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44284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46"/>
          <p:cNvSpPr txBox="1">
            <a:spLocks noGrp="1"/>
          </p:cNvSpPr>
          <p:nvPr>
            <p:ph type="ctrTitle"/>
          </p:nvPr>
        </p:nvSpPr>
        <p:spPr>
          <a:xfrm>
            <a:off x="972600" y="1763267"/>
            <a:ext cx="10250800" cy="2219600"/>
          </a:xfrm>
          <a:prstGeom prst="rect">
            <a:avLst/>
          </a:prstGeom>
        </p:spPr>
        <p:txBody>
          <a:bodyPr spcFirstLastPara="1" wrap="square" lIns="121900" tIns="121900" rIns="121900" bIns="121900" anchor="t" anchorCtr="0">
            <a:noAutofit/>
          </a:bodyPr>
          <a:lstStyle/>
          <a:p>
            <a:r>
              <a:rPr lang="en-GB" sz="6400">
                <a:solidFill>
                  <a:srgbClr val="000000"/>
                </a:solidFill>
              </a:rPr>
              <a:t>Thank you.</a:t>
            </a:r>
            <a:endParaRPr/>
          </a:p>
        </p:txBody>
      </p:sp>
    </p:spTree>
  </p:cSld>
  <p:clrMapOvr>
    <a:masterClrMapping/>
  </p:clrMapOvr>
  <p:transition spd="slow">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953115" y="1002489"/>
            <a:ext cx="5142885" cy="686995"/>
          </a:xfrm>
          <a:prstGeom prst="rect">
            <a:avLst/>
          </a:prstGeom>
        </p:spPr>
        <p:txBody>
          <a:bodyPr spcFirstLastPara="1" wrap="square" lIns="121900" tIns="121900" rIns="121900" bIns="121900" anchor="t" anchorCtr="0">
            <a:noAutofit/>
          </a:bodyPr>
          <a:lstStyle/>
          <a:p>
            <a:r>
              <a:rPr lang="en-GB" sz="2600" dirty="0"/>
              <a:t>INTRODUCTION</a:t>
            </a:r>
            <a:endParaRPr sz="2600" dirty="0"/>
          </a:p>
        </p:txBody>
      </p:sp>
      <p:sp>
        <p:nvSpPr>
          <p:cNvPr id="224" name="Google Shape;224;p24"/>
          <p:cNvSpPr txBox="1">
            <a:spLocks noGrp="1"/>
          </p:cNvSpPr>
          <p:nvPr>
            <p:ph type="body" idx="1"/>
          </p:nvPr>
        </p:nvSpPr>
        <p:spPr>
          <a:xfrm>
            <a:off x="953115" y="1689484"/>
            <a:ext cx="10865209" cy="4976359"/>
          </a:xfrm>
          <a:prstGeom prst="rect">
            <a:avLst/>
          </a:prstGeom>
        </p:spPr>
        <p:txBody>
          <a:bodyPr spcFirstLastPara="1" wrap="square" lIns="121900" tIns="121900" rIns="121900" bIns="121900" anchor="t" anchorCtr="0">
            <a:noAutofit/>
          </a:bodyPr>
          <a:lstStyle/>
          <a:p>
            <a:pPr marL="146050" indent="0" algn="l">
              <a:buNone/>
            </a:pPr>
            <a:r>
              <a:rPr lang="en-US" sz="2400" b="0" i="0" dirty="0">
                <a:solidFill>
                  <a:schemeClr val="bg2"/>
                </a:solidFill>
                <a:effectLst/>
                <a:latin typeface="Times New Roman" panose="02020603050405020304" pitchFamily="18" charset="0"/>
                <a:cs typeface="Times New Roman" panose="02020603050405020304" pitchFamily="18" charset="0"/>
              </a:rPr>
              <a:t>The education landscape is continually evolving, and effective academic advising is essential to guide students toward their academic and career goals. Traditional advising methods often face challenges such as scheduling conflicts, limited accessibility, and inefficient record-keeping. To address these issues and enhance the advising process, this project focuses on the development of a web-based student academic advising system.</a:t>
            </a:r>
            <a:endParaRPr lang="en-US" sz="2400" dirty="0">
              <a:solidFill>
                <a:schemeClr val="bg2"/>
              </a:solidFill>
              <a:latin typeface="Times New Roman" panose="02020603050405020304" pitchFamily="18" charset="0"/>
              <a:cs typeface="Times New Roman" panose="02020603050405020304" pitchFamily="18" charset="0"/>
            </a:endParaRPr>
          </a:p>
        </p:txBody>
      </p:sp>
      <p:sp>
        <p:nvSpPr>
          <p:cNvPr id="233" name="Google Shape;233;p24"/>
          <p:cNvSpPr txBox="1"/>
          <p:nvPr/>
        </p:nvSpPr>
        <p:spPr>
          <a:xfrm>
            <a:off x="9670572" y="5281029"/>
            <a:ext cx="2028000" cy="542800"/>
          </a:xfrm>
          <a:prstGeom prst="rect">
            <a:avLst/>
          </a:prstGeom>
          <a:noFill/>
          <a:ln>
            <a:noFill/>
          </a:ln>
        </p:spPr>
        <p:txBody>
          <a:bodyPr spcFirstLastPara="1" wrap="square" lIns="121900" tIns="121900" rIns="121900" bIns="121900" anchor="t" anchorCtr="0">
            <a:noAutofit/>
          </a:bodyPr>
          <a:lstStyle/>
          <a:p>
            <a:pPr defTabSz="1219170">
              <a:lnSpc>
                <a:spcPct val="115000"/>
              </a:lnSpc>
              <a:spcAft>
                <a:spcPts val="2133"/>
              </a:spcAft>
              <a:buClr>
                <a:srgbClr val="000000"/>
              </a:buClr>
            </a:pPr>
            <a:r>
              <a:rPr lang="en-GB" sz="2133" kern="0">
                <a:solidFill>
                  <a:srgbClr val="FFFFFF"/>
                </a:solidFill>
                <a:latin typeface="Lato"/>
                <a:ea typeface="Lato"/>
                <a:cs typeface="Lato"/>
                <a:sym typeface="Lato"/>
              </a:rPr>
              <a:t>Naomi Usman</a:t>
            </a:r>
            <a:endParaRPr sz="2133" kern="0">
              <a:solidFill>
                <a:srgbClr val="FFFFFF"/>
              </a:solidFill>
              <a:latin typeface="Arial"/>
              <a:cs typeface="Arial"/>
              <a:sym typeface="Arial"/>
            </a:endParaRPr>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953115" y="1002489"/>
            <a:ext cx="5142885" cy="686995"/>
          </a:xfrm>
          <a:prstGeom prst="rect">
            <a:avLst/>
          </a:prstGeom>
        </p:spPr>
        <p:txBody>
          <a:bodyPr spcFirstLastPara="1" wrap="square" lIns="121900" tIns="121900" rIns="121900" bIns="121900" anchor="t" anchorCtr="0">
            <a:noAutofit/>
          </a:bodyPr>
          <a:lstStyle/>
          <a:p>
            <a:r>
              <a:rPr lang="en-GB" sz="2600" dirty="0"/>
              <a:t>STATEMENT OF PROBLEM</a:t>
            </a:r>
            <a:endParaRPr sz="2600" dirty="0"/>
          </a:p>
        </p:txBody>
      </p:sp>
      <p:sp>
        <p:nvSpPr>
          <p:cNvPr id="224" name="Google Shape;224;p24"/>
          <p:cNvSpPr txBox="1">
            <a:spLocks noGrp="1"/>
          </p:cNvSpPr>
          <p:nvPr>
            <p:ph type="body" idx="1"/>
          </p:nvPr>
        </p:nvSpPr>
        <p:spPr>
          <a:xfrm>
            <a:off x="953115" y="1689484"/>
            <a:ext cx="10865209" cy="4976359"/>
          </a:xfrm>
          <a:prstGeom prst="rect">
            <a:avLst/>
          </a:prstGeom>
        </p:spPr>
        <p:txBody>
          <a:bodyPr spcFirstLastPara="1" wrap="square" lIns="121900" tIns="121900" rIns="121900" bIns="121900" anchor="t" anchorCtr="0">
            <a:noAutofit/>
          </a:bodyPr>
          <a:lstStyle/>
          <a:p>
            <a:pPr marL="146050" indent="0" algn="l">
              <a:buNone/>
            </a:pPr>
            <a:r>
              <a:rPr lang="en-US" sz="2000" b="0" i="0" dirty="0">
                <a:solidFill>
                  <a:schemeClr val="bg2"/>
                </a:solidFill>
                <a:effectLst/>
                <a:latin typeface="Söhne"/>
              </a:rPr>
              <a:t>The current academic advising processes in many educational institutions are outdated and face several challenges. These challenges include:</a:t>
            </a:r>
          </a:p>
          <a:p>
            <a:pPr marL="146050" indent="0" algn="l">
              <a:buNone/>
            </a:pPr>
            <a:r>
              <a:rPr lang="en-US" sz="2000" dirty="0">
                <a:solidFill>
                  <a:schemeClr val="bg2"/>
                </a:solidFill>
                <a:latin typeface="Söhne"/>
              </a:rPr>
              <a:t>- I</a:t>
            </a:r>
            <a:r>
              <a:rPr lang="en-US" sz="2000" b="0" i="0" dirty="0">
                <a:solidFill>
                  <a:schemeClr val="bg2"/>
                </a:solidFill>
                <a:effectLst/>
                <a:latin typeface="Söhne"/>
              </a:rPr>
              <a:t>nefficient appointment scheduling </a:t>
            </a:r>
          </a:p>
          <a:p>
            <a:pPr marL="146050" indent="0" algn="l">
              <a:buNone/>
            </a:pPr>
            <a:r>
              <a:rPr lang="en-US" sz="2000" dirty="0">
                <a:solidFill>
                  <a:schemeClr val="bg2"/>
                </a:solidFill>
                <a:latin typeface="Söhne"/>
              </a:rPr>
              <a:t>-D</a:t>
            </a:r>
            <a:r>
              <a:rPr lang="en-US" sz="2000" b="0" i="0" dirty="0">
                <a:solidFill>
                  <a:schemeClr val="bg2"/>
                </a:solidFill>
                <a:effectLst/>
                <a:latin typeface="Söhne"/>
              </a:rPr>
              <a:t>ifficulty in accessing academic records</a:t>
            </a:r>
          </a:p>
          <a:p>
            <a:pPr marL="146050" indent="0" algn="l">
              <a:buNone/>
            </a:pPr>
            <a:r>
              <a:rPr lang="en-US" sz="2000" dirty="0">
                <a:solidFill>
                  <a:schemeClr val="bg2"/>
                </a:solidFill>
                <a:latin typeface="Söhne"/>
              </a:rPr>
              <a:t>-L</a:t>
            </a:r>
            <a:r>
              <a:rPr lang="en-US" sz="2000" b="0" i="0" dirty="0">
                <a:solidFill>
                  <a:schemeClr val="bg2"/>
                </a:solidFill>
                <a:effectLst/>
                <a:latin typeface="Söhne"/>
              </a:rPr>
              <a:t>ack of timely communication between students and advisors. </a:t>
            </a:r>
          </a:p>
          <a:p>
            <a:pPr marL="146050" indent="0" algn="l">
              <a:buNone/>
            </a:pPr>
            <a:endParaRPr lang="en-US" sz="2000" dirty="0">
              <a:solidFill>
                <a:schemeClr val="bg2"/>
              </a:solidFill>
              <a:latin typeface="Söhne"/>
            </a:endParaRPr>
          </a:p>
          <a:p>
            <a:pPr marL="146050" indent="0" algn="l">
              <a:buNone/>
            </a:pPr>
            <a:r>
              <a:rPr lang="en-US" sz="2000" b="0" i="0" dirty="0">
                <a:solidFill>
                  <a:schemeClr val="bg2"/>
                </a:solidFill>
                <a:effectLst/>
                <a:latin typeface="Söhne"/>
              </a:rPr>
              <a:t>This leads to suboptimal student outcomes, including lower retention rates and difficulties in meeting academic goals.</a:t>
            </a:r>
            <a:endParaRPr lang="en-US" sz="2000" dirty="0">
              <a:solidFill>
                <a:schemeClr val="bg2"/>
              </a:solidFill>
            </a:endParaRPr>
          </a:p>
        </p:txBody>
      </p:sp>
      <p:sp>
        <p:nvSpPr>
          <p:cNvPr id="233" name="Google Shape;233;p24"/>
          <p:cNvSpPr txBox="1"/>
          <p:nvPr/>
        </p:nvSpPr>
        <p:spPr>
          <a:xfrm>
            <a:off x="9670572" y="5281029"/>
            <a:ext cx="2028000" cy="542800"/>
          </a:xfrm>
          <a:prstGeom prst="rect">
            <a:avLst/>
          </a:prstGeom>
          <a:noFill/>
          <a:ln>
            <a:noFill/>
          </a:ln>
        </p:spPr>
        <p:txBody>
          <a:bodyPr spcFirstLastPara="1" wrap="square" lIns="121900" tIns="121900" rIns="121900" bIns="121900" anchor="t" anchorCtr="0">
            <a:noAutofit/>
          </a:bodyPr>
          <a:lstStyle/>
          <a:p>
            <a:pPr defTabSz="1219170">
              <a:lnSpc>
                <a:spcPct val="115000"/>
              </a:lnSpc>
              <a:spcAft>
                <a:spcPts val="2133"/>
              </a:spcAft>
              <a:buClr>
                <a:srgbClr val="000000"/>
              </a:buClr>
            </a:pPr>
            <a:r>
              <a:rPr lang="en-GB" sz="2133" kern="0">
                <a:solidFill>
                  <a:srgbClr val="FFFFFF"/>
                </a:solidFill>
                <a:latin typeface="Lato"/>
                <a:ea typeface="Lato"/>
                <a:cs typeface="Lato"/>
                <a:sym typeface="Lato"/>
              </a:rPr>
              <a:t>Naomi Usman</a:t>
            </a:r>
            <a:endParaRPr sz="2133" kern="0">
              <a:solidFill>
                <a:srgbClr val="FFFFFF"/>
              </a:solidFill>
              <a:latin typeface="Arial"/>
              <a:cs typeface="Arial"/>
              <a:sym typeface="Arial"/>
            </a:endParaRPr>
          </a:p>
        </p:txBody>
      </p:sp>
    </p:spTree>
    <p:extLst>
      <p:ext uri="{BB962C8B-B14F-4D97-AF65-F5344CB8AC3E}">
        <p14:creationId xmlns:p14="http://schemas.microsoft.com/office/powerpoint/2010/main" val="1445489196"/>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953115" y="1002489"/>
            <a:ext cx="4271151" cy="686995"/>
          </a:xfrm>
          <a:prstGeom prst="rect">
            <a:avLst/>
          </a:prstGeom>
        </p:spPr>
        <p:txBody>
          <a:bodyPr spcFirstLastPara="1" wrap="square" lIns="121900" tIns="121900" rIns="121900" bIns="121900" anchor="t" anchorCtr="0">
            <a:noAutofit/>
          </a:bodyPr>
          <a:lstStyle/>
          <a:p>
            <a:r>
              <a:rPr lang="en-GB" sz="2600" dirty="0"/>
              <a:t>AIMS AND OBJECTIVES</a:t>
            </a:r>
            <a:endParaRPr sz="2600" dirty="0"/>
          </a:p>
        </p:txBody>
      </p:sp>
      <p:sp>
        <p:nvSpPr>
          <p:cNvPr id="224" name="Google Shape;224;p24"/>
          <p:cNvSpPr txBox="1">
            <a:spLocks noGrp="1"/>
          </p:cNvSpPr>
          <p:nvPr>
            <p:ph type="body" idx="1"/>
          </p:nvPr>
        </p:nvSpPr>
        <p:spPr>
          <a:xfrm>
            <a:off x="953115" y="1689484"/>
            <a:ext cx="10865209" cy="4976359"/>
          </a:xfrm>
          <a:prstGeom prst="rect">
            <a:avLst/>
          </a:prstGeom>
        </p:spPr>
        <p:txBody>
          <a:bodyPr spcFirstLastPara="1" wrap="square" lIns="121900" tIns="121900" rIns="121900" bIns="121900" anchor="t" anchorCtr="0">
            <a:noAutofit/>
          </a:bodyPr>
          <a:lstStyle/>
          <a:p>
            <a:pPr algn="l"/>
            <a:r>
              <a:rPr lang="en-US" sz="2000" b="1" i="0" dirty="0">
                <a:solidFill>
                  <a:schemeClr val="bg2"/>
                </a:solidFill>
                <a:effectLst/>
                <a:latin typeface="Söhne"/>
              </a:rPr>
              <a:t>Aims:</a:t>
            </a:r>
            <a:endParaRPr lang="en-US" sz="2000" b="0" i="0" dirty="0">
              <a:solidFill>
                <a:schemeClr val="bg2"/>
              </a:solidFill>
              <a:effectLst/>
              <a:latin typeface="Söhne"/>
            </a:endParaRPr>
          </a:p>
          <a:p>
            <a:pPr algn="l">
              <a:buFont typeface="Arial" panose="020B0604020202020204" pitchFamily="34" charset="0"/>
              <a:buChar char="•"/>
            </a:pPr>
            <a:r>
              <a:rPr lang="en-US" sz="2000" b="0" i="0" dirty="0">
                <a:solidFill>
                  <a:schemeClr val="bg2"/>
                </a:solidFill>
                <a:effectLst/>
                <a:latin typeface="Söhne"/>
              </a:rPr>
              <a:t>To develop a web-based academic advising system.</a:t>
            </a:r>
          </a:p>
          <a:p>
            <a:pPr marL="194729" indent="0" algn="l">
              <a:buNone/>
            </a:pPr>
            <a:endParaRPr lang="en-US" sz="2000" b="0" i="0" dirty="0">
              <a:solidFill>
                <a:schemeClr val="bg2"/>
              </a:solidFill>
              <a:effectLst/>
              <a:latin typeface="Söhne"/>
            </a:endParaRPr>
          </a:p>
          <a:p>
            <a:pPr algn="l"/>
            <a:r>
              <a:rPr lang="en-US" sz="2000" b="1" i="0" dirty="0">
                <a:solidFill>
                  <a:schemeClr val="bg2"/>
                </a:solidFill>
                <a:effectLst/>
                <a:latin typeface="Söhne"/>
              </a:rPr>
              <a:t>Objectives:</a:t>
            </a:r>
          </a:p>
          <a:p>
            <a:pPr algn="l">
              <a:buFont typeface="Arial" panose="020B0604020202020204" pitchFamily="34" charset="0"/>
              <a:buChar char="•"/>
            </a:pPr>
            <a:r>
              <a:rPr lang="en-US" sz="2000" b="0" i="0" dirty="0">
                <a:solidFill>
                  <a:schemeClr val="bg2"/>
                </a:solidFill>
                <a:effectLst/>
                <a:latin typeface="Söhne"/>
              </a:rPr>
              <a:t>Investigate and assess the current student advising system.</a:t>
            </a:r>
          </a:p>
          <a:p>
            <a:pPr algn="l">
              <a:buFont typeface="Arial" panose="020B0604020202020204" pitchFamily="34" charset="0"/>
              <a:buChar char="•"/>
            </a:pPr>
            <a:r>
              <a:rPr lang="en-US" sz="2000" b="0" i="0" dirty="0">
                <a:solidFill>
                  <a:schemeClr val="bg2"/>
                </a:solidFill>
                <a:effectLst/>
                <a:latin typeface="Söhne"/>
              </a:rPr>
              <a:t>Create a user-friendly application utilizing PHP and MySQL.</a:t>
            </a:r>
          </a:p>
          <a:p>
            <a:pPr algn="l">
              <a:buFont typeface="Arial" panose="020B0604020202020204" pitchFamily="34" charset="0"/>
              <a:buChar char="•"/>
            </a:pPr>
            <a:r>
              <a:rPr lang="en-US" sz="2000" b="0" i="0" dirty="0">
                <a:solidFill>
                  <a:schemeClr val="bg2"/>
                </a:solidFill>
                <a:effectLst/>
                <a:latin typeface="Söhne"/>
              </a:rPr>
              <a:t>Evaluate and enhance the performance of the application.</a:t>
            </a:r>
          </a:p>
        </p:txBody>
      </p:sp>
      <p:sp>
        <p:nvSpPr>
          <p:cNvPr id="233" name="Google Shape;233;p24"/>
          <p:cNvSpPr txBox="1"/>
          <p:nvPr/>
        </p:nvSpPr>
        <p:spPr>
          <a:xfrm>
            <a:off x="9670572" y="5281029"/>
            <a:ext cx="2028000" cy="542800"/>
          </a:xfrm>
          <a:prstGeom prst="rect">
            <a:avLst/>
          </a:prstGeom>
          <a:noFill/>
          <a:ln>
            <a:noFill/>
          </a:ln>
        </p:spPr>
        <p:txBody>
          <a:bodyPr spcFirstLastPara="1" wrap="square" lIns="121900" tIns="121900" rIns="121900" bIns="121900" anchor="t" anchorCtr="0">
            <a:noAutofit/>
          </a:bodyPr>
          <a:lstStyle/>
          <a:p>
            <a:pPr defTabSz="1219170">
              <a:lnSpc>
                <a:spcPct val="115000"/>
              </a:lnSpc>
              <a:spcAft>
                <a:spcPts val="2133"/>
              </a:spcAft>
              <a:buClr>
                <a:srgbClr val="000000"/>
              </a:buClr>
            </a:pPr>
            <a:r>
              <a:rPr lang="en-GB" sz="2133" kern="0">
                <a:solidFill>
                  <a:srgbClr val="FFFFFF"/>
                </a:solidFill>
                <a:latin typeface="Lato"/>
                <a:ea typeface="Lato"/>
                <a:cs typeface="Lato"/>
                <a:sym typeface="Lato"/>
              </a:rPr>
              <a:t>Naomi Usman</a:t>
            </a:r>
            <a:endParaRPr sz="2133" kern="0">
              <a:solidFill>
                <a:srgbClr val="FFFFFF"/>
              </a:solidFill>
              <a:latin typeface="Arial"/>
              <a:cs typeface="Arial"/>
              <a:sym typeface="Arial"/>
            </a:endParaRPr>
          </a:p>
        </p:txBody>
      </p:sp>
    </p:spTree>
    <p:extLst>
      <p:ext uri="{BB962C8B-B14F-4D97-AF65-F5344CB8AC3E}">
        <p14:creationId xmlns:p14="http://schemas.microsoft.com/office/powerpoint/2010/main" val="1469316804"/>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953115" y="1002489"/>
            <a:ext cx="4271151" cy="686995"/>
          </a:xfrm>
          <a:prstGeom prst="rect">
            <a:avLst/>
          </a:prstGeom>
        </p:spPr>
        <p:txBody>
          <a:bodyPr spcFirstLastPara="1" wrap="square" lIns="121900" tIns="121900" rIns="121900" bIns="121900" anchor="t" anchorCtr="0">
            <a:noAutofit/>
          </a:bodyPr>
          <a:lstStyle/>
          <a:p>
            <a:r>
              <a:rPr lang="en-GB" sz="2600" dirty="0"/>
              <a:t>SIGNIFICANCE OF STUDY</a:t>
            </a:r>
            <a:endParaRPr sz="2600" dirty="0"/>
          </a:p>
        </p:txBody>
      </p:sp>
      <p:sp>
        <p:nvSpPr>
          <p:cNvPr id="224" name="Google Shape;224;p24"/>
          <p:cNvSpPr txBox="1">
            <a:spLocks noGrp="1"/>
          </p:cNvSpPr>
          <p:nvPr>
            <p:ph type="body" idx="1"/>
          </p:nvPr>
        </p:nvSpPr>
        <p:spPr>
          <a:xfrm>
            <a:off x="953115" y="1689484"/>
            <a:ext cx="10865209" cy="4976359"/>
          </a:xfrm>
          <a:prstGeom prst="rect">
            <a:avLst/>
          </a:prstGeom>
        </p:spPr>
        <p:txBody>
          <a:bodyPr spcFirstLastPara="1" wrap="square" lIns="121900" tIns="121900" rIns="121900" bIns="121900" anchor="t" anchorCtr="0">
            <a:noAutofit/>
          </a:bodyPr>
          <a:lstStyle/>
          <a:p>
            <a:pPr marL="194729" indent="0" algn="l">
              <a:buNone/>
            </a:pPr>
            <a:r>
              <a:rPr lang="en-US" sz="2400" b="0" i="0" dirty="0">
                <a:solidFill>
                  <a:schemeClr val="bg2"/>
                </a:solidFill>
                <a:effectLst/>
                <a:latin typeface="Times New Roman" panose="02020603050405020304" pitchFamily="18" charset="0"/>
                <a:cs typeface="Times New Roman" panose="02020603050405020304" pitchFamily="18" charset="0"/>
              </a:rPr>
              <a:t>This project holds significant importance in the educational sector. It aims to modernize and optimize academic advising, which is a critical component of student success. By improving accessibility and efficiency, it can contribute to higher retention rates, better academic outcomes, and a more positive student experience.</a:t>
            </a:r>
            <a:endParaRPr lang="en-US" sz="1800" b="0" i="0" dirty="0">
              <a:solidFill>
                <a:schemeClr val="bg2"/>
              </a:solidFill>
              <a:effectLst/>
              <a:latin typeface="Times New Roman" panose="02020603050405020304" pitchFamily="18" charset="0"/>
              <a:cs typeface="Times New Roman" panose="02020603050405020304" pitchFamily="18" charset="0"/>
            </a:endParaRPr>
          </a:p>
        </p:txBody>
      </p:sp>
      <p:sp>
        <p:nvSpPr>
          <p:cNvPr id="233" name="Google Shape;233;p24"/>
          <p:cNvSpPr txBox="1"/>
          <p:nvPr/>
        </p:nvSpPr>
        <p:spPr>
          <a:xfrm>
            <a:off x="9670572" y="5281029"/>
            <a:ext cx="2028000" cy="542800"/>
          </a:xfrm>
          <a:prstGeom prst="rect">
            <a:avLst/>
          </a:prstGeom>
          <a:noFill/>
          <a:ln>
            <a:noFill/>
          </a:ln>
        </p:spPr>
        <p:txBody>
          <a:bodyPr spcFirstLastPara="1" wrap="square" lIns="121900" tIns="121900" rIns="121900" bIns="121900" anchor="t" anchorCtr="0">
            <a:noAutofit/>
          </a:bodyPr>
          <a:lstStyle/>
          <a:p>
            <a:pPr defTabSz="1219170">
              <a:lnSpc>
                <a:spcPct val="115000"/>
              </a:lnSpc>
              <a:spcAft>
                <a:spcPts val="2133"/>
              </a:spcAft>
              <a:buClr>
                <a:srgbClr val="000000"/>
              </a:buClr>
            </a:pPr>
            <a:r>
              <a:rPr lang="en-GB" sz="2133" kern="0">
                <a:solidFill>
                  <a:srgbClr val="FFFFFF"/>
                </a:solidFill>
                <a:latin typeface="Lato"/>
                <a:ea typeface="Lato"/>
                <a:cs typeface="Lato"/>
                <a:sym typeface="Lato"/>
              </a:rPr>
              <a:t>Naomi Usman</a:t>
            </a:r>
            <a:endParaRPr sz="2133" kern="0">
              <a:solidFill>
                <a:srgbClr val="FFFFFF"/>
              </a:solidFill>
              <a:latin typeface="Arial"/>
              <a:cs typeface="Arial"/>
              <a:sym typeface="Arial"/>
            </a:endParaRPr>
          </a:p>
        </p:txBody>
      </p:sp>
    </p:spTree>
    <p:extLst>
      <p:ext uri="{BB962C8B-B14F-4D97-AF65-F5344CB8AC3E}">
        <p14:creationId xmlns:p14="http://schemas.microsoft.com/office/powerpoint/2010/main" val="355888907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953115" y="1002489"/>
            <a:ext cx="4271151" cy="686995"/>
          </a:xfrm>
          <a:prstGeom prst="rect">
            <a:avLst/>
          </a:prstGeom>
        </p:spPr>
        <p:txBody>
          <a:bodyPr spcFirstLastPara="1" wrap="square" lIns="121900" tIns="121900" rIns="121900" bIns="121900" anchor="t" anchorCtr="0">
            <a:noAutofit/>
          </a:bodyPr>
          <a:lstStyle/>
          <a:p>
            <a:r>
              <a:rPr lang="en-GB" sz="2600" dirty="0"/>
              <a:t>SCOPE OF STUDY</a:t>
            </a:r>
            <a:endParaRPr sz="2600" dirty="0"/>
          </a:p>
        </p:txBody>
      </p:sp>
      <p:sp>
        <p:nvSpPr>
          <p:cNvPr id="224" name="Google Shape;224;p24"/>
          <p:cNvSpPr txBox="1">
            <a:spLocks noGrp="1"/>
          </p:cNvSpPr>
          <p:nvPr>
            <p:ph type="body" idx="1"/>
          </p:nvPr>
        </p:nvSpPr>
        <p:spPr>
          <a:xfrm>
            <a:off x="953115" y="1689484"/>
            <a:ext cx="10865209" cy="3591545"/>
          </a:xfrm>
          <a:prstGeom prst="rect">
            <a:avLst/>
          </a:prstGeom>
        </p:spPr>
        <p:txBody>
          <a:bodyPr spcFirstLastPara="1" wrap="square" lIns="121900" tIns="121900" rIns="121900" bIns="121900" anchor="t" anchorCtr="0">
            <a:noAutofit/>
          </a:bodyPr>
          <a:lstStyle/>
          <a:p>
            <a:pPr marL="194729" indent="0" algn="l">
              <a:buNone/>
            </a:pPr>
            <a:r>
              <a:rPr lang="en-US" sz="2400" b="0" i="0" dirty="0">
                <a:solidFill>
                  <a:schemeClr val="bg2"/>
                </a:solidFill>
                <a:effectLst/>
                <a:latin typeface="Times New Roman" panose="02020603050405020304" pitchFamily="18" charset="0"/>
                <a:cs typeface="Times New Roman" panose="02020603050405020304" pitchFamily="18" charset="0"/>
              </a:rPr>
              <a:t>This project focuses on creating a web-based advising system, connecting it with current systems, and conducting initial testing. It doesn't tackle broader issues like curriculum planning or career counseling, which are typically part of comprehensive advising services. Success depends on the cooperation of academic institutions and the availability of required resources.</a:t>
            </a:r>
          </a:p>
        </p:txBody>
      </p:sp>
      <p:sp>
        <p:nvSpPr>
          <p:cNvPr id="233" name="Google Shape;233;p24"/>
          <p:cNvSpPr txBox="1"/>
          <p:nvPr/>
        </p:nvSpPr>
        <p:spPr>
          <a:xfrm>
            <a:off x="9670572" y="5281029"/>
            <a:ext cx="2028000" cy="542800"/>
          </a:xfrm>
          <a:prstGeom prst="rect">
            <a:avLst/>
          </a:prstGeom>
          <a:noFill/>
          <a:ln>
            <a:noFill/>
          </a:ln>
        </p:spPr>
        <p:txBody>
          <a:bodyPr spcFirstLastPara="1" wrap="square" lIns="121900" tIns="121900" rIns="121900" bIns="121900" anchor="t" anchorCtr="0">
            <a:noAutofit/>
          </a:bodyPr>
          <a:lstStyle/>
          <a:p>
            <a:pPr defTabSz="1219170">
              <a:lnSpc>
                <a:spcPct val="115000"/>
              </a:lnSpc>
              <a:spcAft>
                <a:spcPts val="2133"/>
              </a:spcAft>
              <a:buClr>
                <a:srgbClr val="000000"/>
              </a:buClr>
            </a:pPr>
            <a:r>
              <a:rPr lang="en-GB" sz="2133" kern="0">
                <a:solidFill>
                  <a:srgbClr val="FFFFFF"/>
                </a:solidFill>
                <a:latin typeface="Lato"/>
                <a:ea typeface="Lato"/>
                <a:cs typeface="Lato"/>
                <a:sym typeface="Lato"/>
              </a:rPr>
              <a:t>Naomi Usman</a:t>
            </a:r>
            <a:endParaRPr sz="2133" kern="0">
              <a:solidFill>
                <a:srgbClr val="FFFFFF"/>
              </a:solidFill>
              <a:latin typeface="Arial"/>
              <a:cs typeface="Arial"/>
              <a:sym typeface="Arial"/>
            </a:endParaRPr>
          </a:p>
        </p:txBody>
      </p:sp>
    </p:spTree>
    <p:extLst>
      <p:ext uri="{BB962C8B-B14F-4D97-AF65-F5344CB8AC3E}">
        <p14:creationId xmlns:p14="http://schemas.microsoft.com/office/powerpoint/2010/main" val="2018856280"/>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972600" y="1095590"/>
            <a:ext cx="3777200" cy="713600"/>
          </a:xfrm>
          <a:prstGeom prst="rect">
            <a:avLst/>
          </a:prstGeom>
        </p:spPr>
        <p:txBody>
          <a:bodyPr spcFirstLastPara="1" wrap="square" lIns="121900" tIns="121900" rIns="121900" bIns="121900" anchor="t" anchorCtr="0">
            <a:noAutofit/>
          </a:bodyPr>
          <a:lstStyle/>
          <a:p>
            <a:r>
              <a:rPr lang="en-US" sz="2600" dirty="0"/>
              <a:t>LITERATURE REVIEW</a:t>
            </a:r>
            <a:endParaRPr sz="2600" dirty="0"/>
          </a:p>
        </p:txBody>
      </p:sp>
      <p:sp>
        <p:nvSpPr>
          <p:cNvPr id="9" name="Text Placeholder 8">
            <a:extLst>
              <a:ext uri="{FF2B5EF4-FFF2-40B4-BE49-F238E27FC236}">
                <a16:creationId xmlns:a16="http://schemas.microsoft.com/office/drawing/2014/main" id="{1A8E7A77-51D2-5421-2920-1B3B5C242C73}"/>
              </a:ext>
            </a:extLst>
          </p:cNvPr>
          <p:cNvSpPr>
            <a:spLocks noGrp="1"/>
          </p:cNvSpPr>
          <p:nvPr>
            <p:ph type="body" idx="1"/>
          </p:nvPr>
        </p:nvSpPr>
        <p:spPr>
          <a:xfrm>
            <a:off x="-1" y="1473122"/>
            <a:ext cx="12298017" cy="4874671"/>
          </a:xfrm>
        </p:spPr>
        <p:txBody>
          <a:bodyPr/>
          <a:lstStyle/>
          <a:p>
            <a:pPr marL="194729" indent="0">
              <a:buNone/>
            </a:pPr>
            <a:r>
              <a:rPr lang="en-US" sz="1800" dirty="0">
                <a:solidFill>
                  <a:schemeClr val="bg2"/>
                </a:solidFill>
                <a:effectLst/>
                <a:latin typeface="Times New Roman" panose="02020603050405020304" pitchFamily="18" charset="0"/>
                <a:ea typeface="Calibri" panose="020F0502020204030204" pitchFamily="34" charset="0"/>
              </a:rPr>
              <a:t>Web-based student academic advising systems have emerged as potential solutions to address these challenges. Researchers have explored the benefits of such systems in enhancing the student advising experience. </a:t>
            </a:r>
          </a:p>
          <a:p>
            <a:pPr marL="194729" indent="0">
              <a:buNone/>
            </a:pPr>
            <a:endParaRPr lang="en-US" sz="1800" dirty="0">
              <a:solidFill>
                <a:schemeClr val="bg2"/>
              </a:solidFill>
              <a:effectLst/>
              <a:latin typeface="Times New Roman" panose="02020603050405020304" pitchFamily="18" charset="0"/>
              <a:ea typeface="Calibri" panose="020F0502020204030204" pitchFamily="34" charset="0"/>
            </a:endParaRPr>
          </a:p>
          <a:p>
            <a:pPr marL="194729" indent="0">
              <a:buNone/>
            </a:pPr>
            <a:r>
              <a:rPr lang="en-US" sz="1800" dirty="0">
                <a:solidFill>
                  <a:schemeClr val="bg2"/>
                </a:solidFill>
                <a:effectLst/>
                <a:latin typeface="Times New Roman" panose="02020603050405020304" pitchFamily="18" charset="0"/>
                <a:ea typeface="Calibri" panose="020F0502020204030204" pitchFamily="34" charset="0"/>
              </a:rPr>
              <a:t> Xu and Martin (2018) found that web-based advising systems provide students with convenient access to advising resources, streamline appointment scheduling, and facilitate effective communication between students and advisors. These features contribute to improved student satisfaction and engagement.</a:t>
            </a:r>
          </a:p>
          <a:p>
            <a:pPr marL="194729" indent="0">
              <a:buNone/>
            </a:pPr>
            <a:endParaRPr lang="en-US" sz="1800" dirty="0">
              <a:solidFill>
                <a:schemeClr val="bg2"/>
              </a:solidFill>
              <a:latin typeface="Times New Roman" panose="02020603050405020304" pitchFamily="18" charset="0"/>
              <a:cs typeface="Times New Roman" panose="02020603050405020304" pitchFamily="18" charset="0"/>
            </a:endParaRPr>
          </a:p>
          <a:p>
            <a:pPr marL="194729" indent="0">
              <a:buNone/>
            </a:pPr>
            <a:r>
              <a:rPr lang="en-US" sz="1800" dirty="0">
                <a:solidFill>
                  <a:schemeClr val="bg2"/>
                </a:solidFill>
                <a:effectLst/>
                <a:latin typeface="Times New Roman" panose="02020603050405020304" pitchFamily="18" charset="0"/>
                <a:ea typeface="Calibri" panose="020F0502020204030204" pitchFamily="34" charset="0"/>
              </a:rPr>
              <a:t>Ali &amp; </a:t>
            </a:r>
            <a:r>
              <a:rPr lang="en-US" sz="1800" dirty="0" err="1">
                <a:solidFill>
                  <a:schemeClr val="bg2"/>
                </a:solidFill>
                <a:effectLst/>
                <a:latin typeface="Times New Roman" panose="02020603050405020304" pitchFamily="18" charset="0"/>
                <a:ea typeface="Calibri" panose="020F0502020204030204" pitchFamily="34" charset="0"/>
              </a:rPr>
              <a:t>Hawi</a:t>
            </a:r>
            <a:r>
              <a:rPr lang="en-US" sz="1800" dirty="0">
                <a:solidFill>
                  <a:schemeClr val="bg2"/>
                </a:solidFill>
                <a:effectLst/>
                <a:latin typeface="Times New Roman" panose="02020603050405020304" pitchFamily="18" charset="0"/>
                <a:ea typeface="Calibri" panose="020F0502020204030204" pitchFamily="34" charset="0"/>
              </a:rPr>
              <a:t> </a:t>
            </a:r>
            <a:r>
              <a:rPr lang="en-US" sz="1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(2020) presented t</a:t>
            </a:r>
            <a:r>
              <a:rPr lang="en-US" sz="1800" dirty="0">
                <a:solidFill>
                  <a:schemeClr val="bg2"/>
                </a:solidFill>
                <a:effectLst/>
                <a:latin typeface="Times New Roman" panose="02020603050405020304" pitchFamily="18" charset="0"/>
                <a:ea typeface="Calibri" panose="020F0502020204030204" pitchFamily="34" charset="0"/>
              </a:rPr>
              <a:t>he integration of data analytics techniques in these systems enables institutions to analyze student data, identify patterns, and provide targeted interventions and support.</a:t>
            </a:r>
          </a:p>
          <a:p>
            <a:pPr marL="194729" indent="0">
              <a:buNone/>
            </a:pPr>
            <a:endParaRPr lang="en-US" sz="1800" dirty="0">
              <a:solidFill>
                <a:schemeClr val="bg2"/>
              </a:solidFill>
              <a:latin typeface="Times New Roman" panose="02020603050405020304" pitchFamily="18" charset="0"/>
              <a:cs typeface="Times New Roman" panose="02020603050405020304" pitchFamily="18" charset="0"/>
            </a:endParaRPr>
          </a:p>
          <a:p>
            <a:pPr marL="194729" indent="0">
              <a:buNone/>
            </a:pPr>
            <a:r>
              <a:rPr lang="en-US" sz="1800" dirty="0">
                <a:solidFill>
                  <a:schemeClr val="bg2"/>
                </a:solidFill>
                <a:effectLst/>
                <a:latin typeface="Times New Roman" panose="02020603050405020304" pitchFamily="18" charset="0"/>
                <a:ea typeface="Calibri" panose="020F0502020204030204" pitchFamily="34" charset="0"/>
              </a:rPr>
              <a:t>Smith &amp; McNair (2019) research has emphasized the importance of user-centric design in web-based advising systems. Studies have highlighted the significance of intuitive user interfaces, ease of navigation, and user-friendly features to ensure a positive user experience.</a:t>
            </a:r>
          </a:p>
          <a:p>
            <a:pPr marL="194729" indent="0">
              <a:buNone/>
            </a:pPr>
            <a:endParaRPr lang="en-US" sz="1800" dirty="0">
              <a:solidFill>
                <a:schemeClr val="bg2"/>
              </a:solidFill>
              <a:effectLst/>
              <a:latin typeface="Times New Roman" panose="02020603050405020304" pitchFamily="18" charset="0"/>
              <a:ea typeface="Calibri" panose="020F0502020204030204" pitchFamily="34" charset="0"/>
            </a:endParaRPr>
          </a:p>
          <a:p>
            <a:pPr marL="194729" indent="0">
              <a:buNone/>
            </a:pPr>
            <a:r>
              <a:rPr lang="en-US" sz="1800" dirty="0">
                <a:solidFill>
                  <a:schemeClr val="bg2"/>
                </a:solidFill>
                <a:effectLst/>
                <a:latin typeface="Times New Roman" panose="02020603050405020304" pitchFamily="18" charset="0"/>
                <a:ea typeface="Calibri" panose="020F0502020204030204" pitchFamily="34" charset="0"/>
              </a:rPr>
              <a:t>In conclusion, the literature review highlights the importance of academic advising in supporting student success and retention. Web-based student academic advising systems have emerged as a promising approach to overcome limitations of traditional advising methods.</a:t>
            </a:r>
            <a:endParaRPr lang="en-US" sz="18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972600" y="1095590"/>
            <a:ext cx="3777200" cy="713600"/>
          </a:xfrm>
          <a:prstGeom prst="rect">
            <a:avLst/>
          </a:prstGeom>
        </p:spPr>
        <p:txBody>
          <a:bodyPr spcFirstLastPara="1" wrap="square" lIns="121900" tIns="121900" rIns="121900" bIns="121900" anchor="t" anchorCtr="0">
            <a:noAutofit/>
          </a:bodyPr>
          <a:lstStyle/>
          <a:p>
            <a:r>
              <a:rPr lang="en-US" sz="2600" dirty="0"/>
              <a:t>METHODOLOGY</a:t>
            </a:r>
            <a:endParaRPr sz="2600" dirty="0"/>
          </a:p>
        </p:txBody>
      </p:sp>
      <p:sp>
        <p:nvSpPr>
          <p:cNvPr id="9" name="Text Placeholder 8">
            <a:extLst>
              <a:ext uri="{FF2B5EF4-FFF2-40B4-BE49-F238E27FC236}">
                <a16:creationId xmlns:a16="http://schemas.microsoft.com/office/drawing/2014/main" id="{1A8E7A77-51D2-5421-2920-1B3B5C242C73}"/>
              </a:ext>
            </a:extLst>
          </p:cNvPr>
          <p:cNvSpPr>
            <a:spLocks noGrp="1"/>
          </p:cNvSpPr>
          <p:nvPr>
            <p:ph type="body" idx="1"/>
          </p:nvPr>
        </p:nvSpPr>
        <p:spPr>
          <a:xfrm>
            <a:off x="371061" y="1658650"/>
            <a:ext cx="11582400" cy="4874671"/>
          </a:xfrm>
        </p:spPr>
        <p:txBody>
          <a:bodyPr/>
          <a:lstStyle/>
          <a:p>
            <a:pPr marL="194729" indent="0">
              <a:buNone/>
            </a:pPr>
            <a:r>
              <a:rPr lang="en-US" sz="2000" dirty="0">
                <a:solidFill>
                  <a:schemeClr val="bg2"/>
                </a:solidFill>
                <a:latin typeface="Times New Roman" panose="02020603050405020304" pitchFamily="18" charset="0"/>
                <a:cs typeface="Times New Roman" panose="02020603050405020304" pitchFamily="18" charset="0"/>
              </a:rPr>
              <a:t>In order to design this software, several software tools were involve. These include:</a:t>
            </a:r>
          </a:p>
          <a:p>
            <a:pPr marL="194729" indent="0">
              <a:buNone/>
            </a:pPr>
            <a:r>
              <a:rPr lang="en-US" sz="2000" dirty="0">
                <a:solidFill>
                  <a:schemeClr val="bg2"/>
                </a:solidFill>
                <a:latin typeface="Times New Roman" panose="02020603050405020304" pitchFamily="18" charset="0"/>
                <a:cs typeface="Times New Roman" panose="02020603050405020304" pitchFamily="18" charset="0"/>
              </a:rPr>
              <a:t>-XAMPP software package which consists of Apache web server.</a:t>
            </a:r>
          </a:p>
          <a:p>
            <a:pPr marL="194729" indent="0">
              <a:buNone/>
            </a:pPr>
            <a:endParaRPr lang="en-US" sz="2000" dirty="0">
              <a:solidFill>
                <a:schemeClr val="bg2"/>
              </a:solidFill>
              <a:latin typeface="Times New Roman" panose="02020603050405020304" pitchFamily="18" charset="0"/>
              <a:cs typeface="Times New Roman" panose="02020603050405020304" pitchFamily="18" charset="0"/>
            </a:endParaRPr>
          </a:p>
          <a:p>
            <a:pPr marL="194729" indent="0">
              <a:buNone/>
            </a:pPr>
            <a:r>
              <a:rPr lang="en-US" sz="2000" dirty="0">
                <a:solidFill>
                  <a:schemeClr val="bg2"/>
                </a:solidFill>
                <a:latin typeface="Times New Roman" panose="02020603050405020304" pitchFamily="18" charset="0"/>
                <a:cs typeface="Times New Roman" panose="02020603050405020304" pitchFamily="18" charset="0"/>
              </a:rPr>
              <a:t>-PHP interpreter and MySQL database management software.</a:t>
            </a:r>
          </a:p>
          <a:p>
            <a:pPr marL="194729" indent="0">
              <a:buNone/>
            </a:pPr>
            <a:r>
              <a:rPr lang="en-US" sz="2000" dirty="0">
                <a:solidFill>
                  <a:schemeClr val="bg2"/>
                </a:solidFill>
                <a:latin typeface="Times New Roman" panose="02020603050405020304" pitchFamily="18" charset="0"/>
                <a:cs typeface="Times New Roman" panose="02020603050405020304" pitchFamily="18" charset="0"/>
              </a:rPr>
              <a:t> </a:t>
            </a:r>
          </a:p>
          <a:p>
            <a:pPr marL="194729" indent="0">
              <a:buNone/>
            </a:pPr>
            <a:r>
              <a:rPr lang="en-US" sz="2000" dirty="0">
                <a:solidFill>
                  <a:schemeClr val="bg2"/>
                </a:solidFill>
                <a:latin typeface="Times New Roman" panose="02020603050405020304" pitchFamily="18" charset="0"/>
                <a:cs typeface="Times New Roman" panose="02020603050405020304" pitchFamily="18" charset="0"/>
              </a:rPr>
              <a:t>-A text editor or an Integrated Development Environment (IDE) such as Visual Studio Code, Sublime Text or Notepad is also required for modifying the PHP code.</a:t>
            </a:r>
          </a:p>
          <a:p>
            <a:pPr marL="194729" indent="0">
              <a:buNone/>
            </a:pPr>
            <a:endParaRPr lang="en-US" sz="2000" dirty="0">
              <a:solidFill>
                <a:schemeClr val="bg2"/>
              </a:solidFill>
              <a:latin typeface="Times New Roman" panose="02020603050405020304" pitchFamily="18" charset="0"/>
              <a:cs typeface="Times New Roman" panose="02020603050405020304" pitchFamily="18" charset="0"/>
            </a:endParaRPr>
          </a:p>
          <a:p>
            <a:pPr marL="194729" indent="0">
              <a:buNone/>
            </a:pPr>
            <a:r>
              <a:rPr lang="en-US" sz="2000" dirty="0">
                <a:solidFill>
                  <a:schemeClr val="bg2"/>
                </a:solidFill>
                <a:latin typeface="Times New Roman" panose="02020603050405020304" pitchFamily="18" charset="0"/>
                <a:cs typeface="Times New Roman" panose="02020603050405020304" pitchFamily="18" charset="0"/>
              </a:rPr>
              <a:t>-To access and use the web-based Student academic advising system, one needs a web browser like Google Chrome, Mozilla Firefox or Microsoft Edge.</a:t>
            </a:r>
          </a:p>
          <a:p>
            <a:pPr marL="194729" indent="0">
              <a:buNone/>
            </a:pPr>
            <a:endParaRPr lang="en-US" sz="2000" dirty="0">
              <a:solidFill>
                <a:schemeClr val="bg2"/>
              </a:solidFill>
              <a:latin typeface="Times New Roman" panose="02020603050405020304" pitchFamily="18" charset="0"/>
              <a:cs typeface="Times New Roman" panose="02020603050405020304" pitchFamily="18" charset="0"/>
            </a:endParaRPr>
          </a:p>
          <a:p>
            <a:pPr marL="194729" indent="0">
              <a:buNone/>
            </a:pPr>
            <a:r>
              <a:rPr lang="en-US" sz="2000" dirty="0">
                <a:solidFill>
                  <a:schemeClr val="bg2"/>
                </a:solidFill>
                <a:latin typeface="Times New Roman" panose="02020603050405020304" pitchFamily="18" charset="0"/>
                <a:cs typeface="Times New Roman" panose="02020603050405020304" pitchFamily="18" charset="0"/>
              </a:rPr>
              <a:t>-Git version control software is necessary for managing code changes and collaboration.</a:t>
            </a:r>
          </a:p>
        </p:txBody>
      </p:sp>
    </p:spTree>
    <p:extLst>
      <p:ext uri="{BB962C8B-B14F-4D97-AF65-F5344CB8AC3E}">
        <p14:creationId xmlns:p14="http://schemas.microsoft.com/office/powerpoint/2010/main" val="21284841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972600" y="1095590"/>
            <a:ext cx="4845104" cy="713600"/>
          </a:xfrm>
          <a:prstGeom prst="rect">
            <a:avLst/>
          </a:prstGeom>
        </p:spPr>
        <p:txBody>
          <a:bodyPr spcFirstLastPara="1" wrap="square" lIns="121900" tIns="121900" rIns="121900" bIns="121900" anchor="t" anchorCtr="0">
            <a:noAutofit/>
          </a:bodyPr>
          <a:lstStyle/>
          <a:p>
            <a:r>
              <a:rPr lang="en-US" sz="2600" dirty="0"/>
              <a:t>RESULT AND DISCUSSION</a:t>
            </a:r>
            <a:endParaRPr sz="2600" dirty="0"/>
          </a:p>
        </p:txBody>
      </p:sp>
      <p:sp>
        <p:nvSpPr>
          <p:cNvPr id="9" name="Text Placeholder 8">
            <a:extLst>
              <a:ext uri="{FF2B5EF4-FFF2-40B4-BE49-F238E27FC236}">
                <a16:creationId xmlns:a16="http://schemas.microsoft.com/office/drawing/2014/main" id="{1A8E7A77-51D2-5421-2920-1B3B5C242C73}"/>
              </a:ext>
            </a:extLst>
          </p:cNvPr>
          <p:cNvSpPr>
            <a:spLocks noGrp="1"/>
          </p:cNvSpPr>
          <p:nvPr>
            <p:ph type="body" idx="1"/>
          </p:nvPr>
        </p:nvSpPr>
        <p:spPr>
          <a:xfrm>
            <a:off x="371061" y="1658650"/>
            <a:ext cx="11582400" cy="4874671"/>
          </a:xfrm>
        </p:spPr>
        <p:txBody>
          <a:bodyPr/>
          <a:lstStyle/>
          <a:p>
            <a:pPr marL="194729" indent="0">
              <a:buNone/>
            </a:pPr>
            <a:r>
              <a:rPr lang="en-US" sz="2800" b="0" i="0" dirty="0">
                <a:solidFill>
                  <a:schemeClr val="bg2"/>
                </a:solidFill>
                <a:effectLst/>
                <a:latin typeface="Times New Roman" panose="02020603050405020304" pitchFamily="18" charset="0"/>
                <a:cs typeface="Times New Roman" panose="02020603050405020304" pitchFamily="18" charset="0"/>
              </a:rPr>
              <a:t>The web-based academic advising system has been successfully implemented. It features an intuitive user interface that allows students to schedule advising appointments and receive guidance from advisors. The system integrates seamlessly with the university's student information system, ensuring real-time data synchronization. Initial user feedback has been positive, with both students and advisors reporting increased efficiency in the advising process.</a:t>
            </a:r>
            <a:endParaRPr lang="en-US" sz="20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63404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2210</TotalTime>
  <Words>784</Words>
  <Application>Microsoft Office PowerPoint</Application>
  <PresentationFormat>Widescreen</PresentationFormat>
  <Paragraphs>65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Lato</vt:lpstr>
      <vt:lpstr>Raleway</vt:lpstr>
      <vt:lpstr>Söhne</vt:lpstr>
      <vt:lpstr>Times New Roman</vt:lpstr>
      <vt:lpstr>Streamline</vt:lpstr>
      <vt:lpstr>TITLE</vt:lpstr>
      <vt:lpstr>INTRODUCTION</vt:lpstr>
      <vt:lpstr>STATEMENT OF PROBLEM</vt:lpstr>
      <vt:lpstr>AIMS AND OBJECTIVES</vt:lpstr>
      <vt:lpstr>SIGNIFICANCE OF STUDY</vt:lpstr>
      <vt:lpstr>SCOPE OF STUDY</vt:lpstr>
      <vt:lpstr>LITERATURE REVIEW</vt:lpstr>
      <vt:lpstr>METHODOLOGY</vt:lpstr>
      <vt:lpstr>RESULT AND DISCUSSION</vt:lpstr>
      <vt:lpstr>PowerPoint Presentation</vt:lpstr>
      <vt:lpstr>CONCLUSION AND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SIWES  Defense</dc:title>
  <dc:creator>Ahmed Muhammed</dc:creator>
  <cp:lastModifiedBy>Ahmed Muhammed</cp:lastModifiedBy>
  <cp:revision>4</cp:revision>
  <dcterms:created xsi:type="dcterms:W3CDTF">2023-10-02T23:25:22Z</dcterms:created>
  <dcterms:modified xsi:type="dcterms:W3CDTF">2023-10-11T10:37:09Z</dcterms:modified>
</cp:coreProperties>
</file>