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notesMasterIdLst>
    <p:notesMasterId r:id="rId34"/>
  </p:notes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  <p:sldId id="264" r:id="rId10"/>
    <p:sldId id="271" r:id="rId11"/>
    <p:sldId id="272" r:id="rId12"/>
    <p:sldId id="265" r:id="rId13"/>
    <p:sldId id="266" r:id="rId14"/>
    <p:sldId id="267" r:id="rId15"/>
    <p:sldId id="288" r:id="rId16"/>
    <p:sldId id="289" r:id="rId17"/>
    <p:sldId id="290" r:id="rId18"/>
    <p:sldId id="273" r:id="rId19"/>
    <p:sldId id="274" r:id="rId20"/>
    <p:sldId id="275" r:id="rId21"/>
    <p:sldId id="276" r:id="rId22"/>
    <p:sldId id="268" r:id="rId23"/>
    <p:sldId id="277" r:id="rId24"/>
    <p:sldId id="278" r:id="rId25"/>
    <p:sldId id="269" r:id="rId26"/>
    <p:sldId id="270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9" autoAdjust="0"/>
    <p:restoredTop sz="81273" autoAdjust="0"/>
  </p:normalViewPr>
  <p:slideViewPr>
    <p:cSldViewPr snapToGrid="0">
      <p:cViewPr varScale="1">
        <p:scale>
          <a:sx n="60" d="100"/>
          <a:sy n="60" d="100"/>
        </p:scale>
        <p:origin x="11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36D31-859D-4895-BB8D-48D800B58CEE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F8BCB-71EB-416E-A9CC-BCA9BC56A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33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Tokenization is the task of cutting a string into identifiable linguistic units that constitute</a:t>
            </a:r>
          </a:p>
          <a:p>
            <a:r>
              <a:rPr lang="en-US" dirty="0" smtClean="0"/>
              <a:t>a piece of language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F8BCB-71EB-416E-A9CC-BCA9BC56A00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69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EF8B-7725-453D-9656-AC938E000EE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D327789-45C3-4290-B969-B64B07AC2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78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EF8B-7725-453D-9656-AC938E000EE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D327789-45C3-4290-B969-B64B07AC2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66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EF8B-7725-453D-9656-AC938E000EE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D327789-45C3-4290-B969-B64B07AC2A9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4123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EF8B-7725-453D-9656-AC938E000EE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D327789-45C3-4290-B969-B64B07AC2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48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EF8B-7725-453D-9656-AC938E000EE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D327789-45C3-4290-B969-B64B07AC2A9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3376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EF8B-7725-453D-9656-AC938E000EE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D327789-45C3-4290-B969-B64B07AC2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62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EF8B-7725-453D-9656-AC938E000EE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7789-45C3-4290-B969-B64B07AC2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20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EF8B-7725-453D-9656-AC938E000EE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7789-45C3-4290-B969-B64B07AC2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56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EF8B-7725-453D-9656-AC938E000EE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7789-45C3-4290-B969-B64B07AC2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52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EF8B-7725-453D-9656-AC938E000EE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D327789-45C3-4290-B969-B64B07AC2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83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EF8B-7725-453D-9656-AC938E000EE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D327789-45C3-4290-B969-B64B07AC2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17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EF8B-7725-453D-9656-AC938E000EE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D327789-45C3-4290-B969-B64B07AC2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64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EF8B-7725-453D-9656-AC938E000EE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7789-45C3-4290-B969-B64B07AC2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32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EF8B-7725-453D-9656-AC938E000EE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7789-45C3-4290-B969-B64B07AC2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03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EF8B-7725-453D-9656-AC938E000EE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7789-45C3-4290-B969-B64B07AC2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66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EF8B-7725-453D-9656-AC938E000EE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D327789-45C3-4290-B969-B64B07AC2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1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DEF8B-7725-453D-9656-AC938E000EE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D327789-45C3-4290-B969-B64B07AC2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70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2411" y="1430383"/>
            <a:ext cx="10172201" cy="2262781"/>
          </a:xfrm>
        </p:spPr>
        <p:txBody>
          <a:bodyPr>
            <a:normAutofit/>
          </a:bodyPr>
          <a:lstStyle/>
          <a:p>
            <a:r>
              <a:rPr lang="en-US" dirty="0"/>
              <a:t>Natural language processing in Python using NLTK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65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Strings: Text Processing at the Lowest Level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070916"/>
            <a:ext cx="7812915" cy="387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03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Texts as lists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002971"/>
            <a:ext cx="7046508" cy="454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8605" y="1441268"/>
            <a:ext cx="7005114" cy="518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861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 </a:t>
            </a:r>
            <a:r>
              <a:rPr lang="en-US" dirty="0" err="1"/>
              <a:t>RegEx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A </a:t>
            </a:r>
            <a:r>
              <a:rPr lang="en-US" sz="2400" dirty="0" err="1"/>
              <a:t>RegEx</a:t>
            </a:r>
            <a:r>
              <a:rPr lang="en-US" sz="2400" dirty="0"/>
              <a:t>, or Regular Expression, is a sequence of characters that forms a search pattern.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err="1"/>
              <a:t>RegEx</a:t>
            </a:r>
            <a:r>
              <a:rPr lang="en-US" sz="2400" dirty="0"/>
              <a:t> can be used to check if a string contains the specified search pattern.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import re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txt = "supercalifragilisticexpialidocious"</a:t>
            </a:r>
            <a:br>
              <a:rPr lang="en-US" sz="2400" dirty="0"/>
            </a:br>
            <a:r>
              <a:rPr lang="en-US" sz="2400" dirty="0"/>
              <a:t>x = </a:t>
            </a:r>
            <a:r>
              <a:rPr lang="en-US" sz="2400" dirty="0" err="1" smtClean="0"/>
              <a:t>re.findall</a:t>
            </a:r>
            <a:r>
              <a:rPr lang="en-US" sz="2400" dirty="0" smtClean="0">
                <a:solidFill>
                  <a:srgbClr val="FF0000"/>
                </a:solidFill>
              </a:rPr>
              <a:t>(“[</a:t>
            </a:r>
            <a:r>
              <a:rPr lang="en-US" sz="2400" dirty="0" err="1" smtClean="0">
                <a:solidFill>
                  <a:srgbClr val="FF0000"/>
                </a:solidFill>
              </a:rPr>
              <a:t>aeoiu</a:t>
            </a:r>
            <a:r>
              <a:rPr lang="en-US" sz="2400" dirty="0" smtClean="0">
                <a:solidFill>
                  <a:srgbClr val="FF0000"/>
                </a:solidFill>
              </a:rPr>
              <a:t>]", </a:t>
            </a:r>
            <a:r>
              <a:rPr lang="en-US" sz="2400" dirty="0"/>
              <a:t>txt</a:t>
            </a:r>
            <a:r>
              <a:rPr lang="en-US" sz="2400" dirty="0" smtClean="0"/>
              <a:t>)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931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Tokenization,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04210"/>
            <a:ext cx="8915400" cy="377762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raw content of the text, including many details we are not interested in, such as whitespace, line breaks, and blank lines.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 up the string into words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punctuation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Tokenize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text - divide into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tokens.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tokens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nltk.word_tokenize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(raw)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tokens[:10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 tokens - remove upper case and capital letter.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w.lower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for w in tokens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967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for Tokenizing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Tokenization is the task of cutting a string into identifiable linguistic units that </a:t>
            </a:r>
            <a:r>
              <a:rPr lang="en-US" sz="2400" dirty="0" smtClean="0"/>
              <a:t>constitute a </a:t>
            </a:r>
            <a:r>
              <a:rPr lang="en-US" sz="2400" dirty="0"/>
              <a:t>piece of language </a:t>
            </a:r>
            <a:r>
              <a:rPr lang="en-US" sz="2400" dirty="0" smtClean="0"/>
              <a:t>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very simplest method for tokenizing text is to split on </a:t>
            </a:r>
            <a:r>
              <a:rPr lang="en-US" sz="2400" dirty="0" smtClean="0"/>
              <a:t>whitespace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4022411"/>
            <a:ext cx="9558638" cy="107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984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Approaches to Tokenization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762793"/>
            <a:ext cx="9677340" cy="14135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92925" y="3240506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it is not enough to match any space characters in the string , since this results in tokens that contain a \n newline character; instead, we need to match  any number of spaces, tabs, or newlines :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5009648"/>
            <a:ext cx="9223608" cy="137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128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NLTK’s Regular Expression Tokenizer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function </a:t>
            </a:r>
            <a:r>
              <a:rPr lang="en-US" sz="2400" dirty="0" err="1"/>
              <a:t>nltk.regexp_tokenize</a:t>
            </a:r>
            <a:r>
              <a:rPr lang="en-US" sz="2400" dirty="0"/>
              <a:t>() is similar to </a:t>
            </a:r>
            <a:r>
              <a:rPr lang="en-US" sz="2400" dirty="0" err="1"/>
              <a:t>re.findall</a:t>
            </a:r>
            <a:r>
              <a:rPr lang="en-US" sz="2400" dirty="0"/>
              <a:t>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315" y="3078788"/>
            <a:ext cx="9453193" cy="306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018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Word 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094412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A query </a:t>
            </a:r>
            <a:r>
              <a:rPr lang="en-US" sz="2400" dirty="0" smtClean="0"/>
              <a:t>for </a:t>
            </a:r>
            <a:r>
              <a:rPr lang="en-US" sz="2400" i="1" dirty="0" smtClean="0"/>
              <a:t>laptops </a:t>
            </a:r>
            <a:r>
              <a:rPr lang="en-US" sz="2400" dirty="0"/>
              <a:t>finds documents containing </a:t>
            </a:r>
            <a:r>
              <a:rPr lang="en-US" sz="2400" i="1" dirty="0"/>
              <a:t>laptop </a:t>
            </a:r>
            <a:r>
              <a:rPr lang="en-US" sz="2400" dirty="0"/>
              <a:t>and vice versa. Indeed, </a:t>
            </a:r>
            <a:r>
              <a:rPr lang="en-US" sz="2400" i="1" dirty="0"/>
              <a:t>laptop </a:t>
            </a:r>
            <a:r>
              <a:rPr lang="en-US" sz="2400" dirty="0"/>
              <a:t>and </a:t>
            </a:r>
            <a:r>
              <a:rPr lang="en-US" sz="2400" i="1" dirty="0" smtClean="0"/>
              <a:t>laptops </a:t>
            </a:r>
            <a:r>
              <a:rPr lang="en-US" sz="2400" dirty="0" smtClean="0"/>
              <a:t>are </a:t>
            </a:r>
            <a:r>
              <a:rPr lang="en-US" sz="2400" dirty="0"/>
              <a:t>just two forms of the same dictionary word (or lemma)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983223"/>
            <a:ext cx="9402320" cy="146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356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regular expressions for this task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348" y="2054315"/>
            <a:ext cx="7110551" cy="6496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05185" y="3043645"/>
            <a:ext cx="104134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Here, </a:t>
            </a:r>
            <a:r>
              <a:rPr lang="en-US" sz="2400" dirty="0" err="1"/>
              <a:t>re.findall</a:t>
            </a:r>
            <a:r>
              <a:rPr lang="en-US" sz="2400" dirty="0"/>
              <a:t>() just gave us the suffix even though the regular </a:t>
            </a:r>
            <a:endParaRPr lang="en-US" sz="2400" dirty="0" smtClean="0"/>
          </a:p>
          <a:p>
            <a:r>
              <a:rPr lang="en-US" sz="2400" dirty="0" smtClean="0"/>
              <a:t>expression matched the </a:t>
            </a:r>
            <a:r>
              <a:rPr lang="en-US" sz="2400" dirty="0"/>
              <a:t>entire word. This is because the </a:t>
            </a:r>
            <a:r>
              <a:rPr lang="en-US" sz="2400" dirty="0" smtClean="0"/>
              <a:t>parentheses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have a second function, to select </a:t>
            </a:r>
            <a:r>
              <a:rPr lang="en-US" sz="2400" dirty="0" smtClean="0"/>
              <a:t>substrings to </a:t>
            </a:r>
            <a:r>
              <a:rPr lang="en-US" sz="2400" dirty="0"/>
              <a:t>be extracted.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185" y="4583609"/>
            <a:ext cx="10043556" cy="167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822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Before we </a:t>
            </a:r>
            <a:r>
              <a:rPr lang="en-US" dirty="0" smtClean="0"/>
              <a:t>start</a:t>
            </a:r>
            <a:br>
              <a:rPr lang="en-US" dirty="0" smtClean="0"/>
            </a:br>
            <a:r>
              <a:rPr lang="en-US" dirty="0"/>
              <a:t>Installation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To </a:t>
            </a:r>
            <a:r>
              <a:rPr lang="en-US" dirty="0"/>
              <a:t>install this package with </a:t>
            </a:r>
            <a:r>
              <a:rPr lang="en-US" dirty="0" err="1"/>
              <a:t>conda</a:t>
            </a:r>
            <a:r>
              <a:rPr lang="en-US" dirty="0"/>
              <a:t> run:</a:t>
            </a:r>
            <a:br>
              <a:rPr lang="en-US" dirty="0"/>
            </a:b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conda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 install -c anaconda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nltk</a:t>
            </a:r>
            <a:r>
              <a:rPr lang="en-US" altLang="en-US" sz="2600" dirty="0">
                <a:solidFill>
                  <a:srgbClr val="333333"/>
                </a:solidFill>
                <a:latin typeface="Proxima Nova"/>
              </a:rPr>
              <a:t/>
            </a:r>
            <a:br>
              <a:rPr lang="en-US" altLang="en-US" sz="2600" dirty="0">
                <a:solidFill>
                  <a:srgbClr val="333333"/>
                </a:solidFill>
                <a:latin typeface="Proxima Nova"/>
              </a:rPr>
            </a:br>
            <a:endParaRPr lang="en-US" altLang="en-US" sz="22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0">
              <a:buFont typeface="Wingdings" panose="05000000000000000000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 For central installation, set this to </a:t>
            </a:r>
            <a:r>
              <a:rPr lang="en-US" altLang="en-US" sz="1000" dirty="0">
                <a:solidFill>
                  <a:srgbClr val="000000"/>
                </a:solidFill>
                <a:latin typeface="Arial Unicode MS"/>
              </a:rPr>
              <a:t>C:\nltk_data</a:t>
            </a:r>
            <a:r>
              <a:rPr lang="en-US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(Windows)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-2232"/>
            <a:ext cx="65" cy="461665"/>
          </a:xfrm>
          <a:prstGeom prst="rect">
            <a:avLst/>
          </a:prstGeom>
          <a:solidFill>
            <a:srgbClr val="EEEF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Proxima Nova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Proxima Nova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604803"/>
            <a:ext cx="7429285" cy="1463585"/>
          </a:xfrm>
          <a:prstGeom prst="rect">
            <a:avLst/>
          </a:prstGeom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EE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09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/>
              <a:t>regular expressions for this </a:t>
            </a:r>
            <a:r>
              <a:rPr lang="en-US" dirty="0" smtClean="0"/>
              <a:t>task Cont.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7544" y="2528931"/>
            <a:ext cx="9126492" cy="368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242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Tokenized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include &lt;.*&gt; , which </a:t>
            </a:r>
            <a:r>
              <a:rPr lang="en-US" sz="2400" dirty="0" smtClean="0"/>
              <a:t>will match </a:t>
            </a:r>
            <a:r>
              <a:rPr lang="en-US" sz="2400" dirty="0"/>
              <a:t>any single token, and enclose it in parentheses so only the matched word (e.g</a:t>
            </a:r>
            <a:r>
              <a:rPr lang="en-US" sz="2400" dirty="0" smtClean="0"/>
              <a:t>., </a:t>
            </a:r>
            <a:r>
              <a:rPr lang="en-US" sz="2400" dirty="0" err="1" smtClean="0"/>
              <a:t>monied</a:t>
            </a:r>
            <a:r>
              <a:rPr lang="en-US" sz="2400" dirty="0"/>
              <a:t>) and not the matched phrase (e.g., a </a:t>
            </a:r>
            <a:r>
              <a:rPr lang="en-US" sz="2400" dirty="0" err="1"/>
              <a:t>monied</a:t>
            </a:r>
            <a:r>
              <a:rPr lang="en-US" sz="2400" dirty="0"/>
              <a:t> man) is produced. The </a:t>
            </a:r>
            <a:r>
              <a:rPr lang="en-US" sz="2400" dirty="0" smtClean="0"/>
              <a:t>second example </a:t>
            </a:r>
            <a:r>
              <a:rPr lang="en-US" sz="2400" dirty="0"/>
              <a:t>finds three-word </a:t>
            </a:r>
            <a:r>
              <a:rPr lang="en-US" sz="2400" dirty="0" smtClean="0"/>
              <a:t>phrases </a:t>
            </a:r>
            <a:r>
              <a:rPr lang="en-US" sz="2400" dirty="0"/>
              <a:t>ending with the word bro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4206247"/>
            <a:ext cx="7677462" cy="253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86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Stemming and lemmatization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9245" y="1402079"/>
            <a:ext cx="8248882" cy="48294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04820" y="5686272"/>
            <a:ext cx="8236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further step is to make sure that the resulting form is a known word in a</a:t>
            </a:r>
          </a:p>
          <a:p>
            <a:r>
              <a:rPr lang="en-US" dirty="0" smtClean="0"/>
              <a:t>dictionary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52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Stemming </a:t>
            </a:r>
            <a:r>
              <a:rPr lang="en-US" dirty="0" smtClean="0"/>
              <a:t>in NLTK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37170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Stemming </a:t>
            </a:r>
            <a:r>
              <a:rPr lang="en-US" sz="2400" dirty="0"/>
              <a:t>is not a well-defined process, and we typically pick the stemmer that </a:t>
            </a:r>
            <a:r>
              <a:rPr lang="en-US" sz="2400" dirty="0" smtClean="0"/>
              <a:t>best suits </a:t>
            </a:r>
            <a:r>
              <a:rPr lang="en-US" sz="2400" dirty="0"/>
              <a:t>the application we have in mind. The Porter Stemmer is a good choice if you </a:t>
            </a:r>
            <a:r>
              <a:rPr lang="en-US" sz="2400" dirty="0" smtClean="0"/>
              <a:t>are indexing </a:t>
            </a:r>
            <a:r>
              <a:rPr lang="en-US" sz="2400" dirty="0"/>
              <a:t>some texts and want to support search using alternative forms of words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476103"/>
            <a:ext cx="8398764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30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4513" y="90710"/>
            <a:ext cx="8911687" cy="1280890"/>
          </a:xfrm>
        </p:spPr>
        <p:txBody>
          <a:bodyPr/>
          <a:lstStyle/>
          <a:p>
            <a:r>
              <a:rPr lang="en-US" dirty="0"/>
              <a:t>Lemmatization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4512" y="940526"/>
            <a:ext cx="9030099" cy="497069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WordNet </a:t>
            </a:r>
            <a:r>
              <a:rPr lang="en-US" sz="2400" dirty="0" err="1"/>
              <a:t>lemmatizer</a:t>
            </a:r>
            <a:r>
              <a:rPr lang="en-US" sz="2400" dirty="0"/>
              <a:t> removes affixes only if the resulting word is in its </a:t>
            </a:r>
            <a:r>
              <a:rPr lang="en-US" sz="2400" dirty="0" smtClean="0"/>
              <a:t>dictionary.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This </a:t>
            </a:r>
            <a:r>
              <a:rPr lang="en-US" sz="2400" dirty="0"/>
              <a:t>additional checking process makes the </a:t>
            </a:r>
            <a:r>
              <a:rPr lang="en-US" sz="2400" dirty="0" err="1"/>
              <a:t>lemmatizer</a:t>
            </a:r>
            <a:r>
              <a:rPr lang="en-US" sz="2400" dirty="0"/>
              <a:t> slower than the stemmers </a:t>
            </a:r>
            <a:r>
              <a:rPr lang="en-US" sz="2400" dirty="0" smtClean="0"/>
              <a:t>just mentioned</a:t>
            </a:r>
            <a:r>
              <a:rPr lang="en-US" sz="2400" dirty="0"/>
              <a:t>. Notice that it doesn’t handle lying, but it converts women to woman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WordNet </a:t>
            </a:r>
            <a:r>
              <a:rPr lang="en-US" sz="2400" dirty="0" err="1"/>
              <a:t>lemmatizer</a:t>
            </a:r>
            <a:r>
              <a:rPr lang="en-US" sz="2400" dirty="0"/>
              <a:t> is a good choice if you want to compile the vocabulary </a:t>
            </a:r>
            <a:r>
              <a:rPr lang="en-US" sz="2400" dirty="0" smtClean="0"/>
              <a:t>of some </a:t>
            </a:r>
            <a:r>
              <a:rPr lang="en-US" sz="2400" dirty="0"/>
              <a:t>texts and want a list of valid lemmas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4482472"/>
            <a:ext cx="8755033" cy="21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14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output to </a:t>
            </a:r>
            <a:r>
              <a:rPr lang="en-US" dirty="0" smtClean="0"/>
              <a:t>file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2491" y="1518739"/>
            <a:ext cx="8446544" cy="395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300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Local Files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163580"/>
            <a:ext cx="4599590" cy="88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800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Edit  Distance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143" y="1427747"/>
            <a:ext cx="9783497" cy="448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686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Edit  Distance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0884" y="2133599"/>
            <a:ext cx="8439769" cy="490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6062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Edit  Distance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1516" y="2133599"/>
            <a:ext cx="8044365" cy="490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207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4011" y="2184400"/>
            <a:ext cx="7519489" cy="435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79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Edit  Distance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8211" y="2133599"/>
            <a:ext cx="5662863" cy="402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7294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Edit  Distance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133599"/>
            <a:ext cx="7756432" cy="443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6813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65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NLTK?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385105"/>
            <a:ext cx="7579969" cy="20432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30137" y="4937760"/>
            <a:ext cx="297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NLTK most widely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48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corpora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794" y="1905000"/>
            <a:ext cx="7373400" cy="414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3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Structure of text corpora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6755" y="2503487"/>
            <a:ext cx="8959060" cy="363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9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corpus operations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5006" y="1472793"/>
            <a:ext cx="6113417" cy="529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6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corpus </a:t>
            </a:r>
            <a:r>
              <a:rPr lang="en-US" dirty="0" smtClean="0"/>
              <a:t>operations Cont.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8867" y="2167662"/>
            <a:ext cx="6745275" cy="15421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866" y="3972513"/>
            <a:ext cx="6745275" cy="170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32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Your Own Corpus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1034" y="2525803"/>
            <a:ext cx="9085671" cy="235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15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713</TotalTime>
  <Words>580</Words>
  <Application>Microsoft Office PowerPoint</Application>
  <PresentationFormat>Widescreen</PresentationFormat>
  <Paragraphs>79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Arial</vt:lpstr>
      <vt:lpstr>Arial Unicode MS</vt:lpstr>
      <vt:lpstr>Calibri</vt:lpstr>
      <vt:lpstr>Century Gothic</vt:lpstr>
      <vt:lpstr>Consolas</vt:lpstr>
      <vt:lpstr>Proxima Nova</vt:lpstr>
      <vt:lpstr>Times New Roman</vt:lpstr>
      <vt:lpstr>Verdana</vt:lpstr>
      <vt:lpstr>Wingdings</vt:lpstr>
      <vt:lpstr>Wingdings 3</vt:lpstr>
      <vt:lpstr>Wisp</vt:lpstr>
      <vt:lpstr>Natural language processing in Python using NLTK</vt:lpstr>
      <vt:lpstr>Before we start Installation </vt:lpstr>
      <vt:lpstr>Natural language processing</vt:lpstr>
      <vt:lpstr>What is NLTK?</vt:lpstr>
      <vt:lpstr>Text corpora</vt:lpstr>
      <vt:lpstr>Common Structure of text corpora</vt:lpstr>
      <vt:lpstr>Basic corpus operations</vt:lpstr>
      <vt:lpstr>Basic corpus operations Cont.</vt:lpstr>
      <vt:lpstr>Loading Your Own Corpus</vt:lpstr>
      <vt:lpstr>Strings: Text Processing at the Lowest Level</vt:lpstr>
      <vt:lpstr>Texts as lists</vt:lpstr>
      <vt:lpstr>Regular expressions</vt:lpstr>
      <vt:lpstr>Python RegEx </vt:lpstr>
      <vt:lpstr>Tokenization, normalization</vt:lpstr>
      <vt:lpstr>Regular Expressions for Tokenizing Text</vt:lpstr>
      <vt:lpstr>Simple Approaches to Tokenization</vt:lpstr>
      <vt:lpstr>NLTK’s Regular Expression Tokenizer</vt:lpstr>
      <vt:lpstr>Finding Word Stems</vt:lpstr>
      <vt:lpstr>use regular expressions for this task</vt:lpstr>
      <vt:lpstr>Use regular expressions for this task Cont.</vt:lpstr>
      <vt:lpstr>Searching Tokenized Text</vt:lpstr>
      <vt:lpstr>Stemming and lemmatization</vt:lpstr>
      <vt:lpstr>Stemming in NLTK</vt:lpstr>
      <vt:lpstr>Lemmatization</vt:lpstr>
      <vt:lpstr>Writing output to file</vt:lpstr>
      <vt:lpstr>Reading Local Files</vt:lpstr>
      <vt:lpstr>Minimum Edit  Distance </vt:lpstr>
      <vt:lpstr>Minimum Edit  Distance </vt:lpstr>
      <vt:lpstr>Minimum Edit  Distance </vt:lpstr>
      <vt:lpstr>Minimum Edit  Distance </vt:lpstr>
      <vt:lpstr>Minimum Edit  Distance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42</cp:revision>
  <dcterms:created xsi:type="dcterms:W3CDTF">2020-02-26T18:52:43Z</dcterms:created>
  <dcterms:modified xsi:type="dcterms:W3CDTF">2020-03-10T07:07:21Z</dcterms:modified>
</cp:coreProperties>
</file>