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9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345B7-6C34-4328-9F40-EC808AA6BC5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AD6BE4-F4A0-4065-89E5-3D975122E2B9}">
      <dgm:prSet phldrT="[Text]"/>
      <dgm:spPr/>
      <dgm:t>
        <a:bodyPr/>
        <a:lstStyle/>
        <a:p>
          <a:r>
            <a:rPr lang="en-US" dirty="0" smtClean="0"/>
            <a:t>Reading emails corpus</a:t>
          </a:r>
          <a:endParaRPr lang="en-US" dirty="0"/>
        </a:p>
      </dgm:t>
    </dgm:pt>
    <dgm:pt modelId="{6D0E4C89-B38F-48C2-80F4-7F5EFC6616F0}" type="parTrans" cxnId="{530DA974-AF2A-46F4-807B-EE762A6D87B9}">
      <dgm:prSet/>
      <dgm:spPr/>
      <dgm:t>
        <a:bodyPr/>
        <a:lstStyle/>
        <a:p>
          <a:endParaRPr lang="en-US"/>
        </a:p>
      </dgm:t>
    </dgm:pt>
    <dgm:pt modelId="{40EC346B-A7AC-4863-BD3F-5A17A98CBC1F}" type="sibTrans" cxnId="{530DA974-AF2A-46F4-807B-EE762A6D87B9}">
      <dgm:prSet/>
      <dgm:spPr/>
      <dgm:t>
        <a:bodyPr/>
        <a:lstStyle/>
        <a:p>
          <a:endParaRPr lang="en-US"/>
        </a:p>
      </dgm:t>
    </dgm:pt>
    <dgm:pt modelId="{00C2A179-0633-48A9-9B7B-977F0D28520E}">
      <dgm:prSet phldrT="[Text]"/>
      <dgm:spPr/>
      <dgm:t>
        <a:bodyPr/>
        <a:lstStyle/>
        <a:p>
          <a:r>
            <a:rPr lang="en-US" dirty="0" smtClean="0"/>
            <a:t>Preprocess text using </a:t>
          </a:r>
          <a:r>
            <a:rPr lang="en-US" dirty="0" err="1" smtClean="0"/>
            <a:t>nltk</a:t>
          </a:r>
          <a:endParaRPr lang="en-US" dirty="0"/>
        </a:p>
      </dgm:t>
    </dgm:pt>
    <dgm:pt modelId="{7CE9284E-B52D-47A0-AF4D-094EFBF3A6D7}" type="parTrans" cxnId="{134FE8B9-44F4-40A3-B3DF-F670B73A754B}">
      <dgm:prSet/>
      <dgm:spPr/>
      <dgm:t>
        <a:bodyPr/>
        <a:lstStyle/>
        <a:p>
          <a:endParaRPr lang="en-US"/>
        </a:p>
      </dgm:t>
    </dgm:pt>
    <dgm:pt modelId="{506FDF27-A9E2-48F1-9253-42FBED53FD7B}" type="sibTrans" cxnId="{134FE8B9-44F4-40A3-B3DF-F670B73A754B}">
      <dgm:prSet/>
      <dgm:spPr/>
      <dgm:t>
        <a:bodyPr/>
        <a:lstStyle/>
        <a:p>
          <a:endParaRPr lang="en-US"/>
        </a:p>
      </dgm:t>
    </dgm:pt>
    <dgm:pt modelId="{0B0C05B2-56E6-4DAC-8707-DC6086774671}">
      <dgm:prSet phldrT="[Text]"/>
      <dgm:spPr/>
      <dgm:t>
        <a:bodyPr/>
        <a:lstStyle/>
        <a:p>
          <a:r>
            <a:rPr lang="en-US" dirty="0" smtClean="0"/>
            <a:t>Extracting features</a:t>
          </a:r>
          <a:endParaRPr lang="en-US" dirty="0"/>
        </a:p>
      </dgm:t>
    </dgm:pt>
    <dgm:pt modelId="{0CF6DAB0-5352-4A74-9201-E47DDB04A0ED}" type="parTrans" cxnId="{394AADE6-88D1-4772-B451-7A4CC92803AD}">
      <dgm:prSet/>
      <dgm:spPr/>
      <dgm:t>
        <a:bodyPr/>
        <a:lstStyle/>
        <a:p>
          <a:endParaRPr lang="en-US"/>
        </a:p>
      </dgm:t>
    </dgm:pt>
    <dgm:pt modelId="{6F1EA952-AE32-4125-85B4-3E3552FDF415}" type="sibTrans" cxnId="{394AADE6-88D1-4772-B451-7A4CC92803AD}">
      <dgm:prSet/>
      <dgm:spPr/>
      <dgm:t>
        <a:bodyPr/>
        <a:lstStyle/>
        <a:p>
          <a:endParaRPr lang="en-US"/>
        </a:p>
      </dgm:t>
    </dgm:pt>
    <dgm:pt modelId="{D40A5AEF-8D24-428D-A503-7651C642A1B1}">
      <dgm:prSet phldrT="[Text]"/>
      <dgm:spPr/>
      <dgm:t>
        <a:bodyPr/>
        <a:lstStyle/>
        <a:p>
          <a:r>
            <a:rPr lang="en-US" dirty="0" smtClean="0"/>
            <a:t>Text classification</a:t>
          </a:r>
          <a:endParaRPr lang="en-US" dirty="0"/>
        </a:p>
      </dgm:t>
    </dgm:pt>
    <dgm:pt modelId="{2FD429F4-6F47-4451-8EC1-386039A6430A}" type="parTrans" cxnId="{97F55049-FDA8-4524-8BD5-BEB3538052F0}">
      <dgm:prSet/>
      <dgm:spPr/>
      <dgm:t>
        <a:bodyPr/>
        <a:lstStyle/>
        <a:p>
          <a:endParaRPr lang="en-US"/>
        </a:p>
      </dgm:t>
    </dgm:pt>
    <dgm:pt modelId="{272996EB-3A61-4993-85AF-1E21DD5A9491}" type="sibTrans" cxnId="{97F55049-FDA8-4524-8BD5-BEB3538052F0}">
      <dgm:prSet/>
      <dgm:spPr/>
      <dgm:t>
        <a:bodyPr/>
        <a:lstStyle/>
        <a:p>
          <a:endParaRPr lang="en-US"/>
        </a:p>
      </dgm:t>
    </dgm:pt>
    <dgm:pt modelId="{9B7FC0D7-BBE4-436F-8F0E-9BD6B27C2727}">
      <dgm:prSet phldrT="[Text]"/>
      <dgm:spPr/>
      <dgm:t>
        <a:bodyPr/>
        <a:lstStyle/>
        <a:p>
          <a:r>
            <a:rPr lang="en-US" dirty="0" smtClean="0"/>
            <a:t>Training Model</a:t>
          </a:r>
          <a:endParaRPr lang="en-US" dirty="0"/>
        </a:p>
      </dgm:t>
    </dgm:pt>
    <dgm:pt modelId="{F344622F-4B97-4994-BEE9-D22666D947DF}" type="parTrans" cxnId="{CA666272-FF2A-4021-AD5F-4C1C9E65117F}">
      <dgm:prSet/>
      <dgm:spPr/>
      <dgm:t>
        <a:bodyPr/>
        <a:lstStyle/>
        <a:p>
          <a:endParaRPr lang="en-US"/>
        </a:p>
      </dgm:t>
    </dgm:pt>
    <dgm:pt modelId="{14DE25B4-138D-43EE-8C5D-6254467DDB41}" type="sibTrans" cxnId="{CA666272-FF2A-4021-AD5F-4C1C9E65117F}">
      <dgm:prSet/>
      <dgm:spPr/>
      <dgm:t>
        <a:bodyPr/>
        <a:lstStyle/>
        <a:p>
          <a:endParaRPr lang="en-US"/>
        </a:p>
      </dgm:t>
    </dgm:pt>
    <dgm:pt modelId="{4EA29C66-1601-4467-A439-54C12B31B11C}">
      <dgm:prSet phldrT="[Text]"/>
      <dgm:spPr/>
      <dgm:t>
        <a:bodyPr/>
        <a:lstStyle/>
        <a:p>
          <a:r>
            <a:rPr lang="en-US" dirty="0" smtClean="0"/>
            <a:t>Performance measure</a:t>
          </a:r>
          <a:endParaRPr lang="en-US" dirty="0"/>
        </a:p>
      </dgm:t>
    </dgm:pt>
    <dgm:pt modelId="{7CF59ED3-230A-4D86-B4D3-1D908D3134F7}" type="parTrans" cxnId="{88A5A725-44C6-4CB3-BE5C-CC8E33A9BBE7}">
      <dgm:prSet/>
      <dgm:spPr/>
      <dgm:t>
        <a:bodyPr/>
        <a:lstStyle/>
        <a:p>
          <a:endParaRPr lang="en-US"/>
        </a:p>
      </dgm:t>
    </dgm:pt>
    <dgm:pt modelId="{62958200-6944-42B5-AAAA-AA4C6A6F4D86}" type="sibTrans" cxnId="{88A5A725-44C6-4CB3-BE5C-CC8E33A9BBE7}">
      <dgm:prSet/>
      <dgm:spPr/>
      <dgm:t>
        <a:bodyPr/>
        <a:lstStyle/>
        <a:p>
          <a:endParaRPr lang="en-US"/>
        </a:p>
      </dgm:t>
    </dgm:pt>
    <dgm:pt modelId="{E50F4F1E-E2AC-481A-8218-BB241A07DDED}">
      <dgm:prSet phldrT="[Text]"/>
      <dgm:spPr/>
      <dgm:t>
        <a:bodyPr/>
        <a:lstStyle/>
        <a:p>
          <a:r>
            <a:rPr lang="en-US" dirty="0" smtClean="0"/>
            <a:t>Confusion matrix</a:t>
          </a:r>
          <a:endParaRPr lang="en-US" dirty="0"/>
        </a:p>
      </dgm:t>
    </dgm:pt>
    <dgm:pt modelId="{19F5BAB9-11FF-4B4F-85A2-E78EC232983B}" type="parTrans" cxnId="{55A32DFB-587C-4085-AFD2-09D8750B4369}">
      <dgm:prSet/>
      <dgm:spPr/>
      <dgm:t>
        <a:bodyPr/>
        <a:lstStyle/>
        <a:p>
          <a:endParaRPr lang="en-US"/>
        </a:p>
      </dgm:t>
    </dgm:pt>
    <dgm:pt modelId="{108EF160-DA1D-4770-9AD2-D2441B53AEA5}" type="sibTrans" cxnId="{55A32DFB-587C-4085-AFD2-09D8750B4369}">
      <dgm:prSet/>
      <dgm:spPr/>
      <dgm:t>
        <a:bodyPr/>
        <a:lstStyle/>
        <a:p>
          <a:endParaRPr lang="en-US"/>
        </a:p>
      </dgm:t>
    </dgm:pt>
    <dgm:pt modelId="{9BB408BA-359E-4885-A005-65095F04B607}">
      <dgm:prSet phldrT="[Text]"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AB77E71A-3B60-4EAB-A5EF-05704C677B71}" type="parTrans" cxnId="{AD70DA3D-3404-4433-9146-6AEAC7F6A097}">
      <dgm:prSet/>
      <dgm:spPr/>
      <dgm:t>
        <a:bodyPr/>
        <a:lstStyle/>
        <a:p>
          <a:endParaRPr lang="en-US"/>
        </a:p>
      </dgm:t>
    </dgm:pt>
    <dgm:pt modelId="{CFA05DFA-7154-4835-885E-C1A44B6D774A}" type="sibTrans" cxnId="{AD70DA3D-3404-4433-9146-6AEAC7F6A097}">
      <dgm:prSet/>
      <dgm:spPr/>
      <dgm:t>
        <a:bodyPr/>
        <a:lstStyle/>
        <a:p>
          <a:endParaRPr lang="en-US"/>
        </a:p>
      </dgm:t>
    </dgm:pt>
    <dgm:pt modelId="{E41F2DEE-E43F-4916-AEE7-10432720A080}">
      <dgm:prSet phldrT="[Text]"/>
      <dgm:spPr/>
      <dgm:t>
        <a:bodyPr/>
        <a:lstStyle/>
        <a:p>
          <a:r>
            <a:rPr lang="en-US" dirty="0" smtClean="0"/>
            <a:t>Recall</a:t>
          </a:r>
          <a:endParaRPr lang="en-US" dirty="0"/>
        </a:p>
      </dgm:t>
    </dgm:pt>
    <dgm:pt modelId="{557361A9-E1DE-4DEB-BC1E-2E98D9CDFA69}" type="parTrans" cxnId="{783D3416-E570-4EAB-BB7A-C0841B3E6E13}">
      <dgm:prSet/>
      <dgm:spPr/>
      <dgm:t>
        <a:bodyPr/>
        <a:lstStyle/>
        <a:p>
          <a:endParaRPr lang="en-US"/>
        </a:p>
      </dgm:t>
    </dgm:pt>
    <dgm:pt modelId="{0724B083-1333-4E22-9008-90EE855C070C}" type="sibTrans" cxnId="{783D3416-E570-4EAB-BB7A-C0841B3E6E13}">
      <dgm:prSet/>
      <dgm:spPr/>
      <dgm:t>
        <a:bodyPr/>
        <a:lstStyle/>
        <a:p>
          <a:endParaRPr lang="en-US"/>
        </a:p>
      </dgm:t>
    </dgm:pt>
    <dgm:pt modelId="{43859433-A3AD-4C52-A16B-9B4D5DA45C4F}">
      <dgm:prSet phldrT="[Text]"/>
      <dgm:spPr/>
      <dgm:t>
        <a:bodyPr/>
        <a:lstStyle/>
        <a:p>
          <a:r>
            <a:rPr lang="en-US" smtClean="0"/>
            <a:t>Predict </a:t>
          </a:r>
          <a:r>
            <a:rPr lang="en-US" dirty="0" smtClean="0"/>
            <a:t>on </a:t>
          </a:r>
          <a:r>
            <a:rPr lang="en-US" dirty="0" err="1" smtClean="0"/>
            <a:t>testset</a:t>
          </a:r>
          <a:endParaRPr lang="en-US" dirty="0"/>
        </a:p>
      </dgm:t>
    </dgm:pt>
    <dgm:pt modelId="{E7B75A89-0342-4E75-A196-A562CD80FF8D}" type="parTrans" cxnId="{9D67613F-C3E5-4C07-A4EB-9D47E538B12E}">
      <dgm:prSet/>
      <dgm:spPr/>
      <dgm:t>
        <a:bodyPr/>
        <a:lstStyle/>
        <a:p>
          <a:endParaRPr lang="en-US"/>
        </a:p>
      </dgm:t>
    </dgm:pt>
    <dgm:pt modelId="{A22105F6-A6F7-4AF1-B8DC-0E8463F241E3}" type="sibTrans" cxnId="{9D67613F-C3E5-4C07-A4EB-9D47E538B12E}">
      <dgm:prSet/>
      <dgm:spPr/>
      <dgm:t>
        <a:bodyPr/>
        <a:lstStyle/>
        <a:p>
          <a:endParaRPr lang="en-US"/>
        </a:p>
      </dgm:t>
    </dgm:pt>
    <dgm:pt modelId="{9BEE917D-A516-4583-9028-68B9F74CBB46}">
      <dgm:prSet phldrT="[Text]"/>
      <dgm:spPr/>
      <dgm:t>
        <a:bodyPr/>
        <a:lstStyle/>
        <a:p>
          <a:r>
            <a:rPr lang="en-US" dirty="0" smtClean="0"/>
            <a:t>BOW</a:t>
          </a:r>
          <a:endParaRPr lang="en-US" dirty="0"/>
        </a:p>
      </dgm:t>
    </dgm:pt>
    <dgm:pt modelId="{C881DBC7-8090-4383-8142-AA1A8D864336}" type="parTrans" cxnId="{B9C9B354-EC70-455D-9482-F511ECBF51B5}">
      <dgm:prSet/>
      <dgm:spPr/>
      <dgm:t>
        <a:bodyPr/>
        <a:lstStyle/>
        <a:p>
          <a:endParaRPr lang="en-US"/>
        </a:p>
      </dgm:t>
    </dgm:pt>
    <dgm:pt modelId="{BB707195-53DA-4307-811D-3346EA1AFFD1}" type="sibTrans" cxnId="{B9C9B354-EC70-455D-9482-F511ECBF51B5}">
      <dgm:prSet/>
      <dgm:spPr/>
      <dgm:t>
        <a:bodyPr/>
        <a:lstStyle/>
        <a:p>
          <a:endParaRPr lang="en-US"/>
        </a:p>
      </dgm:t>
    </dgm:pt>
    <dgm:pt modelId="{61E9DEEC-6910-4E4E-A07F-2BF0DA3C513E}">
      <dgm:prSet phldrT="[Text]"/>
      <dgm:spPr/>
      <dgm:t>
        <a:bodyPr/>
        <a:lstStyle/>
        <a:p>
          <a:r>
            <a:rPr lang="en-US" dirty="0" smtClean="0"/>
            <a:t>Remove stop words</a:t>
          </a:r>
          <a:endParaRPr lang="en-US" dirty="0"/>
        </a:p>
      </dgm:t>
    </dgm:pt>
    <dgm:pt modelId="{BD7D8D91-43FD-47BB-818F-2CDB616550AD}" type="parTrans" cxnId="{8CED9FB3-B63F-46BC-8180-4837A99FC0F4}">
      <dgm:prSet/>
      <dgm:spPr/>
      <dgm:t>
        <a:bodyPr/>
        <a:lstStyle/>
        <a:p>
          <a:endParaRPr lang="en-US"/>
        </a:p>
      </dgm:t>
    </dgm:pt>
    <dgm:pt modelId="{CE2AD4E3-3BDC-45CD-8905-3EAB90D89EB4}" type="sibTrans" cxnId="{8CED9FB3-B63F-46BC-8180-4837A99FC0F4}">
      <dgm:prSet/>
      <dgm:spPr/>
      <dgm:t>
        <a:bodyPr/>
        <a:lstStyle/>
        <a:p>
          <a:endParaRPr lang="en-US"/>
        </a:p>
      </dgm:t>
    </dgm:pt>
    <dgm:pt modelId="{9C624A10-FEC5-46B4-B235-C00924E5DE79}">
      <dgm:prSet phldrT="[Text]"/>
      <dgm:spPr/>
      <dgm:t>
        <a:bodyPr/>
        <a:lstStyle/>
        <a:p>
          <a:r>
            <a:rPr lang="en-US" dirty="0" smtClean="0"/>
            <a:t>Word Stem</a:t>
          </a:r>
          <a:endParaRPr lang="en-US" dirty="0"/>
        </a:p>
      </dgm:t>
    </dgm:pt>
    <dgm:pt modelId="{9B115C4E-D3E1-4A3B-83AD-92BCAC175330}" type="parTrans" cxnId="{B9C9389A-C6BD-4ACE-961C-2E185ACFF8F0}">
      <dgm:prSet/>
      <dgm:spPr/>
      <dgm:t>
        <a:bodyPr/>
        <a:lstStyle/>
        <a:p>
          <a:endParaRPr lang="en-US"/>
        </a:p>
      </dgm:t>
    </dgm:pt>
    <dgm:pt modelId="{E03C01FF-18C7-4E59-9FEF-F754664BB4AB}" type="sibTrans" cxnId="{B9C9389A-C6BD-4ACE-961C-2E185ACFF8F0}">
      <dgm:prSet/>
      <dgm:spPr/>
      <dgm:t>
        <a:bodyPr/>
        <a:lstStyle/>
        <a:p>
          <a:endParaRPr lang="en-US"/>
        </a:p>
      </dgm:t>
    </dgm:pt>
    <dgm:pt modelId="{432AD1BF-C3E0-4183-B9F8-D72395D93ADE}">
      <dgm:prSet phldrT="[Text]" custT="1"/>
      <dgm:spPr/>
      <dgm:t>
        <a:bodyPr/>
        <a:lstStyle/>
        <a:p>
          <a:r>
            <a:rPr lang="en-US" sz="1600" dirty="0" err="1" smtClean="0"/>
            <a:t>Pandas.read_csv</a:t>
          </a:r>
          <a:r>
            <a:rPr lang="en-US" sz="1600" dirty="0" smtClean="0"/>
            <a:t>(</a:t>
          </a:r>
          <a:r>
            <a:rPr lang="en-US" sz="1600" dirty="0" err="1" smtClean="0"/>
            <a:t>corpus_path</a:t>
          </a:r>
          <a:r>
            <a:rPr lang="en-US" sz="1600" dirty="0" smtClean="0"/>
            <a:t>)</a:t>
          </a:r>
          <a:endParaRPr lang="en-US" sz="1600" dirty="0"/>
        </a:p>
      </dgm:t>
    </dgm:pt>
    <dgm:pt modelId="{F2C9861F-C147-47B6-9673-E1A3A202B3E8}" type="parTrans" cxnId="{D0C5874C-D5AA-4EE4-A462-9488D3707186}">
      <dgm:prSet/>
      <dgm:spPr/>
      <dgm:t>
        <a:bodyPr/>
        <a:lstStyle/>
        <a:p>
          <a:endParaRPr lang="en-US"/>
        </a:p>
      </dgm:t>
    </dgm:pt>
    <dgm:pt modelId="{8C96506D-1640-47F4-8A76-5A737BEA6687}" type="sibTrans" cxnId="{D0C5874C-D5AA-4EE4-A462-9488D3707186}">
      <dgm:prSet/>
      <dgm:spPr/>
      <dgm:t>
        <a:bodyPr/>
        <a:lstStyle/>
        <a:p>
          <a:endParaRPr lang="en-US"/>
        </a:p>
      </dgm:t>
    </dgm:pt>
    <dgm:pt modelId="{E7D998F8-7289-4DD9-8B2A-0FCBFE17F821}">
      <dgm:prSet phldrT="[Text]"/>
      <dgm:spPr/>
      <dgm:t>
        <a:bodyPr/>
        <a:lstStyle/>
        <a:p>
          <a:r>
            <a:rPr lang="en-US" smtClean="0"/>
            <a:t>TF-IDF</a:t>
          </a:r>
          <a:endParaRPr lang="en-US" dirty="0"/>
        </a:p>
      </dgm:t>
    </dgm:pt>
    <dgm:pt modelId="{4D266B89-966A-4FA2-8A8C-8DCD20ACBE0C}" type="parTrans" cxnId="{DB3F6FB5-27C0-4269-82BA-88E2E26E83D2}">
      <dgm:prSet/>
      <dgm:spPr/>
      <dgm:t>
        <a:bodyPr/>
        <a:lstStyle/>
        <a:p>
          <a:endParaRPr lang="en-US"/>
        </a:p>
      </dgm:t>
    </dgm:pt>
    <dgm:pt modelId="{A2CD26E2-DB45-4AFA-9923-36B371DAC8B1}" type="sibTrans" cxnId="{DB3F6FB5-27C0-4269-82BA-88E2E26E83D2}">
      <dgm:prSet/>
      <dgm:spPr/>
      <dgm:t>
        <a:bodyPr/>
        <a:lstStyle/>
        <a:p>
          <a:endParaRPr lang="en-US"/>
        </a:p>
      </dgm:t>
    </dgm:pt>
    <dgm:pt modelId="{319F4F63-343F-4B09-BF17-1C14316477D5}" type="pres">
      <dgm:prSet presAssocID="{B60345B7-6C34-4328-9F40-EC808AA6BC59}" presName="Name0" presStyleCnt="0">
        <dgm:presLayoutVars>
          <dgm:dir/>
          <dgm:animLvl val="lvl"/>
          <dgm:resizeHandles val="exact"/>
        </dgm:presLayoutVars>
      </dgm:prSet>
      <dgm:spPr/>
    </dgm:pt>
    <dgm:pt modelId="{0A920632-6532-4A58-9F24-904D1EE83D10}" type="pres">
      <dgm:prSet presAssocID="{B60345B7-6C34-4328-9F40-EC808AA6BC59}" presName="tSp" presStyleCnt="0"/>
      <dgm:spPr/>
    </dgm:pt>
    <dgm:pt modelId="{52DD9A57-CD1F-4F99-9848-1F714BC0177B}" type="pres">
      <dgm:prSet presAssocID="{B60345B7-6C34-4328-9F40-EC808AA6BC59}" presName="bSp" presStyleCnt="0"/>
      <dgm:spPr/>
    </dgm:pt>
    <dgm:pt modelId="{842231AB-1EF8-4FEA-A3C8-6FC1966CE964}" type="pres">
      <dgm:prSet presAssocID="{B60345B7-6C34-4328-9F40-EC808AA6BC59}" presName="process" presStyleCnt="0"/>
      <dgm:spPr/>
    </dgm:pt>
    <dgm:pt modelId="{A3DC827D-1DA3-4519-9016-72F2B137A116}" type="pres">
      <dgm:prSet presAssocID="{FBAD6BE4-F4A0-4065-89E5-3D975122E2B9}" presName="composite1" presStyleCnt="0"/>
      <dgm:spPr/>
    </dgm:pt>
    <dgm:pt modelId="{1F87A6BB-AE21-4B02-8AC2-3075FD43A28F}" type="pres">
      <dgm:prSet presAssocID="{FBAD6BE4-F4A0-4065-89E5-3D975122E2B9}" presName="dummyNode1" presStyleLbl="node1" presStyleIdx="0" presStyleCnt="5"/>
      <dgm:spPr/>
    </dgm:pt>
    <dgm:pt modelId="{C030B1E2-C4B6-413B-9E09-AFB1677D262E}" type="pres">
      <dgm:prSet presAssocID="{FBAD6BE4-F4A0-4065-89E5-3D975122E2B9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45641-557B-4ED7-AFD9-2D6E71A5B960}" type="pres">
      <dgm:prSet presAssocID="{FBAD6BE4-F4A0-4065-89E5-3D975122E2B9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0743D-968E-40CF-85B2-AE4BDB3EC678}" type="pres">
      <dgm:prSet presAssocID="{FBAD6BE4-F4A0-4065-89E5-3D975122E2B9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6651CBED-B24C-4414-AA13-EE52472DDFBC}" type="pres">
      <dgm:prSet presAssocID="{FBAD6BE4-F4A0-4065-89E5-3D975122E2B9}" presName="connSite1" presStyleCnt="0"/>
      <dgm:spPr/>
    </dgm:pt>
    <dgm:pt modelId="{F25962B3-4116-443F-B777-2EBC45894FF7}" type="pres">
      <dgm:prSet presAssocID="{40EC346B-A7AC-4863-BD3F-5A17A98CBC1F}" presName="Name9" presStyleLbl="sibTrans2D1" presStyleIdx="0" presStyleCnt="4"/>
      <dgm:spPr/>
    </dgm:pt>
    <dgm:pt modelId="{AB8A82EC-B7FC-4AEF-B4B3-73B78474083D}" type="pres">
      <dgm:prSet presAssocID="{00C2A179-0633-48A9-9B7B-977F0D28520E}" presName="composite2" presStyleCnt="0"/>
      <dgm:spPr/>
    </dgm:pt>
    <dgm:pt modelId="{AF89EE60-F154-452E-9FD0-18E04FD37ED5}" type="pres">
      <dgm:prSet presAssocID="{00C2A179-0633-48A9-9B7B-977F0D28520E}" presName="dummyNode2" presStyleLbl="node1" presStyleIdx="0" presStyleCnt="5"/>
      <dgm:spPr/>
    </dgm:pt>
    <dgm:pt modelId="{E6146CD3-F019-4D66-8290-59850F1391F1}" type="pres">
      <dgm:prSet presAssocID="{00C2A179-0633-48A9-9B7B-977F0D28520E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48348-9793-4A46-85D4-7CB970FA37FF}" type="pres">
      <dgm:prSet presAssocID="{00C2A179-0633-48A9-9B7B-977F0D28520E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BED39-28DC-4EB2-8F50-CE5DD3D78219}" type="pres">
      <dgm:prSet presAssocID="{00C2A179-0633-48A9-9B7B-977F0D28520E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22717-0527-45B7-A027-037F2E46D0AC}" type="pres">
      <dgm:prSet presAssocID="{00C2A179-0633-48A9-9B7B-977F0D28520E}" presName="connSite2" presStyleCnt="0"/>
      <dgm:spPr/>
    </dgm:pt>
    <dgm:pt modelId="{6E5BDD15-75A8-47DA-87D5-D06664E7337E}" type="pres">
      <dgm:prSet presAssocID="{506FDF27-A9E2-48F1-9253-42FBED53FD7B}" presName="Name18" presStyleLbl="sibTrans2D1" presStyleIdx="1" presStyleCnt="4"/>
      <dgm:spPr/>
    </dgm:pt>
    <dgm:pt modelId="{2CC8D7CC-9E99-424D-900E-5DF00772135E}" type="pres">
      <dgm:prSet presAssocID="{0B0C05B2-56E6-4DAC-8707-DC6086774671}" presName="composite1" presStyleCnt="0"/>
      <dgm:spPr/>
    </dgm:pt>
    <dgm:pt modelId="{134A517B-F11A-4716-9429-8E54DC6C850B}" type="pres">
      <dgm:prSet presAssocID="{0B0C05B2-56E6-4DAC-8707-DC6086774671}" presName="dummyNode1" presStyleLbl="node1" presStyleIdx="1" presStyleCnt="5"/>
      <dgm:spPr/>
    </dgm:pt>
    <dgm:pt modelId="{2E3FB53A-C975-4E09-AD6A-4CA98997618C}" type="pres">
      <dgm:prSet presAssocID="{0B0C05B2-56E6-4DAC-8707-DC6086774671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1AB0F-E897-41AA-9566-FDE8518FAA1E}" type="pres">
      <dgm:prSet presAssocID="{0B0C05B2-56E6-4DAC-8707-DC6086774671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E2783-7659-45B4-8E66-012368EC404C}" type="pres">
      <dgm:prSet presAssocID="{0B0C05B2-56E6-4DAC-8707-DC6086774671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507FFAC6-3ECB-4DC4-A731-D9B669ED9B3F}" type="pres">
      <dgm:prSet presAssocID="{0B0C05B2-56E6-4DAC-8707-DC6086774671}" presName="connSite1" presStyleCnt="0"/>
      <dgm:spPr/>
    </dgm:pt>
    <dgm:pt modelId="{E9883856-3DE3-4E7B-9E0E-35548D3E1686}" type="pres">
      <dgm:prSet presAssocID="{6F1EA952-AE32-4125-85B4-3E3552FDF415}" presName="Name9" presStyleLbl="sibTrans2D1" presStyleIdx="2" presStyleCnt="4"/>
      <dgm:spPr/>
    </dgm:pt>
    <dgm:pt modelId="{C12F113F-29FA-4A96-99A4-F62A6F536255}" type="pres">
      <dgm:prSet presAssocID="{D40A5AEF-8D24-428D-A503-7651C642A1B1}" presName="composite2" presStyleCnt="0"/>
      <dgm:spPr/>
    </dgm:pt>
    <dgm:pt modelId="{62A28EAA-B5DD-4F17-8421-94C87A60DA04}" type="pres">
      <dgm:prSet presAssocID="{D40A5AEF-8D24-428D-A503-7651C642A1B1}" presName="dummyNode2" presStyleLbl="node1" presStyleIdx="2" presStyleCnt="5"/>
      <dgm:spPr/>
    </dgm:pt>
    <dgm:pt modelId="{A9A2742C-1220-4A7C-95FD-2AD743693915}" type="pres">
      <dgm:prSet presAssocID="{D40A5AEF-8D24-428D-A503-7651C642A1B1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4BF8D-312C-4B2A-98D2-0C8862A6E9EF}" type="pres">
      <dgm:prSet presAssocID="{D40A5AEF-8D24-428D-A503-7651C642A1B1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FE3F4-E614-432C-8BD2-52C97D4B2FA1}" type="pres">
      <dgm:prSet presAssocID="{D40A5AEF-8D24-428D-A503-7651C642A1B1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BD2C02E1-0DEA-4296-AA7A-FEF389160A77}" type="pres">
      <dgm:prSet presAssocID="{D40A5AEF-8D24-428D-A503-7651C642A1B1}" presName="connSite2" presStyleCnt="0"/>
      <dgm:spPr/>
    </dgm:pt>
    <dgm:pt modelId="{ADEE7C6A-15B9-4DA0-9A31-6D425B61BF65}" type="pres">
      <dgm:prSet presAssocID="{272996EB-3A61-4993-85AF-1E21DD5A9491}" presName="Name18" presStyleLbl="sibTrans2D1" presStyleIdx="3" presStyleCnt="4"/>
      <dgm:spPr/>
    </dgm:pt>
    <dgm:pt modelId="{96ED5363-85CE-44C2-ABF1-44F2BE0C89C4}" type="pres">
      <dgm:prSet presAssocID="{4EA29C66-1601-4467-A439-54C12B31B11C}" presName="composite1" presStyleCnt="0"/>
      <dgm:spPr/>
    </dgm:pt>
    <dgm:pt modelId="{8B10E7CD-EC2B-4723-B528-473E7B22B1C4}" type="pres">
      <dgm:prSet presAssocID="{4EA29C66-1601-4467-A439-54C12B31B11C}" presName="dummyNode1" presStyleLbl="node1" presStyleIdx="3" presStyleCnt="5"/>
      <dgm:spPr/>
    </dgm:pt>
    <dgm:pt modelId="{9414FA9C-B9BE-4D6B-A292-05DDA2E1F127}" type="pres">
      <dgm:prSet presAssocID="{4EA29C66-1601-4467-A439-54C12B31B11C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8A1BF-23DB-4E90-AE60-30A1F8F9E9B6}" type="pres">
      <dgm:prSet presAssocID="{4EA29C66-1601-4467-A439-54C12B31B11C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A1EE-F989-4F6E-A78A-1FDAECCDE528}" type="pres">
      <dgm:prSet presAssocID="{4EA29C66-1601-4467-A439-54C12B31B11C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BDABA-8082-4AF7-A567-9E542F397CD9}" type="pres">
      <dgm:prSet presAssocID="{4EA29C66-1601-4467-A439-54C12B31B11C}" presName="connSite1" presStyleCnt="0"/>
      <dgm:spPr/>
    </dgm:pt>
  </dgm:ptLst>
  <dgm:cxnLst>
    <dgm:cxn modelId="{914832EE-BFE0-4B80-8016-CA9F1D7F85CD}" type="presOf" srcId="{9BEE917D-A516-4583-9028-68B9F74CBB46}" destId="{2E3FB53A-C975-4E09-AD6A-4CA98997618C}" srcOrd="0" destOrd="0" presId="urn:microsoft.com/office/officeart/2005/8/layout/hProcess4"/>
    <dgm:cxn modelId="{9D67613F-C3E5-4C07-A4EB-9D47E538B12E}" srcId="{D40A5AEF-8D24-428D-A503-7651C642A1B1}" destId="{43859433-A3AD-4C52-A16B-9B4D5DA45C4F}" srcOrd="1" destOrd="0" parTransId="{E7B75A89-0342-4E75-A196-A562CD80FF8D}" sibTransId="{A22105F6-A6F7-4AF1-B8DC-0E8463F241E3}"/>
    <dgm:cxn modelId="{AD59C212-CBAF-4B1F-8801-6BED60C2D7E6}" type="presOf" srcId="{4EA29C66-1601-4467-A439-54C12B31B11C}" destId="{9489A1EE-F989-4F6E-A78A-1FDAECCDE528}" srcOrd="0" destOrd="0" presId="urn:microsoft.com/office/officeart/2005/8/layout/hProcess4"/>
    <dgm:cxn modelId="{394AADE6-88D1-4772-B451-7A4CC92803AD}" srcId="{B60345B7-6C34-4328-9F40-EC808AA6BC59}" destId="{0B0C05B2-56E6-4DAC-8707-DC6086774671}" srcOrd="2" destOrd="0" parTransId="{0CF6DAB0-5352-4A74-9201-E47DDB04A0ED}" sibTransId="{6F1EA952-AE32-4125-85B4-3E3552FDF415}"/>
    <dgm:cxn modelId="{4A61B315-05DA-4EFD-99BD-68B3DAE7D4C1}" type="presOf" srcId="{0B0C05B2-56E6-4DAC-8707-DC6086774671}" destId="{1CAE2783-7659-45B4-8E66-012368EC404C}" srcOrd="0" destOrd="0" presId="urn:microsoft.com/office/officeart/2005/8/layout/hProcess4"/>
    <dgm:cxn modelId="{288E3C20-4AF4-497D-8A39-7C156375EA62}" type="presOf" srcId="{E50F4F1E-E2AC-481A-8218-BB241A07DDED}" destId="{C838A1BF-23DB-4E90-AE60-30A1F8F9E9B6}" srcOrd="1" destOrd="0" presId="urn:microsoft.com/office/officeart/2005/8/layout/hProcess4"/>
    <dgm:cxn modelId="{783D3416-E570-4EAB-BB7A-C0841B3E6E13}" srcId="{4EA29C66-1601-4467-A439-54C12B31B11C}" destId="{E41F2DEE-E43F-4916-AEE7-10432720A080}" srcOrd="1" destOrd="0" parTransId="{557361A9-E1DE-4DEB-BC1E-2E98D9CDFA69}" sibTransId="{0724B083-1333-4E22-9008-90EE855C070C}"/>
    <dgm:cxn modelId="{70509774-DBBB-4E3A-B0F9-DA4D97773233}" type="presOf" srcId="{E41F2DEE-E43F-4916-AEE7-10432720A080}" destId="{9414FA9C-B9BE-4D6B-A292-05DDA2E1F127}" srcOrd="0" destOrd="1" presId="urn:microsoft.com/office/officeart/2005/8/layout/hProcess4"/>
    <dgm:cxn modelId="{88A5A725-44C6-4CB3-BE5C-CC8E33A9BBE7}" srcId="{B60345B7-6C34-4328-9F40-EC808AA6BC59}" destId="{4EA29C66-1601-4467-A439-54C12B31B11C}" srcOrd="4" destOrd="0" parTransId="{7CF59ED3-230A-4D86-B4D3-1D908D3134F7}" sibTransId="{62958200-6944-42B5-AAAA-AA4C6A6F4D86}"/>
    <dgm:cxn modelId="{4518D823-8177-4FB9-95AC-93CA66F078E7}" type="presOf" srcId="{9BB408BA-359E-4885-A005-65095F04B607}" destId="{9414FA9C-B9BE-4D6B-A292-05DDA2E1F127}" srcOrd="0" destOrd="2" presId="urn:microsoft.com/office/officeart/2005/8/layout/hProcess4"/>
    <dgm:cxn modelId="{8CED9FB3-B63F-46BC-8180-4837A99FC0F4}" srcId="{00C2A179-0633-48A9-9B7B-977F0D28520E}" destId="{61E9DEEC-6910-4E4E-A07F-2BF0DA3C513E}" srcOrd="0" destOrd="0" parTransId="{BD7D8D91-43FD-47BB-818F-2CDB616550AD}" sibTransId="{CE2AD4E3-3BDC-45CD-8905-3EAB90D89EB4}"/>
    <dgm:cxn modelId="{851E92F7-6A3D-4DD0-BB4B-6D876EAC351F}" type="presOf" srcId="{E41F2DEE-E43F-4916-AEE7-10432720A080}" destId="{C838A1BF-23DB-4E90-AE60-30A1F8F9E9B6}" srcOrd="1" destOrd="1" presId="urn:microsoft.com/office/officeart/2005/8/layout/hProcess4"/>
    <dgm:cxn modelId="{8E619177-D2DC-499A-85C3-780BFEB2ABEC}" type="presOf" srcId="{9C624A10-FEC5-46B4-B235-C00924E5DE79}" destId="{E6146CD3-F019-4D66-8290-59850F1391F1}" srcOrd="0" destOrd="1" presId="urn:microsoft.com/office/officeart/2005/8/layout/hProcess4"/>
    <dgm:cxn modelId="{A742F7F9-29FA-4424-A5A6-3CDB8637A8D2}" type="presOf" srcId="{272996EB-3A61-4993-85AF-1E21DD5A9491}" destId="{ADEE7C6A-15B9-4DA0-9A31-6D425B61BF65}" srcOrd="0" destOrd="0" presId="urn:microsoft.com/office/officeart/2005/8/layout/hProcess4"/>
    <dgm:cxn modelId="{AD70DA3D-3404-4433-9146-6AEAC7F6A097}" srcId="{4EA29C66-1601-4467-A439-54C12B31B11C}" destId="{9BB408BA-359E-4885-A005-65095F04B607}" srcOrd="2" destOrd="0" parTransId="{AB77E71A-3B60-4EAB-A5EF-05704C677B71}" sibTransId="{CFA05DFA-7154-4835-885E-C1A44B6D774A}"/>
    <dgm:cxn modelId="{F79F1457-059D-4C18-83A6-A92E43701CCE}" type="presOf" srcId="{506FDF27-A9E2-48F1-9253-42FBED53FD7B}" destId="{6E5BDD15-75A8-47DA-87D5-D06664E7337E}" srcOrd="0" destOrd="0" presId="urn:microsoft.com/office/officeart/2005/8/layout/hProcess4"/>
    <dgm:cxn modelId="{700AB25E-5BEA-4C1D-9220-9C42E72421F4}" type="presOf" srcId="{61E9DEEC-6910-4E4E-A07F-2BF0DA3C513E}" destId="{F0348348-9793-4A46-85D4-7CB970FA37FF}" srcOrd="1" destOrd="0" presId="urn:microsoft.com/office/officeart/2005/8/layout/hProcess4"/>
    <dgm:cxn modelId="{28A35107-86FF-4B95-810B-B235F8AC26F8}" type="presOf" srcId="{43859433-A3AD-4C52-A16B-9B4D5DA45C4F}" destId="{C294BF8D-312C-4B2A-98D2-0C8862A6E9EF}" srcOrd="1" destOrd="1" presId="urn:microsoft.com/office/officeart/2005/8/layout/hProcess4"/>
    <dgm:cxn modelId="{CA666272-FF2A-4021-AD5F-4C1C9E65117F}" srcId="{D40A5AEF-8D24-428D-A503-7651C642A1B1}" destId="{9B7FC0D7-BBE4-436F-8F0E-9BD6B27C2727}" srcOrd="0" destOrd="0" parTransId="{F344622F-4B97-4994-BEE9-D22666D947DF}" sibTransId="{14DE25B4-138D-43EE-8C5D-6254467DDB41}"/>
    <dgm:cxn modelId="{E7B1BA84-EF5E-440B-A1BD-C612BD6D482C}" type="presOf" srcId="{E50F4F1E-E2AC-481A-8218-BB241A07DDED}" destId="{9414FA9C-B9BE-4D6B-A292-05DDA2E1F127}" srcOrd="0" destOrd="0" presId="urn:microsoft.com/office/officeart/2005/8/layout/hProcess4"/>
    <dgm:cxn modelId="{FFFCCBAC-AF0C-4B3F-AEAC-E4D9171F194E}" type="presOf" srcId="{E7D998F8-7289-4DD9-8B2A-0FCBFE17F821}" destId="{DA21AB0F-E897-41AA-9566-FDE8518FAA1E}" srcOrd="1" destOrd="1" presId="urn:microsoft.com/office/officeart/2005/8/layout/hProcess4"/>
    <dgm:cxn modelId="{97F55049-FDA8-4524-8BD5-BEB3538052F0}" srcId="{B60345B7-6C34-4328-9F40-EC808AA6BC59}" destId="{D40A5AEF-8D24-428D-A503-7651C642A1B1}" srcOrd="3" destOrd="0" parTransId="{2FD429F4-6F47-4451-8EC1-386039A6430A}" sibTransId="{272996EB-3A61-4993-85AF-1E21DD5A9491}"/>
    <dgm:cxn modelId="{831F0E93-F873-48D6-B2F1-CECCFB875244}" type="presOf" srcId="{43859433-A3AD-4C52-A16B-9B4D5DA45C4F}" destId="{A9A2742C-1220-4A7C-95FD-2AD743693915}" srcOrd="0" destOrd="1" presId="urn:microsoft.com/office/officeart/2005/8/layout/hProcess4"/>
    <dgm:cxn modelId="{9DC630FF-A47D-45CC-B002-9F44EF24A3FD}" type="presOf" srcId="{432AD1BF-C3E0-4183-B9F8-D72395D93ADE}" destId="{C030B1E2-C4B6-413B-9E09-AFB1677D262E}" srcOrd="0" destOrd="0" presId="urn:microsoft.com/office/officeart/2005/8/layout/hProcess4"/>
    <dgm:cxn modelId="{A730B349-A442-43A9-9F99-3A289C7A8954}" type="presOf" srcId="{432AD1BF-C3E0-4183-B9F8-D72395D93ADE}" destId="{58D45641-557B-4ED7-AFD9-2D6E71A5B960}" srcOrd="1" destOrd="0" presId="urn:microsoft.com/office/officeart/2005/8/layout/hProcess4"/>
    <dgm:cxn modelId="{9C4815B9-A093-4F25-A60C-6B2E6A9BEADF}" type="presOf" srcId="{B60345B7-6C34-4328-9F40-EC808AA6BC59}" destId="{319F4F63-343F-4B09-BF17-1C14316477D5}" srcOrd="0" destOrd="0" presId="urn:microsoft.com/office/officeart/2005/8/layout/hProcess4"/>
    <dgm:cxn modelId="{B21F5EF7-EFDA-4597-B041-F2F8D4BB536C}" type="presOf" srcId="{9B7FC0D7-BBE4-436F-8F0E-9BD6B27C2727}" destId="{C294BF8D-312C-4B2A-98D2-0C8862A6E9EF}" srcOrd="1" destOrd="0" presId="urn:microsoft.com/office/officeart/2005/8/layout/hProcess4"/>
    <dgm:cxn modelId="{C1690F3A-F35A-46CF-BA63-6BC7AAF29EAB}" type="presOf" srcId="{9B7FC0D7-BBE4-436F-8F0E-9BD6B27C2727}" destId="{A9A2742C-1220-4A7C-95FD-2AD743693915}" srcOrd="0" destOrd="0" presId="urn:microsoft.com/office/officeart/2005/8/layout/hProcess4"/>
    <dgm:cxn modelId="{94593461-E478-42EB-860B-94B2C4178104}" type="presOf" srcId="{9BB408BA-359E-4885-A005-65095F04B607}" destId="{C838A1BF-23DB-4E90-AE60-30A1F8F9E9B6}" srcOrd="1" destOrd="2" presId="urn:microsoft.com/office/officeart/2005/8/layout/hProcess4"/>
    <dgm:cxn modelId="{16A3F46D-B138-4F96-974D-5B24439588C8}" type="presOf" srcId="{FBAD6BE4-F4A0-4065-89E5-3D975122E2B9}" destId="{8940743D-968E-40CF-85B2-AE4BDB3EC678}" srcOrd="0" destOrd="0" presId="urn:microsoft.com/office/officeart/2005/8/layout/hProcess4"/>
    <dgm:cxn modelId="{134FE8B9-44F4-40A3-B3DF-F670B73A754B}" srcId="{B60345B7-6C34-4328-9F40-EC808AA6BC59}" destId="{00C2A179-0633-48A9-9B7B-977F0D28520E}" srcOrd="1" destOrd="0" parTransId="{7CE9284E-B52D-47A0-AF4D-094EFBF3A6D7}" sibTransId="{506FDF27-A9E2-48F1-9253-42FBED53FD7B}"/>
    <dgm:cxn modelId="{30CAE753-AF12-461C-AB6B-79B71345201E}" type="presOf" srcId="{D40A5AEF-8D24-428D-A503-7651C642A1B1}" destId="{CEAFE3F4-E614-432C-8BD2-52C97D4B2FA1}" srcOrd="0" destOrd="0" presId="urn:microsoft.com/office/officeart/2005/8/layout/hProcess4"/>
    <dgm:cxn modelId="{0F0883C5-D76C-4A80-9785-4CA5846FE6FE}" type="presOf" srcId="{9C624A10-FEC5-46B4-B235-C00924E5DE79}" destId="{F0348348-9793-4A46-85D4-7CB970FA37FF}" srcOrd="1" destOrd="1" presId="urn:microsoft.com/office/officeart/2005/8/layout/hProcess4"/>
    <dgm:cxn modelId="{B9C9389A-C6BD-4ACE-961C-2E185ACFF8F0}" srcId="{00C2A179-0633-48A9-9B7B-977F0D28520E}" destId="{9C624A10-FEC5-46B4-B235-C00924E5DE79}" srcOrd="1" destOrd="0" parTransId="{9B115C4E-D3E1-4A3B-83AD-92BCAC175330}" sibTransId="{E03C01FF-18C7-4E59-9FEF-F754664BB4AB}"/>
    <dgm:cxn modelId="{55A32DFB-587C-4085-AFD2-09D8750B4369}" srcId="{4EA29C66-1601-4467-A439-54C12B31B11C}" destId="{E50F4F1E-E2AC-481A-8218-BB241A07DDED}" srcOrd="0" destOrd="0" parTransId="{19F5BAB9-11FF-4B4F-85A2-E78EC232983B}" sibTransId="{108EF160-DA1D-4770-9AD2-D2441B53AEA5}"/>
    <dgm:cxn modelId="{CF15DE9D-8095-4440-B900-6A3B1C57E935}" type="presOf" srcId="{9BEE917D-A516-4583-9028-68B9F74CBB46}" destId="{DA21AB0F-E897-41AA-9566-FDE8518FAA1E}" srcOrd="1" destOrd="0" presId="urn:microsoft.com/office/officeart/2005/8/layout/hProcess4"/>
    <dgm:cxn modelId="{B9C9B354-EC70-455D-9482-F511ECBF51B5}" srcId="{0B0C05B2-56E6-4DAC-8707-DC6086774671}" destId="{9BEE917D-A516-4583-9028-68B9F74CBB46}" srcOrd="0" destOrd="0" parTransId="{C881DBC7-8090-4383-8142-AA1A8D864336}" sibTransId="{BB707195-53DA-4307-811D-3346EA1AFFD1}"/>
    <dgm:cxn modelId="{F64E6155-CDD1-4FF4-A214-0C5FC20AA24A}" type="presOf" srcId="{00C2A179-0633-48A9-9B7B-977F0D28520E}" destId="{D9EBED39-28DC-4EB2-8F50-CE5DD3D78219}" srcOrd="0" destOrd="0" presId="urn:microsoft.com/office/officeart/2005/8/layout/hProcess4"/>
    <dgm:cxn modelId="{2BEC862D-6A7C-40AD-BEE9-E8556F75A9D7}" type="presOf" srcId="{61E9DEEC-6910-4E4E-A07F-2BF0DA3C513E}" destId="{E6146CD3-F019-4D66-8290-59850F1391F1}" srcOrd="0" destOrd="0" presId="urn:microsoft.com/office/officeart/2005/8/layout/hProcess4"/>
    <dgm:cxn modelId="{D0C5874C-D5AA-4EE4-A462-9488D3707186}" srcId="{FBAD6BE4-F4A0-4065-89E5-3D975122E2B9}" destId="{432AD1BF-C3E0-4183-B9F8-D72395D93ADE}" srcOrd="0" destOrd="0" parTransId="{F2C9861F-C147-47B6-9673-E1A3A202B3E8}" sibTransId="{8C96506D-1640-47F4-8A76-5A737BEA6687}"/>
    <dgm:cxn modelId="{DB3F6FB5-27C0-4269-82BA-88E2E26E83D2}" srcId="{0B0C05B2-56E6-4DAC-8707-DC6086774671}" destId="{E7D998F8-7289-4DD9-8B2A-0FCBFE17F821}" srcOrd="1" destOrd="0" parTransId="{4D266B89-966A-4FA2-8A8C-8DCD20ACBE0C}" sibTransId="{A2CD26E2-DB45-4AFA-9923-36B371DAC8B1}"/>
    <dgm:cxn modelId="{837A99EC-4168-4D6F-8C64-71B39D79EE1A}" type="presOf" srcId="{E7D998F8-7289-4DD9-8B2A-0FCBFE17F821}" destId="{2E3FB53A-C975-4E09-AD6A-4CA98997618C}" srcOrd="0" destOrd="1" presId="urn:microsoft.com/office/officeart/2005/8/layout/hProcess4"/>
    <dgm:cxn modelId="{3C341B17-7104-4661-8517-BCDD150735B4}" type="presOf" srcId="{6F1EA952-AE32-4125-85B4-3E3552FDF415}" destId="{E9883856-3DE3-4E7B-9E0E-35548D3E1686}" srcOrd="0" destOrd="0" presId="urn:microsoft.com/office/officeart/2005/8/layout/hProcess4"/>
    <dgm:cxn modelId="{530DA974-AF2A-46F4-807B-EE762A6D87B9}" srcId="{B60345B7-6C34-4328-9F40-EC808AA6BC59}" destId="{FBAD6BE4-F4A0-4065-89E5-3D975122E2B9}" srcOrd="0" destOrd="0" parTransId="{6D0E4C89-B38F-48C2-80F4-7F5EFC6616F0}" sibTransId="{40EC346B-A7AC-4863-BD3F-5A17A98CBC1F}"/>
    <dgm:cxn modelId="{D54E1648-5A3A-462A-84B0-6A5566650EFF}" type="presOf" srcId="{40EC346B-A7AC-4863-BD3F-5A17A98CBC1F}" destId="{F25962B3-4116-443F-B777-2EBC45894FF7}" srcOrd="0" destOrd="0" presId="urn:microsoft.com/office/officeart/2005/8/layout/hProcess4"/>
    <dgm:cxn modelId="{F7F1A3B7-3DE6-4376-8851-538BD813E795}" type="presParOf" srcId="{319F4F63-343F-4B09-BF17-1C14316477D5}" destId="{0A920632-6532-4A58-9F24-904D1EE83D10}" srcOrd="0" destOrd="0" presId="urn:microsoft.com/office/officeart/2005/8/layout/hProcess4"/>
    <dgm:cxn modelId="{A564FFDE-61A2-4FA9-B770-A525CA14B2D9}" type="presParOf" srcId="{319F4F63-343F-4B09-BF17-1C14316477D5}" destId="{52DD9A57-CD1F-4F99-9848-1F714BC0177B}" srcOrd="1" destOrd="0" presId="urn:microsoft.com/office/officeart/2005/8/layout/hProcess4"/>
    <dgm:cxn modelId="{199BA47F-123D-4D73-B172-8F30DD0C416A}" type="presParOf" srcId="{319F4F63-343F-4B09-BF17-1C14316477D5}" destId="{842231AB-1EF8-4FEA-A3C8-6FC1966CE964}" srcOrd="2" destOrd="0" presId="urn:microsoft.com/office/officeart/2005/8/layout/hProcess4"/>
    <dgm:cxn modelId="{D85D2925-B1E2-4883-B0F9-D0200E39F221}" type="presParOf" srcId="{842231AB-1EF8-4FEA-A3C8-6FC1966CE964}" destId="{A3DC827D-1DA3-4519-9016-72F2B137A116}" srcOrd="0" destOrd="0" presId="urn:microsoft.com/office/officeart/2005/8/layout/hProcess4"/>
    <dgm:cxn modelId="{B90DB828-68B2-4243-BC15-8C20B6800DAB}" type="presParOf" srcId="{A3DC827D-1DA3-4519-9016-72F2B137A116}" destId="{1F87A6BB-AE21-4B02-8AC2-3075FD43A28F}" srcOrd="0" destOrd="0" presId="urn:microsoft.com/office/officeart/2005/8/layout/hProcess4"/>
    <dgm:cxn modelId="{7531FCD5-D61E-4808-A3C0-5A95222A971F}" type="presParOf" srcId="{A3DC827D-1DA3-4519-9016-72F2B137A116}" destId="{C030B1E2-C4B6-413B-9E09-AFB1677D262E}" srcOrd="1" destOrd="0" presId="urn:microsoft.com/office/officeart/2005/8/layout/hProcess4"/>
    <dgm:cxn modelId="{7DDED0AE-9D58-4CF3-B47A-CA689BC9386D}" type="presParOf" srcId="{A3DC827D-1DA3-4519-9016-72F2B137A116}" destId="{58D45641-557B-4ED7-AFD9-2D6E71A5B960}" srcOrd="2" destOrd="0" presId="urn:microsoft.com/office/officeart/2005/8/layout/hProcess4"/>
    <dgm:cxn modelId="{B8E84F9B-3634-4C5E-A7D4-CA874AA6F709}" type="presParOf" srcId="{A3DC827D-1DA3-4519-9016-72F2B137A116}" destId="{8940743D-968E-40CF-85B2-AE4BDB3EC678}" srcOrd="3" destOrd="0" presId="urn:microsoft.com/office/officeart/2005/8/layout/hProcess4"/>
    <dgm:cxn modelId="{B2690B93-21E5-4CD5-92DD-1BF96D37D586}" type="presParOf" srcId="{A3DC827D-1DA3-4519-9016-72F2B137A116}" destId="{6651CBED-B24C-4414-AA13-EE52472DDFBC}" srcOrd="4" destOrd="0" presId="urn:microsoft.com/office/officeart/2005/8/layout/hProcess4"/>
    <dgm:cxn modelId="{E1D82759-59C4-43E3-8310-8C894EFCFBC5}" type="presParOf" srcId="{842231AB-1EF8-4FEA-A3C8-6FC1966CE964}" destId="{F25962B3-4116-443F-B777-2EBC45894FF7}" srcOrd="1" destOrd="0" presId="urn:microsoft.com/office/officeart/2005/8/layout/hProcess4"/>
    <dgm:cxn modelId="{9C6C3F8D-48D1-4865-AB78-89456148F5B4}" type="presParOf" srcId="{842231AB-1EF8-4FEA-A3C8-6FC1966CE964}" destId="{AB8A82EC-B7FC-4AEF-B4B3-73B78474083D}" srcOrd="2" destOrd="0" presId="urn:microsoft.com/office/officeart/2005/8/layout/hProcess4"/>
    <dgm:cxn modelId="{D587C324-3975-49CD-BFA5-1700D5267532}" type="presParOf" srcId="{AB8A82EC-B7FC-4AEF-B4B3-73B78474083D}" destId="{AF89EE60-F154-452E-9FD0-18E04FD37ED5}" srcOrd="0" destOrd="0" presId="urn:microsoft.com/office/officeart/2005/8/layout/hProcess4"/>
    <dgm:cxn modelId="{A68A7E89-F5D2-4ABE-A125-1B8C4F1A9D65}" type="presParOf" srcId="{AB8A82EC-B7FC-4AEF-B4B3-73B78474083D}" destId="{E6146CD3-F019-4D66-8290-59850F1391F1}" srcOrd="1" destOrd="0" presId="urn:microsoft.com/office/officeart/2005/8/layout/hProcess4"/>
    <dgm:cxn modelId="{2E04757A-670A-4EFA-B2C8-C6790712CDB9}" type="presParOf" srcId="{AB8A82EC-B7FC-4AEF-B4B3-73B78474083D}" destId="{F0348348-9793-4A46-85D4-7CB970FA37FF}" srcOrd="2" destOrd="0" presId="urn:microsoft.com/office/officeart/2005/8/layout/hProcess4"/>
    <dgm:cxn modelId="{EA7E7256-8FFB-483B-ABF7-5F2DB6938868}" type="presParOf" srcId="{AB8A82EC-B7FC-4AEF-B4B3-73B78474083D}" destId="{D9EBED39-28DC-4EB2-8F50-CE5DD3D78219}" srcOrd="3" destOrd="0" presId="urn:microsoft.com/office/officeart/2005/8/layout/hProcess4"/>
    <dgm:cxn modelId="{E87A3624-395F-400E-BD2A-C04D4A0E1D73}" type="presParOf" srcId="{AB8A82EC-B7FC-4AEF-B4B3-73B78474083D}" destId="{5D222717-0527-45B7-A027-037F2E46D0AC}" srcOrd="4" destOrd="0" presId="urn:microsoft.com/office/officeart/2005/8/layout/hProcess4"/>
    <dgm:cxn modelId="{F2D3617C-357E-444B-B4E8-2823465703EF}" type="presParOf" srcId="{842231AB-1EF8-4FEA-A3C8-6FC1966CE964}" destId="{6E5BDD15-75A8-47DA-87D5-D06664E7337E}" srcOrd="3" destOrd="0" presId="urn:microsoft.com/office/officeart/2005/8/layout/hProcess4"/>
    <dgm:cxn modelId="{1D61C57D-F0A9-4B47-88C0-8A3BCF5A4A33}" type="presParOf" srcId="{842231AB-1EF8-4FEA-A3C8-6FC1966CE964}" destId="{2CC8D7CC-9E99-424D-900E-5DF00772135E}" srcOrd="4" destOrd="0" presId="urn:microsoft.com/office/officeart/2005/8/layout/hProcess4"/>
    <dgm:cxn modelId="{20EC4C73-B952-496D-BEE3-3C266C816128}" type="presParOf" srcId="{2CC8D7CC-9E99-424D-900E-5DF00772135E}" destId="{134A517B-F11A-4716-9429-8E54DC6C850B}" srcOrd="0" destOrd="0" presId="urn:microsoft.com/office/officeart/2005/8/layout/hProcess4"/>
    <dgm:cxn modelId="{D15EF037-713C-4E5C-9802-EC6CE5802989}" type="presParOf" srcId="{2CC8D7CC-9E99-424D-900E-5DF00772135E}" destId="{2E3FB53A-C975-4E09-AD6A-4CA98997618C}" srcOrd="1" destOrd="0" presId="urn:microsoft.com/office/officeart/2005/8/layout/hProcess4"/>
    <dgm:cxn modelId="{CC12C441-1D02-46F9-95FF-EF786E471759}" type="presParOf" srcId="{2CC8D7CC-9E99-424D-900E-5DF00772135E}" destId="{DA21AB0F-E897-41AA-9566-FDE8518FAA1E}" srcOrd="2" destOrd="0" presId="urn:microsoft.com/office/officeart/2005/8/layout/hProcess4"/>
    <dgm:cxn modelId="{D0C97744-D0F8-48FA-BEEE-DF1AE5FC072B}" type="presParOf" srcId="{2CC8D7CC-9E99-424D-900E-5DF00772135E}" destId="{1CAE2783-7659-45B4-8E66-012368EC404C}" srcOrd="3" destOrd="0" presId="urn:microsoft.com/office/officeart/2005/8/layout/hProcess4"/>
    <dgm:cxn modelId="{07DA47DD-F2B1-4F29-9804-CB717872D57C}" type="presParOf" srcId="{2CC8D7CC-9E99-424D-900E-5DF00772135E}" destId="{507FFAC6-3ECB-4DC4-A731-D9B669ED9B3F}" srcOrd="4" destOrd="0" presId="urn:microsoft.com/office/officeart/2005/8/layout/hProcess4"/>
    <dgm:cxn modelId="{BF0D6942-7F9E-4730-BBA3-110E3CB9E761}" type="presParOf" srcId="{842231AB-1EF8-4FEA-A3C8-6FC1966CE964}" destId="{E9883856-3DE3-4E7B-9E0E-35548D3E1686}" srcOrd="5" destOrd="0" presId="urn:microsoft.com/office/officeart/2005/8/layout/hProcess4"/>
    <dgm:cxn modelId="{E49C24DC-0DA4-4324-A958-9F0723808DD1}" type="presParOf" srcId="{842231AB-1EF8-4FEA-A3C8-6FC1966CE964}" destId="{C12F113F-29FA-4A96-99A4-F62A6F536255}" srcOrd="6" destOrd="0" presId="urn:microsoft.com/office/officeart/2005/8/layout/hProcess4"/>
    <dgm:cxn modelId="{86BB9E53-9A4F-43FE-94E3-375ACEA937EE}" type="presParOf" srcId="{C12F113F-29FA-4A96-99A4-F62A6F536255}" destId="{62A28EAA-B5DD-4F17-8421-94C87A60DA04}" srcOrd="0" destOrd="0" presId="urn:microsoft.com/office/officeart/2005/8/layout/hProcess4"/>
    <dgm:cxn modelId="{850EFCB4-9ED7-4C2C-AD56-3D37D2B176CC}" type="presParOf" srcId="{C12F113F-29FA-4A96-99A4-F62A6F536255}" destId="{A9A2742C-1220-4A7C-95FD-2AD743693915}" srcOrd="1" destOrd="0" presId="urn:microsoft.com/office/officeart/2005/8/layout/hProcess4"/>
    <dgm:cxn modelId="{D8F9A413-7426-4B49-A413-98F8073D43FD}" type="presParOf" srcId="{C12F113F-29FA-4A96-99A4-F62A6F536255}" destId="{C294BF8D-312C-4B2A-98D2-0C8862A6E9EF}" srcOrd="2" destOrd="0" presId="urn:microsoft.com/office/officeart/2005/8/layout/hProcess4"/>
    <dgm:cxn modelId="{75ECF9A7-E9EA-4351-9FFE-52B14C96385B}" type="presParOf" srcId="{C12F113F-29FA-4A96-99A4-F62A6F536255}" destId="{CEAFE3F4-E614-432C-8BD2-52C97D4B2FA1}" srcOrd="3" destOrd="0" presId="urn:microsoft.com/office/officeart/2005/8/layout/hProcess4"/>
    <dgm:cxn modelId="{CF2B7EED-4F67-47E1-AF2F-BB8152C953EC}" type="presParOf" srcId="{C12F113F-29FA-4A96-99A4-F62A6F536255}" destId="{BD2C02E1-0DEA-4296-AA7A-FEF389160A77}" srcOrd="4" destOrd="0" presId="urn:microsoft.com/office/officeart/2005/8/layout/hProcess4"/>
    <dgm:cxn modelId="{F6505125-123A-4455-B5D9-8B7BA40C9E00}" type="presParOf" srcId="{842231AB-1EF8-4FEA-A3C8-6FC1966CE964}" destId="{ADEE7C6A-15B9-4DA0-9A31-6D425B61BF65}" srcOrd="7" destOrd="0" presId="urn:microsoft.com/office/officeart/2005/8/layout/hProcess4"/>
    <dgm:cxn modelId="{6A199614-7730-4510-9542-5088BB20C5FD}" type="presParOf" srcId="{842231AB-1EF8-4FEA-A3C8-6FC1966CE964}" destId="{96ED5363-85CE-44C2-ABF1-44F2BE0C89C4}" srcOrd="8" destOrd="0" presId="urn:microsoft.com/office/officeart/2005/8/layout/hProcess4"/>
    <dgm:cxn modelId="{0D691C11-9C25-42BB-A67A-A7662BBFAD7D}" type="presParOf" srcId="{96ED5363-85CE-44C2-ABF1-44F2BE0C89C4}" destId="{8B10E7CD-EC2B-4723-B528-473E7B22B1C4}" srcOrd="0" destOrd="0" presId="urn:microsoft.com/office/officeart/2005/8/layout/hProcess4"/>
    <dgm:cxn modelId="{15AF4C67-E0FA-456A-BBB4-CDA12E4ECBB2}" type="presParOf" srcId="{96ED5363-85CE-44C2-ABF1-44F2BE0C89C4}" destId="{9414FA9C-B9BE-4D6B-A292-05DDA2E1F127}" srcOrd="1" destOrd="0" presId="urn:microsoft.com/office/officeart/2005/8/layout/hProcess4"/>
    <dgm:cxn modelId="{4415D1E7-EF18-42F9-A874-7E52A1523C1D}" type="presParOf" srcId="{96ED5363-85CE-44C2-ABF1-44F2BE0C89C4}" destId="{C838A1BF-23DB-4E90-AE60-30A1F8F9E9B6}" srcOrd="2" destOrd="0" presId="urn:microsoft.com/office/officeart/2005/8/layout/hProcess4"/>
    <dgm:cxn modelId="{2497FBAC-73D2-4843-9A38-94A84D3F4E6A}" type="presParOf" srcId="{96ED5363-85CE-44C2-ABF1-44F2BE0C89C4}" destId="{9489A1EE-F989-4F6E-A78A-1FDAECCDE528}" srcOrd="3" destOrd="0" presId="urn:microsoft.com/office/officeart/2005/8/layout/hProcess4"/>
    <dgm:cxn modelId="{EE6EE109-1473-457B-A9D7-2011288AEFF2}" type="presParOf" srcId="{96ED5363-85CE-44C2-ABF1-44F2BE0C89C4}" destId="{1E8BDABA-8082-4AF7-A567-9E542F397CD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B1E2-C4B6-413B-9E09-AFB1677D262E}">
      <dsp:nvSpPr>
        <dsp:cNvPr id="0" name=""/>
        <dsp:cNvSpPr/>
      </dsp:nvSpPr>
      <dsp:spPr>
        <a:xfrm>
          <a:off x="735" y="1463774"/>
          <a:ext cx="1686041" cy="1390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Pandas.read_csv</a:t>
          </a:r>
          <a:r>
            <a:rPr lang="en-US" sz="1600" kern="1200" dirty="0" smtClean="0"/>
            <a:t>(</a:t>
          </a:r>
          <a:r>
            <a:rPr lang="en-US" sz="1600" kern="1200" dirty="0" err="1" smtClean="0"/>
            <a:t>corpus_path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32737" y="1495776"/>
        <a:ext cx="1622037" cy="1028634"/>
      </dsp:txXfrm>
    </dsp:sp>
    <dsp:sp modelId="{F25962B3-4116-443F-B777-2EBC45894FF7}">
      <dsp:nvSpPr>
        <dsp:cNvPr id="0" name=""/>
        <dsp:cNvSpPr/>
      </dsp:nvSpPr>
      <dsp:spPr>
        <a:xfrm>
          <a:off x="925512" y="1713330"/>
          <a:ext cx="1980010" cy="1980010"/>
        </a:xfrm>
        <a:prstGeom prst="leftCircularArrow">
          <a:avLst>
            <a:gd name="adj1" fmla="val 3759"/>
            <a:gd name="adj2" fmla="val 469344"/>
            <a:gd name="adj3" fmla="val 2244855"/>
            <a:gd name="adj4" fmla="val 9024489"/>
            <a:gd name="adj5" fmla="val 4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0743D-968E-40CF-85B2-AE4BDB3EC678}">
      <dsp:nvSpPr>
        <dsp:cNvPr id="0" name=""/>
        <dsp:cNvSpPr/>
      </dsp:nvSpPr>
      <dsp:spPr>
        <a:xfrm>
          <a:off x="375411" y="2556413"/>
          <a:ext cx="1498703" cy="595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Reading emails corpus</a:t>
          </a:r>
          <a:endParaRPr lang="en-US" sz="1600" kern="1200" dirty="0"/>
        </a:p>
      </dsp:txBody>
      <dsp:txXfrm>
        <a:off x="392867" y="2573869"/>
        <a:ext cx="1463791" cy="561072"/>
      </dsp:txXfrm>
    </dsp:sp>
    <dsp:sp modelId="{E6146CD3-F019-4D66-8290-59850F1391F1}">
      <dsp:nvSpPr>
        <dsp:cNvPr id="0" name=""/>
        <dsp:cNvSpPr/>
      </dsp:nvSpPr>
      <dsp:spPr>
        <a:xfrm>
          <a:off x="2228561" y="1463774"/>
          <a:ext cx="1686041" cy="1390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Remove stop words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Word Stem</a:t>
          </a:r>
          <a:endParaRPr lang="en-US" sz="1500" kern="1200" dirty="0"/>
        </a:p>
      </dsp:txBody>
      <dsp:txXfrm>
        <a:off x="2260563" y="1793769"/>
        <a:ext cx="1622037" cy="1028634"/>
      </dsp:txXfrm>
    </dsp:sp>
    <dsp:sp modelId="{6E5BDD15-75A8-47DA-87D5-D06664E7337E}">
      <dsp:nvSpPr>
        <dsp:cNvPr id="0" name=""/>
        <dsp:cNvSpPr/>
      </dsp:nvSpPr>
      <dsp:spPr>
        <a:xfrm>
          <a:off x="3139288" y="570314"/>
          <a:ext cx="2195449" cy="2195449"/>
        </a:xfrm>
        <a:prstGeom prst="circularArrow">
          <a:avLst>
            <a:gd name="adj1" fmla="val 3390"/>
            <a:gd name="adj2" fmla="val 419570"/>
            <a:gd name="adj3" fmla="val 19404919"/>
            <a:gd name="adj4" fmla="val 12575511"/>
            <a:gd name="adj5" fmla="val 39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BED39-28DC-4EB2-8F50-CE5DD3D78219}">
      <dsp:nvSpPr>
        <dsp:cNvPr id="0" name=""/>
        <dsp:cNvSpPr/>
      </dsp:nvSpPr>
      <dsp:spPr>
        <a:xfrm>
          <a:off x="2603237" y="1165782"/>
          <a:ext cx="1498703" cy="595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Preprocess text using </a:t>
          </a:r>
          <a:r>
            <a:rPr lang="en-US" sz="1600" kern="1200" dirty="0" err="1" smtClean="0"/>
            <a:t>nltk</a:t>
          </a:r>
          <a:endParaRPr lang="en-US" sz="1600" kern="1200" dirty="0"/>
        </a:p>
      </dsp:txBody>
      <dsp:txXfrm>
        <a:off x="2620693" y="1183238"/>
        <a:ext cx="1463791" cy="561072"/>
      </dsp:txXfrm>
    </dsp:sp>
    <dsp:sp modelId="{2E3FB53A-C975-4E09-AD6A-4CA98997618C}">
      <dsp:nvSpPr>
        <dsp:cNvPr id="0" name=""/>
        <dsp:cNvSpPr/>
      </dsp:nvSpPr>
      <dsp:spPr>
        <a:xfrm>
          <a:off x="4456388" y="1463774"/>
          <a:ext cx="1686041" cy="1390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BOW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TF-IDF</a:t>
          </a:r>
          <a:endParaRPr lang="en-US" sz="1500" kern="1200" dirty="0"/>
        </a:p>
      </dsp:txBody>
      <dsp:txXfrm>
        <a:off x="4488390" y="1495776"/>
        <a:ext cx="1622037" cy="1028634"/>
      </dsp:txXfrm>
    </dsp:sp>
    <dsp:sp modelId="{E9883856-3DE3-4E7B-9E0E-35548D3E1686}">
      <dsp:nvSpPr>
        <dsp:cNvPr id="0" name=""/>
        <dsp:cNvSpPr/>
      </dsp:nvSpPr>
      <dsp:spPr>
        <a:xfrm>
          <a:off x="5381165" y="1713330"/>
          <a:ext cx="1980010" cy="1980010"/>
        </a:xfrm>
        <a:prstGeom prst="leftCircularArrow">
          <a:avLst>
            <a:gd name="adj1" fmla="val 3759"/>
            <a:gd name="adj2" fmla="val 469344"/>
            <a:gd name="adj3" fmla="val 2244855"/>
            <a:gd name="adj4" fmla="val 9024489"/>
            <a:gd name="adj5" fmla="val 4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E2783-7659-45B4-8E66-012368EC404C}">
      <dsp:nvSpPr>
        <dsp:cNvPr id="0" name=""/>
        <dsp:cNvSpPr/>
      </dsp:nvSpPr>
      <dsp:spPr>
        <a:xfrm>
          <a:off x="4831064" y="2556413"/>
          <a:ext cx="1498703" cy="595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Extracting features</a:t>
          </a:r>
          <a:endParaRPr lang="en-US" sz="1600" kern="1200" dirty="0"/>
        </a:p>
      </dsp:txBody>
      <dsp:txXfrm>
        <a:off x="4848520" y="2573869"/>
        <a:ext cx="1463791" cy="561072"/>
      </dsp:txXfrm>
    </dsp:sp>
    <dsp:sp modelId="{A9A2742C-1220-4A7C-95FD-2AD743693915}">
      <dsp:nvSpPr>
        <dsp:cNvPr id="0" name=""/>
        <dsp:cNvSpPr/>
      </dsp:nvSpPr>
      <dsp:spPr>
        <a:xfrm>
          <a:off x="6684214" y="1463774"/>
          <a:ext cx="1686041" cy="1390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Training Model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Predict </a:t>
          </a:r>
          <a:r>
            <a:rPr lang="en-US" sz="1500" kern="1200" dirty="0" smtClean="0"/>
            <a:t>on </a:t>
          </a:r>
          <a:r>
            <a:rPr lang="en-US" sz="1500" kern="1200" dirty="0" err="1" smtClean="0"/>
            <a:t>testset</a:t>
          </a:r>
          <a:endParaRPr lang="en-US" sz="1500" kern="1200" dirty="0"/>
        </a:p>
      </dsp:txBody>
      <dsp:txXfrm>
        <a:off x="6716216" y="1793769"/>
        <a:ext cx="1622037" cy="1028634"/>
      </dsp:txXfrm>
    </dsp:sp>
    <dsp:sp modelId="{ADEE7C6A-15B9-4DA0-9A31-6D425B61BF65}">
      <dsp:nvSpPr>
        <dsp:cNvPr id="0" name=""/>
        <dsp:cNvSpPr/>
      </dsp:nvSpPr>
      <dsp:spPr>
        <a:xfrm>
          <a:off x="7594942" y="570314"/>
          <a:ext cx="2195449" cy="2195449"/>
        </a:xfrm>
        <a:prstGeom prst="circularArrow">
          <a:avLst>
            <a:gd name="adj1" fmla="val 3390"/>
            <a:gd name="adj2" fmla="val 419570"/>
            <a:gd name="adj3" fmla="val 19404919"/>
            <a:gd name="adj4" fmla="val 12575511"/>
            <a:gd name="adj5" fmla="val 39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FE3F4-E614-432C-8BD2-52C97D4B2FA1}">
      <dsp:nvSpPr>
        <dsp:cNvPr id="0" name=""/>
        <dsp:cNvSpPr/>
      </dsp:nvSpPr>
      <dsp:spPr>
        <a:xfrm>
          <a:off x="7058890" y="1165782"/>
          <a:ext cx="1498703" cy="595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 classification</a:t>
          </a:r>
          <a:endParaRPr lang="en-US" sz="1600" kern="1200" dirty="0"/>
        </a:p>
      </dsp:txBody>
      <dsp:txXfrm>
        <a:off x="7076346" y="1183238"/>
        <a:ext cx="1463791" cy="561072"/>
      </dsp:txXfrm>
    </dsp:sp>
    <dsp:sp modelId="{9414FA9C-B9BE-4D6B-A292-05DDA2E1F127}">
      <dsp:nvSpPr>
        <dsp:cNvPr id="0" name=""/>
        <dsp:cNvSpPr/>
      </dsp:nvSpPr>
      <dsp:spPr>
        <a:xfrm>
          <a:off x="8912041" y="1463774"/>
          <a:ext cx="1686041" cy="1390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Confusion matrix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Recall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Accuracy</a:t>
          </a:r>
          <a:endParaRPr lang="en-US" sz="1500" kern="1200" dirty="0"/>
        </a:p>
      </dsp:txBody>
      <dsp:txXfrm>
        <a:off x="8944043" y="1495776"/>
        <a:ext cx="1622037" cy="1028634"/>
      </dsp:txXfrm>
    </dsp:sp>
    <dsp:sp modelId="{9489A1EE-F989-4F6E-A78A-1FDAECCDE528}">
      <dsp:nvSpPr>
        <dsp:cNvPr id="0" name=""/>
        <dsp:cNvSpPr/>
      </dsp:nvSpPr>
      <dsp:spPr>
        <a:xfrm>
          <a:off x="9286717" y="2556413"/>
          <a:ext cx="1498703" cy="595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Performance measure</a:t>
          </a:r>
          <a:endParaRPr lang="en-US" sz="1600" kern="1200" dirty="0"/>
        </a:p>
      </dsp:txBody>
      <dsp:txXfrm>
        <a:off x="9304173" y="2573869"/>
        <a:ext cx="1463791" cy="561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A111D-3841-43FD-B80D-4FF73EEC735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4E05B-86F7-4A98-8E2F-87176212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7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7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64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4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24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6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9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7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6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B498-5ED6-4457-AA04-BF82E6F3DCC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C3B254-D2C9-4145-AE45-0078BE6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naive_bay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tting_started/10mi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</a:t>
            </a:r>
            <a:r>
              <a:rPr lang="en-US" dirty="0" smtClean="0"/>
              <a:t>Bayes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different naive Bayes classifiers differ mainly by the assumptions they make regarding the distribution of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/>
              </a:p>
              <a:p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Bernoulli Naive Bayes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1935" r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83" y="3393614"/>
            <a:ext cx="3774178" cy="104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154" y="5078323"/>
            <a:ext cx="5647684" cy="6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2"/>
              </a:rPr>
              <a:t>For more details </a:t>
            </a:r>
            <a:br>
              <a:rPr lang="en-US" sz="2400" dirty="0" smtClean="0">
                <a:hlinkClick r:id="rId2"/>
              </a:rPr>
            </a:br>
            <a:r>
              <a:rPr lang="en-US" sz="2400" dirty="0" smtClean="0">
                <a:hlinkClick r:id="rId2"/>
              </a:rPr>
              <a:t/>
            </a:r>
            <a:br>
              <a:rPr lang="en-US" sz="2400" dirty="0" smtClean="0">
                <a:hlinkClick r:id="rId2"/>
              </a:rPr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://scikit-learn.org/stable/modules/naive_bayes.html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99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44220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Authorship identification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Age/gender </a:t>
            </a:r>
            <a:r>
              <a:rPr lang="en-US" sz="2400" dirty="0"/>
              <a:t>identification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Language Identification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Assigning </a:t>
            </a:r>
            <a:r>
              <a:rPr lang="en-US" sz="2400" dirty="0"/>
              <a:t>topics such as Yahoo-categories e.g., "finance," "sports," "news&gt;world&gt;</a:t>
            </a:r>
            <a:r>
              <a:rPr lang="en-US" sz="2400" dirty="0" err="1"/>
              <a:t>asia</a:t>
            </a:r>
            <a:r>
              <a:rPr lang="en-US" sz="2400" dirty="0"/>
              <a:t>&gt;business"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Genre-detection e.g., "editorials" "movie-reviews" "news“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Opinion/sentiment </a:t>
            </a:r>
            <a:r>
              <a:rPr lang="en-US" sz="2400" dirty="0"/>
              <a:t>analysis on a person/product e.g., “like” , “hate” , “neutral”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Labels </a:t>
            </a:r>
            <a:r>
              <a:rPr lang="en-US" sz="2400" dirty="0"/>
              <a:t>may be domain-specific e.g., “contains adult language” : “doesn’t”</a:t>
            </a:r>
          </a:p>
        </p:txBody>
      </p:sp>
    </p:spTree>
    <p:extLst>
      <p:ext uri="{BB962C8B-B14F-4D97-AF65-F5344CB8AC3E}">
        <p14:creationId xmlns:p14="http://schemas.microsoft.com/office/powerpoint/2010/main" val="29696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>
                <a:hlinkClick r:id="rId2"/>
              </a:rPr>
              <a:t>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538" y="1847543"/>
            <a:ext cx="11379200" cy="44450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98601"/>
            <a:ext cx="9956800" cy="51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2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has many other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extraction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mining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237702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5088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a </a:t>
            </a:r>
            <a:r>
              <a:rPr lang="en-US" sz="2200" dirty="0"/>
              <a:t>fast, powerful, flexible and easy to use open source data analysis and manipulation </a:t>
            </a:r>
            <a:r>
              <a:rPr lang="en-US" sz="2200" dirty="0" smtClean="0"/>
              <a:t>tool.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it using ..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conda</a:t>
            </a:r>
            <a:r>
              <a:rPr lang="en-US" sz="2400" dirty="0" smtClean="0"/>
              <a:t> install 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10 minutes to </a:t>
            </a:r>
            <a:r>
              <a:rPr lang="en-US" sz="2800" dirty="0" smtClean="0"/>
              <a:t>pandas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://pandas.pydata.org/pandas-docs/stable/getting_started/10min.html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Read csv file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import pandas as </a:t>
            </a:r>
            <a:r>
              <a:rPr lang="en-US" sz="2400" dirty="0" err="1" smtClean="0"/>
              <a:t>pd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corpus </a:t>
            </a:r>
            <a:r>
              <a:rPr lang="en-US" sz="2400" dirty="0"/>
              <a:t>= </a:t>
            </a:r>
            <a:r>
              <a:rPr lang="en-US" sz="2400" dirty="0" err="1" smtClean="0"/>
              <a:t>pd.read_csv</a:t>
            </a:r>
            <a:r>
              <a:rPr lang="en-US" sz="2400" dirty="0" smtClean="0"/>
              <a:t>(r'emails.csv</a:t>
            </a:r>
            <a:r>
              <a:rPr lang="en-US" sz="2400" dirty="0"/>
              <a:t>')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913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err="1" smtClean="0"/>
              <a:t>Matplotlib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a </a:t>
            </a:r>
            <a:r>
              <a:rPr lang="en-US" sz="2200" dirty="0"/>
              <a:t>comprehensive library for creating static, </a:t>
            </a:r>
            <a:r>
              <a:rPr lang="en-US" sz="2200" dirty="0" smtClean="0"/>
              <a:t>animated</a:t>
            </a:r>
            <a:r>
              <a:rPr lang="en-US" sz="2200" dirty="0"/>
              <a:t>, and interactive visualizations in </a:t>
            </a:r>
            <a:r>
              <a:rPr lang="en-US" sz="2200" dirty="0" smtClean="0"/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it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…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conda</a:t>
            </a:r>
            <a:r>
              <a:rPr lang="en-US" sz="3200" dirty="0"/>
              <a:t> install -c </a:t>
            </a:r>
            <a:r>
              <a:rPr lang="en-US" sz="3200" dirty="0" err="1"/>
              <a:t>conda</a:t>
            </a:r>
            <a:r>
              <a:rPr lang="en-US" sz="3200" dirty="0"/>
              <a:t>-forge </a:t>
            </a:r>
            <a:r>
              <a:rPr lang="en-US" sz="3200" dirty="0" err="1" smtClean="0"/>
              <a:t>matplotlib</a:t>
            </a:r>
            <a:endParaRPr lang="en-US" sz="32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07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Python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it using ..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-c anaconda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7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039" y="312779"/>
            <a:ext cx="8911687" cy="1280890"/>
          </a:xfrm>
        </p:spPr>
        <p:txBody>
          <a:bodyPr/>
          <a:lstStyle/>
          <a:p>
            <a:r>
              <a:rPr lang="en-US" dirty="0" smtClean="0"/>
              <a:t>Lab 3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421912"/>
              </p:ext>
            </p:extLst>
          </p:nvPr>
        </p:nvGraphicFramePr>
        <p:xfrm>
          <a:off x="718457" y="1593669"/>
          <a:ext cx="10786156" cy="4318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21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8899"/>
            <a:ext cx="8911687" cy="1280890"/>
          </a:xfrm>
        </p:spPr>
        <p:txBody>
          <a:bodyPr/>
          <a:lstStyle/>
          <a:p>
            <a:r>
              <a:rPr lang="en-US" dirty="0"/>
              <a:t>Naive Bayes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31966"/>
            <a:ext cx="8915400" cy="4879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Bayes</a:t>
            </a:r>
            <a:r>
              <a:rPr lang="en-US" sz="2400" dirty="0"/>
              <a:t>’ theorem states the following relationship, given class variable y and dependent feature vector x1 through </a:t>
            </a:r>
            <a:r>
              <a:rPr lang="en-US" sz="2400" dirty="0" err="1"/>
              <a:t>xn</a:t>
            </a:r>
            <a:r>
              <a:rPr lang="en-US" sz="2400" dirty="0"/>
              <a:t>, 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806" y="2158636"/>
            <a:ext cx="7194913" cy="472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264</TotalTime>
  <Words>222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Wisp</vt:lpstr>
      <vt:lpstr>Text Classification</vt:lpstr>
      <vt:lpstr>Text Classification</vt:lpstr>
      <vt:lpstr>Sentiment analysis  Google Product Search</vt:lpstr>
      <vt:lpstr>Sentiment analysis has many other names</vt:lpstr>
      <vt:lpstr>Dependencies</vt:lpstr>
      <vt:lpstr>Dependencies Cont.</vt:lpstr>
      <vt:lpstr>Dependencies</vt:lpstr>
      <vt:lpstr>Lab 3 Steps</vt:lpstr>
      <vt:lpstr>Naive Bayes </vt:lpstr>
      <vt:lpstr>Naive Bayes Cont.</vt:lpstr>
      <vt:lpstr>Naive Bayes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Windows User</dc:creator>
  <cp:lastModifiedBy>Windows User</cp:lastModifiedBy>
  <cp:revision>30</cp:revision>
  <dcterms:created xsi:type="dcterms:W3CDTF">2020-03-23T11:11:02Z</dcterms:created>
  <dcterms:modified xsi:type="dcterms:W3CDTF">2020-03-23T15:35:34Z</dcterms:modified>
</cp:coreProperties>
</file>