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83" r:id="rId3"/>
    <p:sldId id="258" r:id="rId4"/>
    <p:sldId id="259" r:id="rId5"/>
    <p:sldId id="260" r:id="rId6"/>
    <p:sldId id="261" r:id="rId7"/>
    <p:sldId id="262" r:id="rId8"/>
    <p:sldId id="266" r:id="rId9"/>
    <p:sldId id="265" r:id="rId10"/>
    <p:sldId id="267" r:id="rId11"/>
    <p:sldId id="268" r:id="rId12"/>
    <p:sldId id="278" r:id="rId13"/>
  </p:sldIdLst>
  <p:sldSz cx="9144000" cy="5143500" type="screen16x9"/>
  <p:notesSz cx="6858000" cy="9144000"/>
  <p:embeddedFontLst>
    <p:embeddedFont>
      <p:font typeface="Lato Black" charset="0"/>
      <p:bold r:id="rId15"/>
      <p:boldItalic r:id="rId16"/>
    </p:embeddedFon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Lato Light" charset="0"/>
      <p:regular r:id="rId21"/>
      <p:bold r:id="rId22"/>
      <p:italic r:id="rId23"/>
      <p:boldItalic r:id="rId24"/>
    </p:embeddedFont>
    <p:embeddedFont>
      <p:font typeface="Lato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74C2524-CA70-4D26-94EB-E72576E0B625}">
  <a:tblStyle styleId="{374C2524-CA70-4D26-94EB-E72576E0B6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>
        <p:scale>
          <a:sx n="114" d="100"/>
          <a:sy n="114" d="100"/>
        </p:scale>
        <p:origin x="-538" y="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4846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3164" y="1424069"/>
            <a:ext cx="9157393" cy="3719422"/>
            <a:chOff x="187960" y="1453515"/>
            <a:chExt cx="3861435" cy="1568450"/>
          </a:xfrm>
        </p:grpSpPr>
        <p:sp>
          <p:nvSpPr>
            <p:cNvPr id="11" name="Google Shape;11;p2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4" y="2917253"/>
            <a:ext cx="9140444" cy="2224977"/>
          </a:xfrm>
          <a:custGeom>
            <a:avLst/>
            <a:gdLst/>
            <a:ahLst/>
            <a:cxnLst/>
            <a:rect l="l" t="t" r="r" b="b"/>
            <a:pathLst>
              <a:path w="3860800" h="939800" extrusionOk="0">
                <a:moveTo>
                  <a:pt x="1304290" y="494030"/>
                </a:moveTo>
                <a:cubicBezTo>
                  <a:pt x="857250" y="494030"/>
                  <a:pt x="421005" y="451485"/>
                  <a:pt x="0" y="370840"/>
                </a:cubicBezTo>
                <a:lnTo>
                  <a:pt x="0" y="942340"/>
                </a:lnTo>
                <a:lnTo>
                  <a:pt x="3864610" y="942340"/>
                </a:lnTo>
                <a:lnTo>
                  <a:pt x="3864610" y="0"/>
                </a:lnTo>
                <a:cubicBezTo>
                  <a:pt x="3082290" y="317500"/>
                  <a:pt x="2216150" y="494030"/>
                  <a:pt x="1304290" y="494030"/>
                </a:cubicBezTo>
                <a:close/>
              </a:path>
            </a:pathLst>
          </a:custGeom>
          <a:gradFill>
            <a:gsLst>
              <a:gs pos="0">
                <a:srgbClr val="FFC486">
                  <a:alpha val="20000"/>
                </a:srgbClr>
              </a:gs>
              <a:gs pos="100000">
                <a:srgbClr val="FF866B"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4" y="1926312"/>
            <a:ext cx="9140444" cy="3217196"/>
          </a:xfrm>
          <a:custGeom>
            <a:avLst/>
            <a:gdLst/>
            <a:ahLst/>
            <a:cxnLst/>
            <a:rect l="l" t="t" r="r" b="b"/>
            <a:pathLst>
              <a:path w="3860800" h="1358900" extrusionOk="0">
                <a:moveTo>
                  <a:pt x="175260" y="1096010"/>
                </a:moveTo>
                <a:cubicBezTo>
                  <a:pt x="116840" y="1096010"/>
                  <a:pt x="58420" y="1095375"/>
                  <a:pt x="0" y="1094105"/>
                </a:cubicBezTo>
                <a:lnTo>
                  <a:pt x="0" y="1360805"/>
                </a:lnTo>
                <a:lnTo>
                  <a:pt x="3864610" y="1360805"/>
                </a:lnTo>
                <a:lnTo>
                  <a:pt x="3864610" y="0"/>
                </a:lnTo>
                <a:cubicBezTo>
                  <a:pt x="2827655" y="689610"/>
                  <a:pt x="1553210" y="1096010"/>
                  <a:pt x="175260" y="109601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  <a:alpha val="20000"/>
                </a:srgbClr>
              </a:gs>
              <a:gs pos="100000">
                <a:srgbClr val="FF6A00">
                  <a:alpha val="71764"/>
                  <a:alpha val="2000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18" y="3413475"/>
            <a:ext cx="9140444" cy="1728867"/>
          </a:xfrm>
          <a:custGeom>
            <a:avLst/>
            <a:gdLst/>
            <a:ahLst/>
            <a:cxnLst/>
            <a:rect l="l" t="t" r="r" b="b"/>
            <a:pathLst>
              <a:path w="3860800" h="730250" extrusionOk="0">
                <a:moveTo>
                  <a:pt x="2672715" y="539750"/>
                </a:moveTo>
                <a:cubicBezTo>
                  <a:pt x="1717040" y="539750"/>
                  <a:pt x="811530" y="346075"/>
                  <a:pt x="0" y="0"/>
                </a:cubicBezTo>
                <a:lnTo>
                  <a:pt x="0" y="732790"/>
                </a:lnTo>
                <a:lnTo>
                  <a:pt x="3863975" y="732790"/>
                </a:lnTo>
                <a:lnTo>
                  <a:pt x="3863975" y="437515"/>
                </a:lnTo>
                <a:cubicBezTo>
                  <a:pt x="3477895" y="504190"/>
                  <a:pt x="3079750" y="539750"/>
                  <a:pt x="2672715" y="539750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  <a:alpha val="20000"/>
                </a:srgbClr>
              </a:gs>
              <a:gs pos="100000">
                <a:srgbClr val="CC0000">
                  <a:alpha val="57254"/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 rot="-5400000" flipH="1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23" name="Google Shape;23;p4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038025" y="1476000"/>
            <a:ext cx="5067900" cy="304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600"/>
              </a:spcBef>
              <a:spcAft>
                <a:spcPts val="0"/>
              </a:spcAft>
              <a:buSzPts val="3200"/>
              <a:buChar char="◦"/>
              <a:defRPr sz="3200" i="1"/>
            </a:lvl1pPr>
            <a:lvl2pPr marL="914400" lvl="1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2pPr>
            <a:lvl3pPr marL="1371600" lvl="2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3pPr>
            <a:lvl4pPr marL="1828800" lvl="3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4pPr>
            <a:lvl5pPr marL="2286000" lvl="4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5pPr>
            <a:lvl6pPr marL="2743200" lvl="5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6pPr>
            <a:lvl7pPr marL="3200400" lvl="6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7pPr>
            <a:lvl8pPr marL="3657600" lvl="7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8pPr>
            <a:lvl9pPr marL="4114800" lvl="8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9pPr>
          </a:lstStyle>
          <a:p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 sz="9600"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 rot="5400000" flipH="1">
            <a:off x="-1530412" y="1530301"/>
            <a:ext cx="5154243" cy="2093410"/>
            <a:chOff x="187960" y="1453515"/>
            <a:chExt cx="3861435" cy="1568450"/>
          </a:xfrm>
        </p:grpSpPr>
        <p:sp>
          <p:nvSpPr>
            <p:cNvPr id="30" name="Google Shape;30;p4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5"/>
          <p:cNvGrpSpPr/>
          <p:nvPr/>
        </p:nvGrpSpPr>
        <p:grpSpPr>
          <a:xfrm rot="-5400000" flipH="1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35" name="Google Shape;35;p5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◦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8"/>
          <p:cNvGrpSpPr/>
          <p:nvPr/>
        </p:nvGrpSpPr>
        <p:grpSpPr>
          <a:xfrm rot="-5400000" flipH="1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62" name="Google Shape;62;p8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waves">
  <p:cSld name="BLANK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1"/>
          <p:cNvGrpSpPr/>
          <p:nvPr/>
        </p:nvGrpSpPr>
        <p:grpSpPr>
          <a:xfrm>
            <a:off x="-13177" y="3583361"/>
            <a:ext cx="9157393" cy="1560137"/>
            <a:chOff x="187960" y="1453515"/>
            <a:chExt cx="3861435" cy="1568450"/>
          </a:xfrm>
        </p:grpSpPr>
        <p:sp>
          <p:nvSpPr>
            <p:cNvPr id="82" name="Google Shape;82;p11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o.nasr1234@gmail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Ahmed.osama.iv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Answers’ Gang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Omar\Downloads\map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" y="-95250"/>
            <a:ext cx="9206537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737850" y="133351"/>
            <a:ext cx="6034500" cy="9905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solidFill>
                  <a:srgbClr val="FF0000"/>
                </a:solidFill>
              </a:rPr>
              <a:t>Use Case</a:t>
            </a:r>
            <a:endParaRPr sz="4800" dirty="0">
              <a:solidFill>
                <a:srgbClr val="FF0000"/>
              </a:solidFill>
            </a:endParaRPr>
          </a:p>
        </p:txBody>
      </p:sp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098" name="Picture 2" descr="C:\Users\Omar\Downloads\Uml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420" y="1276350"/>
            <a:ext cx="9626674" cy="354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27" name="Google Shape;327;p34"/>
          <p:cNvSpPr txBox="1">
            <a:spLocks noGrp="1"/>
          </p:cNvSpPr>
          <p:nvPr>
            <p:ph type="ctrTitle" idx="4294967295"/>
          </p:nvPr>
        </p:nvSpPr>
        <p:spPr>
          <a:xfrm>
            <a:off x="1034300" y="758900"/>
            <a:ext cx="6593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Thanks!</a:t>
            </a:r>
            <a:endParaRPr sz="6000">
              <a:solidFill>
                <a:schemeClr val="accent4"/>
              </a:solidFill>
            </a:endParaRPr>
          </a:p>
        </p:txBody>
      </p:sp>
      <p:sp>
        <p:nvSpPr>
          <p:cNvPr id="328" name="Google Shape;328;p34"/>
          <p:cNvSpPr txBox="1">
            <a:spLocks noGrp="1"/>
          </p:cNvSpPr>
          <p:nvPr>
            <p:ph type="subTitle" idx="4294967295"/>
          </p:nvPr>
        </p:nvSpPr>
        <p:spPr>
          <a:xfrm>
            <a:off x="1034300" y="1958520"/>
            <a:ext cx="6593700" cy="30516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latin typeface="Lato"/>
                <a:ea typeface="Lato"/>
                <a:cs typeface="Lato"/>
                <a:sym typeface="Lato"/>
              </a:rPr>
              <a:t>Any questions?</a:t>
            </a:r>
            <a:endParaRPr sz="36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</a:t>
            </a:r>
            <a:r>
              <a:rPr lang="en" dirty="0" smtClean="0"/>
              <a:t>us</a:t>
            </a:r>
            <a:r>
              <a:rPr lang="en" dirty="0" smtClean="0"/>
              <a:t> </a:t>
            </a:r>
            <a:r>
              <a:rPr lang="en" dirty="0"/>
              <a:t>at: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dirty="0" smtClean="0"/>
              <a:t>I</a:t>
            </a:r>
            <a:r>
              <a:rPr lang="en" dirty="0" smtClean="0"/>
              <a:t>hab.tawffiq@outlook.com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 dirty="0" smtClean="0">
                <a:hlinkClick r:id="rId3"/>
              </a:rPr>
              <a:t>o.nasr1234@gmail.com</a:t>
            </a:r>
            <a:endParaRPr lang="en" dirty="0" smtClean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dirty="0" smtClean="0">
                <a:hlinkClick r:id="rId4"/>
              </a:rPr>
              <a:t>Ahmed.osama.iv@gmail.com</a:t>
            </a:r>
            <a:endParaRPr lang="en-US" dirty="0" smtClean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dirty="0" smtClean="0"/>
              <a:t>m.messi.a21@gmail.com</a:t>
            </a:r>
            <a:endParaRPr dirty="0"/>
          </a:p>
        </p:txBody>
      </p:sp>
      <p:sp>
        <p:nvSpPr>
          <p:cNvPr id="329" name="Google Shape;329;p34"/>
          <p:cNvSpPr/>
          <p:nvPr/>
        </p:nvSpPr>
        <p:spPr>
          <a:xfrm>
            <a:off x="3975391" y="584305"/>
            <a:ext cx="1068077" cy="971530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ctrTitle"/>
          </p:nvPr>
        </p:nvSpPr>
        <p:spPr>
          <a:xfrm>
            <a:off x="1066800" y="438150"/>
            <a:ext cx="6342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Team members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1"/>
          </p:nvPr>
        </p:nvSpPr>
        <p:spPr>
          <a:xfrm>
            <a:off x="1066800" y="1733550"/>
            <a:ext cx="6342900" cy="213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Ahmed </a:t>
            </a:r>
            <a:r>
              <a:rPr lang="en" sz="2000" dirty="0" smtClean="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Osama</a:t>
            </a:r>
            <a:br>
              <a:rPr lang="en" sz="2000" dirty="0" smtClean="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</a:br>
            <a:r>
              <a:rPr lang="en" sz="2000" dirty="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/>
            </a:r>
            <a:br>
              <a:rPr lang="en" sz="2000" dirty="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</a:br>
            <a:r>
              <a:rPr lang="en" sz="2000" dirty="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Omar </a:t>
            </a:r>
            <a:r>
              <a:rPr lang="en" sz="2000" dirty="0" smtClean="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Nasr</a:t>
            </a:r>
            <a:br>
              <a:rPr lang="en" sz="2000" dirty="0" smtClean="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</a:br>
            <a:r>
              <a:rPr lang="en" sz="2000" dirty="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/>
            </a:r>
            <a:br>
              <a:rPr lang="en" sz="2000" dirty="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</a:br>
            <a:r>
              <a:rPr lang="en" sz="2000" dirty="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Mohammed </a:t>
            </a:r>
            <a:r>
              <a:rPr lang="en" sz="2000" dirty="0" smtClean="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Anwer</a:t>
            </a:r>
            <a:br>
              <a:rPr lang="en" sz="2000" dirty="0" smtClean="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</a:br>
            <a:r>
              <a:rPr lang="en" sz="2000" dirty="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/>
            </a:r>
            <a:br>
              <a:rPr lang="en" sz="2000" dirty="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</a:br>
            <a:r>
              <a:rPr lang="en" sz="2000" dirty="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Ihab Tawffiq</a:t>
            </a:r>
            <a:endParaRPr sz="2000" dirty="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79246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ctrTitle" idx="4294967295"/>
          </p:nvPr>
        </p:nvSpPr>
        <p:spPr>
          <a:xfrm>
            <a:off x="1034300" y="758900"/>
            <a:ext cx="6593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Hello!</a:t>
            </a:r>
            <a:endParaRPr sz="6000">
              <a:solidFill>
                <a:schemeClr val="accent4"/>
              </a:solidFill>
            </a:endParaRPr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4294967295"/>
          </p:nvPr>
        </p:nvSpPr>
        <p:spPr>
          <a:xfrm>
            <a:off x="1034300" y="1958520"/>
            <a:ext cx="6593700" cy="188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latin typeface="Lato"/>
                <a:ea typeface="Lato"/>
                <a:cs typeface="Lato"/>
                <a:sym typeface="Lato"/>
              </a:rPr>
              <a:t>I am </a:t>
            </a:r>
            <a:r>
              <a:rPr lang="en" sz="3600" b="1" dirty="0" smtClean="0">
                <a:latin typeface="Lato"/>
                <a:ea typeface="Lato"/>
                <a:cs typeface="Lato"/>
                <a:sym typeface="Lato"/>
              </a:rPr>
              <a:t>Ihab Tawffiq</a:t>
            </a:r>
            <a:endParaRPr sz="36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 am here because I love to give presentations.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 </a:t>
            </a:r>
            <a:r>
              <a:rPr lang="en" dirty="0" smtClean="0"/>
              <a:t>ihab.tawffiq@outlook.com</a:t>
            </a:r>
            <a:endParaRPr sz="3600" b="1" dirty="0"/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3247416" y="584305"/>
            <a:ext cx="1068077" cy="971530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Why Answers’ Gang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1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2038025" y="1476000"/>
            <a:ext cx="5067900" cy="304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9728" indent="0">
              <a:buNone/>
            </a:pPr>
            <a:r>
              <a:rPr lang="en-US" dirty="0"/>
              <a:t>To help people communicate with each other in an easy and simple way</a:t>
            </a:r>
          </a:p>
          <a:p>
            <a:pPr marL="109728" indent="0">
              <a:buNone/>
            </a:pPr>
            <a:r>
              <a:rPr lang="en-US" dirty="0"/>
              <a:t>        All you have to do is create an account and you are good to go ! 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Why Answrs’ Gang (Cont.)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9728" indent="0">
              <a:buNone/>
            </a:pPr>
            <a:r>
              <a:rPr lang="en-US" dirty="0"/>
              <a:t>You can add </a:t>
            </a:r>
            <a:r>
              <a:rPr lang="en-US" dirty="0" smtClean="0"/>
              <a:t>answers </a:t>
            </a:r>
            <a:r>
              <a:rPr lang="en-US" dirty="0"/>
              <a:t>and </a:t>
            </a:r>
            <a:r>
              <a:rPr lang="en-US" dirty="0" smtClean="0"/>
              <a:t>questions for any category  you want.</a:t>
            </a: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ctrTitle" idx="4294967295"/>
          </p:nvPr>
        </p:nvSpPr>
        <p:spPr>
          <a:xfrm>
            <a:off x="1034300" y="1126150"/>
            <a:ext cx="5132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6000" dirty="0" err="1" smtClean="0">
                <a:solidFill>
                  <a:schemeClr val="accent1"/>
                </a:solidFill>
              </a:rPr>
              <a:t>Answers’Gang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294967295"/>
          </p:nvPr>
        </p:nvSpPr>
        <p:spPr>
          <a:xfrm>
            <a:off x="1034300" y="2268550"/>
            <a:ext cx="51327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Gang will serve gang will be of </a:t>
            </a:r>
            <a:r>
              <a:rPr lang="en-US" dirty="0" smtClean="0">
                <a:solidFill>
                  <a:srgbClr val="FF0000"/>
                </a:solidFill>
              </a:rPr>
              <a:t>service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7628510" y="2858446"/>
            <a:ext cx="247756" cy="23656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18"/>
          <p:cNvGrpSpPr/>
          <p:nvPr/>
        </p:nvGrpSpPr>
        <p:grpSpPr>
          <a:xfrm>
            <a:off x="7320973" y="1529858"/>
            <a:ext cx="1061492" cy="1061761"/>
            <a:chOff x="6654650" y="3665275"/>
            <a:chExt cx="409100" cy="409125"/>
          </a:xfrm>
        </p:grpSpPr>
        <p:sp>
          <p:nvSpPr>
            <p:cNvPr id="135" name="Google Shape;135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8"/>
          <p:cNvGrpSpPr/>
          <p:nvPr/>
        </p:nvGrpSpPr>
        <p:grpSpPr>
          <a:xfrm rot="1057031">
            <a:off x="6298116" y="2364471"/>
            <a:ext cx="701299" cy="701354"/>
            <a:chOff x="570875" y="4322250"/>
            <a:chExt cx="443300" cy="443325"/>
          </a:xfrm>
        </p:grpSpPr>
        <p:sp>
          <p:nvSpPr>
            <p:cNvPr id="138" name="Google Shape;138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8"/>
          <p:cNvSpPr/>
          <p:nvPr/>
        </p:nvSpPr>
        <p:spPr>
          <a:xfrm rot="2466710">
            <a:off x="6376672" y="1735695"/>
            <a:ext cx="344265" cy="32871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/>
          <p:nvPr/>
        </p:nvSpPr>
        <p:spPr>
          <a:xfrm rot="-1609645">
            <a:off x="6880133" y="1942499"/>
            <a:ext cx="247727" cy="23653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/>
          <p:nvPr/>
        </p:nvSpPr>
        <p:spPr>
          <a:xfrm rot="2925875">
            <a:off x="8382245" y="2129903"/>
            <a:ext cx="185522" cy="17714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 rot="-1609225">
            <a:off x="7610186" y="943178"/>
            <a:ext cx="167149" cy="1596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3352800" y="971550"/>
            <a:ext cx="26565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Take a break before viewing the map </a:t>
            </a:r>
            <a:endParaRPr sz="4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737850" y="1050925"/>
            <a:ext cx="33117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body" idx="1"/>
          </p:nvPr>
        </p:nvSpPr>
        <p:spPr>
          <a:xfrm>
            <a:off x="737850" y="2009100"/>
            <a:ext cx="3311700" cy="231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27" name="Picture 3" descr="C:\Users\Omar\Downloads\Answer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36"/>
            <a:ext cx="7567670" cy="512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200" y="85659"/>
            <a:ext cx="22098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ERD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FFFFF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142</Words>
  <Application>Microsoft Office PowerPoint</Application>
  <PresentationFormat>On-screen Show (16:9)</PresentationFormat>
  <Paragraphs>35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Lato Black</vt:lpstr>
      <vt:lpstr>Calibri</vt:lpstr>
      <vt:lpstr>Lato Light</vt:lpstr>
      <vt:lpstr>Lato</vt:lpstr>
      <vt:lpstr>Silvia template</vt:lpstr>
      <vt:lpstr>Answers’ Gang</vt:lpstr>
      <vt:lpstr>Team members</vt:lpstr>
      <vt:lpstr>Hello!</vt:lpstr>
      <vt:lpstr>Why Answers’ Gang</vt:lpstr>
      <vt:lpstr>PowerPoint Presentation</vt:lpstr>
      <vt:lpstr> Why Answrs’ Gang (Cont.)</vt:lpstr>
      <vt:lpstr>Answers’Gang</vt:lpstr>
      <vt:lpstr>Take a break before viewing the map </vt:lpstr>
      <vt:lpstr>A picture is worth a thousand words</vt:lpstr>
      <vt:lpstr>PowerPoint Presentation</vt:lpstr>
      <vt:lpstr>Use Case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Answers’ Gang</dc:title>
  <cp:lastModifiedBy>omar nasr</cp:lastModifiedBy>
  <cp:revision>13</cp:revision>
  <dcterms:modified xsi:type="dcterms:W3CDTF">2019-08-08T11:46:27Z</dcterms:modified>
</cp:coreProperties>
</file>