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38AE6-FAA1-422B-8847-28ABCCB0666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99538F-3E30-40BA-8825-A701735707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Why MT?</a:t>
          </a:r>
          <a:endParaRPr lang="en-US"/>
        </a:p>
      </dgm:t>
    </dgm:pt>
    <dgm:pt modelId="{92E6308B-0D55-4935-ACB4-E68522B0D46D}" type="parTrans" cxnId="{AAE9BE0F-0AC3-4378-9F9C-99A33B4512DF}">
      <dgm:prSet/>
      <dgm:spPr/>
      <dgm:t>
        <a:bodyPr/>
        <a:lstStyle/>
        <a:p>
          <a:endParaRPr lang="en-US"/>
        </a:p>
      </dgm:t>
    </dgm:pt>
    <dgm:pt modelId="{45838AE4-6F43-4A8D-AD9A-5214A64618BD}" type="sibTrans" cxnId="{AAE9BE0F-0AC3-4378-9F9C-99A33B4512DF}">
      <dgm:prSet/>
      <dgm:spPr/>
      <dgm:t>
        <a:bodyPr/>
        <a:lstStyle/>
        <a:p>
          <a:endParaRPr lang="en-US"/>
        </a:p>
      </dgm:t>
    </dgm:pt>
    <dgm:pt modelId="{D1477458-B053-4793-AC3E-F0E057F4F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Bridge language barriers</a:t>
          </a:r>
          <a:endParaRPr lang="en-US" dirty="0"/>
        </a:p>
      </dgm:t>
    </dgm:pt>
    <dgm:pt modelId="{83FFDC0F-532B-4EFF-AA37-DFE7086EB741}" type="parTrans" cxnId="{46D5C513-E572-4B88-A7FD-4D766D637D51}">
      <dgm:prSet/>
      <dgm:spPr/>
      <dgm:t>
        <a:bodyPr/>
        <a:lstStyle/>
        <a:p>
          <a:endParaRPr lang="en-US"/>
        </a:p>
      </dgm:t>
    </dgm:pt>
    <dgm:pt modelId="{BA7D64BF-B37B-48B6-8C3B-D52FAF569573}" type="sibTrans" cxnId="{46D5C513-E572-4B88-A7FD-4D766D637D51}">
      <dgm:prSet/>
      <dgm:spPr/>
      <dgm:t>
        <a:bodyPr/>
        <a:lstStyle/>
        <a:p>
          <a:endParaRPr lang="en-US"/>
        </a:p>
      </dgm:t>
    </dgm:pt>
    <dgm:pt modelId="{FE0A2736-C72C-48A9-88D0-D66D8F1C3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Enable information access for Arabic speakers</a:t>
          </a:r>
          <a:endParaRPr lang="en-US"/>
        </a:p>
      </dgm:t>
    </dgm:pt>
    <dgm:pt modelId="{6541F157-7869-4309-B1EF-355933B2FAE2}" type="parTrans" cxnId="{B85739D1-F8A3-4789-80B3-4C770AA28860}">
      <dgm:prSet/>
      <dgm:spPr/>
      <dgm:t>
        <a:bodyPr/>
        <a:lstStyle/>
        <a:p>
          <a:endParaRPr lang="en-US"/>
        </a:p>
      </dgm:t>
    </dgm:pt>
    <dgm:pt modelId="{EB61FF3C-1A82-4C66-B43F-DCF61C3D724E}" type="sibTrans" cxnId="{B85739D1-F8A3-4789-80B3-4C770AA28860}">
      <dgm:prSet/>
      <dgm:spPr/>
      <dgm:t>
        <a:bodyPr/>
        <a:lstStyle/>
        <a:p>
          <a:endParaRPr lang="en-US"/>
        </a:p>
      </dgm:t>
    </dgm:pt>
    <dgm:pt modelId="{87E48182-7245-41A7-B204-536653412E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Project Goals</a:t>
          </a:r>
          <a:endParaRPr lang="en-US"/>
        </a:p>
      </dgm:t>
    </dgm:pt>
    <dgm:pt modelId="{2FC6DABE-DCE5-451D-A8CA-3AFAB7518B02}" type="parTrans" cxnId="{BB60A230-CF9C-4F60-BFBF-D8A6F440C4EA}">
      <dgm:prSet/>
      <dgm:spPr/>
      <dgm:t>
        <a:bodyPr/>
        <a:lstStyle/>
        <a:p>
          <a:endParaRPr lang="en-US"/>
        </a:p>
      </dgm:t>
    </dgm:pt>
    <dgm:pt modelId="{6605FB37-A79F-476C-8ABD-BA2F6AFEF7E9}" type="sibTrans" cxnId="{BB60A230-CF9C-4F60-BFBF-D8A6F440C4EA}">
      <dgm:prSet/>
      <dgm:spPr/>
      <dgm:t>
        <a:bodyPr/>
        <a:lstStyle/>
        <a:p>
          <a:endParaRPr lang="en-US"/>
        </a:p>
      </dgm:t>
    </dgm:pt>
    <dgm:pt modelId="{505AD6EA-B77A-4C18-B19F-D9D30AFDBF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Fine-tune a pretrained model for Arabic→English</a:t>
          </a:r>
          <a:endParaRPr lang="en-US"/>
        </a:p>
      </dgm:t>
    </dgm:pt>
    <dgm:pt modelId="{3CEF6A1B-EF15-4B06-8E2B-75A52418B015}" type="parTrans" cxnId="{B493936A-F6E3-48A7-89C8-C637F51F3E1C}">
      <dgm:prSet/>
      <dgm:spPr/>
      <dgm:t>
        <a:bodyPr/>
        <a:lstStyle/>
        <a:p>
          <a:endParaRPr lang="en-US"/>
        </a:p>
      </dgm:t>
    </dgm:pt>
    <dgm:pt modelId="{FD2A2028-7F9D-4056-ACC9-D406F7240237}" type="sibTrans" cxnId="{B493936A-F6E3-48A7-89C8-C637F51F3E1C}">
      <dgm:prSet/>
      <dgm:spPr/>
      <dgm:t>
        <a:bodyPr/>
        <a:lstStyle/>
        <a:p>
          <a:endParaRPr lang="en-US"/>
        </a:p>
      </dgm:t>
    </dgm:pt>
    <dgm:pt modelId="{8B9D9ED2-A4C4-4D23-AEED-86C8072F9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Leverage the OPUS100 parallel corpus</a:t>
          </a:r>
          <a:endParaRPr lang="en-US"/>
        </a:p>
      </dgm:t>
    </dgm:pt>
    <dgm:pt modelId="{FB38BAB8-D972-492A-B709-629D9BDA7969}" type="parTrans" cxnId="{E762404A-CBF9-4E1B-925A-D52B59049F10}">
      <dgm:prSet/>
      <dgm:spPr/>
      <dgm:t>
        <a:bodyPr/>
        <a:lstStyle/>
        <a:p>
          <a:endParaRPr lang="en-US"/>
        </a:p>
      </dgm:t>
    </dgm:pt>
    <dgm:pt modelId="{9CABA89C-2632-4249-86A9-8DA404422412}" type="sibTrans" cxnId="{E762404A-CBF9-4E1B-925A-D52B59049F10}">
      <dgm:prSet/>
      <dgm:spPr/>
      <dgm:t>
        <a:bodyPr/>
        <a:lstStyle/>
        <a:p>
          <a:endParaRPr lang="en-US"/>
        </a:p>
      </dgm:t>
    </dgm:pt>
    <dgm:pt modelId="{26A40BC3-099E-4A46-AED0-325D97D65D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Deploy as a desktop translator app</a:t>
          </a:r>
          <a:endParaRPr lang="en-US"/>
        </a:p>
      </dgm:t>
    </dgm:pt>
    <dgm:pt modelId="{0FC728D5-B7B4-44FD-8C7B-54BFD0AE8BFE}" type="parTrans" cxnId="{4C067DD8-42B6-4CFC-B1B5-14AAB7B53ACE}">
      <dgm:prSet/>
      <dgm:spPr/>
      <dgm:t>
        <a:bodyPr/>
        <a:lstStyle/>
        <a:p>
          <a:endParaRPr lang="en-US"/>
        </a:p>
      </dgm:t>
    </dgm:pt>
    <dgm:pt modelId="{2BF40410-21D2-44DD-85BF-225369E21FEE}" type="sibTrans" cxnId="{4C067DD8-42B6-4CFC-B1B5-14AAB7B53ACE}">
      <dgm:prSet/>
      <dgm:spPr/>
      <dgm:t>
        <a:bodyPr/>
        <a:lstStyle/>
        <a:p>
          <a:endParaRPr lang="en-US"/>
        </a:p>
      </dgm:t>
    </dgm:pt>
    <dgm:pt modelId="{C701AA36-60A4-46CC-868F-C632D0115C69}" type="pres">
      <dgm:prSet presAssocID="{4C238AE6-FAA1-422B-8847-28ABCCB06666}" presName="vert0" presStyleCnt="0">
        <dgm:presLayoutVars>
          <dgm:dir/>
          <dgm:animOne val="branch"/>
          <dgm:animLvl val="lvl"/>
        </dgm:presLayoutVars>
      </dgm:prSet>
      <dgm:spPr/>
    </dgm:pt>
    <dgm:pt modelId="{32D7B82E-7B01-4D4C-80A2-A5B95F27C389}" type="pres">
      <dgm:prSet presAssocID="{6C99538F-3E30-40BA-8825-A701735707AF}" presName="thickLine" presStyleLbl="alignNode1" presStyleIdx="0" presStyleCnt="7"/>
      <dgm:spPr/>
    </dgm:pt>
    <dgm:pt modelId="{64994A64-52BB-4A72-A6C9-3A196BD0A75F}" type="pres">
      <dgm:prSet presAssocID="{6C99538F-3E30-40BA-8825-A701735707AF}" presName="horz1" presStyleCnt="0"/>
      <dgm:spPr/>
    </dgm:pt>
    <dgm:pt modelId="{6408A929-1213-450D-A605-7FF0FE7E5B5C}" type="pres">
      <dgm:prSet presAssocID="{6C99538F-3E30-40BA-8825-A701735707AF}" presName="tx1" presStyleLbl="revTx" presStyleIdx="0" presStyleCnt="7"/>
      <dgm:spPr/>
    </dgm:pt>
    <dgm:pt modelId="{2142328A-20D0-4F36-9D8B-8512169EAC62}" type="pres">
      <dgm:prSet presAssocID="{6C99538F-3E30-40BA-8825-A701735707AF}" presName="vert1" presStyleCnt="0"/>
      <dgm:spPr/>
    </dgm:pt>
    <dgm:pt modelId="{3936EBCC-D014-4137-AAAA-325A4A8AEFCB}" type="pres">
      <dgm:prSet presAssocID="{D1477458-B053-4793-AC3E-F0E057F4F4F4}" presName="thickLine" presStyleLbl="alignNode1" presStyleIdx="1" presStyleCnt="7"/>
      <dgm:spPr/>
    </dgm:pt>
    <dgm:pt modelId="{E9A96D2D-7BE1-41E7-BD3F-FD081490830A}" type="pres">
      <dgm:prSet presAssocID="{D1477458-B053-4793-AC3E-F0E057F4F4F4}" presName="horz1" presStyleCnt="0"/>
      <dgm:spPr/>
    </dgm:pt>
    <dgm:pt modelId="{95B67DB7-0F42-4B39-BB8A-0DD0EE64F55F}" type="pres">
      <dgm:prSet presAssocID="{D1477458-B053-4793-AC3E-F0E057F4F4F4}" presName="tx1" presStyleLbl="revTx" presStyleIdx="1" presStyleCnt="7"/>
      <dgm:spPr/>
    </dgm:pt>
    <dgm:pt modelId="{84E88153-C590-4687-9501-D8CB99B9D518}" type="pres">
      <dgm:prSet presAssocID="{D1477458-B053-4793-AC3E-F0E057F4F4F4}" presName="vert1" presStyleCnt="0"/>
      <dgm:spPr/>
    </dgm:pt>
    <dgm:pt modelId="{60344221-18E0-4A8B-9E13-DEB7BE7FC5F1}" type="pres">
      <dgm:prSet presAssocID="{FE0A2736-C72C-48A9-88D0-D66D8F1C367A}" presName="thickLine" presStyleLbl="alignNode1" presStyleIdx="2" presStyleCnt="7"/>
      <dgm:spPr/>
    </dgm:pt>
    <dgm:pt modelId="{FF4DFBE9-7206-4894-80FC-34CAF2F7770B}" type="pres">
      <dgm:prSet presAssocID="{FE0A2736-C72C-48A9-88D0-D66D8F1C367A}" presName="horz1" presStyleCnt="0"/>
      <dgm:spPr/>
    </dgm:pt>
    <dgm:pt modelId="{0C6C8DA2-ECE9-4A57-BABD-B179387BCA72}" type="pres">
      <dgm:prSet presAssocID="{FE0A2736-C72C-48A9-88D0-D66D8F1C367A}" presName="tx1" presStyleLbl="revTx" presStyleIdx="2" presStyleCnt="7"/>
      <dgm:spPr/>
    </dgm:pt>
    <dgm:pt modelId="{CD89E9FF-41EC-4CA5-ABE8-E45A61634A95}" type="pres">
      <dgm:prSet presAssocID="{FE0A2736-C72C-48A9-88D0-D66D8F1C367A}" presName="vert1" presStyleCnt="0"/>
      <dgm:spPr/>
    </dgm:pt>
    <dgm:pt modelId="{7FBE8FB7-A55C-4645-A8A5-075E24D8BEFB}" type="pres">
      <dgm:prSet presAssocID="{87E48182-7245-41A7-B204-536653412E84}" presName="thickLine" presStyleLbl="alignNode1" presStyleIdx="3" presStyleCnt="7"/>
      <dgm:spPr/>
    </dgm:pt>
    <dgm:pt modelId="{0A416327-67BA-41FF-B265-97F841B4724D}" type="pres">
      <dgm:prSet presAssocID="{87E48182-7245-41A7-B204-536653412E84}" presName="horz1" presStyleCnt="0"/>
      <dgm:spPr/>
    </dgm:pt>
    <dgm:pt modelId="{8B2608B5-4B99-43A8-A658-104D34A82C94}" type="pres">
      <dgm:prSet presAssocID="{87E48182-7245-41A7-B204-536653412E84}" presName="tx1" presStyleLbl="revTx" presStyleIdx="3" presStyleCnt="7"/>
      <dgm:spPr/>
    </dgm:pt>
    <dgm:pt modelId="{52F4D9F9-C754-4EEB-AEE8-CB2962B00344}" type="pres">
      <dgm:prSet presAssocID="{87E48182-7245-41A7-B204-536653412E84}" presName="vert1" presStyleCnt="0"/>
      <dgm:spPr/>
    </dgm:pt>
    <dgm:pt modelId="{884F4087-DAD3-4050-B84B-E23E7665EEFC}" type="pres">
      <dgm:prSet presAssocID="{505AD6EA-B77A-4C18-B19F-D9D30AFDBF99}" presName="thickLine" presStyleLbl="alignNode1" presStyleIdx="4" presStyleCnt="7"/>
      <dgm:spPr/>
    </dgm:pt>
    <dgm:pt modelId="{F68DB813-0123-4543-80CF-7C20DC3BF8FF}" type="pres">
      <dgm:prSet presAssocID="{505AD6EA-B77A-4C18-B19F-D9D30AFDBF99}" presName="horz1" presStyleCnt="0"/>
      <dgm:spPr/>
    </dgm:pt>
    <dgm:pt modelId="{F139263C-BDB2-41CC-83DB-290BE6352F1F}" type="pres">
      <dgm:prSet presAssocID="{505AD6EA-B77A-4C18-B19F-D9D30AFDBF99}" presName="tx1" presStyleLbl="revTx" presStyleIdx="4" presStyleCnt="7"/>
      <dgm:spPr/>
    </dgm:pt>
    <dgm:pt modelId="{F1E238D3-9A52-439F-8518-81EBE411D0DD}" type="pres">
      <dgm:prSet presAssocID="{505AD6EA-B77A-4C18-B19F-D9D30AFDBF99}" presName="vert1" presStyleCnt="0"/>
      <dgm:spPr/>
    </dgm:pt>
    <dgm:pt modelId="{F1850A4C-8539-47AC-97B1-70B596C26224}" type="pres">
      <dgm:prSet presAssocID="{8B9D9ED2-A4C4-4D23-AEED-86C8072F9AC6}" presName="thickLine" presStyleLbl="alignNode1" presStyleIdx="5" presStyleCnt="7"/>
      <dgm:spPr/>
    </dgm:pt>
    <dgm:pt modelId="{0228FAB5-EF23-4EF2-8972-817DF572F655}" type="pres">
      <dgm:prSet presAssocID="{8B9D9ED2-A4C4-4D23-AEED-86C8072F9AC6}" presName="horz1" presStyleCnt="0"/>
      <dgm:spPr/>
    </dgm:pt>
    <dgm:pt modelId="{9F5814AF-2C45-4AFB-A7D3-245CA092E252}" type="pres">
      <dgm:prSet presAssocID="{8B9D9ED2-A4C4-4D23-AEED-86C8072F9AC6}" presName="tx1" presStyleLbl="revTx" presStyleIdx="5" presStyleCnt="7"/>
      <dgm:spPr/>
    </dgm:pt>
    <dgm:pt modelId="{88148982-3CB8-48C6-9B87-1B5F57422A19}" type="pres">
      <dgm:prSet presAssocID="{8B9D9ED2-A4C4-4D23-AEED-86C8072F9AC6}" presName="vert1" presStyleCnt="0"/>
      <dgm:spPr/>
    </dgm:pt>
    <dgm:pt modelId="{3FBA62E7-9EBD-4D71-96C5-C7DB39A44A59}" type="pres">
      <dgm:prSet presAssocID="{26A40BC3-099E-4A46-AED0-325D97D65D6D}" presName="thickLine" presStyleLbl="alignNode1" presStyleIdx="6" presStyleCnt="7"/>
      <dgm:spPr/>
    </dgm:pt>
    <dgm:pt modelId="{0F38C218-0A18-441C-921D-4641725880D9}" type="pres">
      <dgm:prSet presAssocID="{26A40BC3-099E-4A46-AED0-325D97D65D6D}" presName="horz1" presStyleCnt="0"/>
      <dgm:spPr/>
    </dgm:pt>
    <dgm:pt modelId="{5BB96AB1-AE9A-45A2-BD31-11FAA4E83485}" type="pres">
      <dgm:prSet presAssocID="{26A40BC3-099E-4A46-AED0-325D97D65D6D}" presName="tx1" presStyleLbl="revTx" presStyleIdx="6" presStyleCnt="7"/>
      <dgm:spPr/>
    </dgm:pt>
    <dgm:pt modelId="{100B5355-084E-47E3-AD4B-2A0568CEBFD0}" type="pres">
      <dgm:prSet presAssocID="{26A40BC3-099E-4A46-AED0-325D97D65D6D}" presName="vert1" presStyleCnt="0"/>
      <dgm:spPr/>
    </dgm:pt>
  </dgm:ptLst>
  <dgm:cxnLst>
    <dgm:cxn modelId="{AAE9BE0F-0AC3-4378-9F9C-99A33B4512DF}" srcId="{4C238AE6-FAA1-422B-8847-28ABCCB06666}" destId="{6C99538F-3E30-40BA-8825-A701735707AF}" srcOrd="0" destOrd="0" parTransId="{92E6308B-0D55-4935-ACB4-E68522B0D46D}" sibTransId="{45838AE4-6F43-4A8D-AD9A-5214A64618BD}"/>
    <dgm:cxn modelId="{46D5C513-E572-4B88-A7FD-4D766D637D51}" srcId="{4C238AE6-FAA1-422B-8847-28ABCCB06666}" destId="{D1477458-B053-4793-AC3E-F0E057F4F4F4}" srcOrd="1" destOrd="0" parTransId="{83FFDC0F-532B-4EFF-AA37-DFE7086EB741}" sibTransId="{BA7D64BF-B37B-48B6-8C3B-D52FAF569573}"/>
    <dgm:cxn modelId="{BB60A230-CF9C-4F60-BFBF-D8A6F440C4EA}" srcId="{4C238AE6-FAA1-422B-8847-28ABCCB06666}" destId="{87E48182-7245-41A7-B204-536653412E84}" srcOrd="3" destOrd="0" parTransId="{2FC6DABE-DCE5-451D-A8CA-3AFAB7518B02}" sibTransId="{6605FB37-A79F-476C-8ABD-BA2F6AFEF7E9}"/>
    <dgm:cxn modelId="{3558F534-EB3F-45BD-BDED-EBFA73BE7E0B}" type="presOf" srcId="{6C99538F-3E30-40BA-8825-A701735707AF}" destId="{6408A929-1213-450D-A605-7FF0FE7E5B5C}" srcOrd="0" destOrd="0" presId="urn:microsoft.com/office/officeart/2008/layout/LinedList"/>
    <dgm:cxn modelId="{6ACF9539-BB2C-4D8C-B338-73650E692D4C}" type="presOf" srcId="{D1477458-B053-4793-AC3E-F0E057F4F4F4}" destId="{95B67DB7-0F42-4B39-BB8A-0DD0EE64F55F}" srcOrd="0" destOrd="0" presId="urn:microsoft.com/office/officeart/2008/layout/LinedList"/>
    <dgm:cxn modelId="{83E2D95B-096F-4352-9FB7-26F80C2D056E}" type="presOf" srcId="{505AD6EA-B77A-4C18-B19F-D9D30AFDBF99}" destId="{F139263C-BDB2-41CC-83DB-290BE6352F1F}" srcOrd="0" destOrd="0" presId="urn:microsoft.com/office/officeart/2008/layout/LinedList"/>
    <dgm:cxn modelId="{E762404A-CBF9-4E1B-925A-D52B59049F10}" srcId="{4C238AE6-FAA1-422B-8847-28ABCCB06666}" destId="{8B9D9ED2-A4C4-4D23-AEED-86C8072F9AC6}" srcOrd="5" destOrd="0" parTransId="{FB38BAB8-D972-492A-B709-629D9BDA7969}" sibTransId="{9CABA89C-2632-4249-86A9-8DA404422412}"/>
    <dgm:cxn modelId="{B493936A-F6E3-48A7-89C8-C637F51F3E1C}" srcId="{4C238AE6-FAA1-422B-8847-28ABCCB06666}" destId="{505AD6EA-B77A-4C18-B19F-D9D30AFDBF99}" srcOrd="4" destOrd="0" parTransId="{3CEF6A1B-EF15-4B06-8E2B-75A52418B015}" sibTransId="{FD2A2028-7F9D-4056-ACC9-D406F7240237}"/>
    <dgm:cxn modelId="{2FBDE596-4447-4291-BAA7-0F008D35EE32}" type="presOf" srcId="{FE0A2736-C72C-48A9-88D0-D66D8F1C367A}" destId="{0C6C8DA2-ECE9-4A57-BABD-B179387BCA72}" srcOrd="0" destOrd="0" presId="urn:microsoft.com/office/officeart/2008/layout/LinedList"/>
    <dgm:cxn modelId="{37F297A4-5CFF-437C-8A5E-C208E63579FD}" type="presOf" srcId="{87E48182-7245-41A7-B204-536653412E84}" destId="{8B2608B5-4B99-43A8-A658-104D34A82C94}" srcOrd="0" destOrd="0" presId="urn:microsoft.com/office/officeart/2008/layout/LinedList"/>
    <dgm:cxn modelId="{15B87DAA-FC91-43F0-91C0-83933BBA9F12}" type="presOf" srcId="{26A40BC3-099E-4A46-AED0-325D97D65D6D}" destId="{5BB96AB1-AE9A-45A2-BD31-11FAA4E83485}" srcOrd="0" destOrd="0" presId="urn:microsoft.com/office/officeart/2008/layout/LinedList"/>
    <dgm:cxn modelId="{A121DECA-1292-482C-AFC7-38E7CECD1BAE}" type="presOf" srcId="{8B9D9ED2-A4C4-4D23-AEED-86C8072F9AC6}" destId="{9F5814AF-2C45-4AFB-A7D3-245CA092E252}" srcOrd="0" destOrd="0" presId="urn:microsoft.com/office/officeart/2008/layout/LinedList"/>
    <dgm:cxn modelId="{B85739D1-F8A3-4789-80B3-4C770AA28860}" srcId="{4C238AE6-FAA1-422B-8847-28ABCCB06666}" destId="{FE0A2736-C72C-48A9-88D0-D66D8F1C367A}" srcOrd="2" destOrd="0" parTransId="{6541F157-7869-4309-B1EF-355933B2FAE2}" sibTransId="{EB61FF3C-1A82-4C66-B43F-DCF61C3D724E}"/>
    <dgm:cxn modelId="{4C067DD8-42B6-4CFC-B1B5-14AAB7B53ACE}" srcId="{4C238AE6-FAA1-422B-8847-28ABCCB06666}" destId="{26A40BC3-099E-4A46-AED0-325D97D65D6D}" srcOrd="6" destOrd="0" parTransId="{0FC728D5-B7B4-44FD-8C7B-54BFD0AE8BFE}" sibTransId="{2BF40410-21D2-44DD-85BF-225369E21FEE}"/>
    <dgm:cxn modelId="{24ABA8FB-4B9A-4120-B795-6381EAEE0ADD}" type="presOf" srcId="{4C238AE6-FAA1-422B-8847-28ABCCB06666}" destId="{C701AA36-60A4-46CC-868F-C632D0115C69}" srcOrd="0" destOrd="0" presId="urn:microsoft.com/office/officeart/2008/layout/LinedList"/>
    <dgm:cxn modelId="{7956E23B-D269-4685-9ADB-145C9509AFF8}" type="presParOf" srcId="{C701AA36-60A4-46CC-868F-C632D0115C69}" destId="{32D7B82E-7B01-4D4C-80A2-A5B95F27C389}" srcOrd="0" destOrd="0" presId="urn:microsoft.com/office/officeart/2008/layout/LinedList"/>
    <dgm:cxn modelId="{3C2378CE-226F-4483-9431-73A907CB4E23}" type="presParOf" srcId="{C701AA36-60A4-46CC-868F-C632D0115C69}" destId="{64994A64-52BB-4A72-A6C9-3A196BD0A75F}" srcOrd="1" destOrd="0" presId="urn:microsoft.com/office/officeart/2008/layout/LinedList"/>
    <dgm:cxn modelId="{F50A8B6E-A84F-42E0-A69F-B1F1A66E9E40}" type="presParOf" srcId="{64994A64-52BB-4A72-A6C9-3A196BD0A75F}" destId="{6408A929-1213-450D-A605-7FF0FE7E5B5C}" srcOrd="0" destOrd="0" presId="urn:microsoft.com/office/officeart/2008/layout/LinedList"/>
    <dgm:cxn modelId="{7EE2350B-0D9B-4FA0-A30D-A7C225014D0E}" type="presParOf" srcId="{64994A64-52BB-4A72-A6C9-3A196BD0A75F}" destId="{2142328A-20D0-4F36-9D8B-8512169EAC62}" srcOrd="1" destOrd="0" presId="urn:microsoft.com/office/officeart/2008/layout/LinedList"/>
    <dgm:cxn modelId="{BC224DA9-8C62-4202-8F32-EA2B528808E7}" type="presParOf" srcId="{C701AA36-60A4-46CC-868F-C632D0115C69}" destId="{3936EBCC-D014-4137-AAAA-325A4A8AEFCB}" srcOrd="2" destOrd="0" presId="urn:microsoft.com/office/officeart/2008/layout/LinedList"/>
    <dgm:cxn modelId="{EBA58794-6D4A-4491-98CF-7A53E6E8AB3A}" type="presParOf" srcId="{C701AA36-60A4-46CC-868F-C632D0115C69}" destId="{E9A96D2D-7BE1-41E7-BD3F-FD081490830A}" srcOrd="3" destOrd="0" presId="urn:microsoft.com/office/officeart/2008/layout/LinedList"/>
    <dgm:cxn modelId="{21C08525-9B8E-46B5-824F-281F720C5DB9}" type="presParOf" srcId="{E9A96D2D-7BE1-41E7-BD3F-FD081490830A}" destId="{95B67DB7-0F42-4B39-BB8A-0DD0EE64F55F}" srcOrd="0" destOrd="0" presId="urn:microsoft.com/office/officeart/2008/layout/LinedList"/>
    <dgm:cxn modelId="{09EC7B2F-7E00-4FFD-A881-EDA0333A9E79}" type="presParOf" srcId="{E9A96D2D-7BE1-41E7-BD3F-FD081490830A}" destId="{84E88153-C590-4687-9501-D8CB99B9D518}" srcOrd="1" destOrd="0" presId="urn:microsoft.com/office/officeart/2008/layout/LinedList"/>
    <dgm:cxn modelId="{D18FA5E2-3342-4C61-91C6-FE10BF3EBF6A}" type="presParOf" srcId="{C701AA36-60A4-46CC-868F-C632D0115C69}" destId="{60344221-18E0-4A8B-9E13-DEB7BE7FC5F1}" srcOrd="4" destOrd="0" presId="urn:microsoft.com/office/officeart/2008/layout/LinedList"/>
    <dgm:cxn modelId="{0889EFDE-8577-4AE9-9179-8E91CA1387CF}" type="presParOf" srcId="{C701AA36-60A4-46CC-868F-C632D0115C69}" destId="{FF4DFBE9-7206-4894-80FC-34CAF2F7770B}" srcOrd="5" destOrd="0" presId="urn:microsoft.com/office/officeart/2008/layout/LinedList"/>
    <dgm:cxn modelId="{9B43B417-7842-44C9-8DA8-94D2ED3BD16C}" type="presParOf" srcId="{FF4DFBE9-7206-4894-80FC-34CAF2F7770B}" destId="{0C6C8DA2-ECE9-4A57-BABD-B179387BCA72}" srcOrd="0" destOrd="0" presId="urn:microsoft.com/office/officeart/2008/layout/LinedList"/>
    <dgm:cxn modelId="{3AF430FC-5E57-4107-9A98-DC661331E0EE}" type="presParOf" srcId="{FF4DFBE9-7206-4894-80FC-34CAF2F7770B}" destId="{CD89E9FF-41EC-4CA5-ABE8-E45A61634A95}" srcOrd="1" destOrd="0" presId="urn:microsoft.com/office/officeart/2008/layout/LinedList"/>
    <dgm:cxn modelId="{DF2DD0CD-122C-4D23-BCBB-025610768635}" type="presParOf" srcId="{C701AA36-60A4-46CC-868F-C632D0115C69}" destId="{7FBE8FB7-A55C-4645-A8A5-075E24D8BEFB}" srcOrd="6" destOrd="0" presId="urn:microsoft.com/office/officeart/2008/layout/LinedList"/>
    <dgm:cxn modelId="{B043D972-381C-452F-A22B-B386742430E4}" type="presParOf" srcId="{C701AA36-60A4-46CC-868F-C632D0115C69}" destId="{0A416327-67BA-41FF-B265-97F841B4724D}" srcOrd="7" destOrd="0" presId="urn:microsoft.com/office/officeart/2008/layout/LinedList"/>
    <dgm:cxn modelId="{2312F97F-CF13-4D33-A9E6-F704381B4037}" type="presParOf" srcId="{0A416327-67BA-41FF-B265-97F841B4724D}" destId="{8B2608B5-4B99-43A8-A658-104D34A82C94}" srcOrd="0" destOrd="0" presId="urn:microsoft.com/office/officeart/2008/layout/LinedList"/>
    <dgm:cxn modelId="{A808E3A9-2E09-4BF0-93A4-56AB8442423E}" type="presParOf" srcId="{0A416327-67BA-41FF-B265-97F841B4724D}" destId="{52F4D9F9-C754-4EEB-AEE8-CB2962B00344}" srcOrd="1" destOrd="0" presId="urn:microsoft.com/office/officeart/2008/layout/LinedList"/>
    <dgm:cxn modelId="{FD92D495-A71B-496E-9FDA-513026075C58}" type="presParOf" srcId="{C701AA36-60A4-46CC-868F-C632D0115C69}" destId="{884F4087-DAD3-4050-B84B-E23E7665EEFC}" srcOrd="8" destOrd="0" presId="urn:microsoft.com/office/officeart/2008/layout/LinedList"/>
    <dgm:cxn modelId="{8761027E-6254-458B-8DCE-02C82AC4C8BD}" type="presParOf" srcId="{C701AA36-60A4-46CC-868F-C632D0115C69}" destId="{F68DB813-0123-4543-80CF-7C20DC3BF8FF}" srcOrd="9" destOrd="0" presId="urn:microsoft.com/office/officeart/2008/layout/LinedList"/>
    <dgm:cxn modelId="{5AA2C9D7-4FDF-4AAC-9DC9-EAA237B91F4E}" type="presParOf" srcId="{F68DB813-0123-4543-80CF-7C20DC3BF8FF}" destId="{F139263C-BDB2-41CC-83DB-290BE6352F1F}" srcOrd="0" destOrd="0" presId="urn:microsoft.com/office/officeart/2008/layout/LinedList"/>
    <dgm:cxn modelId="{F733F4D7-09C8-4706-A807-ECA459BBCA60}" type="presParOf" srcId="{F68DB813-0123-4543-80CF-7C20DC3BF8FF}" destId="{F1E238D3-9A52-439F-8518-81EBE411D0DD}" srcOrd="1" destOrd="0" presId="urn:microsoft.com/office/officeart/2008/layout/LinedList"/>
    <dgm:cxn modelId="{D8C2A873-D6D1-4EEB-8950-EE11E9E2B5FD}" type="presParOf" srcId="{C701AA36-60A4-46CC-868F-C632D0115C69}" destId="{F1850A4C-8539-47AC-97B1-70B596C26224}" srcOrd="10" destOrd="0" presId="urn:microsoft.com/office/officeart/2008/layout/LinedList"/>
    <dgm:cxn modelId="{101EAC2C-4048-48F3-B337-F3E7CA1F8416}" type="presParOf" srcId="{C701AA36-60A4-46CC-868F-C632D0115C69}" destId="{0228FAB5-EF23-4EF2-8972-817DF572F655}" srcOrd="11" destOrd="0" presId="urn:microsoft.com/office/officeart/2008/layout/LinedList"/>
    <dgm:cxn modelId="{D7CE31A8-616D-42A9-A5BC-BE4641934C05}" type="presParOf" srcId="{0228FAB5-EF23-4EF2-8972-817DF572F655}" destId="{9F5814AF-2C45-4AFB-A7D3-245CA092E252}" srcOrd="0" destOrd="0" presId="urn:microsoft.com/office/officeart/2008/layout/LinedList"/>
    <dgm:cxn modelId="{FE4247DC-303B-4A9A-8C2D-F4993B036E03}" type="presParOf" srcId="{0228FAB5-EF23-4EF2-8972-817DF572F655}" destId="{88148982-3CB8-48C6-9B87-1B5F57422A19}" srcOrd="1" destOrd="0" presId="urn:microsoft.com/office/officeart/2008/layout/LinedList"/>
    <dgm:cxn modelId="{1F03C88B-A56B-4F6C-8078-F93605737BE5}" type="presParOf" srcId="{C701AA36-60A4-46CC-868F-C632D0115C69}" destId="{3FBA62E7-9EBD-4D71-96C5-C7DB39A44A59}" srcOrd="12" destOrd="0" presId="urn:microsoft.com/office/officeart/2008/layout/LinedList"/>
    <dgm:cxn modelId="{96B56659-C25E-4D5B-995E-EE63EC6441C3}" type="presParOf" srcId="{C701AA36-60A4-46CC-868F-C632D0115C69}" destId="{0F38C218-0A18-441C-921D-4641725880D9}" srcOrd="13" destOrd="0" presId="urn:microsoft.com/office/officeart/2008/layout/LinedList"/>
    <dgm:cxn modelId="{40EC5504-AC35-404B-A7A3-EAE64B7A31C8}" type="presParOf" srcId="{0F38C218-0A18-441C-921D-4641725880D9}" destId="{5BB96AB1-AE9A-45A2-BD31-11FAA4E83485}" srcOrd="0" destOrd="0" presId="urn:microsoft.com/office/officeart/2008/layout/LinedList"/>
    <dgm:cxn modelId="{6ECA7B3C-2105-47FA-82F0-384590E78A12}" type="presParOf" srcId="{0F38C218-0A18-441C-921D-4641725880D9}" destId="{100B5355-084E-47E3-AD4B-2A0568CEBF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FDA0E-3857-40D2-A8CC-93B5DEC0CD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A461D7-4BDB-43F6-86B4-C10B4610F9A2}">
      <dgm:prSet/>
      <dgm:spPr/>
      <dgm:t>
        <a:bodyPr/>
        <a:lstStyle/>
        <a:p>
          <a:r>
            <a:rPr lang="en-US" b="1"/>
            <a:t>Model:</a:t>
          </a:r>
          <a:r>
            <a:rPr lang="en-US"/>
            <a:t> Helsinki-NLP OPUS-MT</a:t>
          </a:r>
        </a:p>
      </dgm:t>
    </dgm:pt>
    <dgm:pt modelId="{3A15DD1E-D83F-4E57-BFAD-9087C2526649}" type="parTrans" cxnId="{DCC1B494-B837-49E9-8EE7-E563D9AD3630}">
      <dgm:prSet/>
      <dgm:spPr/>
      <dgm:t>
        <a:bodyPr/>
        <a:lstStyle/>
        <a:p>
          <a:endParaRPr lang="en-US"/>
        </a:p>
      </dgm:t>
    </dgm:pt>
    <dgm:pt modelId="{2E05F614-A481-4197-9F43-188FD5D9B4D0}" type="sibTrans" cxnId="{DCC1B494-B837-49E9-8EE7-E563D9AD3630}">
      <dgm:prSet/>
      <dgm:spPr/>
      <dgm:t>
        <a:bodyPr/>
        <a:lstStyle/>
        <a:p>
          <a:endParaRPr lang="en-US"/>
        </a:p>
      </dgm:t>
    </dgm:pt>
    <dgm:pt modelId="{8286635E-ACE4-4B82-AD33-BCACB1E6AC73}">
      <dgm:prSet/>
      <dgm:spPr/>
      <dgm:t>
        <a:bodyPr/>
        <a:lstStyle/>
        <a:p>
          <a:r>
            <a:rPr lang="en-US" b="1"/>
            <a:t>Architecture:</a:t>
          </a:r>
          <a:r>
            <a:rPr lang="en-US"/>
            <a:t> Marian (Transformer-based)</a:t>
          </a:r>
        </a:p>
      </dgm:t>
    </dgm:pt>
    <dgm:pt modelId="{2855DC7E-7990-4240-B575-8249D83D4018}" type="parTrans" cxnId="{72A4AF2A-DA3F-486A-AD9F-2806E2AD3C47}">
      <dgm:prSet/>
      <dgm:spPr/>
      <dgm:t>
        <a:bodyPr/>
        <a:lstStyle/>
        <a:p>
          <a:endParaRPr lang="en-US"/>
        </a:p>
      </dgm:t>
    </dgm:pt>
    <dgm:pt modelId="{9A9FB6CE-2814-45BB-9488-6C384933AF25}" type="sibTrans" cxnId="{72A4AF2A-DA3F-486A-AD9F-2806E2AD3C47}">
      <dgm:prSet/>
      <dgm:spPr/>
      <dgm:t>
        <a:bodyPr/>
        <a:lstStyle/>
        <a:p>
          <a:endParaRPr lang="en-US"/>
        </a:p>
      </dgm:t>
    </dgm:pt>
    <dgm:pt modelId="{482F5151-8334-46D2-8022-E2292360ACB1}">
      <dgm:prSet/>
      <dgm:spPr/>
      <dgm:t>
        <a:bodyPr/>
        <a:lstStyle/>
        <a:p>
          <a:r>
            <a:rPr lang="en-US" b="1"/>
            <a:t>Pretraining Data:</a:t>
          </a:r>
          <a:r>
            <a:rPr lang="en-US"/>
            <a:t> Massive, multilingual parallel corpora (news, subtitles, web crawls…)</a:t>
          </a:r>
        </a:p>
      </dgm:t>
    </dgm:pt>
    <dgm:pt modelId="{119D1FDE-37C7-4438-89C3-67637A084724}" type="parTrans" cxnId="{5530A387-37D1-46A1-9401-D74DFBBDD8D2}">
      <dgm:prSet/>
      <dgm:spPr/>
      <dgm:t>
        <a:bodyPr/>
        <a:lstStyle/>
        <a:p>
          <a:endParaRPr lang="en-US"/>
        </a:p>
      </dgm:t>
    </dgm:pt>
    <dgm:pt modelId="{FFC71DD3-A7C1-43AC-B1BD-B8E585D66F93}" type="sibTrans" cxnId="{5530A387-37D1-46A1-9401-D74DFBBDD8D2}">
      <dgm:prSet/>
      <dgm:spPr/>
      <dgm:t>
        <a:bodyPr/>
        <a:lstStyle/>
        <a:p>
          <a:endParaRPr lang="en-US"/>
        </a:p>
      </dgm:t>
    </dgm:pt>
    <dgm:pt modelId="{9A6836BB-E8ED-4F00-AFA6-E002DF5106DA}">
      <dgm:prSet/>
      <dgm:spPr/>
      <dgm:t>
        <a:bodyPr/>
        <a:lstStyle/>
        <a:p>
          <a:r>
            <a:rPr lang="en-US" b="1"/>
            <a:t>Key Strengths:</a:t>
          </a:r>
          <a:endParaRPr lang="en-US"/>
        </a:p>
      </dgm:t>
    </dgm:pt>
    <dgm:pt modelId="{6FD66577-B4E5-480F-B922-B5197C90A520}" type="parTrans" cxnId="{42DCE321-CE56-4EEA-9AA4-167FA7FCB315}">
      <dgm:prSet/>
      <dgm:spPr/>
      <dgm:t>
        <a:bodyPr/>
        <a:lstStyle/>
        <a:p>
          <a:endParaRPr lang="en-US"/>
        </a:p>
      </dgm:t>
    </dgm:pt>
    <dgm:pt modelId="{CB11B0E7-1F16-4068-8469-F816C4B80DD6}" type="sibTrans" cxnId="{42DCE321-CE56-4EEA-9AA4-167FA7FCB315}">
      <dgm:prSet/>
      <dgm:spPr/>
      <dgm:t>
        <a:bodyPr/>
        <a:lstStyle/>
        <a:p>
          <a:endParaRPr lang="en-US"/>
        </a:p>
      </dgm:t>
    </dgm:pt>
    <dgm:pt modelId="{537CC583-BE4E-47E5-9B83-208D730A5D6F}">
      <dgm:prSet/>
      <dgm:spPr/>
      <dgm:t>
        <a:bodyPr/>
        <a:lstStyle/>
        <a:p>
          <a:r>
            <a:rPr lang="en-US" b="1"/>
            <a:t>Fast inference</a:t>
          </a:r>
          <a:r>
            <a:rPr lang="en-US"/>
            <a:t> suited for real-time applications</a:t>
          </a:r>
        </a:p>
      </dgm:t>
    </dgm:pt>
    <dgm:pt modelId="{09EA4BA5-C48D-4B66-917C-E22EB3F3FC59}" type="parTrans" cxnId="{FAB6CDA4-1EB4-4666-8EE4-52D830B6F8F0}">
      <dgm:prSet/>
      <dgm:spPr/>
      <dgm:t>
        <a:bodyPr/>
        <a:lstStyle/>
        <a:p>
          <a:endParaRPr lang="en-US"/>
        </a:p>
      </dgm:t>
    </dgm:pt>
    <dgm:pt modelId="{31CBB23F-B261-413E-BBC1-3B703449E7F3}" type="sibTrans" cxnId="{FAB6CDA4-1EB4-4666-8EE4-52D830B6F8F0}">
      <dgm:prSet/>
      <dgm:spPr/>
      <dgm:t>
        <a:bodyPr/>
        <a:lstStyle/>
        <a:p>
          <a:endParaRPr lang="en-US"/>
        </a:p>
      </dgm:t>
    </dgm:pt>
    <dgm:pt modelId="{7A2F505E-4DD3-447A-B6F8-C4F2F76F00B8}">
      <dgm:prSet/>
      <dgm:spPr/>
      <dgm:t>
        <a:bodyPr/>
        <a:lstStyle/>
        <a:p>
          <a:r>
            <a:rPr lang="en-US" b="1"/>
            <a:t>Open-source</a:t>
          </a:r>
          <a:r>
            <a:rPr lang="en-US"/>
            <a:t> under MIT license, easy integration via Hugging Face</a:t>
          </a:r>
        </a:p>
      </dgm:t>
    </dgm:pt>
    <dgm:pt modelId="{7602AED7-A016-4E82-911A-97525A1FF6CC}" type="parTrans" cxnId="{B3EDF3A4-B727-499A-A548-753854A53287}">
      <dgm:prSet/>
      <dgm:spPr/>
      <dgm:t>
        <a:bodyPr/>
        <a:lstStyle/>
        <a:p>
          <a:endParaRPr lang="en-US"/>
        </a:p>
      </dgm:t>
    </dgm:pt>
    <dgm:pt modelId="{A0D71FDA-3748-4C01-9176-0B481AEEBC54}" type="sibTrans" cxnId="{B3EDF3A4-B727-499A-A548-753854A53287}">
      <dgm:prSet/>
      <dgm:spPr/>
      <dgm:t>
        <a:bodyPr/>
        <a:lstStyle/>
        <a:p>
          <a:endParaRPr lang="en-US"/>
        </a:p>
      </dgm:t>
    </dgm:pt>
    <dgm:pt modelId="{EACDD80D-1788-4115-95D3-F14820B0BFFF}">
      <dgm:prSet/>
      <dgm:spPr/>
      <dgm:t>
        <a:bodyPr/>
        <a:lstStyle/>
        <a:p>
          <a:r>
            <a:rPr lang="en-US" b="1"/>
            <a:t>Broad language coverage</a:t>
          </a:r>
          <a:r>
            <a:rPr lang="en-US"/>
            <a:t> – over 100 language pairs</a:t>
          </a:r>
        </a:p>
      </dgm:t>
    </dgm:pt>
    <dgm:pt modelId="{E0E43FBF-B204-40E3-8A33-DEAF41FE8B75}" type="parTrans" cxnId="{8970F333-E10B-4900-A704-E401DF7594FF}">
      <dgm:prSet/>
      <dgm:spPr/>
      <dgm:t>
        <a:bodyPr/>
        <a:lstStyle/>
        <a:p>
          <a:endParaRPr lang="en-US"/>
        </a:p>
      </dgm:t>
    </dgm:pt>
    <dgm:pt modelId="{7B964322-1A19-4614-95ED-378A1756F31F}" type="sibTrans" cxnId="{8970F333-E10B-4900-A704-E401DF7594FF}">
      <dgm:prSet/>
      <dgm:spPr/>
      <dgm:t>
        <a:bodyPr/>
        <a:lstStyle/>
        <a:p>
          <a:endParaRPr lang="en-US"/>
        </a:p>
      </dgm:t>
    </dgm:pt>
    <dgm:pt modelId="{0A71BE55-8EF9-4888-AA36-8ABB13CC5D8E}" type="pres">
      <dgm:prSet presAssocID="{E17FDA0E-3857-40D2-A8CC-93B5DEC0CDCC}" presName="linear" presStyleCnt="0">
        <dgm:presLayoutVars>
          <dgm:animLvl val="lvl"/>
          <dgm:resizeHandles val="exact"/>
        </dgm:presLayoutVars>
      </dgm:prSet>
      <dgm:spPr/>
    </dgm:pt>
    <dgm:pt modelId="{A3B17EEE-D8E3-48AD-86CD-A7AD0C298D6B}" type="pres">
      <dgm:prSet presAssocID="{D7A461D7-4BDB-43F6-86B4-C10B4610F9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D13210-6038-4B64-8BF7-D78DEB7D061A}" type="pres">
      <dgm:prSet presAssocID="{2E05F614-A481-4197-9F43-188FD5D9B4D0}" presName="spacer" presStyleCnt="0"/>
      <dgm:spPr/>
    </dgm:pt>
    <dgm:pt modelId="{715A231D-03EF-4BD3-99B4-50A00EE15F7C}" type="pres">
      <dgm:prSet presAssocID="{8286635E-ACE4-4B82-AD33-BCACB1E6AC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8D7516-8631-4F21-BD73-4A749BA53102}" type="pres">
      <dgm:prSet presAssocID="{9A9FB6CE-2814-45BB-9488-6C384933AF25}" presName="spacer" presStyleCnt="0"/>
      <dgm:spPr/>
    </dgm:pt>
    <dgm:pt modelId="{293FE264-D491-4A30-BD0C-B6A0A7430377}" type="pres">
      <dgm:prSet presAssocID="{482F5151-8334-46D2-8022-E2292360AC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0AEBD8-3473-412B-99D6-8435663C63B2}" type="pres">
      <dgm:prSet presAssocID="{FFC71DD3-A7C1-43AC-B1BD-B8E585D66F93}" presName="spacer" presStyleCnt="0"/>
      <dgm:spPr/>
    </dgm:pt>
    <dgm:pt modelId="{139E55E4-E1E0-4DB0-B997-F19900654BCA}" type="pres">
      <dgm:prSet presAssocID="{9A6836BB-E8ED-4F00-AFA6-E002DF5106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8D48E96-337C-4AAB-92E9-9526D3900F1F}" type="pres">
      <dgm:prSet presAssocID="{9A6836BB-E8ED-4F00-AFA6-E002DF5106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4A1230C-C943-4604-8635-482F79BF9AB8}" type="presOf" srcId="{7A2F505E-4DD3-447A-B6F8-C4F2F76F00B8}" destId="{48D48E96-337C-4AAB-92E9-9526D3900F1F}" srcOrd="0" destOrd="1" presId="urn:microsoft.com/office/officeart/2005/8/layout/vList2"/>
    <dgm:cxn modelId="{DBC56710-4563-4616-B68F-609F0D9BF0FD}" type="presOf" srcId="{537CC583-BE4E-47E5-9B83-208D730A5D6F}" destId="{48D48E96-337C-4AAB-92E9-9526D3900F1F}" srcOrd="0" destOrd="0" presId="urn:microsoft.com/office/officeart/2005/8/layout/vList2"/>
    <dgm:cxn modelId="{1AAFB510-0748-4F18-AB82-66C55CBDF5A6}" type="presOf" srcId="{E17FDA0E-3857-40D2-A8CC-93B5DEC0CDCC}" destId="{0A71BE55-8EF9-4888-AA36-8ABB13CC5D8E}" srcOrd="0" destOrd="0" presId="urn:microsoft.com/office/officeart/2005/8/layout/vList2"/>
    <dgm:cxn modelId="{6EDE5820-0DD1-43CD-9755-892D611D44E5}" type="presOf" srcId="{D7A461D7-4BDB-43F6-86B4-C10B4610F9A2}" destId="{A3B17EEE-D8E3-48AD-86CD-A7AD0C298D6B}" srcOrd="0" destOrd="0" presId="urn:microsoft.com/office/officeart/2005/8/layout/vList2"/>
    <dgm:cxn modelId="{42DCE321-CE56-4EEA-9AA4-167FA7FCB315}" srcId="{E17FDA0E-3857-40D2-A8CC-93B5DEC0CDCC}" destId="{9A6836BB-E8ED-4F00-AFA6-E002DF5106DA}" srcOrd="3" destOrd="0" parTransId="{6FD66577-B4E5-480F-B922-B5197C90A520}" sibTransId="{CB11B0E7-1F16-4068-8469-F816C4B80DD6}"/>
    <dgm:cxn modelId="{72A4AF2A-DA3F-486A-AD9F-2806E2AD3C47}" srcId="{E17FDA0E-3857-40D2-A8CC-93B5DEC0CDCC}" destId="{8286635E-ACE4-4B82-AD33-BCACB1E6AC73}" srcOrd="1" destOrd="0" parTransId="{2855DC7E-7990-4240-B575-8249D83D4018}" sibTransId="{9A9FB6CE-2814-45BB-9488-6C384933AF25}"/>
    <dgm:cxn modelId="{8970F333-E10B-4900-A704-E401DF7594FF}" srcId="{9A6836BB-E8ED-4F00-AFA6-E002DF5106DA}" destId="{EACDD80D-1788-4115-95D3-F14820B0BFFF}" srcOrd="2" destOrd="0" parTransId="{E0E43FBF-B204-40E3-8A33-DEAF41FE8B75}" sibTransId="{7B964322-1A19-4614-95ED-378A1756F31F}"/>
    <dgm:cxn modelId="{9C820235-0D0A-4E7D-AB2D-2CAF2AB2E507}" type="presOf" srcId="{482F5151-8334-46D2-8022-E2292360ACB1}" destId="{293FE264-D491-4A30-BD0C-B6A0A7430377}" srcOrd="0" destOrd="0" presId="urn:microsoft.com/office/officeart/2005/8/layout/vList2"/>
    <dgm:cxn modelId="{45C7BE53-7CD3-4309-855F-3B67F2D94904}" type="presOf" srcId="{EACDD80D-1788-4115-95D3-F14820B0BFFF}" destId="{48D48E96-337C-4AAB-92E9-9526D3900F1F}" srcOrd="0" destOrd="2" presId="urn:microsoft.com/office/officeart/2005/8/layout/vList2"/>
    <dgm:cxn modelId="{5530A387-37D1-46A1-9401-D74DFBBDD8D2}" srcId="{E17FDA0E-3857-40D2-A8CC-93B5DEC0CDCC}" destId="{482F5151-8334-46D2-8022-E2292360ACB1}" srcOrd="2" destOrd="0" parTransId="{119D1FDE-37C7-4438-89C3-67637A084724}" sibTransId="{FFC71DD3-A7C1-43AC-B1BD-B8E585D66F93}"/>
    <dgm:cxn modelId="{DCC1B494-B837-49E9-8EE7-E563D9AD3630}" srcId="{E17FDA0E-3857-40D2-A8CC-93B5DEC0CDCC}" destId="{D7A461D7-4BDB-43F6-86B4-C10B4610F9A2}" srcOrd="0" destOrd="0" parTransId="{3A15DD1E-D83F-4E57-BFAD-9087C2526649}" sibTransId="{2E05F614-A481-4197-9F43-188FD5D9B4D0}"/>
    <dgm:cxn modelId="{5AE77F98-F1D6-4BB4-98F9-57298BE4254D}" type="presOf" srcId="{8286635E-ACE4-4B82-AD33-BCACB1E6AC73}" destId="{715A231D-03EF-4BD3-99B4-50A00EE15F7C}" srcOrd="0" destOrd="0" presId="urn:microsoft.com/office/officeart/2005/8/layout/vList2"/>
    <dgm:cxn modelId="{FAB6CDA4-1EB4-4666-8EE4-52D830B6F8F0}" srcId="{9A6836BB-E8ED-4F00-AFA6-E002DF5106DA}" destId="{537CC583-BE4E-47E5-9B83-208D730A5D6F}" srcOrd="0" destOrd="0" parTransId="{09EA4BA5-C48D-4B66-917C-E22EB3F3FC59}" sibTransId="{31CBB23F-B261-413E-BBC1-3B703449E7F3}"/>
    <dgm:cxn modelId="{B3EDF3A4-B727-499A-A548-753854A53287}" srcId="{9A6836BB-E8ED-4F00-AFA6-E002DF5106DA}" destId="{7A2F505E-4DD3-447A-B6F8-C4F2F76F00B8}" srcOrd="1" destOrd="0" parTransId="{7602AED7-A016-4E82-911A-97525A1FF6CC}" sibTransId="{A0D71FDA-3748-4C01-9176-0B481AEEBC54}"/>
    <dgm:cxn modelId="{26F6F1E3-3810-42BD-8D23-D62357E02019}" type="presOf" srcId="{9A6836BB-E8ED-4F00-AFA6-E002DF5106DA}" destId="{139E55E4-E1E0-4DB0-B997-F19900654BCA}" srcOrd="0" destOrd="0" presId="urn:microsoft.com/office/officeart/2005/8/layout/vList2"/>
    <dgm:cxn modelId="{362B7232-C0FF-4F3D-AE3B-679B62EC9D2F}" type="presParOf" srcId="{0A71BE55-8EF9-4888-AA36-8ABB13CC5D8E}" destId="{A3B17EEE-D8E3-48AD-86CD-A7AD0C298D6B}" srcOrd="0" destOrd="0" presId="urn:microsoft.com/office/officeart/2005/8/layout/vList2"/>
    <dgm:cxn modelId="{C342EC3A-E930-40AC-8A32-971A4438EBED}" type="presParOf" srcId="{0A71BE55-8EF9-4888-AA36-8ABB13CC5D8E}" destId="{40D13210-6038-4B64-8BF7-D78DEB7D061A}" srcOrd="1" destOrd="0" presId="urn:microsoft.com/office/officeart/2005/8/layout/vList2"/>
    <dgm:cxn modelId="{B46F79FC-40B2-455C-B039-664A85540EDC}" type="presParOf" srcId="{0A71BE55-8EF9-4888-AA36-8ABB13CC5D8E}" destId="{715A231D-03EF-4BD3-99B4-50A00EE15F7C}" srcOrd="2" destOrd="0" presId="urn:microsoft.com/office/officeart/2005/8/layout/vList2"/>
    <dgm:cxn modelId="{164176FE-8205-43D2-B484-FF8E8A1E973F}" type="presParOf" srcId="{0A71BE55-8EF9-4888-AA36-8ABB13CC5D8E}" destId="{3A8D7516-8631-4F21-BD73-4A749BA53102}" srcOrd="3" destOrd="0" presId="urn:microsoft.com/office/officeart/2005/8/layout/vList2"/>
    <dgm:cxn modelId="{0E7514E4-81F3-4DE6-83DD-D984A99E2F30}" type="presParOf" srcId="{0A71BE55-8EF9-4888-AA36-8ABB13CC5D8E}" destId="{293FE264-D491-4A30-BD0C-B6A0A7430377}" srcOrd="4" destOrd="0" presId="urn:microsoft.com/office/officeart/2005/8/layout/vList2"/>
    <dgm:cxn modelId="{CFF2E02F-A58E-4057-9375-E3F48C8C01C2}" type="presParOf" srcId="{0A71BE55-8EF9-4888-AA36-8ABB13CC5D8E}" destId="{E40AEBD8-3473-412B-99D6-8435663C63B2}" srcOrd="5" destOrd="0" presId="urn:microsoft.com/office/officeart/2005/8/layout/vList2"/>
    <dgm:cxn modelId="{DEEDD13E-5A05-47A9-8F1C-D36B5B6AFA18}" type="presParOf" srcId="{0A71BE55-8EF9-4888-AA36-8ABB13CC5D8E}" destId="{139E55E4-E1E0-4DB0-B997-F19900654BCA}" srcOrd="6" destOrd="0" presId="urn:microsoft.com/office/officeart/2005/8/layout/vList2"/>
    <dgm:cxn modelId="{54C0CCA7-E7C4-438A-8234-BE187117B933}" type="presParOf" srcId="{0A71BE55-8EF9-4888-AA36-8ABB13CC5D8E}" destId="{48D48E96-337C-4AAB-92E9-9526D3900F1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D8E28-F964-4229-BE76-E77E843EBF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914CE-C922-41EE-A52B-6308BF465F6F}">
      <dgm:prSet/>
      <dgm:spPr/>
      <dgm:t>
        <a:bodyPr/>
        <a:lstStyle/>
        <a:p>
          <a:r>
            <a:rPr lang="en-US" b="1" i="0" baseline="0"/>
            <a:t>Source:</a:t>
          </a:r>
          <a:r>
            <a:rPr lang="en-US" b="0" i="0" baseline="0"/>
            <a:t> OPUS100 (“Open Parallel Corpus”)</a:t>
          </a:r>
          <a:endParaRPr lang="en-US"/>
        </a:p>
      </dgm:t>
    </dgm:pt>
    <dgm:pt modelId="{DEEB2299-EB94-4EB3-B8D7-CAF990C99302}" type="parTrans" cxnId="{07DA8AB4-730D-478C-BDD1-044630187CAD}">
      <dgm:prSet/>
      <dgm:spPr/>
      <dgm:t>
        <a:bodyPr/>
        <a:lstStyle/>
        <a:p>
          <a:endParaRPr lang="en-US"/>
        </a:p>
      </dgm:t>
    </dgm:pt>
    <dgm:pt modelId="{469D2557-F676-4FF1-8875-8CC6A49ADD65}" type="sibTrans" cxnId="{07DA8AB4-730D-478C-BDD1-044630187CAD}">
      <dgm:prSet/>
      <dgm:spPr/>
      <dgm:t>
        <a:bodyPr/>
        <a:lstStyle/>
        <a:p>
          <a:endParaRPr lang="en-US"/>
        </a:p>
      </dgm:t>
    </dgm:pt>
    <dgm:pt modelId="{389AF036-4258-465A-8575-0C6EC7A01403}">
      <dgm:prSet/>
      <dgm:spPr/>
      <dgm:t>
        <a:bodyPr/>
        <a:lstStyle/>
        <a:p>
          <a:r>
            <a:rPr lang="en-US" b="1" i="0" baseline="0"/>
            <a:t>Language Pair:</a:t>
          </a:r>
          <a:r>
            <a:rPr lang="en-US" b="0" i="0" baseline="0"/>
            <a:t> Arabic ↔ English</a:t>
          </a:r>
          <a:endParaRPr lang="en-US"/>
        </a:p>
      </dgm:t>
    </dgm:pt>
    <dgm:pt modelId="{1D822FE4-F848-4355-AD7A-A7BF96524717}" type="parTrans" cxnId="{ED2DE382-AA23-4F92-93EC-3E29619B98C7}">
      <dgm:prSet/>
      <dgm:spPr/>
      <dgm:t>
        <a:bodyPr/>
        <a:lstStyle/>
        <a:p>
          <a:endParaRPr lang="en-US"/>
        </a:p>
      </dgm:t>
    </dgm:pt>
    <dgm:pt modelId="{FEAD1D1D-3A8B-4F09-AA41-A241C234A30E}" type="sibTrans" cxnId="{ED2DE382-AA23-4F92-93EC-3E29619B98C7}">
      <dgm:prSet/>
      <dgm:spPr/>
      <dgm:t>
        <a:bodyPr/>
        <a:lstStyle/>
        <a:p>
          <a:endParaRPr lang="en-US"/>
        </a:p>
      </dgm:t>
    </dgm:pt>
    <dgm:pt modelId="{18DF54FA-133D-4B75-BC84-220089E6EB3D}">
      <dgm:prSet/>
      <dgm:spPr/>
      <dgm:t>
        <a:bodyPr/>
        <a:lstStyle/>
        <a:p>
          <a:r>
            <a:rPr lang="en-US" b="1" i="0" baseline="0"/>
            <a:t>Splits:</a:t>
          </a:r>
          <a:endParaRPr lang="en-US"/>
        </a:p>
      </dgm:t>
    </dgm:pt>
    <dgm:pt modelId="{530CD58D-1654-4A1E-8EDB-4C1A1693DA14}" type="parTrans" cxnId="{9DABCFD9-C9AA-4BCF-B0C2-7E6B92E5F7E6}">
      <dgm:prSet/>
      <dgm:spPr/>
      <dgm:t>
        <a:bodyPr/>
        <a:lstStyle/>
        <a:p>
          <a:endParaRPr lang="en-US"/>
        </a:p>
      </dgm:t>
    </dgm:pt>
    <dgm:pt modelId="{4FD435A8-60A7-4350-8C16-E36007D95089}" type="sibTrans" cxnId="{9DABCFD9-C9AA-4BCF-B0C2-7E6B92E5F7E6}">
      <dgm:prSet/>
      <dgm:spPr/>
      <dgm:t>
        <a:bodyPr/>
        <a:lstStyle/>
        <a:p>
          <a:endParaRPr lang="en-US"/>
        </a:p>
      </dgm:t>
    </dgm:pt>
    <dgm:pt modelId="{3D6C368D-FDC5-4CBF-8D89-5DC21D9977D0}">
      <dgm:prSet/>
      <dgm:spPr/>
      <dgm:t>
        <a:bodyPr/>
        <a:lstStyle/>
        <a:p>
          <a:r>
            <a:rPr lang="en-US" b="0" i="0" baseline="0" dirty="0"/>
            <a:t>Train: ~1 million sentence pairs</a:t>
          </a:r>
          <a:endParaRPr lang="en-US" dirty="0"/>
        </a:p>
      </dgm:t>
    </dgm:pt>
    <dgm:pt modelId="{6DDC0525-988C-4672-B0B1-3EA982BF16BB}" type="parTrans" cxnId="{C009508D-55AE-4127-85F7-9CD09794F08D}">
      <dgm:prSet/>
      <dgm:spPr/>
      <dgm:t>
        <a:bodyPr/>
        <a:lstStyle/>
        <a:p>
          <a:endParaRPr lang="en-US"/>
        </a:p>
      </dgm:t>
    </dgm:pt>
    <dgm:pt modelId="{A7A29C45-EFEB-4842-9FAD-D6600D1FAB88}" type="sibTrans" cxnId="{C009508D-55AE-4127-85F7-9CD09794F08D}">
      <dgm:prSet/>
      <dgm:spPr/>
      <dgm:t>
        <a:bodyPr/>
        <a:lstStyle/>
        <a:p>
          <a:endParaRPr lang="en-US"/>
        </a:p>
      </dgm:t>
    </dgm:pt>
    <dgm:pt modelId="{0A5581B0-F1EA-422C-8DA6-413FCEFB431B}">
      <dgm:prSet/>
      <dgm:spPr/>
      <dgm:t>
        <a:bodyPr/>
        <a:lstStyle/>
        <a:p>
          <a:r>
            <a:rPr lang="en-US" b="0" i="0" baseline="0" dirty="0"/>
            <a:t>Validation: ~2 000 sentence pairs</a:t>
          </a:r>
          <a:endParaRPr lang="en-US" dirty="0"/>
        </a:p>
      </dgm:t>
    </dgm:pt>
    <dgm:pt modelId="{C0EC6F17-5DB9-44A2-BD4C-836D90FB81B5}" type="parTrans" cxnId="{652B0113-1CB2-4263-8950-8A69D09ED0A8}">
      <dgm:prSet/>
      <dgm:spPr/>
      <dgm:t>
        <a:bodyPr/>
        <a:lstStyle/>
        <a:p>
          <a:endParaRPr lang="en-US"/>
        </a:p>
      </dgm:t>
    </dgm:pt>
    <dgm:pt modelId="{AAE05407-D2F8-43E2-B8B3-423C10812E44}" type="sibTrans" cxnId="{652B0113-1CB2-4263-8950-8A69D09ED0A8}">
      <dgm:prSet/>
      <dgm:spPr/>
      <dgm:t>
        <a:bodyPr/>
        <a:lstStyle/>
        <a:p>
          <a:endParaRPr lang="en-US"/>
        </a:p>
      </dgm:t>
    </dgm:pt>
    <dgm:pt modelId="{6D6DA1B3-5121-44E9-9B24-300FB64BCB1C}">
      <dgm:prSet/>
      <dgm:spPr/>
      <dgm:t>
        <a:bodyPr/>
        <a:lstStyle/>
        <a:p>
          <a:r>
            <a:rPr lang="en-US" b="1" i="0" baseline="0"/>
            <a:t>Characteristics:</a:t>
          </a:r>
          <a:endParaRPr lang="en-US"/>
        </a:p>
      </dgm:t>
    </dgm:pt>
    <dgm:pt modelId="{0BBE933C-34A3-4B8A-92F5-7ADFE176862E}" type="parTrans" cxnId="{4BE6F1D9-6CD0-40ED-8C9C-B008AB123EE8}">
      <dgm:prSet/>
      <dgm:spPr/>
      <dgm:t>
        <a:bodyPr/>
        <a:lstStyle/>
        <a:p>
          <a:endParaRPr lang="en-US"/>
        </a:p>
      </dgm:t>
    </dgm:pt>
    <dgm:pt modelId="{8B2123B9-89BA-41EC-AED3-644CAA5283FE}" type="sibTrans" cxnId="{4BE6F1D9-6CD0-40ED-8C9C-B008AB123EE8}">
      <dgm:prSet/>
      <dgm:spPr/>
      <dgm:t>
        <a:bodyPr/>
        <a:lstStyle/>
        <a:p>
          <a:endParaRPr lang="en-US"/>
        </a:p>
      </dgm:t>
    </dgm:pt>
    <dgm:pt modelId="{3C84CB51-1F2A-4F4C-9CCE-E2B89DFF0C9C}">
      <dgm:prSet/>
      <dgm:spPr/>
      <dgm:t>
        <a:bodyPr/>
        <a:lstStyle/>
        <a:p>
          <a:r>
            <a:rPr lang="en-US" b="0" i="0" baseline="0"/>
            <a:t>Diverse domains (news, subtitles, books)</a:t>
          </a:r>
          <a:endParaRPr lang="en-US"/>
        </a:p>
      </dgm:t>
    </dgm:pt>
    <dgm:pt modelId="{B35CD74C-2C75-4A6E-998F-02EA0B188A5E}" type="parTrans" cxnId="{2A2CCD25-A3CE-40CC-8E0A-7E198ECD94F1}">
      <dgm:prSet/>
      <dgm:spPr/>
      <dgm:t>
        <a:bodyPr/>
        <a:lstStyle/>
        <a:p>
          <a:endParaRPr lang="en-US"/>
        </a:p>
      </dgm:t>
    </dgm:pt>
    <dgm:pt modelId="{F0FE289B-19CC-4425-BBD7-C04FBC6E4A44}" type="sibTrans" cxnId="{2A2CCD25-A3CE-40CC-8E0A-7E198ECD94F1}">
      <dgm:prSet/>
      <dgm:spPr/>
      <dgm:t>
        <a:bodyPr/>
        <a:lstStyle/>
        <a:p>
          <a:endParaRPr lang="en-US"/>
        </a:p>
      </dgm:t>
    </dgm:pt>
    <dgm:pt modelId="{C98BB267-E377-40E8-8128-25CD4AEC01FF}">
      <dgm:prSet/>
      <dgm:spPr/>
      <dgm:t>
        <a:bodyPr/>
        <a:lstStyle/>
        <a:p>
          <a:r>
            <a:rPr lang="en-US" b="0" i="0" baseline="0"/>
            <a:t>Mixed formal/informal registers</a:t>
          </a:r>
          <a:endParaRPr lang="en-US"/>
        </a:p>
      </dgm:t>
    </dgm:pt>
    <dgm:pt modelId="{9C55CD32-270A-49A8-B9C9-D309A838E53F}" type="parTrans" cxnId="{BBE2D55B-7D04-4D39-9CF0-6CE5D69B03F2}">
      <dgm:prSet/>
      <dgm:spPr/>
      <dgm:t>
        <a:bodyPr/>
        <a:lstStyle/>
        <a:p>
          <a:endParaRPr lang="en-US"/>
        </a:p>
      </dgm:t>
    </dgm:pt>
    <dgm:pt modelId="{6327E7FA-DF4F-4AA2-A2B6-245A8F9FDF80}" type="sibTrans" cxnId="{BBE2D55B-7D04-4D39-9CF0-6CE5D69B03F2}">
      <dgm:prSet/>
      <dgm:spPr/>
      <dgm:t>
        <a:bodyPr/>
        <a:lstStyle/>
        <a:p>
          <a:endParaRPr lang="en-US"/>
        </a:p>
      </dgm:t>
    </dgm:pt>
    <dgm:pt modelId="{BECB9408-0D8C-4836-887F-19F33F427BFE}" type="pres">
      <dgm:prSet presAssocID="{83FD8E28-F964-4229-BE76-E77E843EBF47}" presName="linear" presStyleCnt="0">
        <dgm:presLayoutVars>
          <dgm:animLvl val="lvl"/>
          <dgm:resizeHandles val="exact"/>
        </dgm:presLayoutVars>
      </dgm:prSet>
      <dgm:spPr/>
    </dgm:pt>
    <dgm:pt modelId="{4C4AABD9-0BE8-4022-8CEA-C249770D9B5C}" type="pres">
      <dgm:prSet presAssocID="{51C914CE-C922-41EE-A52B-6308BF465F6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859ACA0-1636-4FD1-9C6D-C134A20A2781}" type="pres">
      <dgm:prSet presAssocID="{469D2557-F676-4FF1-8875-8CC6A49ADD65}" presName="spacer" presStyleCnt="0"/>
      <dgm:spPr/>
    </dgm:pt>
    <dgm:pt modelId="{3F06ACD6-766B-45F5-A371-73B504374D7E}" type="pres">
      <dgm:prSet presAssocID="{389AF036-4258-465A-8575-0C6EC7A0140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EF82CEB-C6C9-401B-8AE1-80ECBAC7C0CD}" type="pres">
      <dgm:prSet presAssocID="{FEAD1D1D-3A8B-4F09-AA41-A241C234A30E}" presName="spacer" presStyleCnt="0"/>
      <dgm:spPr/>
    </dgm:pt>
    <dgm:pt modelId="{6C25FCB6-1EB0-4254-B485-953CACDC3077}" type="pres">
      <dgm:prSet presAssocID="{18DF54FA-133D-4B75-BC84-220089E6EB3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D69DB01-AF71-4DD7-A0B0-1E2C47F385D8}" type="pres">
      <dgm:prSet presAssocID="{4FD435A8-60A7-4350-8C16-E36007D95089}" presName="spacer" presStyleCnt="0"/>
      <dgm:spPr/>
    </dgm:pt>
    <dgm:pt modelId="{CA4088B8-A364-4038-9782-844D65E415A6}" type="pres">
      <dgm:prSet presAssocID="{3D6C368D-FDC5-4CBF-8D89-5DC21D9977D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85FA40F-DE6E-48AD-99FD-44B4C7B2DAA2}" type="pres">
      <dgm:prSet presAssocID="{A7A29C45-EFEB-4842-9FAD-D6600D1FAB88}" presName="spacer" presStyleCnt="0"/>
      <dgm:spPr/>
    </dgm:pt>
    <dgm:pt modelId="{2AD4E078-9B3D-4803-915A-0690A23F1C6C}" type="pres">
      <dgm:prSet presAssocID="{0A5581B0-F1EA-422C-8DA6-413FCEFB431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73B7D8-C954-4DEA-B107-134681902509}" type="pres">
      <dgm:prSet presAssocID="{AAE05407-D2F8-43E2-B8B3-423C10812E44}" presName="spacer" presStyleCnt="0"/>
      <dgm:spPr/>
    </dgm:pt>
    <dgm:pt modelId="{FFE0635F-53CD-4CE6-BA73-86D1C5C1AD7A}" type="pres">
      <dgm:prSet presAssocID="{6D6DA1B3-5121-44E9-9B24-300FB64BCB1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345858B-E9C2-4866-8408-FFDBF7D7521E}" type="pres">
      <dgm:prSet presAssocID="{8B2123B9-89BA-41EC-AED3-644CAA5283FE}" presName="spacer" presStyleCnt="0"/>
      <dgm:spPr/>
    </dgm:pt>
    <dgm:pt modelId="{7BE5B5E5-7F72-48FB-AAF6-5A429658E1AE}" type="pres">
      <dgm:prSet presAssocID="{3C84CB51-1F2A-4F4C-9CCE-E2B89DFF0C9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12F8A08-D8CE-4E63-A82A-AE0390500D23}" type="pres">
      <dgm:prSet presAssocID="{F0FE289B-19CC-4425-BBD7-C04FBC6E4A44}" presName="spacer" presStyleCnt="0"/>
      <dgm:spPr/>
    </dgm:pt>
    <dgm:pt modelId="{CB71686F-5797-4326-98BD-FA22FB034AD0}" type="pres">
      <dgm:prSet presAssocID="{C98BB267-E377-40E8-8128-25CD4AEC01F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52B0113-1CB2-4263-8950-8A69D09ED0A8}" srcId="{83FD8E28-F964-4229-BE76-E77E843EBF47}" destId="{0A5581B0-F1EA-422C-8DA6-413FCEFB431B}" srcOrd="4" destOrd="0" parTransId="{C0EC6F17-5DB9-44A2-BD4C-836D90FB81B5}" sibTransId="{AAE05407-D2F8-43E2-B8B3-423C10812E44}"/>
    <dgm:cxn modelId="{2A2CCD25-A3CE-40CC-8E0A-7E198ECD94F1}" srcId="{83FD8E28-F964-4229-BE76-E77E843EBF47}" destId="{3C84CB51-1F2A-4F4C-9CCE-E2B89DFF0C9C}" srcOrd="6" destOrd="0" parTransId="{B35CD74C-2C75-4A6E-998F-02EA0B188A5E}" sibTransId="{F0FE289B-19CC-4425-BBD7-C04FBC6E4A44}"/>
    <dgm:cxn modelId="{4D74313A-A3E3-41EA-B8C2-01FD80BD5B02}" type="presOf" srcId="{3C84CB51-1F2A-4F4C-9CCE-E2B89DFF0C9C}" destId="{7BE5B5E5-7F72-48FB-AAF6-5A429658E1AE}" srcOrd="0" destOrd="0" presId="urn:microsoft.com/office/officeart/2005/8/layout/vList2"/>
    <dgm:cxn modelId="{FD3E0F5B-0EFF-4A80-92AC-CF681FF2AD6B}" type="presOf" srcId="{0A5581B0-F1EA-422C-8DA6-413FCEFB431B}" destId="{2AD4E078-9B3D-4803-915A-0690A23F1C6C}" srcOrd="0" destOrd="0" presId="urn:microsoft.com/office/officeart/2005/8/layout/vList2"/>
    <dgm:cxn modelId="{BBE2D55B-7D04-4D39-9CF0-6CE5D69B03F2}" srcId="{83FD8E28-F964-4229-BE76-E77E843EBF47}" destId="{C98BB267-E377-40E8-8128-25CD4AEC01FF}" srcOrd="7" destOrd="0" parTransId="{9C55CD32-270A-49A8-B9C9-D309A838E53F}" sibTransId="{6327E7FA-DF4F-4AA2-A2B6-245A8F9FDF80}"/>
    <dgm:cxn modelId="{B0D88863-9B9C-4F28-A63B-A422114B58E6}" type="presOf" srcId="{3D6C368D-FDC5-4CBF-8D89-5DC21D9977D0}" destId="{CA4088B8-A364-4038-9782-844D65E415A6}" srcOrd="0" destOrd="0" presId="urn:microsoft.com/office/officeart/2005/8/layout/vList2"/>
    <dgm:cxn modelId="{70534F59-1EEF-416C-8603-8EE303F1C868}" type="presOf" srcId="{C98BB267-E377-40E8-8128-25CD4AEC01FF}" destId="{CB71686F-5797-4326-98BD-FA22FB034AD0}" srcOrd="0" destOrd="0" presId="urn:microsoft.com/office/officeart/2005/8/layout/vList2"/>
    <dgm:cxn modelId="{ED2DE382-AA23-4F92-93EC-3E29619B98C7}" srcId="{83FD8E28-F964-4229-BE76-E77E843EBF47}" destId="{389AF036-4258-465A-8575-0C6EC7A01403}" srcOrd="1" destOrd="0" parTransId="{1D822FE4-F848-4355-AD7A-A7BF96524717}" sibTransId="{FEAD1D1D-3A8B-4F09-AA41-A241C234A30E}"/>
    <dgm:cxn modelId="{1E9D4A8A-E249-4456-818B-B4D10C992BD8}" type="presOf" srcId="{389AF036-4258-465A-8575-0C6EC7A01403}" destId="{3F06ACD6-766B-45F5-A371-73B504374D7E}" srcOrd="0" destOrd="0" presId="urn:microsoft.com/office/officeart/2005/8/layout/vList2"/>
    <dgm:cxn modelId="{C009508D-55AE-4127-85F7-9CD09794F08D}" srcId="{83FD8E28-F964-4229-BE76-E77E843EBF47}" destId="{3D6C368D-FDC5-4CBF-8D89-5DC21D9977D0}" srcOrd="3" destOrd="0" parTransId="{6DDC0525-988C-4672-B0B1-3EA982BF16BB}" sibTransId="{A7A29C45-EFEB-4842-9FAD-D6600D1FAB88}"/>
    <dgm:cxn modelId="{740AB9A9-B754-454E-AC1B-48030DCF9D8E}" type="presOf" srcId="{83FD8E28-F964-4229-BE76-E77E843EBF47}" destId="{BECB9408-0D8C-4836-887F-19F33F427BFE}" srcOrd="0" destOrd="0" presId="urn:microsoft.com/office/officeart/2005/8/layout/vList2"/>
    <dgm:cxn modelId="{07DA8AB4-730D-478C-BDD1-044630187CAD}" srcId="{83FD8E28-F964-4229-BE76-E77E843EBF47}" destId="{51C914CE-C922-41EE-A52B-6308BF465F6F}" srcOrd="0" destOrd="0" parTransId="{DEEB2299-EB94-4EB3-B8D7-CAF990C99302}" sibTransId="{469D2557-F676-4FF1-8875-8CC6A49ADD65}"/>
    <dgm:cxn modelId="{D925C6D4-A703-4227-8A7D-A18009B6518C}" type="presOf" srcId="{6D6DA1B3-5121-44E9-9B24-300FB64BCB1C}" destId="{FFE0635F-53CD-4CE6-BA73-86D1C5C1AD7A}" srcOrd="0" destOrd="0" presId="urn:microsoft.com/office/officeart/2005/8/layout/vList2"/>
    <dgm:cxn modelId="{A783E1D7-DDC2-453B-92ED-175AD730745D}" type="presOf" srcId="{51C914CE-C922-41EE-A52B-6308BF465F6F}" destId="{4C4AABD9-0BE8-4022-8CEA-C249770D9B5C}" srcOrd="0" destOrd="0" presId="urn:microsoft.com/office/officeart/2005/8/layout/vList2"/>
    <dgm:cxn modelId="{9DABCFD9-C9AA-4BCF-B0C2-7E6B92E5F7E6}" srcId="{83FD8E28-F964-4229-BE76-E77E843EBF47}" destId="{18DF54FA-133D-4B75-BC84-220089E6EB3D}" srcOrd="2" destOrd="0" parTransId="{530CD58D-1654-4A1E-8EDB-4C1A1693DA14}" sibTransId="{4FD435A8-60A7-4350-8C16-E36007D95089}"/>
    <dgm:cxn modelId="{4BE6F1D9-6CD0-40ED-8C9C-B008AB123EE8}" srcId="{83FD8E28-F964-4229-BE76-E77E843EBF47}" destId="{6D6DA1B3-5121-44E9-9B24-300FB64BCB1C}" srcOrd="5" destOrd="0" parTransId="{0BBE933C-34A3-4B8A-92F5-7ADFE176862E}" sibTransId="{8B2123B9-89BA-41EC-AED3-644CAA5283FE}"/>
    <dgm:cxn modelId="{2BFABCE8-1A03-4BA5-B59E-5B3CC5C5DDF3}" type="presOf" srcId="{18DF54FA-133D-4B75-BC84-220089E6EB3D}" destId="{6C25FCB6-1EB0-4254-B485-953CACDC3077}" srcOrd="0" destOrd="0" presId="urn:microsoft.com/office/officeart/2005/8/layout/vList2"/>
    <dgm:cxn modelId="{354F02BC-1B7C-4022-92E7-521AB71A7A33}" type="presParOf" srcId="{BECB9408-0D8C-4836-887F-19F33F427BFE}" destId="{4C4AABD9-0BE8-4022-8CEA-C249770D9B5C}" srcOrd="0" destOrd="0" presId="urn:microsoft.com/office/officeart/2005/8/layout/vList2"/>
    <dgm:cxn modelId="{4705F7D4-5DA1-4C7A-B897-4206BA3DDDA9}" type="presParOf" srcId="{BECB9408-0D8C-4836-887F-19F33F427BFE}" destId="{8859ACA0-1636-4FD1-9C6D-C134A20A2781}" srcOrd="1" destOrd="0" presId="urn:microsoft.com/office/officeart/2005/8/layout/vList2"/>
    <dgm:cxn modelId="{BFB8B8F6-3947-49A9-8EF7-60B539D241F2}" type="presParOf" srcId="{BECB9408-0D8C-4836-887F-19F33F427BFE}" destId="{3F06ACD6-766B-45F5-A371-73B504374D7E}" srcOrd="2" destOrd="0" presId="urn:microsoft.com/office/officeart/2005/8/layout/vList2"/>
    <dgm:cxn modelId="{0C65F4F9-5562-4BF6-B7D2-8755D5E96C8F}" type="presParOf" srcId="{BECB9408-0D8C-4836-887F-19F33F427BFE}" destId="{BEF82CEB-C6C9-401B-8AE1-80ECBAC7C0CD}" srcOrd="3" destOrd="0" presId="urn:microsoft.com/office/officeart/2005/8/layout/vList2"/>
    <dgm:cxn modelId="{2F840F47-FE1C-4AD8-9479-7414C40660D1}" type="presParOf" srcId="{BECB9408-0D8C-4836-887F-19F33F427BFE}" destId="{6C25FCB6-1EB0-4254-B485-953CACDC3077}" srcOrd="4" destOrd="0" presId="urn:microsoft.com/office/officeart/2005/8/layout/vList2"/>
    <dgm:cxn modelId="{569FDB53-32C9-4D0B-8B92-B1D7C77281B1}" type="presParOf" srcId="{BECB9408-0D8C-4836-887F-19F33F427BFE}" destId="{4D69DB01-AF71-4DD7-A0B0-1E2C47F385D8}" srcOrd="5" destOrd="0" presId="urn:microsoft.com/office/officeart/2005/8/layout/vList2"/>
    <dgm:cxn modelId="{FF321020-8F56-4E9F-B76D-4DC19F38B7A3}" type="presParOf" srcId="{BECB9408-0D8C-4836-887F-19F33F427BFE}" destId="{CA4088B8-A364-4038-9782-844D65E415A6}" srcOrd="6" destOrd="0" presId="urn:microsoft.com/office/officeart/2005/8/layout/vList2"/>
    <dgm:cxn modelId="{EF42C332-3DAD-4890-9264-C7D392C54BFF}" type="presParOf" srcId="{BECB9408-0D8C-4836-887F-19F33F427BFE}" destId="{D85FA40F-DE6E-48AD-99FD-44B4C7B2DAA2}" srcOrd="7" destOrd="0" presId="urn:microsoft.com/office/officeart/2005/8/layout/vList2"/>
    <dgm:cxn modelId="{C7CB2896-EE31-46A9-9816-858975E484D8}" type="presParOf" srcId="{BECB9408-0D8C-4836-887F-19F33F427BFE}" destId="{2AD4E078-9B3D-4803-915A-0690A23F1C6C}" srcOrd="8" destOrd="0" presId="urn:microsoft.com/office/officeart/2005/8/layout/vList2"/>
    <dgm:cxn modelId="{CA01FFBA-1661-4573-A7A5-20A66A7F0508}" type="presParOf" srcId="{BECB9408-0D8C-4836-887F-19F33F427BFE}" destId="{E873B7D8-C954-4DEA-B107-134681902509}" srcOrd="9" destOrd="0" presId="urn:microsoft.com/office/officeart/2005/8/layout/vList2"/>
    <dgm:cxn modelId="{C4D7868F-8AAA-403A-B76A-D38EBFED8CED}" type="presParOf" srcId="{BECB9408-0D8C-4836-887F-19F33F427BFE}" destId="{FFE0635F-53CD-4CE6-BA73-86D1C5C1AD7A}" srcOrd="10" destOrd="0" presId="urn:microsoft.com/office/officeart/2005/8/layout/vList2"/>
    <dgm:cxn modelId="{35D2FED1-976C-457C-8EDE-93A0A05D7D0E}" type="presParOf" srcId="{BECB9408-0D8C-4836-887F-19F33F427BFE}" destId="{8345858B-E9C2-4866-8408-FFDBF7D7521E}" srcOrd="11" destOrd="0" presId="urn:microsoft.com/office/officeart/2005/8/layout/vList2"/>
    <dgm:cxn modelId="{E7E8735C-FA2D-4E54-91A8-B8127D49852E}" type="presParOf" srcId="{BECB9408-0D8C-4836-887F-19F33F427BFE}" destId="{7BE5B5E5-7F72-48FB-AAF6-5A429658E1AE}" srcOrd="12" destOrd="0" presId="urn:microsoft.com/office/officeart/2005/8/layout/vList2"/>
    <dgm:cxn modelId="{2DAA5178-BAFE-4267-9DE2-DD62EB556C5B}" type="presParOf" srcId="{BECB9408-0D8C-4836-887F-19F33F427BFE}" destId="{212F8A08-D8CE-4E63-A82A-AE0390500D23}" srcOrd="13" destOrd="0" presId="urn:microsoft.com/office/officeart/2005/8/layout/vList2"/>
    <dgm:cxn modelId="{0C33A7C8-F099-4E1C-A28B-5AB7D7A8165F}" type="presParOf" srcId="{BECB9408-0D8C-4836-887F-19F33F427BFE}" destId="{CB71686F-5797-4326-98BD-FA22FB034AD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583500-FB04-4BB9-B347-72A0073F32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36A2F8-419B-4AD7-857B-59D3689B01E6}">
      <dgm:prSet/>
      <dgm:spPr/>
      <dgm:t>
        <a:bodyPr/>
        <a:lstStyle/>
        <a:p>
          <a:r>
            <a:rPr lang="en-US" b="1" i="0" baseline="0"/>
            <a:t>Tokenization with SentencePiece</a:t>
          </a:r>
          <a:endParaRPr lang="en-US"/>
        </a:p>
      </dgm:t>
    </dgm:pt>
    <dgm:pt modelId="{99803015-3108-468F-9334-EA5F894DD3F4}" type="parTrans" cxnId="{20FBDC61-074E-43C4-A89B-0461C308EAF2}">
      <dgm:prSet/>
      <dgm:spPr/>
      <dgm:t>
        <a:bodyPr/>
        <a:lstStyle/>
        <a:p>
          <a:endParaRPr lang="en-US"/>
        </a:p>
      </dgm:t>
    </dgm:pt>
    <dgm:pt modelId="{D9CB903E-B3DF-494D-8649-500DEA40891F}" type="sibTrans" cxnId="{20FBDC61-074E-43C4-A89B-0461C308EAF2}">
      <dgm:prSet/>
      <dgm:spPr/>
      <dgm:t>
        <a:bodyPr/>
        <a:lstStyle/>
        <a:p>
          <a:endParaRPr lang="en-US"/>
        </a:p>
      </dgm:t>
    </dgm:pt>
    <dgm:pt modelId="{D258A780-F0C2-4D99-9EE4-91EBDF45A5A8}">
      <dgm:prSet/>
      <dgm:spPr/>
      <dgm:t>
        <a:bodyPr/>
        <a:lstStyle/>
        <a:p>
          <a:r>
            <a:rPr lang="en-US" b="0" i="0" baseline="0"/>
            <a:t>Fixed vocabulary, subword units</a:t>
          </a:r>
          <a:endParaRPr lang="en-US"/>
        </a:p>
      </dgm:t>
    </dgm:pt>
    <dgm:pt modelId="{AE9A77F4-108D-4A4B-9955-DCC72093C01A}" type="parTrans" cxnId="{7E585926-86E8-4EC9-B50B-30C23C697B0A}">
      <dgm:prSet/>
      <dgm:spPr/>
      <dgm:t>
        <a:bodyPr/>
        <a:lstStyle/>
        <a:p>
          <a:endParaRPr lang="en-US"/>
        </a:p>
      </dgm:t>
    </dgm:pt>
    <dgm:pt modelId="{6731CD7D-1909-471D-A28E-25E7090B4A6F}" type="sibTrans" cxnId="{7E585926-86E8-4EC9-B50B-30C23C697B0A}">
      <dgm:prSet/>
      <dgm:spPr/>
      <dgm:t>
        <a:bodyPr/>
        <a:lstStyle/>
        <a:p>
          <a:endParaRPr lang="en-US"/>
        </a:p>
      </dgm:t>
    </dgm:pt>
    <dgm:pt modelId="{6BEC1790-7D2A-413F-A5EA-4014C09B0202}">
      <dgm:prSet/>
      <dgm:spPr/>
      <dgm:t>
        <a:bodyPr/>
        <a:lstStyle/>
        <a:p>
          <a:r>
            <a:rPr lang="en-US" b="1" i="0" baseline="0"/>
            <a:t>Max Sequence Lengths:</a:t>
          </a:r>
          <a:r>
            <a:rPr lang="en-US" b="0" i="0" baseline="0"/>
            <a:t> 128 tokens (source &amp; target)</a:t>
          </a:r>
          <a:endParaRPr lang="en-US"/>
        </a:p>
      </dgm:t>
    </dgm:pt>
    <dgm:pt modelId="{9782F49F-F5B5-4B6B-BD80-A49DC5C38936}" type="parTrans" cxnId="{67F396D4-15BD-4486-9990-59531130DBCA}">
      <dgm:prSet/>
      <dgm:spPr/>
      <dgm:t>
        <a:bodyPr/>
        <a:lstStyle/>
        <a:p>
          <a:endParaRPr lang="en-US"/>
        </a:p>
      </dgm:t>
    </dgm:pt>
    <dgm:pt modelId="{CEAE6075-3853-4815-879A-FAA322DF0F56}" type="sibTrans" cxnId="{67F396D4-15BD-4486-9990-59531130DBCA}">
      <dgm:prSet/>
      <dgm:spPr/>
      <dgm:t>
        <a:bodyPr/>
        <a:lstStyle/>
        <a:p>
          <a:endParaRPr lang="en-US"/>
        </a:p>
      </dgm:t>
    </dgm:pt>
    <dgm:pt modelId="{AF62EC31-BA1F-4C2F-9948-9336F2FA9D6C}">
      <dgm:prSet/>
      <dgm:spPr/>
      <dgm:t>
        <a:bodyPr/>
        <a:lstStyle/>
        <a:p>
          <a:r>
            <a:rPr lang="en-US" b="1" i="0" baseline="0"/>
            <a:t>Padding &amp; Truncation:</a:t>
          </a:r>
          <a:endParaRPr lang="en-US"/>
        </a:p>
      </dgm:t>
    </dgm:pt>
    <dgm:pt modelId="{3992F0D4-2B0B-41F2-9277-A221FD57F45B}" type="parTrans" cxnId="{F88EF79D-7557-4F44-B073-914B2B6E6B25}">
      <dgm:prSet/>
      <dgm:spPr/>
      <dgm:t>
        <a:bodyPr/>
        <a:lstStyle/>
        <a:p>
          <a:endParaRPr lang="en-US"/>
        </a:p>
      </dgm:t>
    </dgm:pt>
    <dgm:pt modelId="{A24033A4-88C5-4288-859B-E1BF40CF2BC0}" type="sibTrans" cxnId="{F88EF79D-7557-4F44-B073-914B2B6E6B25}">
      <dgm:prSet/>
      <dgm:spPr/>
      <dgm:t>
        <a:bodyPr/>
        <a:lstStyle/>
        <a:p>
          <a:endParaRPr lang="en-US"/>
        </a:p>
      </dgm:t>
    </dgm:pt>
    <dgm:pt modelId="{C7673803-FA85-4C37-B0F6-543199EBEB1A}">
      <dgm:prSet/>
      <dgm:spPr/>
      <dgm:t>
        <a:bodyPr/>
        <a:lstStyle/>
        <a:p>
          <a:r>
            <a:rPr lang="en-US" b="0" i="0" baseline="0"/>
            <a:t>Uniform batch shapes</a:t>
          </a:r>
          <a:endParaRPr lang="en-US"/>
        </a:p>
      </dgm:t>
    </dgm:pt>
    <dgm:pt modelId="{F3C43CAC-B86F-4F24-9471-449336E2940D}" type="parTrans" cxnId="{59D42E46-9B17-4E07-85AB-1A5C45BC1924}">
      <dgm:prSet/>
      <dgm:spPr/>
      <dgm:t>
        <a:bodyPr/>
        <a:lstStyle/>
        <a:p>
          <a:endParaRPr lang="en-US"/>
        </a:p>
      </dgm:t>
    </dgm:pt>
    <dgm:pt modelId="{2CE0B675-2F68-45D0-9B4D-10F19F651A54}" type="sibTrans" cxnId="{59D42E46-9B17-4E07-85AB-1A5C45BC1924}">
      <dgm:prSet/>
      <dgm:spPr/>
      <dgm:t>
        <a:bodyPr/>
        <a:lstStyle/>
        <a:p>
          <a:endParaRPr lang="en-US"/>
        </a:p>
      </dgm:t>
    </dgm:pt>
    <dgm:pt modelId="{23FCE128-95BA-47EE-8CA8-8F5A426CA099}">
      <dgm:prSet/>
      <dgm:spPr/>
      <dgm:t>
        <a:bodyPr/>
        <a:lstStyle/>
        <a:p>
          <a:r>
            <a:rPr lang="en-US" b="1" i="0" baseline="0"/>
            <a:t>Batching:</a:t>
          </a:r>
          <a:endParaRPr lang="en-US"/>
        </a:p>
      </dgm:t>
    </dgm:pt>
    <dgm:pt modelId="{882E9220-41CE-4F92-A11C-1C20C6491349}" type="parTrans" cxnId="{CB8513A0-FD8B-4748-BCAE-7770C3CC3554}">
      <dgm:prSet/>
      <dgm:spPr/>
      <dgm:t>
        <a:bodyPr/>
        <a:lstStyle/>
        <a:p>
          <a:endParaRPr lang="en-US"/>
        </a:p>
      </dgm:t>
    </dgm:pt>
    <dgm:pt modelId="{6C5B6AE0-3555-46B0-976E-F86D85F583CE}" type="sibTrans" cxnId="{CB8513A0-FD8B-4748-BCAE-7770C3CC3554}">
      <dgm:prSet/>
      <dgm:spPr/>
      <dgm:t>
        <a:bodyPr/>
        <a:lstStyle/>
        <a:p>
          <a:endParaRPr lang="en-US"/>
        </a:p>
      </dgm:t>
    </dgm:pt>
    <dgm:pt modelId="{3EF00262-1A1D-4E10-9A0A-53133E703A61}">
      <dgm:prSet/>
      <dgm:spPr/>
      <dgm:t>
        <a:bodyPr/>
        <a:lstStyle/>
        <a:p>
          <a:r>
            <a:rPr lang="en-US" b="0" i="0" baseline="0"/>
            <a:t>Train/eval batch size = 16</a:t>
          </a:r>
          <a:endParaRPr lang="en-US"/>
        </a:p>
      </dgm:t>
    </dgm:pt>
    <dgm:pt modelId="{C147C496-7D78-422C-855F-8666BCEA8CE0}" type="parTrans" cxnId="{780FBA8D-4B05-4D7D-8D89-3F2611F7FAA8}">
      <dgm:prSet/>
      <dgm:spPr/>
      <dgm:t>
        <a:bodyPr/>
        <a:lstStyle/>
        <a:p>
          <a:endParaRPr lang="en-US"/>
        </a:p>
      </dgm:t>
    </dgm:pt>
    <dgm:pt modelId="{B42AF591-3424-43B7-BD93-2B6D8790186F}" type="sibTrans" cxnId="{780FBA8D-4B05-4D7D-8D89-3F2611F7FAA8}">
      <dgm:prSet/>
      <dgm:spPr/>
      <dgm:t>
        <a:bodyPr/>
        <a:lstStyle/>
        <a:p>
          <a:endParaRPr lang="en-US"/>
        </a:p>
      </dgm:t>
    </dgm:pt>
    <dgm:pt modelId="{F8065D59-8BC4-43E3-8207-D7EF10F25507}" type="pres">
      <dgm:prSet presAssocID="{99583500-FB04-4BB9-B347-72A0073F32A3}" presName="linear" presStyleCnt="0">
        <dgm:presLayoutVars>
          <dgm:animLvl val="lvl"/>
          <dgm:resizeHandles val="exact"/>
        </dgm:presLayoutVars>
      </dgm:prSet>
      <dgm:spPr/>
    </dgm:pt>
    <dgm:pt modelId="{A0D4051F-17D2-4A59-9852-FE0B9FBE6694}" type="pres">
      <dgm:prSet presAssocID="{1536A2F8-419B-4AD7-857B-59D3689B01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1A0240-E21E-4B63-A21B-39F647BA90A3}" type="pres">
      <dgm:prSet presAssocID="{1536A2F8-419B-4AD7-857B-59D3689B01E6}" presName="childText" presStyleLbl="revTx" presStyleIdx="0" presStyleCnt="3">
        <dgm:presLayoutVars>
          <dgm:bulletEnabled val="1"/>
        </dgm:presLayoutVars>
      </dgm:prSet>
      <dgm:spPr/>
    </dgm:pt>
    <dgm:pt modelId="{65517AAC-C189-4283-9BBA-4E92B08F5CC3}" type="pres">
      <dgm:prSet presAssocID="{6BEC1790-7D2A-413F-A5EA-4014C09B02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2501CC1-7A50-40A1-B6CE-288ADCE10117}" type="pres">
      <dgm:prSet presAssocID="{CEAE6075-3853-4815-879A-FAA322DF0F56}" presName="spacer" presStyleCnt="0"/>
      <dgm:spPr/>
    </dgm:pt>
    <dgm:pt modelId="{86B4FF24-7241-46B3-86D3-09B506DC5853}" type="pres">
      <dgm:prSet presAssocID="{AF62EC31-BA1F-4C2F-9948-9336F2FA9D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9AE403-3250-406F-837A-48A83EE29AA6}" type="pres">
      <dgm:prSet presAssocID="{AF62EC31-BA1F-4C2F-9948-9336F2FA9D6C}" presName="childText" presStyleLbl="revTx" presStyleIdx="1" presStyleCnt="3">
        <dgm:presLayoutVars>
          <dgm:bulletEnabled val="1"/>
        </dgm:presLayoutVars>
      </dgm:prSet>
      <dgm:spPr/>
    </dgm:pt>
    <dgm:pt modelId="{9F1E622B-0576-4C45-A8D0-0FCA4ED8B4F3}" type="pres">
      <dgm:prSet presAssocID="{23FCE128-95BA-47EE-8CA8-8F5A426CA09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F17CE45-C761-4BF3-8168-2B61B19396D3}" type="pres">
      <dgm:prSet presAssocID="{23FCE128-95BA-47EE-8CA8-8F5A426CA09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DE24E04-BBD9-4DA1-8E23-B4DA094A6DDC}" type="presOf" srcId="{99583500-FB04-4BB9-B347-72A0073F32A3}" destId="{F8065D59-8BC4-43E3-8207-D7EF10F25507}" srcOrd="0" destOrd="0" presId="urn:microsoft.com/office/officeart/2005/8/layout/vList2"/>
    <dgm:cxn modelId="{EAA9F00C-99D6-491A-8E63-B98101EFCCB0}" type="presOf" srcId="{3EF00262-1A1D-4E10-9A0A-53133E703A61}" destId="{BF17CE45-C761-4BF3-8168-2B61B19396D3}" srcOrd="0" destOrd="0" presId="urn:microsoft.com/office/officeart/2005/8/layout/vList2"/>
    <dgm:cxn modelId="{CF93B822-9F69-4213-906D-F954F3FC3891}" type="presOf" srcId="{6BEC1790-7D2A-413F-A5EA-4014C09B0202}" destId="{65517AAC-C189-4283-9BBA-4E92B08F5CC3}" srcOrd="0" destOrd="0" presId="urn:microsoft.com/office/officeart/2005/8/layout/vList2"/>
    <dgm:cxn modelId="{7E585926-86E8-4EC9-B50B-30C23C697B0A}" srcId="{1536A2F8-419B-4AD7-857B-59D3689B01E6}" destId="{D258A780-F0C2-4D99-9EE4-91EBDF45A5A8}" srcOrd="0" destOrd="0" parTransId="{AE9A77F4-108D-4A4B-9955-DCC72093C01A}" sibTransId="{6731CD7D-1909-471D-A28E-25E7090B4A6F}"/>
    <dgm:cxn modelId="{20FBDC61-074E-43C4-A89B-0461C308EAF2}" srcId="{99583500-FB04-4BB9-B347-72A0073F32A3}" destId="{1536A2F8-419B-4AD7-857B-59D3689B01E6}" srcOrd="0" destOrd="0" parTransId="{99803015-3108-468F-9334-EA5F894DD3F4}" sibTransId="{D9CB903E-B3DF-494D-8649-500DEA40891F}"/>
    <dgm:cxn modelId="{59D42E46-9B17-4E07-85AB-1A5C45BC1924}" srcId="{AF62EC31-BA1F-4C2F-9948-9336F2FA9D6C}" destId="{C7673803-FA85-4C37-B0F6-543199EBEB1A}" srcOrd="0" destOrd="0" parTransId="{F3C43CAC-B86F-4F24-9471-449336E2940D}" sibTransId="{2CE0B675-2F68-45D0-9B4D-10F19F651A54}"/>
    <dgm:cxn modelId="{780FBA8D-4B05-4D7D-8D89-3F2611F7FAA8}" srcId="{23FCE128-95BA-47EE-8CA8-8F5A426CA099}" destId="{3EF00262-1A1D-4E10-9A0A-53133E703A61}" srcOrd="0" destOrd="0" parTransId="{C147C496-7D78-422C-855F-8666BCEA8CE0}" sibTransId="{B42AF591-3424-43B7-BD93-2B6D8790186F}"/>
    <dgm:cxn modelId="{F88EF79D-7557-4F44-B073-914B2B6E6B25}" srcId="{99583500-FB04-4BB9-B347-72A0073F32A3}" destId="{AF62EC31-BA1F-4C2F-9948-9336F2FA9D6C}" srcOrd="2" destOrd="0" parTransId="{3992F0D4-2B0B-41F2-9277-A221FD57F45B}" sibTransId="{A24033A4-88C5-4288-859B-E1BF40CF2BC0}"/>
    <dgm:cxn modelId="{CB8513A0-FD8B-4748-BCAE-7770C3CC3554}" srcId="{99583500-FB04-4BB9-B347-72A0073F32A3}" destId="{23FCE128-95BA-47EE-8CA8-8F5A426CA099}" srcOrd="3" destOrd="0" parTransId="{882E9220-41CE-4F92-A11C-1C20C6491349}" sibTransId="{6C5B6AE0-3555-46B0-976E-F86D85F583CE}"/>
    <dgm:cxn modelId="{C2A8A4B3-CC58-4070-A45A-3086A55FAA91}" type="presOf" srcId="{23FCE128-95BA-47EE-8CA8-8F5A426CA099}" destId="{9F1E622B-0576-4C45-A8D0-0FCA4ED8B4F3}" srcOrd="0" destOrd="0" presId="urn:microsoft.com/office/officeart/2005/8/layout/vList2"/>
    <dgm:cxn modelId="{0240B7BF-4138-4A7E-9358-D6346AB37D03}" type="presOf" srcId="{D258A780-F0C2-4D99-9EE4-91EBDF45A5A8}" destId="{D31A0240-E21E-4B63-A21B-39F647BA90A3}" srcOrd="0" destOrd="0" presId="urn:microsoft.com/office/officeart/2005/8/layout/vList2"/>
    <dgm:cxn modelId="{67F396D4-15BD-4486-9990-59531130DBCA}" srcId="{99583500-FB04-4BB9-B347-72A0073F32A3}" destId="{6BEC1790-7D2A-413F-A5EA-4014C09B0202}" srcOrd="1" destOrd="0" parTransId="{9782F49F-F5B5-4B6B-BD80-A49DC5C38936}" sibTransId="{CEAE6075-3853-4815-879A-FAA322DF0F56}"/>
    <dgm:cxn modelId="{EC9ACFD9-62A2-4642-A52D-69788605DE25}" type="presOf" srcId="{1536A2F8-419B-4AD7-857B-59D3689B01E6}" destId="{A0D4051F-17D2-4A59-9852-FE0B9FBE6694}" srcOrd="0" destOrd="0" presId="urn:microsoft.com/office/officeart/2005/8/layout/vList2"/>
    <dgm:cxn modelId="{1010BAE3-6F9D-44F4-A072-1262F3837C9F}" type="presOf" srcId="{AF62EC31-BA1F-4C2F-9948-9336F2FA9D6C}" destId="{86B4FF24-7241-46B3-86D3-09B506DC5853}" srcOrd="0" destOrd="0" presId="urn:microsoft.com/office/officeart/2005/8/layout/vList2"/>
    <dgm:cxn modelId="{0AA346FE-BF2F-417E-BFC4-5F878CC0FDD4}" type="presOf" srcId="{C7673803-FA85-4C37-B0F6-543199EBEB1A}" destId="{E09AE403-3250-406F-837A-48A83EE29AA6}" srcOrd="0" destOrd="0" presId="urn:microsoft.com/office/officeart/2005/8/layout/vList2"/>
    <dgm:cxn modelId="{A04E44CD-079D-4C17-A347-C6373F310ACD}" type="presParOf" srcId="{F8065D59-8BC4-43E3-8207-D7EF10F25507}" destId="{A0D4051F-17D2-4A59-9852-FE0B9FBE6694}" srcOrd="0" destOrd="0" presId="urn:microsoft.com/office/officeart/2005/8/layout/vList2"/>
    <dgm:cxn modelId="{F81702F3-2A41-4AFA-A213-CF4CFCB8DB70}" type="presParOf" srcId="{F8065D59-8BC4-43E3-8207-D7EF10F25507}" destId="{D31A0240-E21E-4B63-A21B-39F647BA90A3}" srcOrd="1" destOrd="0" presId="urn:microsoft.com/office/officeart/2005/8/layout/vList2"/>
    <dgm:cxn modelId="{EDB0BFD9-C35B-45CE-AE4D-9AFAFDC465C7}" type="presParOf" srcId="{F8065D59-8BC4-43E3-8207-D7EF10F25507}" destId="{65517AAC-C189-4283-9BBA-4E92B08F5CC3}" srcOrd="2" destOrd="0" presId="urn:microsoft.com/office/officeart/2005/8/layout/vList2"/>
    <dgm:cxn modelId="{CB439809-87B9-47DA-93EA-C06718F172AE}" type="presParOf" srcId="{F8065D59-8BC4-43E3-8207-D7EF10F25507}" destId="{52501CC1-7A50-40A1-B6CE-288ADCE10117}" srcOrd="3" destOrd="0" presId="urn:microsoft.com/office/officeart/2005/8/layout/vList2"/>
    <dgm:cxn modelId="{2C6F7921-10AA-4300-BAB6-BE72BF2F6CDE}" type="presParOf" srcId="{F8065D59-8BC4-43E3-8207-D7EF10F25507}" destId="{86B4FF24-7241-46B3-86D3-09B506DC5853}" srcOrd="4" destOrd="0" presId="urn:microsoft.com/office/officeart/2005/8/layout/vList2"/>
    <dgm:cxn modelId="{897C8411-1C73-4B34-BF82-A14FFB8484E1}" type="presParOf" srcId="{F8065D59-8BC4-43E3-8207-D7EF10F25507}" destId="{E09AE403-3250-406F-837A-48A83EE29AA6}" srcOrd="5" destOrd="0" presId="urn:microsoft.com/office/officeart/2005/8/layout/vList2"/>
    <dgm:cxn modelId="{AADA67F2-F603-4D32-BD4A-2E77CC822AB9}" type="presParOf" srcId="{F8065D59-8BC4-43E3-8207-D7EF10F25507}" destId="{9F1E622B-0576-4C45-A8D0-0FCA4ED8B4F3}" srcOrd="6" destOrd="0" presId="urn:microsoft.com/office/officeart/2005/8/layout/vList2"/>
    <dgm:cxn modelId="{CF69DB83-DD42-4BAE-B09A-B2A0512F180F}" type="presParOf" srcId="{F8065D59-8BC4-43E3-8207-D7EF10F25507}" destId="{BF17CE45-C761-4BF3-8168-2B61B19396D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B902DB-1D56-4477-9738-847988C113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3D36CC-4CC2-46C5-927F-C4377F77E063}">
      <dgm:prSet/>
      <dgm:spPr/>
      <dgm:t>
        <a:bodyPr/>
        <a:lstStyle/>
        <a:p>
          <a:r>
            <a:rPr lang="en-US" b="1" i="0" baseline="0"/>
            <a:t>Trainer Framework:</a:t>
          </a:r>
          <a:r>
            <a:rPr lang="en-US" b="0" i="0" baseline="0"/>
            <a:t> </a:t>
          </a:r>
          <a:endParaRPr lang="en-US"/>
        </a:p>
      </dgm:t>
    </dgm:pt>
    <dgm:pt modelId="{365FC3AE-B09C-448F-8D44-951361E94476}" type="parTrans" cxnId="{A9034559-B39E-465E-9D56-4D549E0037FD}">
      <dgm:prSet/>
      <dgm:spPr/>
      <dgm:t>
        <a:bodyPr/>
        <a:lstStyle/>
        <a:p>
          <a:endParaRPr lang="en-US"/>
        </a:p>
      </dgm:t>
    </dgm:pt>
    <dgm:pt modelId="{9A28816D-51AA-4185-8E59-8C33AA8AF26A}" type="sibTrans" cxnId="{A9034559-B39E-465E-9D56-4D549E0037FD}">
      <dgm:prSet/>
      <dgm:spPr/>
      <dgm:t>
        <a:bodyPr/>
        <a:lstStyle/>
        <a:p>
          <a:endParaRPr lang="en-US"/>
        </a:p>
      </dgm:t>
    </dgm:pt>
    <dgm:pt modelId="{1C89E3BC-5E18-42C3-825D-4627E1B744C0}">
      <dgm:prSet/>
      <dgm:spPr/>
      <dgm:t>
        <a:bodyPr/>
        <a:lstStyle/>
        <a:p>
          <a:r>
            <a:rPr lang="en-US" b="0" i="0" baseline="0" dirty="0"/>
            <a:t>Hugging Face Transformers – Seq2SeqTrainer</a:t>
          </a:r>
          <a:endParaRPr lang="en-US" dirty="0"/>
        </a:p>
      </dgm:t>
    </dgm:pt>
    <dgm:pt modelId="{5CE3F21B-DC14-4526-9BDA-1D7B344F0B5E}" type="parTrans" cxnId="{F461244C-99DA-4479-A674-64267FD8B5FC}">
      <dgm:prSet/>
      <dgm:spPr/>
      <dgm:t>
        <a:bodyPr/>
        <a:lstStyle/>
        <a:p>
          <a:endParaRPr lang="en-US"/>
        </a:p>
      </dgm:t>
    </dgm:pt>
    <dgm:pt modelId="{76F570C5-2543-4413-B627-A8AC975256F1}" type="sibTrans" cxnId="{F461244C-99DA-4479-A674-64267FD8B5FC}">
      <dgm:prSet/>
      <dgm:spPr/>
      <dgm:t>
        <a:bodyPr/>
        <a:lstStyle/>
        <a:p>
          <a:endParaRPr lang="en-US"/>
        </a:p>
      </dgm:t>
    </dgm:pt>
    <dgm:pt modelId="{64FCAFD8-2B38-4FC5-8714-2BAD72978B2C}">
      <dgm:prSet/>
      <dgm:spPr/>
      <dgm:t>
        <a:bodyPr/>
        <a:lstStyle/>
        <a:p>
          <a:r>
            <a:rPr lang="en-US" b="1" i="0" baseline="0"/>
            <a:t>Hyperparameters:</a:t>
          </a:r>
          <a:endParaRPr lang="en-US"/>
        </a:p>
      </dgm:t>
    </dgm:pt>
    <dgm:pt modelId="{97CEB40A-7E6F-458D-AE2E-C3A3AD339505}" type="parTrans" cxnId="{D3415117-9E45-4C79-9A98-AFD271398463}">
      <dgm:prSet/>
      <dgm:spPr/>
      <dgm:t>
        <a:bodyPr/>
        <a:lstStyle/>
        <a:p>
          <a:endParaRPr lang="en-US"/>
        </a:p>
      </dgm:t>
    </dgm:pt>
    <dgm:pt modelId="{867E8280-B106-4AB9-9353-1F352810818B}" type="sibTrans" cxnId="{D3415117-9E45-4C79-9A98-AFD271398463}">
      <dgm:prSet/>
      <dgm:spPr/>
      <dgm:t>
        <a:bodyPr/>
        <a:lstStyle/>
        <a:p>
          <a:endParaRPr lang="en-US"/>
        </a:p>
      </dgm:t>
    </dgm:pt>
    <dgm:pt modelId="{F8D43F37-E1B5-4D1E-A909-D71FF8D16B71}">
      <dgm:prSet/>
      <dgm:spPr/>
      <dgm:t>
        <a:bodyPr/>
        <a:lstStyle/>
        <a:p>
          <a:r>
            <a:rPr lang="en-US" b="0" i="0" baseline="0"/>
            <a:t>Epochs: 2</a:t>
          </a:r>
          <a:endParaRPr lang="en-US"/>
        </a:p>
      </dgm:t>
    </dgm:pt>
    <dgm:pt modelId="{47DE33A8-ABB6-465B-8CDB-E83125E780C3}" type="parTrans" cxnId="{6D27C306-60DB-421F-8DDD-916730DC59C7}">
      <dgm:prSet/>
      <dgm:spPr/>
      <dgm:t>
        <a:bodyPr/>
        <a:lstStyle/>
        <a:p>
          <a:endParaRPr lang="en-US"/>
        </a:p>
      </dgm:t>
    </dgm:pt>
    <dgm:pt modelId="{5D31D665-2273-40A1-8C70-991215CBD24C}" type="sibTrans" cxnId="{6D27C306-60DB-421F-8DDD-916730DC59C7}">
      <dgm:prSet/>
      <dgm:spPr/>
      <dgm:t>
        <a:bodyPr/>
        <a:lstStyle/>
        <a:p>
          <a:endParaRPr lang="en-US"/>
        </a:p>
      </dgm:t>
    </dgm:pt>
    <dgm:pt modelId="{18DB4973-592E-47BE-B248-265846C94F32}">
      <dgm:prSet/>
      <dgm:spPr/>
      <dgm:t>
        <a:bodyPr/>
        <a:lstStyle/>
        <a:p>
          <a:r>
            <a:rPr lang="en-US" b="0" i="0" baseline="0"/>
            <a:t>LR: 5 × 10⁻⁵</a:t>
          </a:r>
          <a:endParaRPr lang="en-US"/>
        </a:p>
      </dgm:t>
    </dgm:pt>
    <dgm:pt modelId="{575040DD-B5AA-4DB6-AC6C-F1EF98EED9AB}" type="parTrans" cxnId="{3A4F26C0-BF70-488E-BC3B-FD97FE47C94B}">
      <dgm:prSet/>
      <dgm:spPr/>
      <dgm:t>
        <a:bodyPr/>
        <a:lstStyle/>
        <a:p>
          <a:endParaRPr lang="en-US"/>
        </a:p>
      </dgm:t>
    </dgm:pt>
    <dgm:pt modelId="{C796DE41-25F1-433E-8845-9BE82BBB31FC}" type="sibTrans" cxnId="{3A4F26C0-BF70-488E-BC3B-FD97FE47C94B}">
      <dgm:prSet/>
      <dgm:spPr/>
      <dgm:t>
        <a:bodyPr/>
        <a:lstStyle/>
        <a:p>
          <a:endParaRPr lang="en-US"/>
        </a:p>
      </dgm:t>
    </dgm:pt>
    <dgm:pt modelId="{3E106A21-9EEB-4708-BCC9-8D60C950FA59}">
      <dgm:prSet/>
      <dgm:spPr/>
      <dgm:t>
        <a:bodyPr/>
        <a:lstStyle/>
        <a:p>
          <a:r>
            <a:rPr lang="en-US" b="0" i="0" baseline="0"/>
            <a:t>Weight decay: 0.01</a:t>
          </a:r>
          <a:endParaRPr lang="en-US"/>
        </a:p>
      </dgm:t>
    </dgm:pt>
    <dgm:pt modelId="{861AD689-9ECD-4255-B987-AD33D4B56AD0}" type="parTrans" cxnId="{023ACF1B-2A71-48D9-948D-932DEAD95E00}">
      <dgm:prSet/>
      <dgm:spPr/>
      <dgm:t>
        <a:bodyPr/>
        <a:lstStyle/>
        <a:p>
          <a:endParaRPr lang="en-US"/>
        </a:p>
      </dgm:t>
    </dgm:pt>
    <dgm:pt modelId="{F4BBBACA-50DF-4F35-A7BF-056BBA5ACCAE}" type="sibTrans" cxnId="{023ACF1B-2A71-48D9-948D-932DEAD95E00}">
      <dgm:prSet/>
      <dgm:spPr/>
      <dgm:t>
        <a:bodyPr/>
        <a:lstStyle/>
        <a:p>
          <a:endParaRPr lang="en-US"/>
        </a:p>
      </dgm:t>
    </dgm:pt>
    <dgm:pt modelId="{4796F9CC-09C2-42C6-AC0F-6437339D14BD}">
      <dgm:prSet/>
      <dgm:spPr/>
      <dgm:t>
        <a:bodyPr/>
        <a:lstStyle/>
        <a:p>
          <a:r>
            <a:rPr lang="en-US" b="0" i="0" baseline="0"/>
            <a:t>Beam search: beam size = 5</a:t>
          </a:r>
          <a:endParaRPr lang="en-US"/>
        </a:p>
      </dgm:t>
    </dgm:pt>
    <dgm:pt modelId="{C2CEDE17-5009-464F-974D-D1EC2414FE9F}" type="parTrans" cxnId="{5D9860B8-D4E7-49DD-B922-D2D71E275BED}">
      <dgm:prSet/>
      <dgm:spPr/>
      <dgm:t>
        <a:bodyPr/>
        <a:lstStyle/>
        <a:p>
          <a:endParaRPr lang="en-US"/>
        </a:p>
      </dgm:t>
    </dgm:pt>
    <dgm:pt modelId="{C4744FAC-65EF-4D7E-B7FF-9518AA1C6FCA}" type="sibTrans" cxnId="{5D9860B8-D4E7-49DD-B922-D2D71E275BED}">
      <dgm:prSet/>
      <dgm:spPr/>
      <dgm:t>
        <a:bodyPr/>
        <a:lstStyle/>
        <a:p>
          <a:endParaRPr lang="en-US"/>
        </a:p>
      </dgm:t>
    </dgm:pt>
    <dgm:pt modelId="{285374E0-ED01-4C65-9CCE-86A4AB2584C8}">
      <dgm:prSet/>
      <dgm:spPr/>
      <dgm:t>
        <a:bodyPr/>
        <a:lstStyle/>
        <a:p>
          <a:r>
            <a:rPr lang="en-US" b="0" i="0" baseline="0"/>
            <a:t>Mixed-precision (fp16) on GPU</a:t>
          </a:r>
          <a:endParaRPr lang="en-US"/>
        </a:p>
      </dgm:t>
    </dgm:pt>
    <dgm:pt modelId="{15B27CF3-3586-49B9-A12D-109810227190}" type="parTrans" cxnId="{FA9354F7-3242-4E61-B40F-DA4FB970ED07}">
      <dgm:prSet/>
      <dgm:spPr/>
      <dgm:t>
        <a:bodyPr/>
        <a:lstStyle/>
        <a:p>
          <a:endParaRPr lang="en-US"/>
        </a:p>
      </dgm:t>
    </dgm:pt>
    <dgm:pt modelId="{7DE507D2-2710-4C45-83CA-7EA069ED9389}" type="sibTrans" cxnId="{FA9354F7-3242-4E61-B40F-DA4FB970ED07}">
      <dgm:prSet/>
      <dgm:spPr/>
      <dgm:t>
        <a:bodyPr/>
        <a:lstStyle/>
        <a:p>
          <a:endParaRPr lang="en-US"/>
        </a:p>
      </dgm:t>
    </dgm:pt>
    <dgm:pt modelId="{D04EB6AB-DA79-4299-A0A3-337978305CBA}">
      <dgm:prSet/>
      <dgm:spPr/>
      <dgm:t>
        <a:bodyPr/>
        <a:lstStyle/>
        <a:p>
          <a:r>
            <a:rPr lang="en-US" b="1" i="0" baseline="0"/>
            <a:t>Strategies:</a:t>
          </a:r>
          <a:endParaRPr lang="en-US"/>
        </a:p>
      </dgm:t>
    </dgm:pt>
    <dgm:pt modelId="{CAECA2FF-5E46-4D37-84F9-84DD76F3F1F2}" type="parTrans" cxnId="{A4CA4B76-7271-4484-87C5-F17073975717}">
      <dgm:prSet/>
      <dgm:spPr/>
      <dgm:t>
        <a:bodyPr/>
        <a:lstStyle/>
        <a:p>
          <a:endParaRPr lang="en-US"/>
        </a:p>
      </dgm:t>
    </dgm:pt>
    <dgm:pt modelId="{896AAC42-1165-4320-BAC0-78DFA6485530}" type="sibTrans" cxnId="{A4CA4B76-7271-4484-87C5-F17073975717}">
      <dgm:prSet/>
      <dgm:spPr/>
      <dgm:t>
        <a:bodyPr/>
        <a:lstStyle/>
        <a:p>
          <a:endParaRPr lang="en-US"/>
        </a:p>
      </dgm:t>
    </dgm:pt>
    <dgm:pt modelId="{5FCF94FA-7AF0-41DF-9124-90C7F41A6672}">
      <dgm:prSet/>
      <dgm:spPr/>
      <dgm:t>
        <a:bodyPr/>
        <a:lstStyle/>
        <a:p>
          <a:r>
            <a:rPr lang="en-US" b="0" i="0" baseline="0"/>
            <a:t>Eval &amp; checkpoint at every epoch</a:t>
          </a:r>
          <a:endParaRPr lang="en-US"/>
        </a:p>
      </dgm:t>
    </dgm:pt>
    <dgm:pt modelId="{6E9EB301-CE95-45A9-B1A3-8171A710E4E1}" type="parTrans" cxnId="{1622874E-9EEC-4280-BC81-B9BF70239A12}">
      <dgm:prSet/>
      <dgm:spPr/>
      <dgm:t>
        <a:bodyPr/>
        <a:lstStyle/>
        <a:p>
          <a:endParaRPr lang="en-US"/>
        </a:p>
      </dgm:t>
    </dgm:pt>
    <dgm:pt modelId="{9188262E-3064-42E2-A83B-B40C7C1581E0}" type="sibTrans" cxnId="{1622874E-9EEC-4280-BC81-B9BF70239A12}">
      <dgm:prSet/>
      <dgm:spPr/>
      <dgm:t>
        <a:bodyPr/>
        <a:lstStyle/>
        <a:p>
          <a:endParaRPr lang="en-US"/>
        </a:p>
      </dgm:t>
    </dgm:pt>
    <dgm:pt modelId="{D88F8D5E-83D3-4073-B0AD-D6EBCB8EDB57}">
      <dgm:prSet/>
      <dgm:spPr/>
      <dgm:t>
        <a:bodyPr/>
        <a:lstStyle/>
        <a:p>
          <a:r>
            <a:rPr lang="en-US" b="0" i="0" baseline="0"/>
            <a:t>Load best model by BLEU score</a:t>
          </a:r>
          <a:endParaRPr lang="en-US"/>
        </a:p>
      </dgm:t>
    </dgm:pt>
    <dgm:pt modelId="{9DA33CF0-A7F2-4F50-96C1-A8781A295427}" type="parTrans" cxnId="{DFBB6030-C333-4BEB-BBA8-3BFBB57258FC}">
      <dgm:prSet/>
      <dgm:spPr/>
      <dgm:t>
        <a:bodyPr/>
        <a:lstStyle/>
        <a:p>
          <a:endParaRPr lang="en-US"/>
        </a:p>
      </dgm:t>
    </dgm:pt>
    <dgm:pt modelId="{BD05B256-0FD4-4C7B-9534-5891D5DFCE2A}" type="sibTrans" cxnId="{DFBB6030-C333-4BEB-BBA8-3BFBB57258FC}">
      <dgm:prSet/>
      <dgm:spPr/>
      <dgm:t>
        <a:bodyPr/>
        <a:lstStyle/>
        <a:p>
          <a:endParaRPr lang="en-US"/>
        </a:p>
      </dgm:t>
    </dgm:pt>
    <dgm:pt modelId="{09553C47-3D40-4BC1-90AE-47ADCF7566DC}" type="pres">
      <dgm:prSet presAssocID="{11B902DB-1D56-4477-9738-847988C11329}" presName="linear" presStyleCnt="0">
        <dgm:presLayoutVars>
          <dgm:animLvl val="lvl"/>
          <dgm:resizeHandles val="exact"/>
        </dgm:presLayoutVars>
      </dgm:prSet>
      <dgm:spPr/>
    </dgm:pt>
    <dgm:pt modelId="{623B1977-A573-4969-8A34-934CDA3C7BE7}" type="pres">
      <dgm:prSet presAssocID="{583D36CC-4CC2-46C5-927F-C4377F77E0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89B084-7777-4EFE-B786-3B3E6EB1192E}" type="pres">
      <dgm:prSet presAssocID="{583D36CC-4CC2-46C5-927F-C4377F77E063}" presName="childText" presStyleLbl="revTx" presStyleIdx="0" presStyleCnt="3">
        <dgm:presLayoutVars>
          <dgm:bulletEnabled val="1"/>
        </dgm:presLayoutVars>
      </dgm:prSet>
      <dgm:spPr/>
    </dgm:pt>
    <dgm:pt modelId="{37907FA9-4DD8-4228-A988-4E267D79C9D3}" type="pres">
      <dgm:prSet presAssocID="{64FCAFD8-2B38-4FC5-8714-2BAD72978B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18726F-BA47-451E-A5E9-575F837C2E78}" type="pres">
      <dgm:prSet presAssocID="{64FCAFD8-2B38-4FC5-8714-2BAD72978B2C}" presName="childText" presStyleLbl="revTx" presStyleIdx="1" presStyleCnt="3">
        <dgm:presLayoutVars>
          <dgm:bulletEnabled val="1"/>
        </dgm:presLayoutVars>
      </dgm:prSet>
      <dgm:spPr/>
    </dgm:pt>
    <dgm:pt modelId="{61659BAA-D90A-4FD1-8430-7AECB650C05D}" type="pres">
      <dgm:prSet presAssocID="{D04EB6AB-DA79-4299-A0A3-337978305CB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0BDB89-1680-4E93-824C-F40035B3327F}" type="pres">
      <dgm:prSet presAssocID="{D04EB6AB-DA79-4299-A0A3-337978305CB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D27C306-60DB-421F-8DDD-916730DC59C7}" srcId="{64FCAFD8-2B38-4FC5-8714-2BAD72978B2C}" destId="{F8D43F37-E1B5-4D1E-A909-D71FF8D16B71}" srcOrd="0" destOrd="0" parTransId="{47DE33A8-ABB6-465B-8CDB-E83125E780C3}" sibTransId="{5D31D665-2273-40A1-8C70-991215CBD24C}"/>
    <dgm:cxn modelId="{30B27B0E-B29F-48F3-9433-2361DC974766}" type="presOf" srcId="{1C89E3BC-5E18-42C3-825D-4627E1B744C0}" destId="{6589B084-7777-4EFE-B786-3B3E6EB1192E}" srcOrd="0" destOrd="0" presId="urn:microsoft.com/office/officeart/2005/8/layout/vList2"/>
    <dgm:cxn modelId="{3C795C0F-0CED-4387-87A7-70E500E5C98C}" type="presOf" srcId="{3E106A21-9EEB-4708-BCC9-8D60C950FA59}" destId="{1E18726F-BA47-451E-A5E9-575F837C2E78}" srcOrd="0" destOrd="2" presId="urn:microsoft.com/office/officeart/2005/8/layout/vList2"/>
    <dgm:cxn modelId="{D3415117-9E45-4C79-9A98-AFD271398463}" srcId="{11B902DB-1D56-4477-9738-847988C11329}" destId="{64FCAFD8-2B38-4FC5-8714-2BAD72978B2C}" srcOrd="1" destOrd="0" parTransId="{97CEB40A-7E6F-458D-AE2E-C3A3AD339505}" sibTransId="{867E8280-B106-4AB9-9353-1F352810818B}"/>
    <dgm:cxn modelId="{023ACF1B-2A71-48D9-948D-932DEAD95E00}" srcId="{64FCAFD8-2B38-4FC5-8714-2BAD72978B2C}" destId="{3E106A21-9EEB-4708-BCC9-8D60C950FA59}" srcOrd="2" destOrd="0" parTransId="{861AD689-9ECD-4255-B987-AD33D4B56AD0}" sibTransId="{F4BBBACA-50DF-4F35-A7BF-056BBA5ACCAE}"/>
    <dgm:cxn modelId="{DFBB6030-C333-4BEB-BBA8-3BFBB57258FC}" srcId="{D04EB6AB-DA79-4299-A0A3-337978305CBA}" destId="{D88F8D5E-83D3-4073-B0AD-D6EBCB8EDB57}" srcOrd="1" destOrd="0" parTransId="{9DA33CF0-A7F2-4F50-96C1-A8781A295427}" sibTransId="{BD05B256-0FD4-4C7B-9534-5891D5DFCE2A}"/>
    <dgm:cxn modelId="{0FDC163A-257A-408C-A5F2-50FAE91A5E9F}" type="presOf" srcId="{4796F9CC-09C2-42C6-AC0F-6437339D14BD}" destId="{1E18726F-BA47-451E-A5E9-575F837C2E78}" srcOrd="0" destOrd="3" presId="urn:microsoft.com/office/officeart/2005/8/layout/vList2"/>
    <dgm:cxn modelId="{81451661-013B-4CED-BC4A-8981B34F9EFE}" type="presOf" srcId="{D04EB6AB-DA79-4299-A0A3-337978305CBA}" destId="{61659BAA-D90A-4FD1-8430-7AECB650C05D}" srcOrd="0" destOrd="0" presId="urn:microsoft.com/office/officeart/2005/8/layout/vList2"/>
    <dgm:cxn modelId="{B2225D63-2187-4F96-BFE2-8F87A106419E}" type="presOf" srcId="{64FCAFD8-2B38-4FC5-8714-2BAD72978B2C}" destId="{37907FA9-4DD8-4228-A988-4E267D79C9D3}" srcOrd="0" destOrd="0" presId="urn:microsoft.com/office/officeart/2005/8/layout/vList2"/>
    <dgm:cxn modelId="{8EBC9F69-D9B6-40E5-B262-211430A75DC3}" type="presOf" srcId="{F8D43F37-E1B5-4D1E-A909-D71FF8D16B71}" destId="{1E18726F-BA47-451E-A5E9-575F837C2E78}" srcOrd="0" destOrd="0" presId="urn:microsoft.com/office/officeart/2005/8/layout/vList2"/>
    <dgm:cxn modelId="{F461244C-99DA-4479-A674-64267FD8B5FC}" srcId="{583D36CC-4CC2-46C5-927F-C4377F77E063}" destId="{1C89E3BC-5E18-42C3-825D-4627E1B744C0}" srcOrd="0" destOrd="0" parTransId="{5CE3F21B-DC14-4526-9BDA-1D7B344F0B5E}" sibTransId="{76F570C5-2543-4413-B627-A8AC975256F1}"/>
    <dgm:cxn modelId="{1622874E-9EEC-4280-BC81-B9BF70239A12}" srcId="{D04EB6AB-DA79-4299-A0A3-337978305CBA}" destId="{5FCF94FA-7AF0-41DF-9124-90C7F41A6672}" srcOrd="0" destOrd="0" parTransId="{6E9EB301-CE95-45A9-B1A3-8171A710E4E1}" sibTransId="{9188262E-3064-42E2-A83B-B40C7C1581E0}"/>
    <dgm:cxn modelId="{B0FB746F-8A62-46A6-BAE1-A503E96D823A}" type="presOf" srcId="{5FCF94FA-7AF0-41DF-9124-90C7F41A6672}" destId="{760BDB89-1680-4E93-824C-F40035B3327F}" srcOrd="0" destOrd="0" presId="urn:microsoft.com/office/officeart/2005/8/layout/vList2"/>
    <dgm:cxn modelId="{A4CA4B76-7271-4484-87C5-F17073975717}" srcId="{11B902DB-1D56-4477-9738-847988C11329}" destId="{D04EB6AB-DA79-4299-A0A3-337978305CBA}" srcOrd="2" destOrd="0" parTransId="{CAECA2FF-5E46-4D37-84F9-84DD76F3F1F2}" sibTransId="{896AAC42-1165-4320-BAC0-78DFA6485530}"/>
    <dgm:cxn modelId="{B1FEF158-DAE3-4B6B-8433-C4A4A5C054F9}" type="presOf" srcId="{583D36CC-4CC2-46C5-927F-C4377F77E063}" destId="{623B1977-A573-4969-8A34-934CDA3C7BE7}" srcOrd="0" destOrd="0" presId="urn:microsoft.com/office/officeart/2005/8/layout/vList2"/>
    <dgm:cxn modelId="{A9034559-B39E-465E-9D56-4D549E0037FD}" srcId="{11B902DB-1D56-4477-9738-847988C11329}" destId="{583D36CC-4CC2-46C5-927F-C4377F77E063}" srcOrd="0" destOrd="0" parTransId="{365FC3AE-B09C-448F-8D44-951361E94476}" sibTransId="{9A28816D-51AA-4185-8E59-8C33AA8AF26A}"/>
    <dgm:cxn modelId="{5D9860B8-D4E7-49DD-B922-D2D71E275BED}" srcId="{64FCAFD8-2B38-4FC5-8714-2BAD72978B2C}" destId="{4796F9CC-09C2-42C6-AC0F-6437339D14BD}" srcOrd="3" destOrd="0" parTransId="{C2CEDE17-5009-464F-974D-D1EC2414FE9F}" sibTransId="{C4744FAC-65EF-4D7E-B7FF-9518AA1C6FCA}"/>
    <dgm:cxn modelId="{3A4F26C0-BF70-488E-BC3B-FD97FE47C94B}" srcId="{64FCAFD8-2B38-4FC5-8714-2BAD72978B2C}" destId="{18DB4973-592E-47BE-B248-265846C94F32}" srcOrd="1" destOrd="0" parTransId="{575040DD-B5AA-4DB6-AC6C-F1EF98EED9AB}" sibTransId="{C796DE41-25F1-433E-8845-9BE82BBB31FC}"/>
    <dgm:cxn modelId="{15BE15C4-C54E-429E-8D7D-B9089DC92B7E}" type="presOf" srcId="{11B902DB-1D56-4477-9738-847988C11329}" destId="{09553C47-3D40-4BC1-90AE-47ADCF7566DC}" srcOrd="0" destOrd="0" presId="urn:microsoft.com/office/officeart/2005/8/layout/vList2"/>
    <dgm:cxn modelId="{ED09BED4-7EDE-4A15-9CBE-AF62E7639A6D}" type="presOf" srcId="{285374E0-ED01-4C65-9CCE-86A4AB2584C8}" destId="{1E18726F-BA47-451E-A5E9-575F837C2E78}" srcOrd="0" destOrd="4" presId="urn:microsoft.com/office/officeart/2005/8/layout/vList2"/>
    <dgm:cxn modelId="{1BB9E5E7-0EBE-48A2-AFDC-D560C75096B3}" type="presOf" srcId="{D88F8D5E-83D3-4073-B0AD-D6EBCB8EDB57}" destId="{760BDB89-1680-4E93-824C-F40035B3327F}" srcOrd="0" destOrd="1" presId="urn:microsoft.com/office/officeart/2005/8/layout/vList2"/>
    <dgm:cxn modelId="{AF2878EF-D24C-4771-9C40-CEC8E9E8FEAB}" type="presOf" srcId="{18DB4973-592E-47BE-B248-265846C94F32}" destId="{1E18726F-BA47-451E-A5E9-575F837C2E78}" srcOrd="0" destOrd="1" presId="urn:microsoft.com/office/officeart/2005/8/layout/vList2"/>
    <dgm:cxn modelId="{FA9354F7-3242-4E61-B40F-DA4FB970ED07}" srcId="{64FCAFD8-2B38-4FC5-8714-2BAD72978B2C}" destId="{285374E0-ED01-4C65-9CCE-86A4AB2584C8}" srcOrd="4" destOrd="0" parTransId="{15B27CF3-3586-49B9-A12D-109810227190}" sibTransId="{7DE507D2-2710-4C45-83CA-7EA069ED9389}"/>
    <dgm:cxn modelId="{102014B5-B0D0-49A7-8519-B81724A65945}" type="presParOf" srcId="{09553C47-3D40-4BC1-90AE-47ADCF7566DC}" destId="{623B1977-A573-4969-8A34-934CDA3C7BE7}" srcOrd="0" destOrd="0" presId="urn:microsoft.com/office/officeart/2005/8/layout/vList2"/>
    <dgm:cxn modelId="{72A205D7-7F89-4BCB-AA8D-E1453AA41690}" type="presParOf" srcId="{09553C47-3D40-4BC1-90AE-47ADCF7566DC}" destId="{6589B084-7777-4EFE-B786-3B3E6EB1192E}" srcOrd="1" destOrd="0" presId="urn:microsoft.com/office/officeart/2005/8/layout/vList2"/>
    <dgm:cxn modelId="{F1C90CA0-6885-45D1-931E-A9D75F4FE450}" type="presParOf" srcId="{09553C47-3D40-4BC1-90AE-47ADCF7566DC}" destId="{37907FA9-4DD8-4228-A988-4E267D79C9D3}" srcOrd="2" destOrd="0" presId="urn:microsoft.com/office/officeart/2005/8/layout/vList2"/>
    <dgm:cxn modelId="{5BBEB834-D8B7-4E59-BDB3-6517E0B9E144}" type="presParOf" srcId="{09553C47-3D40-4BC1-90AE-47ADCF7566DC}" destId="{1E18726F-BA47-451E-A5E9-575F837C2E78}" srcOrd="3" destOrd="0" presId="urn:microsoft.com/office/officeart/2005/8/layout/vList2"/>
    <dgm:cxn modelId="{E36FF63B-F1FE-40EB-B4A3-8AE07AE271A6}" type="presParOf" srcId="{09553C47-3D40-4BC1-90AE-47ADCF7566DC}" destId="{61659BAA-D90A-4FD1-8430-7AECB650C05D}" srcOrd="4" destOrd="0" presId="urn:microsoft.com/office/officeart/2005/8/layout/vList2"/>
    <dgm:cxn modelId="{C5F387E1-AF85-4CA6-BF3A-D63F319863B7}" type="presParOf" srcId="{09553C47-3D40-4BC1-90AE-47ADCF7566DC}" destId="{760BDB89-1680-4E93-824C-F40035B3327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2EC638-37B4-49B2-A9A3-2E4606ED899A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2D9CC91-B7F8-44BD-AD41-FFA232ABC596}">
      <dgm:prSet/>
      <dgm:spPr/>
      <dgm:t>
        <a:bodyPr/>
        <a:lstStyle/>
        <a:p>
          <a:r>
            <a:rPr lang="en-US" b="1" i="0" baseline="0"/>
            <a:t>BLEU (sacrebleu):</a:t>
          </a:r>
          <a:r>
            <a:rPr lang="en-US" b="0" i="0" baseline="0"/>
            <a:t> measures n-gram match</a:t>
          </a:r>
          <a:endParaRPr lang="en-US"/>
        </a:p>
      </dgm:t>
    </dgm:pt>
    <dgm:pt modelId="{1BDBE95B-95CA-445A-9FB9-C1B61AF8C703}" type="parTrans" cxnId="{367B163B-046C-4452-8FBA-D40D2F985958}">
      <dgm:prSet/>
      <dgm:spPr/>
      <dgm:t>
        <a:bodyPr/>
        <a:lstStyle/>
        <a:p>
          <a:endParaRPr lang="en-US"/>
        </a:p>
      </dgm:t>
    </dgm:pt>
    <dgm:pt modelId="{46AA9ABF-D525-4458-AB51-4886F0849EAC}" type="sibTrans" cxnId="{367B163B-046C-4452-8FBA-D40D2F985958}">
      <dgm:prSet/>
      <dgm:spPr/>
      <dgm:t>
        <a:bodyPr/>
        <a:lstStyle/>
        <a:p>
          <a:endParaRPr lang="en-US"/>
        </a:p>
      </dgm:t>
    </dgm:pt>
    <dgm:pt modelId="{02A04B72-81B2-459F-8CEB-609EA66D0FCF}">
      <dgm:prSet/>
      <dgm:spPr/>
      <dgm:t>
        <a:bodyPr/>
        <a:lstStyle/>
        <a:p>
          <a:r>
            <a:rPr lang="en-US" b="1" i="0" baseline="0"/>
            <a:t>Exact-Match Accuracy:</a:t>
          </a:r>
          <a:r>
            <a:rPr lang="en-US" b="0" i="0" baseline="0"/>
            <a:t> percentage of entirely correct sentences</a:t>
          </a:r>
          <a:endParaRPr lang="en-US"/>
        </a:p>
      </dgm:t>
    </dgm:pt>
    <dgm:pt modelId="{8AC2A2E1-6363-4922-A463-A76C2AFDC7F0}" type="parTrans" cxnId="{762DA448-664A-4025-AA59-82E57A444CDC}">
      <dgm:prSet/>
      <dgm:spPr/>
      <dgm:t>
        <a:bodyPr/>
        <a:lstStyle/>
        <a:p>
          <a:endParaRPr lang="en-US"/>
        </a:p>
      </dgm:t>
    </dgm:pt>
    <dgm:pt modelId="{53F708F3-FAFD-4BB2-AD48-5EBA190BBB1A}" type="sibTrans" cxnId="{762DA448-664A-4025-AA59-82E57A444CDC}">
      <dgm:prSet/>
      <dgm:spPr/>
      <dgm:t>
        <a:bodyPr/>
        <a:lstStyle/>
        <a:p>
          <a:endParaRPr lang="en-US"/>
        </a:p>
      </dgm:t>
    </dgm:pt>
    <dgm:pt modelId="{95985E32-A808-4218-9CCC-61C30CB85628}">
      <dgm:prSet/>
      <dgm:spPr/>
      <dgm:t>
        <a:bodyPr/>
        <a:lstStyle/>
        <a:p>
          <a:r>
            <a:rPr lang="en-US" b="1" i="0" baseline="0"/>
            <a:t>Results (example):</a:t>
          </a:r>
          <a:endParaRPr lang="en-US"/>
        </a:p>
      </dgm:t>
    </dgm:pt>
    <dgm:pt modelId="{DF63204E-38E6-494A-8F60-FEAA6237121B}" type="parTrans" cxnId="{C5D5C4EA-3516-44EB-A311-62A719BE5C94}">
      <dgm:prSet/>
      <dgm:spPr/>
      <dgm:t>
        <a:bodyPr/>
        <a:lstStyle/>
        <a:p>
          <a:endParaRPr lang="en-US"/>
        </a:p>
      </dgm:t>
    </dgm:pt>
    <dgm:pt modelId="{2CE39BF4-5E56-4C94-A246-A0566F64D9DB}" type="sibTrans" cxnId="{C5D5C4EA-3516-44EB-A311-62A719BE5C94}">
      <dgm:prSet/>
      <dgm:spPr/>
      <dgm:t>
        <a:bodyPr/>
        <a:lstStyle/>
        <a:p>
          <a:endParaRPr lang="en-US"/>
        </a:p>
      </dgm:t>
    </dgm:pt>
    <dgm:pt modelId="{CF3A1246-252D-41A8-88CF-74D8615E878C}">
      <dgm:prSet/>
      <dgm:spPr/>
      <dgm:t>
        <a:bodyPr/>
        <a:lstStyle/>
        <a:p>
          <a:r>
            <a:rPr lang="en-US" b="0" i="0" baseline="0"/>
            <a:t>BLEU ≈ 43.11</a:t>
          </a:r>
          <a:endParaRPr lang="en-US"/>
        </a:p>
      </dgm:t>
    </dgm:pt>
    <dgm:pt modelId="{11E7EAE6-78E0-46FC-9DA3-E5193D33686B}" type="parTrans" cxnId="{58B1E1E6-2367-468A-B622-EFD51E411191}">
      <dgm:prSet/>
      <dgm:spPr/>
      <dgm:t>
        <a:bodyPr/>
        <a:lstStyle/>
        <a:p>
          <a:endParaRPr lang="en-US"/>
        </a:p>
      </dgm:t>
    </dgm:pt>
    <dgm:pt modelId="{AACBED6C-260C-41D0-9455-5C23861E990D}" type="sibTrans" cxnId="{58B1E1E6-2367-468A-B622-EFD51E411191}">
      <dgm:prSet/>
      <dgm:spPr/>
      <dgm:t>
        <a:bodyPr/>
        <a:lstStyle/>
        <a:p>
          <a:endParaRPr lang="en-US"/>
        </a:p>
      </dgm:t>
    </dgm:pt>
    <dgm:pt modelId="{70D082DF-D835-4885-BC66-052DB931B7B3}">
      <dgm:prSet/>
      <dgm:spPr/>
      <dgm:t>
        <a:bodyPr/>
        <a:lstStyle/>
        <a:p>
          <a:r>
            <a:rPr lang="en-US" b="0" i="0" baseline="0"/>
            <a:t>Exact-Match ≈ 0.129 %</a:t>
          </a:r>
          <a:endParaRPr lang="en-US"/>
        </a:p>
      </dgm:t>
    </dgm:pt>
    <dgm:pt modelId="{FEAA9366-2C44-40DF-8CEE-163C369E64D9}" type="parTrans" cxnId="{1D881EEC-0D28-4F2A-BCA0-725A59FFA804}">
      <dgm:prSet/>
      <dgm:spPr/>
      <dgm:t>
        <a:bodyPr/>
        <a:lstStyle/>
        <a:p>
          <a:endParaRPr lang="en-US"/>
        </a:p>
      </dgm:t>
    </dgm:pt>
    <dgm:pt modelId="{C0960A1C-F301-4A58-B0D4-9B2A29FC5F85}" type="sibTrans" cxnId="{1D881EEC-0D28-4F2A-BCA0-725A59FFA804}">
      <dgm:prSet/>
      <dgm:spPr/>
      <dgm:t>
        <a:bodyPr/>
        <a:lstStyle/>
        <a:p>
          <a:endParaRPr lang="en-US"/>
        </a:p>
      </dgm:t>
    </dgm:pt>
    <dgm:pt modelId="{A1974A8B-69F1-4559-B319-6340D2D8194A}" type="pres">
      <dgm:prSet presAssocID="{322EC638-37B4-49B2-A9A3-2E4606ED899A}" presName="vert0" presStyleCnt="0">
        <dgm:presLayoutVars>
          <dgm:dir/>
          <dgm:animOne val="branch"/>
          <dgm:animLvl val="lvl"/>
        </dgm:presLayoutVars>
      </dgm:prSet>
      <dgm:spPr/>
    </dgm:pt>
    <dgm:pt modelId="{A0F0A10B-13D0-48BD-8B52-004642825874}" type="pres">
      <dgm:prSet presAssocID="{72D9CC91-B7F8-44BD-AD41-FFA232ABC596}" presName="thickLine" presStyleLbl="alignNode1" presStyleIdx="0" presStyleCnt="5"/>
      <dgm:spPr/>
    </dgm:pt>
    <dgm:pt modelId="{3D041AAF-67F0-4BC6-9191-1CC8FB94CFA8}" type="pres">
      <dgm:prSet presAssocID="{72D9CC91-B7F8-44BD-AD41-FFA232ABC596}" presName="horz1" presStyleCnt="0"/>
      <dgm:spPr/>
    </dgm:pt>
    <dgm:pt modelId="{315288BA-FBB6-4F99-89D5-022DA05C670C}" type="pres">
      <dgm:prSet presAssocID="{72D9CC91-B7F8-44BD-AD41-FFA232ABC596}" presName="tx1" presStyleLbl="revTx" presStyleIdx="0" presStyleCnt="5"/>
      <dgm:spPr/>
    </dgm:pt>
    <dgm:pt modelId="{9D965F7E-2D70-4BEC-8D19-B0FA2A22811C}" type="pres">
      <dgm:prSet presAssocID="{72D9CC91-B7F8-44BD-AD41-FFA232ABC596}" presName="vert1" presStyleCnt="0"/>
      <dgm:spPr/>
    </dgm:pt>
    <dgm:pt modelId="{F49B389E-7A72-4C3A-8239-1F2C223295D3}" type="pres">
      <dgm:prSet presAssocID="{02A04B72-81B2-459F-8CEB-609EA66D0FCF}" presName="thickLine" presStyleLbl="alignNode1" presStyleIdx="1" presStyleCnt="5"/>
      <dgm:spPr/>
    </dgm:pt>
    <dgm:pt modelId="{FD79CAF6-56A4-476D-9529-E3A6789EF874}" type="pres">
      <dgm:prSet presAssocID="{02A04B72-81B2-459F-8CEB-609EA66D0FCF}" presName="horz1" presStyleCnt="0"/>
      <dgm:spPr/>
    </dgm:pt>
    <dgm:pt modelId="{4899D6EF-7CA2-41C5-9ACD-90017E06355F}" type="pres">
      <dgm:prSet presAssocID="{02A04B72-81B2-459F-8CEB-609EA66D0FCF}" presName="tx1" presStyleLbl="revTx" presStyleIdx="1" presStyleCnt="5"/>
      <dgm:spPr/>
    </dgm:pt>
    <dgm:pt modelId="{0987EF20-616C-443F-949C-57216D9F00F8}" type="pres">
      <dgm:prSet presAssocID="{02A04B72-81B2-459F-8CEB-609EA66D0FCF}" presName="vert1" presStyleCnt="0"/>
      <dgm:spPr/>
    </dgm:pt>
    <dgm:pt modelId="{B8D60B20-BA9B-40B5-8E21-BFA0328BA7CD}" type="pres">
      <dgm:prSet presAssocID="{95985E32-A808-4218-9CCC-61C30CB85628}" presName="thickLine" presStyleLbl="alignNode1" presStyleIdx="2" presStyleCnt="5"/>
      <dgm:spPr/>
    </dgm:pt>
    <dgm:pt modelId="{DB24F965-E863-4B80-9EA4-7EAC210F58F9}" type="pres">
      <dgm:prSet presAssocID="{95985E32-A808-4218-9CCC-61C30CB85628}" presName="horz1" presStyleCnt="0"/>
      <dgm:spPr/>
    </dgm:pt>
    <dgm:pt modelId="{6AD73AFD-1A91-43EB-B0EF-A660A1BAC03B}" type="pres">
      <dgm:prSet presAssocID="{95985E32-A808-4218-9CCC-61C30CB85628}" presName="tx1" presStyleLbl="revTx" presStyleIdx="2" presStyleCnt="5"/>
      <dgm:spPr/>
    </dgm:pt>
    <dgm:pt modelId="{22B9E2D8-EC1B-4517-9529-1AA18378225F}" type="pres">
      <dgm:prSet presAssocID="{95985E32-A808-4218-9CCC-61C30CB85628}" presName="vert1" presStyleCnt="0"/>
      <dgm:spPr/>
    </dgm:pt>
    <dgm:pt modelId="{B46FCBB3-876D-44BF-9353-2FD874B9E817}" type="pres">
      <dgm:prSet presAssocID="{CF3A1246-252D-41A8-88CF-74D8615E878C}" presName="thickLine" presStyleLbl="alignNode1" presStyleIdx="3" presStyleCnt="5"/>
      <dgm:spPr/>
    </dgm:pt>
    <dgm:pt modelId="{737C1D83-28E9-4E5A-AED8-BFFAD71411B9}" type="pres">
      <dgm:prSet presAssocID="{CF3A1246-252D-41A8-88CF-74D8615E878C}" presName="horz1" presStyleCnt="0"/>
      <dgm:spPr/>
    </dgm:pt>
    <dgm:pt modelId="{C183030B-5437-4A0E-A4FC-D6B44E1D7713}" type="pres">
      <dgm:prSet presAssocID="{CF3A1246-252D-41A8-88CF-74D8615E878C}" presName="tx1" presStyleLbl="revTx" presStyleIdx="3" presStyleCnt="5"/>
      <dgm:spPr/>
    </dgm:pt>
    <dgm:pt modelId="{426953F5-A904-4C40-B1B0-9EFA1B6443A3}" type="pres">
      <dgm:prSet presAssocID="{CF3A1246-252D-41A8-88CF-74D8615E878C}" presName="vert1" presStyleCnt="0"/>
      <dgm:spPr/>
    </dgm:pt>
    <dgm:pt modelId="{0FFEC943-1F35-4160-BE40-B5C5D74DA8E6}" type="pres">
      <dgm:prSet presAssocID="{70D082DF-D835-4885-BC66-052DB931B7B3}" presName="thickLine" presStyleLbl="alignNode1" presStyleIdx="4" presStyleCnt="5"/>
      <dgm:spPr/>
    </dgm:pt>
    <dgm:pt modelId="{7946790C-A5DE-495A-919C-7D2293E47769}" type="pres">
      <dgm:prSet presAssocID="{70D082DF-D835-4885-BC66-052DB931B7B3}" presName="horz1" presStyleCnt="0"/>
      <dgm:spPr/>
    </dgm:pt>
    <dgm:pt modelId="{DFDA3391-0740-43E9-957C-336D8705DA54}" type="pres">
      <dgm:prSet presAssocID="{70D082DF-D835-4885-BC66-052DB931B7B3}" presName="tx1" presStyleLbl="revTx" presStyleIdx="4" presStyleCnt="5"/>
      <dgm:spPr/>
    </dgm:pt>
    <dgm:pt modelId="{5DBC3540-4952-4836-AAB6-EA583CADDF0F}" type="pres">
      <dgm:prSet presAssocID="{70D082DF-D835-4885-BC66-052DB931B7B3}" presName="vert1" presStyleCnt="0"/>
      <dgm:spPr/>
    </dgm:pt>
  </dgm:ptLst>
  <dgm:cxnLst>
    <dgm:cxn modelId="{367B163B-046C-4452-8FBA-D40D2F985958}" srcId="{322EC638-37B4-49B2-A9A3-2E4606ED899A}" destId="{72D9CC91-B7F8-44BD-AD41-FFA232ABC596}" srcOrd="0" destOrd="0" parTransId="{1BDBE95B-95CA-445A-9FB9-C1B61AF8C703}" sibTransId="{46AA9ABF-D525-4458-AB51-4886F0849EAC}"/>
    <dgm:cxn modelId="{762DA448-664A-4025-AA59-82E57A444CDC}" srcId="{322EC638-37B4-49B2-A9A3-2E4606ED899A}" destId="{02A04B72-81B2-459F-8CEB-609EA66D0FCF}" srcOrd="1" destOrd="0" parTransId="{8AC2A2E1-6363-4922-A463-A76C2AFDC7F0}" sibTransId="{53F708F3-FAFD-4BB2-AD48-5EBA190BBB1A}"/>
    <dgm:cxn modelId="{ABB41D54-290C-496A-A009-B917F8450349}" type="presOf" srcId="{95985E32-A808-4218-9CCC-61C30CB85628}" destId="{6AD73AFD-1A91-43EB-B0EF-A660A1BAC03B}" srcOrd="0" destOrd="0" presId="urn:microsoft.com/office/officeart/2008/layout/LinedList"/>
    <dgm:cxn modelId="{5E975476-4658-4F12-90CF-5E521996308B}" type="presOf" srcId="{72D9CC91-B7F8-44BD-AD41-FFA232ABC596}" destId="{315288BA-FBB6-4F99-89D5-022DA05C670C}" srcOrd="0" destOrd="0" presId="urn:microsoft.com/office/officeart/2008/layout/LinedList"/>
    <dgm:cxn modelId="{4EF00E97-93BD-4FE3-A505-6B39D940FAFA}" type="presOf" srcId="{322EC638-37B4-49B2-A9A3-2E4606ED899A}" destId="{A1974A8B-69F1-4559-B319-6340D2D8194A}" srcOrd="0" destOrd="0" presId="urn:microsoft.com/office/officeart/2008/layout/LinedList"/>
    <dgm:cxn modelId="{6BEC22E5-E358-4825-9C80-F6ADB6B0E7C0}" type="presOf" srcId="{CF3A1246-252D-41A8-88CF-74D8615E878C}" destId="{C183030B-5437-4A0E-A4FC-D6B44E1D7713}" srcOrd="0" destOrd="0" presId="urn:microsoft.com/office/officeart/2008/layout/LinedList"/>
    <dgm:cxn modelId="{58B1E1E6-2367-468A-B622-EFD51E411191}" srcId="{322EC638-37B4-49B2-A9A3-2E4606ED899A}" destId="{CF3A1246-252D-41A8-88CF-74D8615E878C}" srcOrd="3" destOrd="0" parTransId="{11E7EAE6-78E0-46FC-9DA3-E5193D33686B}" sibTransId="{AACBED6C-260C-41D0-9455-5C23861E990D}"/>
    <dgm:cxn modelId="{205279E8-119F-4E38-B48D-1F4D9E085BD5}" type="presOf" srcId="{02A04B72-81B2-459F-8CEB-609EA66D0FCF}" destId="{4899D6EF-7CA2-41C5-9ACD-90017E06355F}" srcOrd="0" destOrd="0" presId="urn:microsoft.com/office/officeart/2008/layout/LinedList"/>
    <dgm:cxn modelId="{2325C3EA-ECA8-41B8-AC1C-D9577F746CAB}" type="presOf" srcId="{70D082DF-D835-4885-BC66-052DB931B7B3}" destId="{DFDA3391-0740-43E9-957C-336D8705DA54}" srcOrd="0" destOrd="0" presId="urn:microsoft.com/office/officeart/2008/layout/LinedList"/>
    <dgm:cxn modelId="{C5D5C4EA-3516-44EB-A311-62A719BE5C94}" srcId="{322EC638-37B4-49B2-A9A3-2E4606ED899A}" destId="{95985E32-A808-4218-9CCC-61C30CB85628}" srcOrd="2" destOrd="0" parTransId="{DF63204E-38E6-494A-8F60-FEAA6237121B}" sibTransId="{2CE39BF4-5E56-4C94-A246-A0566F64D9DB}"/>
    <dgm:cxn modelId="{1D881EEC-0D28-4F2A-BCA0-725A59FFA804}" srcId="{322EC638-37B4-49B2-A9A3-2E4606ED899A}" destId="{70D082DF-D835-4885-BC66-052DB931B7B3}" srcOrd="4" destOrd="0" parTransId="{FEAA9366-2C44-40DF-8CEE-163C369E64D9}" sibTransId="{C0960A1C-F301-4A58-B0D4-9B2A29FC5F85}"/>
    <dgm:cxn modelId="{6F44DFCC-10B8-4AC6-A6A5-F10410F494DA}" type="presParOf" srcId="{A1974A8B-69F1-4559-B319-6340D2D8194A}" destId="{A0F0A10B-13D0-48BD-8B52-004642825874}" srcOrd="0" destOrd="0" presId="urn:microsoft.com/office/officeart/2008/layout/LinedList"/>
    <dgm:cxn modelId="{C23B6681-2B56-4955-8D97-853D4A6B33AA}" type="presParOf" srcId="{A1974A8B-69F1-4559-B319-6340D2D8194A}" destId="{3D041AAF-67F0-4BC6-9191-1CC8FB94CFA8}" srcOrd="1" destOrd="0" presId="urn:microsoft.com/office/officeart/2008/layout/LinedList"/>
    <dgm:cxn modelId="{B4AFEB9B-F679-4021-A4B7-F1BDD58B0F1B}" type="presParOf" srcId="{3D041AAF-67F0-4BC6-9191-1CC8FB94CFA8}" destId="{315288BA-FBB6-4F99-89D5-022DA05C670C}" srcOrd="0" destOrd="0" presId="urn:microsoft.com/office/officeart/2008/layout/LinedList"/>
    <dgm:cxn modelId="{DEED1147-A81F-4FBA-B76F-7BD4B6A88844}" type="presParOf" srcId="{3D041AAF-67F0-4BC6-9191-1CC8FB94CFA8}" destId="{9D965F7E-2D70-4BEC-8D19-B0FA2A22811C}" srcOrd="1" destOrd="0" presId="urn:microsoft.com/office/officeart/2008/layout/LinedList"/>
    <dgm:cxn modelId="{9E192FFD-07C3-41DE-9ED9-E5750F2A7A82}" type="presParOf" srcId="{A1974A8B-69F1-4559-B319-6340D2D8194A}" destId="{F49B389E-7A72-4C3A-8239-1F2C223295D3}" srcOrd="2" destOrd="0" presId="urn:microsoft.com/office/officeart/2008/layout/LinedList"/>
    <dgm:cxn modelId="{7FD7CA23-D9D8-4F69-B990-EDA36D9CFC43}" type="presParOf" srcId="{A1974A8B-69F1-4559-B319-6340D2D8194A}" destId="{FD79CAF6-56A4-476D-9529-E3A6789EF874}" srcOrd="3" destOrd="0" presId="urn:microsoft.com/office/officeart/2008/layout/LinedList"/>
    <dgm:cxn modelId="{E3353D2B-6DA7-44FB-9C82-BE6678B0021A}" type="presParOf" srcId="{FD79CAF6-56A4-476D-9529-E3A6789EF874}" destId="{4899D6EF-7CA2-41C5-9ACD-90017E06355F}" srcOrd="0" destOrd="0" presId="urn:microsoft.com/office/officeart/2008/layout/LinedList"/>
    <dgm:cxn modelId="{83D04F0B-676A-4AD2-A8F8-BFBE63F9A8A9}" type="presParOf" srcId="{FD79CAF6-56A4-476D-9529-E3A6789EF874}" destId="{0987EF20-616C-443F-949C-57216D9F00F8}" srcOrd="1" destOrd="0" presId="urn:microsoft.com/office/officeart/2008/layout/LinedList"/>
    <dgm:cxn modelId="{794C1553-2A99-40A7-A573-A72A35971BD9}" type="presParOf" srcId="{A1974A8B-69F1-4559-B319-6340D2D8194A}" destId="{B8D60B20-BA9B-40B5-8E21-BFA0328BA7CD}" srcOrd="4" destOrd="0" presId="urn:microsoft.com/office/officeart/2008/layout/LinedList"/>
    <dgm:cxn modelId="{F60B755F-7D2A-45B1-B10B-EE30DC2054FA}" type="presParOf" srcId="{A1974A8B-69F1-4559-B319-6340D2D8194A}" destId="{DB24F965-E863-4B80-9EA4-7EAC210F58F9}" srcOrd="5" destOrd="0" presId="urn:microsoft.com/office/officeart/2008/layout/LinedList"/>
    <dgm:cxn modelId="{62B8CEFC-7D6F-4B2D-B2A6-4AF24B7D0A9F}" type="presParOf" srcId="{DB24F965-E863-4B80-9EA4-7EAC210F58F9}" destId="{6AD73AFD-1A91-43EB-B0EF-A660A1BAC03B}" srcOrd="0" destOrd="0" presId="urn:microsoft.com/office/officeart/2008/layout/LinedList"/>
    <dgm:cxn modelId="{38C013EC-C7CA-48C8-8D5D-BD62ADF90856}" type="presParOf" srcId="{DB24F965-E863-4B80-9EA4-7EAC210F58F9}" destId="{22B9E2D8-EC1B-4517-9529-1AA18378225F}" srcOrd="1" destOrd="0" presId="urn:microsoft.com/office/officeart/2008/layout/LinedList"/>
    <dgm:cxn modelId="{3B3F73C9-6C73-4F4A-A0E9-B66379A50F07}" type="presParOf" srcId="{A1974A8B-69F1-4559-B319-6340D2D8194A}" destId="{B46FCBB3-876D-44BF-9353-2FD874B9E817}" srcOrd="6" destOrd="0" presId="urn:microsoft.com/office/officeart/2008/layout/LinedList"/>
    <dgm:cxn modelId="{F0DC34FD-204B-4BC2-9BCB-D81CC2BA678C}" type="presParOf" srcId="{A1974A8B-69F1-4559-B319-6340D2D8194A}" destId="{737C1D83-28E9-4E5A-AED8-BFFAD71411B9}" srcOrd="7" destOrd="0" presId="urn:microsoft.com/office/officeart/2008/layout/LinedList"/>
    <dgm:cxn modelId="{5897105C-3CEA-4500-A66E-2A9FAC8C29C4}" type="presParOf" srcId="{737C1D83-28E9-4E5A-AED8-BFFAD71411B9}" destId="{C183030B-5437-4A0E-A4FC-D6B44E1D7713}" srcOrd="0" destOrd="0" presId="urn:microsoft.com/office/officeart/2008/layout/LinedList"/>
    <dgm:cxn modelId="{1C75EBE6-7294-4D39-A42E-CC8BE9352BEA}" type="presParOf" srcId="{737C1D83-28E9-4E5A-AED8-BFFAD71411B9}" destId="{426953F5-A904-4C40-B1B0-9EFA1B6443A3}" srcOrd="1" destOrd="0" presId="urn:microsoft.com/office/officeart/2008/layout/LinedList"/>
    <dgm:cxn modelId="{E994E1DB-E158-4D24-B3F1-E9264B5964F9}" type="presParOf" srcId="{A1974A8B-69F1-4559-B319-6340D2D8194A}" destId="{0FFEC943-1F35-4160-BE40-B5C5D74DA8E6}" srcOrd="8" destOrd="0" presId="urn:microsoft.com/office/officeart/2008/layout/LinedList"/>
    <dgm:cxn modelId="{18A29557-F58D-4275-A880-26E2877DF241}" type="presParOf" srcId="{A1974A8B-69F1-4559-B319-6340D2D8194A}" destId="{7946790C-A5DE-495A-919C-7D2293E47769}" srcOrd="9" destOrd="0" presId="urn:microsoft.com/office/officeart/2008/layout/LinedList"/>
    <dgm:cxn modelId="{09B42270-C008-4456-BFA4-AC95AD3698C8}" type="presParOf" srcId="{7946790C-A5DE-495A-919C-7D2293E47769}" destId="{DFDA3391-0740-43E9-957C-336D8705DA54}" srcOrd="0" destOrd="0" presId="urn:microsoft.com/office/officeart/2008/layout/LinedList"/>
    <dgm:cxn modelId="{7B4D6644-0A71-4EC3-99D4-87A633D3B3A0}" type="presParOf" srcId="{7946790C-A5DE-495A-919C-7D2293E47769}" destId="{5DBC3540-4952-4836-AAB6-EA583CADDF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9735FF-2B76-441A-9F9A-12A85442A9C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4F961C-6D46-4036-94C4-6839D2C34BE3}">
      <dgm:prSet/>
      <dgm:spPr/>
      <dgm:t>
        <a:bodyPr/>
        <a:lstStyle/>
        <a:p>
          <a:pPr>
            <a:defRPr b="1"/>
          </a:pPr>
          <a:r>
            <a:rPr lang="en-US" b="1" i="0" baseline="0"/>
            <a:t>Framework:</a:t>
          </a:r>
          <a:r>
            <a:rPr lang="en-US" b="0" i="0" baseline="0"/>
            <a:t> </a:t>
          </a:r>
          <a:endParaRPr lang="en-US"/>
        </a:p>
      </dgm:t>
    </dgm:pt>
    <dgm:pt modelId="{17D82B52-E542-4A48-8168-8EE20E75DD1F}" type="parTrans" cxnId="{01606FD6-57BB-4609-A99B-2C73DCE25804}">
      <dgm:prSet/>
      <dgm:spPr/>
      <dgm:t>
        <a:bodyPr/>
        <a:lstStyle/>
        <a:p>
          <a:endParaRPr lang="en-US"/>
        </a:p>
      </dgm:t>
    </dgm:pt>
    <dgm:pt modelId="{67696F99-E482-44DD-B09A-6A3CD646DAFD}" type="sibTrans" cxnId="{01606FD6-57BB-4609-A99B-2C73DCE25804}">
      <dgm:prSet/>
      <dgm:spPr/>
      <dgm:t>
        <a:bodyPr/>
        <a:lstStyle/>
        <a:p>
          <a:endParaRPr lang="en-US"/>
        </a:p>
      </dgm:t>
    </dgm:pt>
    <dgm:pt modelId="{B2047A19-DDB1-4B7D-ABC3-2FE09260C030}">
      <dgm:prSet/>
      <dgm:spPr/>
      <dgm:t>
        <a:bodyPr/>
        <a:lstStyle/>
        <a:p>
          <a:r>
            <a:rPr lang="en-US" b="0" i="0" baseline="0"/>
            <a:t>Tkinter (Python standard library)</a:t>
          </a:r>
          <a:endParaRPr lang="en-US"/>
        </a:p>
      </dgm:t>
    </dgm:pt>
    <dgm:pt modelId="{67275C4E-846F-41BC-AE2A-B9A38DAC9AD4}" type="parTrans" cxnId="{196FFBB5-148E-46CB-8FCF-4CDA5026116C}">
      <dgm:prSet/>
      <dgm:spPr/>
      <dgm:t>
        <a:bodyPr/>
        <a:lstStyle/>
        <a:p>
          <a:endParaRPr lang="en-US"/>
        </a:p>
      </dgm:t>
    </dgm:pt>
    <dgm:pt modelId="{A65BE13F-92ED-45D6-AE90-8FD407BD6ABA}" type="sibTrans" cxnId="{196FFBB5-148E-46CB-8FCF-4CDA5026116C}">
      <dgm:prSet/>
      <dgm:spPr/>
      <dgm:t>
        <a:bodyPr/>
        <a:lstStyle/>
        <a:p>
          <a:endParaRPr lang="en-US"/>
        </a:p>
      </dgm:t>
    </dgm:pt>
    <dgm:pt modelId="{01E7AEF5-C5AC-4B2F-990E-BF091A136FCF}">
      <dgm:prSet/>
      <dgm:spPr/>
      <dgm:t>
        <a:bodyPr/>
        <a:lstStyle/>
        <a:p>
          <a:pPr>
            <a:defRPr b="1"/>
          </a:pPr>
          <a:r>
            <a:rPr lang="en-US" b="1" i="0" baseline="0"/>
            <a:t>Layout:</a:t>
          </a:r>
          <a:endParaRPr lang="en-US"/>
        </a:p>
      </dgm:t>
    </dgm:pt>
    <dgm:pt modelId="{32C7DF0E-6917-4B51-A09B-EF9CBBFEFE2B}" type="parTrans" cxnId="{34EDA490-0BBB-4D7D-858B-F80AFFDF1733}">
      <dgm:prSet/>
      <dgm:spPr/>
      <dgm:t>
        <a:bodyPr/>
        <a:lstStyle/>
        <a:p>
          <a:endParaRPr lang="en-US"/>
        </a:p>
      </dgm:t>
    </dgm:pt>
    <dgm:pt modelId="{65535F0F-125E-4604-9D0E-F475AE865F2E}" type="sibTrans" cxnId="{34EDA490-0BBB-4D7D-858B-F80AFFDF1733}">
      <dgm:prSet/>
      <dgm:spPr/>
      <dgm:t>
        <a:bodyPr/>
        <a:lstStyle/>
        <a:p>
          <a:endParaRPr lang="en-US"/>
        </a:p>
      </dgm:t>
    </dgm:pt>
    <dgm:pt modelId="{00E619EC-BA67-43EA-9AA1-B9AAE6AC7C6D}">
      <dgm:prSet/>
      <dgm:spPr/>
      <dgm:t>
        <a:bodyPr/>
        <a:lstStyle/>
        <a:p>
          <a:r>
            <a:rPr lang="en-US" b="1" i="0" baseline="0"/>
            <a:t>Input Box:</a:t>
          </a:r>
          <a:r>
            <a:rPr lang="en-US" b="0" i="0" baseline="0"/>
            <a:t> Scrolled text widget for Arabic input</a:t>
          </a:r>
          <a:endParaRPr lang="en-US"/>
        </a:p>
      </dgm:t>
    </dgm:pt>
    <dgm:pt modelId="{6F407CE6-F2D2-4A90-8059-A79B41EBC2F3}" type="parTrans" cxnId="{B49311EE-E61D-4A31-B308-3D464929E12B}">
      <dgm:prSet/>
      <dgm:spPr/>
      <dgm:t>
        <a:bodyPr/>
        <a:lstStyle/>
        <a:p>
          <a:endParaRPr lang="en-US"/>
        </a:p>
      </dgm:t>
    </dgm:pt>
    <dgm:pt modelId="{F3E3441E-BCCA-4A2B-9CFB-F424D50E93D2}" type="sibTrans" cxnId="{B49311EE-E61D-4A31-B308-3D464929E12B}">
      <dgm:prSet/>
      <dgm:spPr/>
      <dgm:t>
        <a:bodyPr/>
        <a:lstStyle/>
        <a:p>
          <a:endParaRPr lang="en-US"/>
        </a:p>
      </dgm:t>
    </dgm:pt>
    <dgm:pt modelId="{D22065D7-A4F0-4009-A614-2EC233663D2A}">
      <dgm:prSet/>
      <dgm:spPr/>
      <dgm:t>
        <a:bodyPr/>
        <a:lstStyle/>
        <a:p>
          <a:r>
            <a:rPr lang="en-US" b="1" i="0" baseline="0"/>
            <a:t>Output Box:</a:t>
          </a:r>
          <a:r>
            <a:rPr lang="en-US" b="0" i="0" baseline="0"/>
            <a:t> Read-only scrolled text widget for English translation</a:t>
          </a:r>
          <a:endParaRPr lang="en-US"/>
        </a:p>
      </dgm:t>
    </dgm:pt>
    <dgm:pt modelId="{C66EC8FF-41A3-4423-8BE7-2A85F0ACC75A}" type="parTrans" cxnId="{4472051F-0367-4B27-B24A-4665F202DE2C}">
      <dgm:prSet/>
      <dgm:spPr/>
      <dgm:t>
        <a:bodyPr/>
        <a:lstStyle/>
        <a:p>
          <a:endParaRPr lang="en-US"/>
        </a:p>
      </dgm:t>
    </dgm:pt>
    <dgm:pt modelId="{345F4FAC-2F09-43C3-8DA5-5DEED88DEF5B}" type="sibTrans" cxnId="{4472051F-0367-4B27-B24A-4665F202DE2C}">
      <dgm:prSet/>
      <dgm:spPr/>
      <dgm:t>
        <a:bodyPr/>
        <a:lstStyle/>
        <a:p>
          <a:endParaRPr lang="en-US"/>
        </a:p>
      </dgm:t>
    </dgm:pt>
    <dgm:pt modelId="{F9904E4B-EDD1-486B-A5A0-3037874AB6CF}">
      <dgm:prSet/>
      <dgm:spPr/>
      <dgm:t>
        <a:bodyPr/>
        <a:lstStyle/>
        <a:p>
          <a:pPr>
            <a:defRPr b="1"/>
          </a:pPr>
          <a:r>
            <a:rPr lang="en-US" b="1" i="0" baseline="0"/>
            <a:t>Controls:</a:t>
          </a:r>
          <a:endParaRPr lang="en-US"/>
        </a:p>
      </dgm:t>
    </dgm:pt>
    <dgm:pt modelId="{EB19DF68-A6C0-4A7D-AF47-11F56EF17FD8}" type="parTrans" cxnId="{A63A5813-0A51-4198-B517-D942951DC2AE}">
      <dgm:prSet/>
      <dgm:spPr/>
      <dgm:t>
        <a:bodyPr/>
        <a:lstStyle/>
        <a:p>
          <a:endParaRPr lang="en-US"/>
        </a:p>
      </dgm:t>
    </dgm:pt>
    <dgm:pt modelId="{F21E6C9E-8B6C-48EC-91C4-641D36183264}" type="sibTrans" cxnId="{A63A5813-0A51-4198-B517-D942951DC2AE}">
      <dgm:prSet/>
      <dgm:spPr/>
      <dgm:t>
        <a:bodyPr/>
        <a:lstStyle/>
        <a:p>
          <a:endParaRPr lang="en-US"/>
        </a:p>
      </dgm:t>
    </dgm:pt>
    <dgm:pt modelId="{2F1492B8-E9C3-476D-A59A-7319B06C5AEA}">
      <dgm:prSet/>
      <dgm:spPr/>
      <dgm:t>
        <a:bodyPr/>
        <a:lstStyle/>
        <a:p>
          <a:r>
            <a:rPr lang="en-US" b="1" i="0" baseline="0"/>
            <a:t>Translate</a:t>
          </a:r>
          <a:r>
            <a:rPr lang="en-US" b="0" i="0" baseline="0"/>
            <a:t> button: invokes model inference</a:t>
          </a:r>
          <a:endParaRPr lang="en-US"/>
        </a:p>
      </dgm:t>
    </dgm:pt>
    <dgm:pt modelId="{0AA45D02-5373-4CF0-90B5-824909F192B8}" type="parTrans" cxnId="{BE0A8C29-1A0E-4F72-9561-F7B8BED57C0B}">
      <dgm:prSet/>
      <dgm:spPr/>
      <dgm:t>
        <a:bodyPr/>
        <a:lstStyle/>
        <a:p>
          <a:endParaRPr lang="en-US"/>
        </a:p>
      </dgm:t>
    </dgm:pt>
    <dgm:pt modelId="{1A71FA2E-C07A-45E8-BFB8-6C4D879502E7}" type="sibTrans" cxnId="{BE0A8C29-1A0E-4F72-9561-F7B8BED57C0B}">
      <dgm:prSet/>
      <dgm:spPr/>
      <dgm:t>
        <a:bodyPr/>
        <a:lstStyle/>
        <a:p>
          <a:endParaRPr lang="en-US"/>
        </a:p>
      </dgm:t>
    </dgm:pt>
    <dgm:pt modelId="{ABA1A8DF-1054-4F2B-A9A6-5228323B604D}">
      <dgm:prSet/>
      <dgm:spPr/>
      <dgm:t>
        <a:bodyPr/>
        <a:lstStyle/>
        <a:p>
          <a:r>
            <a:rPr lang="en-US" b="1" i="0" baseline="0"/>
            <a:t>Clear</a:t>
          </a:r>
          <a:r>
            <a:rPr lang="en-US" b="0" i="0" baseline="0"/>
            <a:t> button: resets both text boxes</a:t>
          </a:r>
          <a:endParaRPr lang="en-US"/>
        </a:p>
      </dgm:t>
    </dgm:pt>
    <dgm:pt modelId="{0D494B08-8EE9-4D9A-B0B1-B31FD93BE1E6}" type="parTrans" cxnId="{2184FE57-63C8-47C9-8DD6-CA26BCFDC7F7}">
      <dgm:prSet/>
      <dgm:spPr/>
      <dgm:t>
        <a:bodyPr/>
        <a:lstStyle/>
        <a:p>
          <a:endParaRPr lang="en-US"/>
        </a:p>
      </dgm:t>
    </dgm:pt>
    <dgm:pt modelId="{30EC025D-C666-4EB7-8640-A3DD36D93864}" type="sibTrans" cxnId="{2184FE57-63C8-47C9-8DD6-CA26BCFDC7F7}">
      <dgm:prSet/>
      <dgm:spPr/>
      <dgm:t>
        <a:bodyPr/>
        <a:lstStyle/>
        <a:p>
          <a:endParaRPr lang="en-US"/>
        </a:p>
      </dgm:t>
    </dgm:pt>
    <dgm:pt modelId="{E34FDCC1-ACA5-4795-AF21-F5026834B0D3}">
      <dgm:prSet/>
      <dgm:spPr/>
      <dgm:t>
        <a:bodyPr/>
        <a:lstStyle/>
        <a:p>
          <a:pPr>
            <a:defRPr b="1"/>
          </a:pPr>
          <a:r>
            <a:rPr lang="en-US" b="1" i="0" baseline="0"/>
            <a:t>Purpose:</a:t>
          </a:r>
          <a:r>
            <a:rPr lang="en-US" b="0" i="0" baseline="0"/>
            <a:t> </a:t>
          </a:r>
          <a:endParaRPr lang="en-US"/>
        </a:p>
      </dgm:t>
    </dgm:pt>
    <dgm:pt modelId="{C59B6ED7-89C9-4913-B728-48A59A424A36}" type="parTrans" cxnId="{E12069DA-8F12-4211-84E5-A8007BAD3308}">
      <dgm:prSet/>
      <dgm:spPr/>
      <dgm:t>
        <a:bodyPr/>
        <a:lstStyle/>
        <a:p>
          <a:endParaRPr lang="en-US"/>
        </a:p>
      </dgm:t>
    </dgm:pt>
    <dgm:pt modelId="{8ABCA0BC-E4D2-437B-841F-815CB2039962}" type="sibTrans" cxnId="{E12069DA-8F12-4211-84E5-A8007BAD3308}">
      <dgm:prSet/>
      <dgm:spPr/>
      <dgm:t>
        <a:bodyPr/>
        <a:lstStyle/>
        <a:p>
          <a:endParaRPr lang="en-US"/>
        </a:p>
      </dgm:t>
    </dgm:pt>
    <dgm:pt modelId="{8EE3B87A-1209-45B4-A483-E26B95CF08CD}">
      <dgm:prSet/>
      <dgm:spPr/>
      <dgm:t>
        <a:bodyPr/>
        <a:lstStyle/>
        <a:p>
          <a:r>
            <a:rPr lang="en-US" b="0" i="0" baseline="0"/>
            <a:t>Visualize the complete pipeline—from text entry through tokenization, model generation,and decoding—in a user-friendly desktop app</a:t>
          </a:r>
          <a:endParaRPr lang="en-US"/>
        </a:p>
      </dgm:t>
    </dgm:pt>
    <dgm:pt modelId="{C16A96C3-7E41-4FD8-9CC3-E2BCBB7DE2EF}" type="parTrans" cxnId="{AECC62CE-433D-4AB4-B8DA-D4C12E909942}">
      <dgm:prSet/>
      <dgm:spPr/>
      <dgm:t>
        <a:bodyPr/>
        <a:lstStyle/>
        <a:p>
          <a:endParaRPr lang="en-US"/>
        </a:p>
      </dgm:t>
    </dgm:pt>
    <dgm:pt modelId="{7F100ACD-41C0-42FF-BF95-C8FE6691B2CB}" type="sibTrans" cxnId="{AECC62CE-433D-4AB4-B8DA-D4C12E909942}">
      <dgm:prSet/>
      <dgm:spPr/>
      <dgm:t>
        <a:bodyPr/>
        <a:lstStyle/>
        <a:p>
          <a:endParaRPr lang="en-US"/>
        </a:p>
      </dgm:t>
    </dgm:pt>
    <dgm:pt modelId="{C481E740-42B2-4771-B320-20117BECADE5}" type="pres">
      <dgm:prSet presAssocID="{5F9735FF-2B76-441A-9F9A-12A85442A9C8}" presName="Name0" presStyleCnt="0">
        <dgm:presLayoutVars>
          <dgm:dir/>
          <dgm:animLvl val="lvl"/>
          <dgm:resizeHandles val="exact"/>
        </dgm:presLayoutVars>
      </dgm:prSet>
      <dgm:spPr/>
    </dgm:pt>
    <dgm:pt modelId="{144D2178-1C69-4AE1-AA1C-060E2F1972C9}" type="pres">
      <dgm:prSet presAssocID="{FC4F961C-6D46-4036-94C4-6839D2C34BE3}" presName="linNode" presStyleCnt="0"/>
      <dgm:spPr/>
    </dgm:pt>
    <dgm:pt modelId="{DD9591C0-8FB8-43AA-967F-9A3209BC6E3C}" type="pres">
      <dgm:prSet presAssocID="{FC4F961C-6D46-4036-94C4-6839D2C34BE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D4EE1115-65C0-4C04-B92C-5BEDC709FD8C}" type="pres">
      <dgm:prSet presAssocID="{FC4F961C-6D46-4036-94C4-6839D2C34BE3}" presName="descendantText" presStyleLbl="alignAccFollowNode1" presStyleIdx="0" presStyleCnt="4">
        <dgm:presLayoutVars>
          <dgm:bulletEnabled/>
        </dgm:presLayoutVars>
      </dgm:prSet>
      <dgm:spPr/>
    </dgm:pt>
    <dgm:pt modelId="{16495845-663F-4BC0-BD74-4208B2A88C9E}" type="pres">
      <dgm:prSet presAssocID="{67696F99-E482-44DD-B09A-6A3CD646DAFD}" presName="sp" presStyleCnt="0"/>
      <dgm:spPr/>
    </dgm:pt>
    <dgm:pt modelId="{9952263F-F514-47FB-9113-67D3BC1821EF}" type="pres">
      <dgm:prSet presAssocID="{01E7AEF5-C5AC-4B2F-990E-BF091A136FCF}" presName="linNode" presStyleCnt="0"/>
      <dgm:spPr/>
    </dgm:pt>
    <dgm:pt modelId="{BD661877-1AB0-4C79-A340-95300ADC0989}" type="pres">
      <dgm:prSet presAssocID="{01E7AEF5-C5AC-4B2F-990E-BF091A136FCF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D536D94-42F1-4FFF-947D-22CC53C348E0}" type="pres">
      <dgm:prSet presAssocID="{01E7AEF5-C5AC-4B2F-990E-BF091A136FCF}" presName="descendantText" presStyleLbl="alignAccFollowNode1" presStyleIdx="1" presStyleCnt="4">
        <dgm:presLayoutVars>
          <dgm:bulletEnabled/>
        </dgm:presLayoutVars>
      </dgm:prSet>
      <dgm:spPr/>
    </dgm:pt>
    <dgm:pt modelId="{A09BA53F-32A9-4687-9439-CD1A7DA310B5}" type="pres">
      <dgm:prSet presAssocID="{65535F0F-125E-4604-9D0E-F475AE865F2E}" presName="sp" presStyleCnt="0"/>
      <dgm:spPr/>
    </dgm:pt>
    <dgm:pt modelId="{3980DE1A-97D6-4FC2-A842-0964D123AAB7}" type="pres">
      <dgm:prSet presAssocID="{F9904E4B-EDD1-486B-A5A0-3037874AB6CF}" presName="linNode" presStyleCnt="0"/>
      <dgm:spPr/>
    </dgm:pt>
    <dgm:pt modelId="{6288C112-4F4C-4391-ADF4-277D1BC4F48F}" type="pres">
      <dgm:prSet presAssocID="{F9904E4B-EDD1-486B-A5A0-3037874AB6CF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9EEBAD33-3C50-41B5-860A-0E4DE7492BC3}" type="pres">
      <dgm:prSet presAssocID="{F9904E4B-EDD1-486B-A5A0-3037874AB6CF}" presName="descendantText" presStyleLbl="alignAccFollowNode1" presStyleIdx="2" presStyleCnt="4">
        <dgm:presLayoutVars>
          <dgm:bulletEnabled/>
        </dgm:presLayoutVars>
      </dgm:prSet>
      <dgm:spPr/>
    </dgm:pt>
    <dgm:pt modelId="{18FD63D4-5240-4E8F-BB2D-DA6CF42DA7D2}" type="pres">
      <dgm:prSet presAssocID="{F21E6C9E-8B6C-48EC-91C4-641D36183264}" presName="sp" presStyleCnt="0"/>
      <dgm:spPr/>
    </dgm:pt>
    <dgm:pt modelId="{C17CB3D3-20D3-4DE7-BD9D-A9C3D81719AA}" type="pres">
      <dgm:prSet presAssocID="{E34FDCC1-ACA5-4795-AF21-F5026834B0D3}" presName="linNode" presStyleCnt="0"/>
      <dgm:spPr/>
    </dgm:pt>
    <dgm:pt modelId="{1B06DD0E-916E-4100-8145-B8D31B2D4C93}" type="pres">
      <dgm:prSet presAssocID="{E34FDCC1-ACA5-4795-AF21-F5026834B0D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F913D163-F27A-4E64-B428-00F73FE74E37}" type="pres">
      <dgm:prSet presAssocID="{E34FDCC1-ACA5-4795-AF21-F5026834B0D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5048270A-F83F-4D18-83A2-F04F080E7C85}" type="presOf" srcId="{01E7AEF5-C5AC-4B2F-990E-BF091A136FCF}" destId="{BD661877-1AB0-4C79-A340-95300ADC0989}" srcOrd="0" destOrd="0" presId="urn:microsoft.com/office/officeart/2016/7/layout/VerticalSolidActionList"/>
    <dgm:cxn modelId="{4204210E-F634-4839-BAE6-A6F6AA07E659}" type="presOf" srcId="{ABA1A8DF-1054-4F2B-A9A6-5228323B604D}" destId="{9EEBAD33-3C50-41B5-860A-0E4DE7492BC3}" srcOrd="0" destOrd="1" presId="urn:microsoft.com/office/officeart/2016/7/layout/VerticalSolidActionList"/>
    <dgm:cxn modelId="{D38EFA0E-4A78-47CC-B247-F85D07B078E8}" type="presOf" srcId="{FC4F961C-6D46-4036-94C4-6839D2C34BE3}" destId="{DD9591C0-8FB8-43AA-967F-9A3209BC6E3C}" srcOrd="0" destOrd="0" presId="urn:microsoft.com/office/officeart/2016/7/layout/VerticalSolidActionList"/>
    <dgm:cxn modelId="{6D1D3B0F-1015-4028-844D-F066D0640B3A}" type="presOf" srcId="{00E619EC-BA67-43EA-9AA1-B9AAE6AC7C6D}" destId="{AD536D94-42F1-4FFF-947D-22CC53C348E0}" srcOrd="0" destOrd="0" presId="urn:microsoft.com/office/officeart/2016/7/layout/VerticalSolidActionList"/>
    <dgm:cxn modelId="{A63A5813-0A51-4198-B517-D942951DC2AE}" srcId="{5F9735FF-2B76-441A-9F9A-12A85442A9C8}" destId="{F9904E4B-EDD1-486B-A5A0-3037874AB6CF}" srcOrd="2" destOrd="0" parTransId="{EB19DF68-A6C0-4A7D-AF47-11F56EF17FD8}" sibTransId="{F21E6C9E-8B6C-48EC-91C4-641D36183264}"/>
    <dgm:cxn modelId="{4472051F-0367-4B27-B24A-4665F202DE2C}" srcId="{01E7AEF5-C5AC-4B2F-990E-BF091A136FCF}" destId="{D22065D7-A4F0-4009-A614-2EC233663D2A}" srcOrd="1" destOrd="0" parTransId="{C66EC8FF-41A3-4423-8BE7-2A85F0ACC75A}" sibTransId="{345F4FAC-2F09-43C3-8DA5-5DEED88DEF5B}"/>
    <dgm:cxn modelId="{BE0A8C29-1A0E-4F72-9561-F7B8BED57C0B}" srcId="{F9904E4B-EDD1-486B-A5A0-3037874AB6CF}" destId="{2F1492B8-E9C3-476D-A59A-7319B06C5AEA}" srcOrd="0" destOrd="0" parTransId="{0AA45D02-5373-4CF0-90B5-824909F192B8}" sibTransId="{1A71FA2E-C07A-45E8-BFB8-6C4D879502E7}"/>
    <dgm:cxn modelId="{092E4330-6A09-48A5-A8C2-E344B52B7019}" type="presOf" srcId="{B2047A19-DDB1-4B7D-ABC3-2FE09260C030}" destId="{D4EE1115-65C0-4C04-B92C-5BEDC709FD8C}" srcOrd="0" destOrd="0" presId="urn:microsoft.com/office/officeart/2016/7/layout/VerticalSolidActionList"/>
    <dgm:cxn modelId="{79B51340-3BCD-4E96-AA58-8A2E36758BAD}" type="presOf" srcId="{D22065D7-A4F0-4009-A614-2EC233663D2A}" destId="{AD536D94-42F1-4FFF-947D-22CC53C348E0}" srcOrd="0" destOrd="1" presId="urn:microsoft.com/office/officeart/2016/7/layout/VerticalSolidActionList"/>
    <dgm:cxn modelId="{62D91B61-B0DF-457A-B8CF-955C7B8B72B9}" type="presOf" srcId="{5F9735FF-2B76-441A-9F9A-12A85442A9C8}" destId="{C481E740-42B2-4771-B320-20117BECADE5}" srcOrd="0" destOrd="0" presId="urn:microsoft.com/office/officeart/2016/7/layout/VerticalSolidActionList"/>
    <dgm:cxn modelId="{2184FE57-63C8-47C9-8DD6-CA26BCFDC7F7}" srcId="{F9904E4B-EDD1-486B-A5A0-3037874AB6CF}" destId="{ABA1A8DF-1054-4F2B-A9A6-5228323B604D}" srcOrd="1" destOrd="0" parTransId="{0D494B08-8EE9-4D9A-B0B1-B31FD93BE1E6}" sibTransId="{30EC025D-C666-4EB7-8640-A3DD36D93864}"/>
    <dgm:cxn modelId="{336D3E59-2C86-4135-8365-F2BC06EBEB00}" type="presOf" srcId="{2F1492B8-E9C3-476D-A59A-7319B06C5AEA}" destId="{9EEBAD33-3C50-41B5-860A-0E4DE7492BC3}" srcOrd="0" destOrd="0" presId="urn:microsoft.com/office/officeart/2016/7/layout/VerticalSolidActionList"/>
    <dgm:cxn modelId="{34EDA490-0BBB-4D7D-858B-F80AFFDF1733}" srcId="{5F9735FF-2B76-441A-9F9A-12A85442A9C8}" destId="{01E7AEF5-C5AC-4B2F-990E-BF091A136FCF}" srcOrd="1" destOrd="0" parTransId="{32C7DF0E-6917-4B51-A09B-EF9CBBFEFE2B}" sibTransId="{65535F0F-125E-4604-9D0E-F475AE865F2E}"/>
    <dgm:cxn modelId="{5D559591-2F8D-4F79-B219-A51FF2FFB58C}" type="presOf" srcId="{8EE3B87A-1209-45B4-A483-E26B95CF08CD}" destId="{F913D163-F27A-4E64-B428-00F73FE74E37}" srcOrd="0" destOrd="0" presId="urn:microsoft.com/office/officeart/2016/7/layout/VerticalSolidActionList"/>
    <dgm:cxn modelId="{A7007D9E-36C6-47FE-9083-23E7D96EAA96}" type="presOf" srcId="{E34FDCC1-ACA5-4795-AF21-F5026834B0D3}" destId="{1B06DD0E-916E-4100-8145-B8D31B2D4C93}" srcOrd="0" destOrd="0" presId="urn:microsoft.com/office/officeart/2016/7/layout/VerticalSolidActionList"/>
    <dgm:cxn modelId="{196FFBB5-148E-46CB-8FCF-4CDA5026116C}" srcId="{FC4F961C-6D46-4036-94C4-6839D2C34BE3}" destId="{B2047A19-DDB1-4B7D-ABC3-2FE09260C030}" srcOrd="0" destOrd="0" parTransId="{67275C4E-846F-41BC-AE2A-B9A38DAC9AD4}" sibTransId="{A65BE13F-92ED-45D6-AE90-8FD407BD6ABA}"/>
    <dgm:cxn modelId="{AECC62CE-433D-4AB4-B8DA-D4C12E909942}" srcId="{E34FDCC1-ACA5-4795-AF21-F5026834B0D3}" destId="{8EE3B87A-1209-45B4-A483-E26B95CF08CD}" srcOrd="0" destOrd="0" parTransId="{C16A96C3-7E41-4FD8-9CC3-E2BCBB7DE2EF}" sibTransId="{7F100ACD-41C0-42FF-BF95-C8FE6691B2CB}"/>
    <dgm:cxn modelId="{01606FD6-57BB-4609-A99B-2C73DCE25804}" srcId="{5F9735FF-2B76-441A-9F9A-12A85442A9C8}" destId="{FC4F961C-6D46-4036-94C4-6839D2C34BE3}" srcOrd="0" destOrd="0" parTransId="{17D82B52-E542-4A48-8168-8EE20E75DD1F}" sibTransId="{67696F99-E482-44DD-B09A-6A3CD646DAFD}"/>
    <dgm:cxn modelId="{C55999D8-A9DB-445D-BB99-2442B8D2AAB8}" type="presOf" srcId="{F9904E4B-EDD1-486B-A5A0-3037874AB6CF}" destId="{6288C112-4F4C-4391-ADF4-277D1BC4F48F}" srcOrd="0" destOrd="0" presId="urn:microsoft.com/office/officeart/2016/7/layout/VerticalSolidActionList"/>
    <dgm:cxn modelId="{E12069DA-8F12-4211-84E5-A8007BAD3308}" srcId="{5F9735FF-2B76-441A-9F9A-12A85442A9C8}" destId="{E34FDCC1-ACA5-4795-AF21-F5026834B0D3}" srcOrd="3" destOrd="0" parTransId="{C59B6ED7-89C9-4913-B728-48A59A424A36}" sibTransId="{8ABCA0BC-E4D2-437B-841F-815CB2039962}"/>
    <dgm:cxn modelId="{B49311EE-E61D-4A31-B308-3D464929E12B}" srcId="{01E7AEF5-C5AC-4B2F-990E-BF091A136FCF}" destId="{00E619EC-BA67-43EA-9AA1-B9AAE6AC7C6D}" srcOrd="0" destOrd="0" parTransId="{6F407CE6-F2D2-4A90-8059-A79B41EBC2F3}" sibTransId="{F3E3441E-BCCA-4A2B-9CFB-F424D50E93D2}"/>
    <dgm:cxn modelId="{74048D6F-2A6C-44A4-9E6D-A271C8300470}" type="presParOf" srcId="{C481E740-42B2-4771-B320-20117BECADE5}" destId="{144D2178-1C69-4AE1-AA1C-060E2F1972C9}" srcOrd="0" destOrd="0" presId="urn:microsoft.com/office/officeart/2016/7/layout/VerticalSolidActionList"/>
    <dgm:cxn modelId="{08677F88-AE67-4690-8769-02D32AD3A3C1}" type="presParOf" srcId="{144D2178-1C69-4AE1-AA1C-060E2F1972C9}" destId="{DD9591C0-8FB8-43AA-967F-9A3209BC6E3C}" srcOrd="0" destOrd="0" presId="urn:microsoft.com/office/officeart/2016/7/layout/VerticalSolidActionList"/>
    <dgm:cxn modelId="{999C206D-BC58-47CB-BCF1-400D3C5722D7}" type="presParOf" srcId="{144D2178-1C69-4AE1-AA1C-060E2F1972C9}" destId="{D4EE1115-65C0-4C04-B92C-5BEDC709FD8C}" srcOrd="1" destOrd="0" presId="urn:microsoft.com/office/officeart/2016/7/layout/VerticalSolidActionList"/>
    <dgm:cxn modelId="{8E037055-67A5-404B-9817-96C7983C2578}" type="presParOf" srcId="{C481E740-42B2-4771-B320-20117BECADE5}" destId="{16495845-663F-4BC0-BD74-4208B2A88C9E}" srcOrd="1" destOrd="0" presId="urn:microsoft.com/office/officeart/2016/7/layout/VerticalSolidActionList"/>
    <dgm:cxn modelId="{D6F5577A-1216-44E7-8ED6-C9C841CD58CE}" type="presParOf" srcId="{C481E740-42B2-4771-B320-20117BECADE5}" destId="{9952263F-F514-47FB-9113-67D3BC1821EF}" srcOrd="2" destOrd="0" presId="urn:microsoft.com/office/officeart/2016/7/layout/VerticalSolidActionList"/>
    <dgm:cxn modelId="{B96E8BA0-B2A9-42F7-88DD-E9A62572DCE5}" type="presParOf" srcId="{9952263F-F514-47FB-9113-67D3BC1821EF}" destId="{BD661877-1AB0-4C79-A340-95300ADC0989}" srcOrd="0" destOrd="0" presId="urn:microsoft.com/office/officeart/2016/7/layout/VerticalSolidActionList"/>
    <dgm:cxn modelId="{0236C8AA-369A-4B6B-B2F6-6F85490A419D}" type="presParOf" srcId="{9952263F-F514-47FB-9113-67D3BC1821EF}" destId="{AD536D94-42F1-4FFF-947D-22CC53C348E0}" srcOrd="1" destOrd="0" presId="urn:microsoft.com/office/officeart/2016/7/layout/VerticalSolidActionList"/>
    <dgm:cxn modelId="{8725BD06-CB51-4B0B-AE71-F0002B561631}" type="presParOf" srcId="{C481E740-42B2-4771-B320-20117BECADE5}" destId="{A09BA53F-32A9-4687-9439-CD1A7DA310B5}" srcOrd="3" destOrd="0" presId="urn:microsoft.com/office/officeart/2016/7/layout/VerticalSolidActionList"/>
    <dgm:cxn modelId="{11EA11EF-1557-4534-99DE-0E7488EE5620}" type="presParOf" srcId="{C481E740-42B2-4771-B320-20117BECADE5}" destId="{3980DE1A-97D6-4FC2-A842-0964D123AAB7}" srcOrd="4" destOrd="0" presId="urn:microsoft.com/office/officeart/2016/7/layout/VerticalSolidActionList"/>
    <dgm:cxn modelId="{3D865116-535A-4FB0-A3FE-FEDFC2D2C83C}" type="presParOf" srcId="{3980DE1A-97D6-4FC2-A842-0964D123AAB7}" destId="{6288C112-4F4C-4391-ADF4-277D1BC4F48F}" srcOrd="0" destOrd="0" presId="urn:microsoft.com/office/officeart/2016/7/layout/VerticalSolidActionList"/>
    <dgm:cxn modelId="{40055EC4-4900-45BA-89B7-6D5AC8DB2B0C}" type="presParOf" srcId="{3980DE1A-97D6-4FC2-A842-0964D123AAB7}" destId="{9EEBAD33-3C50-41B5-860A-0E4DE7492BC3}" srcOrd="1" destOrd="0" presId="urn:microsoft.com/office/officeart/2016/7/layout/VerticalSolidActionList"/>
    <dgm:cxn modelId="{D273BB91-878E-465B-80CC-AA1093C52956}" type="presParOf" srcId="{C481E740-42B2-4771-B320-20117BECADE5}" destId="{18FD63D4-5240-4E8F-BB2D-DA6CF42DA7D2}" srcOrd="5" destOrd="0" presId="urn:microsoft.com/office/officeart/2016/7/layout/VerticalSolidActionList"/>
    <dgm:cxn modelId="{B96816D7-98DB-44E8-8C7A-B2B9828644A2}" type="presParOf" srcId="{C481E740-42B2-4771-B320-20117BECADE5}" destId="{C17CB3D3-20D3-4DE7-BD9D-A9C3D81719AA}" srcOrd="6" destOrd="0" presId="urn:microsoft.com/office/officeart/2016/7/layout/VerticalSolidActionList"/>
    <dgm:cxn modelId="{3C0EFCDF-FD75-4DAD-9361-7A7175768ECC}" type="presParOf" srcId="{C17CB3D3-20D3-4DE7-BD9D-A9C3D81719AA}" destId="{1B06DD0E-916E-4100-8145-B8D31B2D4C93}" srcOrd="0" destOrd="0" presId="urn:microsoft.com/office/officeart/2016/7/layout/VerticalSolidActionList"/>
    <dgm:cxn modelId="{D55D7DDF-26EB-4646-924F-9AC4931F2CFF}" type="presParOf" srcId="{C17CB3D3-20D3-4DE7-BD9D-A9C3D81719AA}" destId="{F913D163-F27A-4E64-B428-00F73FE74E3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7F0299-4D0A-4854-8855-F4FB496E755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679333C-2622-401F-951F-AE11F88BF4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Save Artifacts:</a:t>
          </a:r>
          <a:endParaRPr lang="en-US"/>
        </a:p>
      </dgm:t>
    </dgm:pt>
    <dgm:pt modelId="{8BC63AEF-457C-48A5-98ED-B3BD7E10A9B5}" type="parTrans" cxnId="{690275FE-8A0D-41C3-A404-CF18157AF465}">
      <dgm:prSet/>
      <dgm:spPr/>
      <dgm:t>
        <a:bodyPr/>
        <a:lstStyle/>
        <a:p>
          <a:endParaRPr lang="en-US"/>
        </a:p>
      </dgm:t>
    </dgm:pt>
    <dgm:pt modelId="{71F3A975-8A4D-4EFF-81DD-89D28AF68B2B}" type="sibTrans" cxnId="{690275FE-8A0D-41C3-A404-CF18157AF465}">
      <dgm:prSet/>
      <dgm:spPr/>
      <dgm:t>
        <a:bodyPr/>
        <a:lstStyle/>
        <a:p>
          <a:endParaRPr lang="en-US"/>
        </a:p>
      </dgm:t>
    </dgm:pt>
    <dgm:pt modelId="{A8D65A8F-487D-4EFD-958F-10E2C03E0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trainer.save_model("path/to/model")</a:t>
          </a:r>
          <a:endParaRPr lang="en-US"/>
        </a:p>
      </dgm:t>
    </dgm:pt>
    <dgm:pt modelId="{A33218C9-3771-48B2-8D4D-2BBB760AE238}" type="parTrans" cxnId="{4868D9D8-312C-4AA7-953B-264645FD7228}">
      <dgm:prSet/>
      <dgm:spPr/>
      <dgm:t>
        <a:bodyPr/>
        <a:lstStyle/>
        <a:p>
          <a:endParaRPr lang="en-US"/>
        </a:p>
      </dgm:t>
    </dgm:pt>
    <dgm:pt modelId="{24A2729A-04D4-4B7A-811F-6E0C4EEAFE19}" type="sibTrans" cxnId="{4868D9D8-312C-4AA7-953B-264645FD7228}">
      <dgm:prSet/>
      <dgm:spPr/>
      <dgm:t>
        <a:bodyPr/>
        <a:lstStyle/>
        <a:p>
          <a:endParaRPr lang="en-US"/>
        </a:p>
      </dgm:t>
    </dgm:pt>
    <dgm:pt modelId="{1D243155-C959-48E1-8118-8862C20F6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tokenizer.save_pretrained("path/to/model")</a:t>
          </a:r>
          <a:endParaRPr lang="en-US"/>
        </a:p>
      </dgm:t>
    </dgm:pt>
    <dgm:pt modelId="{199BFBC6-6234-47D9-A83B-A691C6E09DF6}" type="parTrans" cxnId="{2D05FAB7-0F7C-4DFF-9226-729A975CD768}">
      <dgm:prSet/>
      <dgm:spPr/>
      <dgm:t>
        <a:bodyPr/>
        <a:lstStyle/>
        <a:p>
          <a:endParaRPr lang="en-US"/>
        </a:p>
      </dgm:t>
    </dgm:pt>
    <dgm:pt modelId="{E8D8D482-7859-429D-AEED-3DED6380BB1E}" type="sibTrans" cxnId="{2D05FAB7-0F7C-4DFF-9226-729A975CD768}">
      <dgm:prSet/>
      <dgm:spPr/>
      <dgm:t>
        <a:bodyPr/>
        <a:lstStyle/>
        <a:p>
          <a:endParaRPr lang="en-US"/>
        </a:p>
      </dgm:t>
    </dgm:pt>
    <dgm:pt modelId="{CA5CA537-4124-49A5-8354-0AACE035DA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Load in Tkinter App:</a:t>
          </a:r>
          <a:endParaRPr lang="en-US"/>
        </a:p>
      </dgm:t>
    </dgm:pt>
    <dgm:pt modelId="{324CCAA5-AC31-4389-BC40-C067E4E75050}" type="parTrans" cxnId="{FB4779FE-AF9E-4EFA-A247-2809F2E28FCD}">
      <dgm:prSet/>
      <dgm:spPr/>
      <dgm:t>
        <a:bodyPr/>
        <a:lstStyle/>
        <a:p>
          <a:endParaRPr lang="en-US"/>
        </a:p>
      </dgm:t>
    </dgm:pt>
    <dgm:pt modelId="{20052E65-902C-4C8C-B4C3-81EBF443FDD6}" type="sibTrans" cxnId="{FB4779FE-AF9E-4EFA-A247-2809F2E28FCD}">
      <dgm:prSet/>
      <dgm:spPr/>
      <dgm:t>
        <a:bodyPr/>
        <a:lstStyle/>
        <a:p>
          <a:endParaRPr lang="en-US"/>
        </a:p>
      </dgm:t>
    </dgm:pt>
    <dgm:pt modelId="{ACB3B6FD-C63C-460B-80A0-2D2C2C9D4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AutoTokenizer.from_pretrained("path/to/model")</a:t>
          </a:r>
          <a:endParaRPr lang="en-US"/>
        </a:p>
      </dgm:t>
    </dgm:pt>
    <dgm:pt modelId="{E1FC9F21-BA74-4E46-A4E5-D3783524C138}" type="parTrans" cxnId="{AD40E403-3213-489E-A8D6-FC4771909562}">
      <dgm:prSet/>
      <dgm:spPr/>
      <dgm:t>
        <a:bodyPr/>
        <a:lstStyle/>
        <a:p>
          <a:endParaRPr lang="en-US"/>
        </a:p>
      </dgm:t>
    </dgm:pt>
    <dgm:pt modelId="{66BE9082-90C2-40A8-8048-77441D12C690}" type="sibTrans" cxnId="{AD40E403-3213-489E-A8D6-FC4771909562}">
      <dgm:prSet/>
      <dgm:spPr/>
      <dgm:t>
        <a:bodyPr/>
        <a:lstStyle/>
        <a:p>
          <a:endParaRPr lang="en-US"/>
        </a:p>
      </dgm:t>
    </dgm:pt>
    <dgm:pt modelId="{A116EE2D-48BB-4D7A-8E5F-21E480C5D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AutoModelForSeq2SeqLM.from_pretrained("path/to/model")</a:t>
          </a:r>
          <a:endParaRPr lang="en-US"/>
        </a:p>
      </dgm:t>
    </dgm:pt>
    <dgm:pt modelId="{E8B25072-61AC-4FE2-A4AD-FE7F40D93CEF}" type="parTrans" cxnId="{79AB0943-5E36-4368-B489-797AE8359B5C}">
      <dgm:prSet/>
      <dgm:spPr/>
      <dgm:t>
        <a:bodyPr/>
        <a:lstStyle/>
        <a:p>
          <a:endParaRPr lang="en-US"/>
        </a:p>
      </dgm:t>
    </dgm:pt>
    <dgm:pt modelId="{039AC744-DDC6-4F2A-B6C9-72D3634ED812}" type="sibTrans" cxnId="{79AB0943-5E36-4368-B489-797AE8359B5C}">
      <dgm:prSet/>
      <dgm:spPr/>
      <dgm:t>
        <a:bodyPr/>
        <a:lstStyle/>
        <a:p>
          <a:endParaRPr lang="en-US"/>
        </a:p>
      </dgm:t>
    </dgm:pt>
    <dgm:pt modelId="{1F0F0F1E-BE83-413F-AF44-9EE2CE3C4162}" type="pres">
      <dgm:prSet presAssocID="{0F7F0299-4D0A-4854-8855-F4FB496E755E}" presName="root" presStyleCnt="0">
        <dgm:presLayoutVars>
          <dgm:dir/>
          <dgm:resizeHandles val="exact"/>
        </dgm:presLayoutVars>
      </dgm:prSet>
      <dgm:spPr/>
    </dgm:pt>
    <dgm:pt modelId="{9B98179D-B69F-418E-BFC6-12E4DEEEEA03}" type="pres">
      <dgm:prSet presAssocID="{F679333C-2622-401F-951F-AE11F88BF433}" presName="compNode" presStyleCnt="0"/>
      <dgm:spPr/>
    </dgm:pt>
    <dgm:pt modelId="{54B9EC25-97A9-4E56-BD28-6A2EA68CB306}" type="pres">
      <dgm:prSet presAssocID="{F679333C-2622-401F-951F-AE11F88BF4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CC67055-A4CA-4D77-8EA6-BBE0E5B7423E}" type="pres">
      <dgm:prSet presAssocID="{F679333C-2622-401F-951F-AE11F88BF433}" presName="iconSpace" presStyleCnt="0"/>
      <dgm:spPr/>
    </dgm:pt>
    <dgm:pt modelId="{5C4D5B67-4DFC-4382-A604-B6ADF883C361}" type="pres">
      <dgm:prSet presAssocID="{F679333C-2622-401F-951F-AE11F88BF433}" presName="parTx" presStyleLbl="revTx" presStyleIdx="0" presStyleCnt="4">
        <dgm:presLayoutVars>
          <dgm:chMax val="0"/>
          <dgm:chPref val="0"/>
        </dgm:presLayoutVars>
      </dgm:prSet>
      <dgm:spPr/>
    </dgm:pt>
    <dgm:pt modelId="{23819F8E-BBCB-4177-BFDA-AF087030D8AF}" type="pres">
      <dgm:prSet presAssocID="{F679333C-2622-401F-951F-AE11F88BF433}" presName="txSpace" presStyleCnt="0"/>
      <dgm:spPr/>
    </dgm:pt>
    <dgm:pt modelId="{C5746251-E5CE-47C8-AEA1-6E1DBDEC8F1F}" type="pres">
      <dgm:prSet presAssocID="{F679333C-2622-401F-951F-AE11F88BF433}" presName="desTx" presStyleLbl="revTx" presStyleIdx="1" presStyleCnt="4">
        <dgm:presLayoutVars/>
      </dgm:prSet>
      <dgm:spPr/>
    </dgm:pt>
    <dgm:pt modelId="{7566F317-EA09-4B9E-9428-877219876D42}" type="pres">
      <dgm:prSet presAssocID="{71F3A975-8A4D-4EFF-81DD-89D28AF68B2B}" presName="sibTrans" presStyleCnt="0"/>
      <dgm:spPr/>
    </dgm:pt>
    <dgm:pt modelId="{66F88FF8-DD04-49F5-9285-D57E6B31B40C}" type="pres">
      <dgm:prSet presAssocID="{CA5CA537-4124-49A5-8354-0AACE035DAA5}" presName="compNode" presStyleCnt="0"/>
      <dgm:spPr/>
    </dgm:pt>
    <dgm:pt modelId="{808C2B37-DE63-4841-920C-94F396AC47DA}" type="pres">
      <dgm:prSet presAssocID="{CA5CA537-4124-49A5-8354-0AACE035DA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5A137849-1518-4E71-943C-28858551F1B5}" type="pres">
      <dgm:prSet presAssocID="{CA5CA537-4124-49A5-8354-0AACE035DAA5}" presName="iconSpace" presStyleCnt="0"/>
      <dgm:spPr/>
    </dgm:pt>
    <dgm:pt modelId="{AB62F5BA-42D7-4EE8-AD97-11B9ED1C4C94}" type="pres">
      <dgm:prSet presAssocID="{CA5CA537-4124-49A5-8354-0AACE035DAA5}" presName="parTx" presStyleLbl="revTx" presStyleIdx="2" presStyleCnt="4">
        <dgm:presLayoutVars>
          <dgm:chMax val="0"/>
          <dgm:chPref val="0"/>
        </dgm:presLayoutVars>
      </dgm:prSet>
      <dgm:spPr/>
    </dgm:pt>
    <dgm:pt modelId="{F689E648-FC69-421A-B17B-95A3AF07A947}" type="pres">
      <dgm:prSet presAssocID="{CA5CA537-4124-49A5-8354-0AACE035DAA5}" presName="txSpace" presStyleCnt="0"/>
      <dgm:spPr/>
    </dgm:pt>
    <dgm:pt modelId="{6E309746-6238-42C6-800D-37F419C1FC68}" type="pres">
      <dgm:prSet presAssocID="{CA5CA537-4124-49A5-8354-0AACE035DAA5}" presName="desTx" presStyleLbl="revTx" presStyleIdx="3" presStyleCnt="4">
        <dgm:presLayoutVars/>
      </dgm:prSet>
      <dgm:spPr/>
    </dgm:pt>
  </dgm:ptLst>
  <dgm:cxnLst>
    <dgm:cxn modelId="{AD40E403-3213-489E-A8D6-FC4771909562}" srcId="{CA5CA537-4124-49A5-8354-0AACE035DAA5}" destId="{ACB3B6FD-C63C-460B-80A0-2D2C2C9D4509}" srcOrd="0" destOrd="0" parTransId="{E1FC9F21-BA74-4E46-A4E5-D3783524C138}" sibTransId="{66BE9082-90C2-40A8-8048-77441D12C690}"/>
    <dgm:cxn modelId="{B9EBA807-C9AB-4F8A-857A-E8D1405B5557}" type="presOf" srcId="{ACB3B6FD-C63C-460B-80A0-2D2C2C9D4509}" destId="{6E309746-6238-42C6-800D-37F419C1FC68}" srcOrd="0" destOrd="0" presId="urn:microsoft.com/office/officeart/2018/2/layout/IconLabelDescriptionList"/>
    <dgm:cxn modelId="{742E013B-7B0B-4155-B8B4-89DA1634C820}" type="presOf" srcId="{1D243155-C959-48E1-8118-8862C20F6D7A}" destId="{C5746251-E5CE-47C8-AEA1-6E1DBDEC8F1F}" srcOrd="0" destOrd="1" presId="urn:microsoft.com/office/officeart/2018/2/layout/IconLabelDescriptionList"/>
    <dgm:cxn modelId="{E88E035B-B4C0-4B28-B7E6-ADAEE050583B}" type="presOf" srcId="{A8D65A8F-487D-4EFD-958F-10E2C03E043F}" destId="{C5746251-E5CE-47C8-AEA1-6E1DBDEC8F1F}" srcOrd="0" destOrd="0" presId="urn:microsoft.com/office/officeart/2018/2/layout/IconLabelDescriptionList"/>
    <dgm:cxn modelId="{79AB0943-5E36-4368-B489-797AE8359B5C}" srcId="{CA5CA537-4124-49A5-8354-0AACE035DAA5}" destId="{A116EE2D-48BB-4D7A-8E5F-21E480C5DC8C}" srcOrd="1" destOrd="0" parTransId="{E8B25072-61AC-4FE2-A4AD-FE7F40D93CEF}" sibTransId="{039AC744-DDC6-4F2A-B6C9-72D3634ED812}"/>
    <dgm:cxn modelId="{8F97F250-A9A0-4867-B62E-713AB067D27D}" type="presOf" srcId="{F679333C-2622-401F-951F-AE11F88BF433}" destId="{5C4D5B67-4DFC-4382-A604-B6ADF883C361}" srcOrd="0" destOrd="0" presId="urn:microsoft.com/office/officeart/2018/2/layout/IconLabelDescriptionList"/>
    <dgm:cxn modelId="{B9DCA381-1B44-453A-8E66-4F4E1C9797B9}" type="presOf" srcId="{CA5CA537-4124-49A5-8354-0AACE035DAA5}" destId="{AB62F5BA-42D7-4EE8-AD97-11B9ED1C4C94}" srcOrd="0" destOrd="0" presId="urn:microsoft.com/office/officeart/2018/2/layout/IconLabelDescriptionList"/>
    <dgm:cxn modelId="{C487C7B1-7E21-4127-9FB4-15015D0E6B5F}" type="presOf" srcId="{A116EE2D-48BB-4D7A-8E5F-21E480C5DC8C}" destId="{6E309746-6238-42C6-800D-37F419C1FC68}" srcOrd="0" destOrd="1" presId="urn:microsoft.com/office/officeart/2018/2/layout/IconLabelDescriptionList"/>
    <dgm:cxn modelId="{2D05FAB7-0F7C-4DFF-9226-729A975CD768}" srcId="{F679333C-2622-401F-951F-AE11F88BF433}" destId="{1D243155-C959-48E1-8118-8862C20F6D7A}" srcOrd="1" destOrd="0" parTransId="{199BFBC6-6234-47D9-A83B-A691C6E09DF6}" sibTransId="{E8D8D482-7859-429D-AEED-3DED6380BB1E}"/>
    <dgm:cxn modelId="{4868D9D8-312C-4AA7-953B-264645FD7228}" srcId="{F679333C-2622-401F-951F-AE11F88BF433}" destId="{A8D65A8F-487D-4EFD-958F-10E2C03E043F}" srcOrd="0" destOrd="0" parTransId="{A33218C9-3771-48B2-8D4D-2BBB760AE238}" sibTransId="{24A2729A-04D4-4B7A-811F-6E0C4EEAFE19}"/>
    <dgm:cxn modelId="{869491E6-1C95-40E1-91DE-1F116DAF9A38}" type="presOf" srcId="{0F7F0299-4D0A-4854-8855-F4FB496E755E}" destId="{1F0F0F1E-BE83-413F-AF44-9EE2CE3C4162}" srcOrd="0" destOrd="0" presId="urn:microsoft.com/office/officeart/2018/2/layout/IconLabelDescriptionList"/>
    <dgm:cxn modelId="{690275FE-8A0D-41C3-A404-CF18157AF465}" srcId="{0F7F0299-4D0A-4854-8855-F4FB496E755E}" destId="{F679333C-2622-401F-951F-AE11F88BF433}" srcOrd="0" destOrd="0" parTransId="{8BC63AEF-457C-48A5-98ED-B3BD7E10A9B5}" sibTransId="{71F3A975-8A4D-4EFF-81DD-89D28AF68B2B}"/>
    <dgm:cxn modelId="{FB4779FE-AF9E-4EFA-A247-2809F2E28FCD}" srcId="{0F7F0299-4D0A-4854-8855-F4FB496E755E}" destId="{CA5CA537-4124-49A5-8354-0AACE035DAA5}" srcOrd="1" destOrd="0" parTransId="{324CCAA5-AC31-4389-BC40-C067E4E75050}" sibTransId="{20052E65-902C-4C8C-B4C3-81EBF443FDD6}"/>
    <dgm:cxn modelId="{484C909E-C09F-451A-9DB2-D2976982A399}" type="presParOf" srcId="{1F0F0F1E-BE83-413F-AF44-9EE2CE3C4162}" destId="{9B98179D-B69F-418E-BFC6-12E4DEEEEA03}" srcOrd="0" destOrd="0" presId="urn:microsoft.com/office/officeart/2018/2/layout/IconLabelDescriptionList"/>
    <dgm:cxn modelId="{C3E2627A-FDFB-404B-AE8D-20BDC8B8B7AD}" type="presParOf" srcId="{9B98179D-B69F-418E-BFC6-12E4DEEEEA03}" destId="{54B9EC25-97A9-4E56-BD28-6A2EA68CB306}" srcOrd="0" destOrd="0" presId="urn:microsoft.com/office/officeart/2018/2/layout/IconLabelDescriptionList"/>
    <dgm:cxn modelId="{4120E477-1EC2-4C07-887B-4DD7505CD4D8}" type="presParOf" srcId="{9B98179D-B69F-418E-BFC6-12E4DEEEEA03}" destId="{6CC67055-A4CA-4D77-8EA6-BBE0E5B7423E}" srcOrd="1" destOrd="0" presId="urn:microsoft.com/office/officeart/2018/2/layout/IconLabelDescriptionList"/>
    <dgm:cxn modelId="{0F0A002D-3AF1-4DAD-AFC5-B95084158898}" type="presParOf" srcId="{9B98179D-B69F-418E-BFC6-12E4DEEEEA03}" destId="{5C4D5B67-4DFC-4382-A604-B6ADF883C361}" srcOrd="2" destOrd="0" presId="urn:microsoft.com/office/officeart/2018/2/layout/IconLabelDescriptionList"/>
    <dgm:cxn modelId="{57141B2B-2BB3-4AD2-B0D6-4B8D0A9AB4C9}" type="presParOf" srcId="{9B98179D-B69F-418E-BFC6-12E4DEEEEA03}" destId="{23819F8E-BBCB-4177-BFDA-AF087030D8AF}" srcOrd="3" destOrd="0" presId="urn:microsoft.com/office/officeart/2018/2/layout/IconLabelDescriptionList"/>
    <dgm:cxn modelId="{D115F62D-DAC7-424A-9A14-CEE02432FEF5}" type="presParOf" srcId="{9B98179D-B69F-418E-BFC6-12E4DEEEEA03}" destId="{C5746251-E5CE-47C8-AEA1-6E1DBDEC8F1F}" srcOrd="4" destOrd="0" presId="urn:microsoft.com/office/officeart/2018/2/layout/IconLabelDescriptionList"/>
    <dgm:cxn modelId="{8C572E26-8FD7-40DA-AEE8-AD0E84F34F79}" type="presParOf" srcId="{1F0F0F1E-BE83-413F-AF44-9EE2CE3C4162}" destId="{7566F317-EA09-4B9E-9428-877219876D42}" srcOrd="1" destOrd="0" presId="urn:microsoft.com/office/officeart/2018/2/layout/IconLabelDescriptionList"/>
    <dgm:cxn modelId="{994C4F8D-11F5-41B0-80B4-1C116CF655F7}" type="presParOf" srcId="{1F0F0F1E-BE83-413F-AF44-9EE2CE3C4162}" destId="{66F88FF8-DD04-49F5-9285-D57E6B31B40C}" srcOrd="2" destOrd="0" presId="urn:microsoft.com/office/officeart/2018/2/layout/IconLabelDescriptionList"/>
    <dgm:cxn modelId="{2E93FE52-0D1C-45F7-8158-68DA14CAF1A3}" type="presParOf" srcId="{66F88FF8-DD04-49F5-9285-D57E6B31B40C}" destId="{808C2B37-DE63-4841-920C-94F396AC47DA}" srcOrd="0" destOrd="0" presId="urn:microsoft.com/office/officeart/2018/2/layout/IconLabelDescriptionList"/>
    <dgm:cxn modelId="{143ACB8F-5A9C-4EF1-9759-BF50CF75BE9B}" type="presParOf" srcId="{66F88FF8-DD04-49F5-9285-D57E6B31B40C}" destId="{5A137849-1518-4E71-943C-28858551F1B5}" srcOrd="1" destOrd="0" presId="urn:microsoft.com/office/officeart/2018/2/layout/IconLabelDescriptionList"/>
    <dgm:cxn modelId="{C13AFAC8-3CCF-47BC-BFBA-5CF3B3C918AE}" type="presParOf" srcId="{66F88FF8-DD04-49F5-9285-D57E6B31B40C}" destId="{AB62F5BA-42D7-4EE8-AD97-11B9ED1C4C94}" srcOrd="2" destOrd="0" presId="urn:microsoft.com/office/officeart/2018/2/layout/IconLabelDescriptionList"/>
    <dgm:cxn modelId="{D17A65EA-05B4-49EA-A763-28C9BDC122F6}" type="presParOf" srcId="{66F88FF8-DD04-49F5-9285-D57E6B31B40C}" destId="{F689E648-FC69-421A-B17B-95A3AF07A947}" srcOrd="3" destOrd="0" presId="urn:microsoft.com/office/officeart/2018/2/layout/IconLabelDescriptionList"/>
    <dgm:cxn modelId="{E27EF84A-8FE0-4D59-BDB5-5634970F40F5}" type="presParOf" srcId="{66F88FF8-DD04-49F5-9285-D57E6B31B40C}" destId="{6E309746-6238-42C6-800D-37F419C1FC6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0F65B9-A91A-4AB9-AF32-5252CD78102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DF31B0-357C-445A-9104-F93074D750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Thank you!</a:t>
          </a:r>
        </a:p>
      </dgm:t>
    </dgm:pt>
    <dgm:pt modelId="{0FFE0241-BD2C-45C1-BF32-D7D1E978EB63}" type="parTrans" cxnId="{C6CD7C67-2ABD-48AD-9D28-EF87F113214B}">
      <dgm:prSet/>
      <dgm:spPr/>
      <dgm:t>
        <a:bodyPr/>
        <a:lstStyle/>
        <a:p>
          <a:endParaRPr lang="en-US"/>
        </a:p>
      </dgm:t>
    </dgm:pt>
    <dgm:pt modelId="{62F3F051-9FBC-4403-8717-6644D2915AB8}" type="sibTrans" cxnId="{C6CD7C67-2ABD-48AD-9D28-EF87F113214B}">
      <dgm:prSet/>
      <dgm:spPr/>
      <dgm:t>
        <a:bodyPr/>
        <a:lstStyle/>
        <a:p>
          <a:endParaRPr lang="en-US"/>
        </a:p>
      </dgm:t>
    </dgm:pt>
    <dgm:pt modelId="{96846DCE-7259-466A-AB11-0D0BFD656E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Questions?</a:t>
          </a:r>
        </a:p>
      </dgm:t>
    </dgm:pt>
    <dgm:pt modelId="{EE839D93-E23C-423B-8BD2-AC55EC77B1A3}" type="parTrans" cxnId="{476A7005-141A-4708-9B23-D2048524A1AB}">
      <dgm:prSet/>
      <dgm:spPr/>
      <dgm:t>
        <a:bodyPr/>
        <a:lstStyle/>
        <a:p>
          <a:endParaRPr lang="en-US"/>
        </a:p>
      </dgm:t>
    </dgm:pt>
    <dgm:pt modelId="{4AC64C79-495E-4D1F-B25F-0FFA6EF2A112}" type="sibTrans" cxnId="{476A7005-141A-4708-9B23-D2048524A1AB}">
      <dgm:prSet/>
      <dgm:spPr/>
      <dgm:t>
        <a:bodyPr/>
        <a:lstStyle/>
        <a:p>
          <a:endParaRPr lang="en-US"/>
        </a:p>
      </dgm:t>
    </dgm:pt>
    <dgm:pt modelId="{2269EF29-2FC5-4A04-92E8-9041D20FC699}" type="pres">
      <dgm:prSet presAssocID="{6A0F65B9-A91A-4AB9-AF32-5252CD781028}" presName="root" presStyleCnt="0">
        <dgm:presLayoutVars>
          <dgm:dir/>
          <dgm:resizeHandles val="exact"/>
        </dgm:presLayoutVars>
      </dgm:prSet>
      <dgm:spPr/>
    </dgm:pt>
    <dgm:pt modelId="{8DFE92E2-9406-44B0-BC16-E438B4B4AA67}" type="pres">
      <dgm:prSet presAssocID="{43DF31B0-357C-445A-9104-F93074D75019}" presName="compNode" presStyleCnt="0"/>
      <dgm:spPr/>
    </dgm:pt>
    <dgm:pt modelId="{1DC253AB-202C-45C6-8BD1-2105C20E28D2}" type="pres">
      <dgm:prSet presAssocID="{43DF31B0-357C-445A-9104-F93074D75019}" presName="iconBgRect" presStyleLbl="bgShp" presStyleIdx="0" presStyleCnt="2"/>
      <dgm:spPr/>
    </dgm:pt>
    <dgm:pt modelId="{1455AD34-58E6-49CF-B1D3-96F37EF025ED}" type="pres">
      <dgm:prSet presAssocID="{43DF31B0-357C-445A-9104-F93074D750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79E11B34-8947-464C-995B-A4F509DC4E76}" type="pres">
      <dgm:prSet presAssocID="{43DF31B0-357C-445A-9104-F93074D75019}" presName="spaceRect" presStyleCnt="0"/>
      <dgm:spPr/>
    </dgm:pt>
    <dgm:pt modelId="{B2A20345-71BC-4A34-9910-9FD1E3B4B31D}" type="pres">
      <dgm:prSet presAssocID="{43DF31B0-357C-445A-9104-F93074D75019}" presName="textRect" presStyleLbl="revTx" presStyleIdx="0" presStyleCnt="2">
        <dgm:presLayoutVars>
          <dgm:chMax val="1"/>
          <dgm:chPref val="1"/>
        </dgm:presLayoutVars>
      </dgm:prSet>
      <dgm:spPr/>
    </dgm:pt>
    <dgm:pt modelId="{50FE9198-6A91-4C9B-B638-3D23C47E3BEF}" type="pres">
      <dgm:prSet presAssocID="{62F3F051-9FBC-4403-8717-6644D2915AB8}" presName="sibTrans" presStyleCnt="0"/>
      <dgm:spPr/>
    </dgm:pt>
    <dgm:pt modelId="{66AF8D3A-AC80-4D79-93E4-E76A68470327}" type="pres">
      <dgm:prSet presAssocID="{96846DCE-7259-466A-AB11-0D0BFD656EF1}" presName="compNode" presStyleCnt="0"/>
      <dgm:spPr/>
    </dgm:pt>
    <dgm:pt modelId="{D976F518-7FCD-4D64-B03B-E14CADD00000}" type="pres">
      <dgm:prSet presAssocID="{96846DCE-7259-466A-AB11-0D0BFD656EF1}" presName="iconBgRect" presStyleLbl="bgShp" presStyleIdx="1" presStyleCnt="2"/>
      <dgm:spPr/>
    </dgm:pt>
    <dgm:pt modelId="{EED31416-5FAB-43FA-9DB9-B4A09040D2DC}" type="pres">
      <dgm:prSet presAssocID="{96846DCE-7259-466A-AB11-0D0BFD656E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1387723-07F7-41C4-9A77-5542DB4638F0}" type="pres">
      <dgm:prSet presAssocID="{96846DCE-7259-466A-AB11-0D0BFD656EF1}" presName="spaceRect" presStyleCnt="0"/>
      <dgm:spPr/>
    </dgm:pt>
    <dgm:pt modelId="{1AD80CC1-04D7-4BE8-B8A3-1DD44E35316F}" type="pres">
      <dgm:prSet presAssocID="{96846DCE-7259-466A-AB11-0D0BFD656E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76A7005-141A-4708-9B23-D2048524A1AB}" srcId="{6A0F65B9-A91A-4AB9-AF32-5252CD781028}" destId="{96846DCE-7259-466A-AB11-0D0BFD656EF1}" srcOrd="1" destOrd="0" parTransId="{EE839D93-E23C-423B-8BD2-AC55EC77B1A3}" sibTransId="{4AC64C79-495E-4D1F-B25F-0FFA6EF2A112}"/>
    <dgm:cxn modelId="{2B72AB09-BA7D-4AAA-A7F8-A7D3770F62B9}" type="presOf" srcId="{96846DCE-7259-466A-AB11-0D0BFD656EF1}" destId="{1AD80CC1-04D7-4BE8-B8A3-1DD44E35316F}" srcOrd="0" destOrd="0" presId="urn:microsoft.com/office/officeart/2018/5/layout/IconCircleLabelList"/>
    <dgm:cxn modelId="{B8612A37-9F20-42A2-AB7A-4F360575D092}" type="presOf" srcId="{43DF31B0-357C-445A-9104-F93074D75019}" destId="{B2A20345-71BC-4A34-9910-9FD1E3B4B31D}" srcOrd="0" destOrd="0" presId="urn:microsoft.com/office/officeart/2018/5/layout/IconCircleLabelList"/>
    <dgm:cxn modelId="{A987BB42-B84D-4924-8716-0BA241CA29AE}" type="presOf" srcId="{6A0F65B9-A91A-4AB9-AF32-5252CD781028}" destId="{2269EF29-2FC5-4A04-92E8-9041D20FC699}" srcOrd="0" destOrd="0" presId="urn:microsoft.com/office/officeart/2018/5/layout/IconCircleLabelList"/>
    <dgm:cxn modelId="{C6CD7C67-2ABD-48AD-9D28-EF87F113214B}" srcId="{6A0F65B9-A91A-4AB9-AF32-5252CD781028}" destId="{43DF31B0-357C-445A-9104-F93074D75019}" srcOrd="0" destOrd="0" parTransId="{0FFE0241-BD2C-45C1-BF32-D7D1E978EB63}" sibTransId="{62F3F051-9FBC-4403-8717-6644D2915AB8}"/>
    <dgm:cxn modelId="{D103271D-DAD3-471C-8A3B-5DA32784BA49}" type="presParOf" srcId="{2269EF29-2FC5-4A04-92E8-9041D20FC699}" destId="{8DFE92E2-9406-44B0-BC16-E438B4B4AA67}" srcOrd="0" destOrd="0" presId="urn:microsoft.com/office/officeart/2018/5/layout/IconCircleLabelList"/>
    <dgm:cxn modelId="{115AF60B-937A-40DD-ABB3-72337548A39D}" type="presParOf" srcId="{8DFE92E2-9406-44B0-BC16-E438B4B4AA67}" destId="{1DC253AB-202C-45C6-8BD1-2105C20E28D2}" srcOrd="0" destOrd="0" presId="urn:microsoft.com/office/officeart/2018/5/layout/IconCircleLabelList"/>
    <dgm:cxn modelId="{FED7A4BC-A1F9-4FC1-8EBB-7B7882B75F6D}" type="presParOf" srcId="{8DFE92E2-9406-44B0-BC16-E438B4B4AA67}" destId="{1455AD34-58E6-49CF-B1D3-96F37EF025ED}" srcOrd="1" destOrd="0" presId="urn:microsoft.com/office/officeart/2018/5/layout/IconCircleLabelList"/>
    <dgm:cxn modelId="{1C4E4512-97A0-4899-ABFC-2580B6CA0FDA}" type="presParOf" srcId="{8DFE92E2-9406-44B0-BC16-E438B4B4AA67}" destId="{79E11B34-8947-464C-995B-A4F509DC4E76}" srcOrd="2" destOrd="0" presId="urn:microsoft.com/office/officeart/2018/5/layout/IconCircleLabelList"/>
    <dgm:cxn modelId="{ED24E519-DE74-4362-BE09-FC495B160F1D}" type="presParOf" srcId="{8DFE92E2-9406-44B0-BC16-E438B4B4AA67}" destId="{B2A20345-71BC-4A34-9910-9FD1E3B4B31D}" srcOrd="3" destOrd="0" presId="urn:microsoft.com/office/officeart/2018/5/layout/IconCircleLabelList"/>
    <dgm:cxn modelId="{AE4A94B4-1256-4E26-8B99-55C6439D6439}" type="presParOf" srcId="{2269EF29-2FC5-4A04-92E8-9041D20FC699}" destId="{50FE9198-6A91-4C9B-B638-3D23C47E3BEF}" srcOrd="1" destOrd="0" presId="urn:microsoft.com/office/officeart/2018/5/layout/IconCircleLabelList"/>
    <dgm:cxn modelId="{57CAD7CF-0F0D-44B1-AD9A-DFE9F24FC8F2}" type="presParOf" srcId="{2269EF29-2FC5-4A04-92E8-9041D20FC699}" destId="{66AF8D3A-AC80-4D79-93E4-E76A68470327}" srcOrd="2" destOrd="0" presId="urn:microsoft.com/office/officeart/2018/5/layout/IconCircleLabelList"/>
    <dgm:cxn modelId="{9879015F-692D-4152-BBE3-B48B51B7C85E}" type="presParOf" srcId="{66AF8D3A-AC80-4D79-93E4-E76A68470327}" destId="{D976F518-7FCD-4D64-B03B-E14CADD00000}" srcOrd="0" destOrd="0" presId="urn:microsoft.com/office/officeart/2018/5/layout/IconCircleLabelList"/>
    <dgm:cxn modelId="{B8B0182F-C885-4646-A3AB-8C133787DFCB}" type="presParOf" srcId="{66AF8D3A-AC80-4D79-93E4-E76A68470327}" destId="{EED31416-5FAB-43FA-9DB9-B4A09040D2DC}" srcOrd="1" destOrd="0" presId="urn:microsoft.com/office/officeart/2018/5/layout/IconCircleLabelList"/>
    <dgm:cxn modelId="{1BF91C39-C9B6-4F57-89F4-6F761FB1FC39}" type="presParOf" srcId="{66AF8D3A-AC80-4D79-93E4-E76A68470327}" destId="{71387723-07F7-41C4-9A77-5542DB4638F0}" srcOrd="2" destOrd="0" presId="urn:microsoft.com/office/officeart/2018/5/layout/IconCircleLabelList"/>
    <dgm:cxn modelId="{DC6B8DFA-CD8A-4C65-87BC-6F743ED7DE17}" type="presParOf" srcId="{66AF8D3A-AC80-4D79-93E4-E76A68470327}" destId="{1AD80CC1-04D7-4BE8-B8A3-1DD44E3531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7B82E-7B01-4D4C-80A2-A5B95F27C389}">
      <dsp:nvSpPr>
        <dsp:cNvPr id="0" name=""/>
        <dsp:cNvSpPr/>
      </dsp:nvSpPr>
      <dsp:spPr>
        <a:xfrm>
          <a:off x="0" y="702"/>
          <a:ext cx="108972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8A929-1213-450D-A605-7FF0FE7E5B5C}">
      <dsp:nvSpPr>
        <dsp:cNvPr id="0" name=""/>
        <dsp:cNvSpPr/>
      </dsp:nvSpPr>
      <dsp:spPr>
        <a:xfrm>
          <a:off x="0" y="702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Why MT?</a:t>
          </a:r>
          <a:endParaRPr lang="en-US" sz="3400" kern="1200"/>
        </a:p>
      </dsp:txBody>
      <dsp:txXfrm>
        <a:off x="0" y="702"/>
        <a:ext cx="10897286" cy="822107"/>
      </dsp:txXfrm>
    </dsp:sp>
    <dsp:sp modelId="{3936EBCC-D014-4137-AAAA-325A4A8AEFCB}">
      <dsp:nvSpPr>
        <dsp:cNvPr id="0" name=""/>
        <dsp:cNvSpPr/>
      </dsp:nvSpPr>
      <dsp:spPr>
        <a:xfrm>
          <a:off x="0" y="822810"/>
          <a:ext cx="10897286" cy="0"/>
        </a:xfrm>
        <a:prstGeom prst="line">
          <a:avLst/>
        </a:prstGeom>
        <a:solidFill>
          <a:schemeClr val="accent2">
            <a:hueOff val="-173555"/>
            <a:satOff val="-3605"/>
            <a:lumOff val="-980"/>
            <a:alphaOff val="0"/>
          </a:schemeClr>
        </a:solidFill>
        <a:ln w="12700" cap="flat" cmpd="sng" algn="ctr">
          <a:solidFill>
            <a:schemeClr val="accent2">
              <a:hueOff val="-173555"/>
              <a:satOff val="-3605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67DB7-0F42-4B39-BB8A-0DD0EE64F55F}">
      <dsp:nvSpPr>
        <dsp:cNvPr id="0" name=""/>
        <dsp:cNvSpPr/>
      </dsp:nvSpPr>
      <dsp:spPr>
        <a:xfrm>
          <a:off x="0" y="822810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 dirty="0"/>
            <a:t>Bridge language barriers</a:t>
          </a:r>
          <a:endParaRPr lang="en-US" sz="3400" kern="1200" dirty="0"/>
        </a:p>
      </dsp:txBody>
      <dsp:txXfrm>
        <a:off x="0" y="822810"/>
        <a:ext cx="10897286" cy="822107"/>
      </dsp:txXfrm>
    </dsp:sp>
    <dsp:sp modelId="{60344221-18E0-4A8B-9E13-DEB7BE7FC5F1}">
      <dsp:nvSpPr>
        <dsp:cNvPr id="0" name=""/>
        <dsp:cNvSpPr/>
      </dsp:nvSpPr>
      <dsp:spPr>
        <a:xfrm>
          <a:off x="0" y="1644917"/>
          <a:ext cx="10897286" cy="0"/>
        </a:xfrm>
        <a:prstGeom prst="line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accent2">
              <a:hueOff val="-347110"/>
              <a:satOff val="-721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C8DA2-ECE9-4A57-BABD-B179387BCA72}">
      <dsp:nvSpPr>
        <dsp:cNvPr id="0" name=""/>
        <dsp:cNvSpPr/>
      </dsp:nvSpPr>
      <dsp:spPr>
        <a:xfrm>
          <a:off x="0" y="1644917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Enable information access for Arabic speakers</a:t>
          </a:r>
          <a:endParaRPr lang="en-US" sz="3400" kern="1200"/>
        </a:p>
      </dsp:txBody>
      <dsp:txXfrm>
        <a:off x="0" y="1644917"/>
        <a:ext cx="10897286" cy="822107"/>
      </dsp:txXfrm>
    </dsp:sp>
    <dsp:sp modelId="{7FBE8FB7-A55C-4645-A8A5-075E24D8BEFB}">
      <dsp:nvSpPr>
        <dsp:cNvPr id="0" name=""/>
        <dsp:cNvSpPr/>
      </dsp:nvSpPr>
      <dsp:spPr>
        <a:xfrm>
          <a:off x="0" y="2467025"/>
          <a:ext cx="10897286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608B5-4B99-43A8-A658-104D34A82C94}">
      <dsp:nvSpPr>
        <dsp:cNvPr id="0" name=""/>
        <dsp:cNvSpPr/>
      </dsp:nvSpPr>
      <dsp:spPr>
        <a:xfrm>
          <a:off x="0" y="2467025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Project Goals</a:t>
          </a:r>
          <a:endParaRPr lang="en-US" sz="3400" kern="1200"/>
        </a:p>
      </dsp:txBody>
      <dsp:txXfrm>
        <a:off x="0" y="2467025"/>
        <a:ext cx="10897286" cy="822107"/>
      </dsp:txXfrm>
    </dsp:sp>
    <dsp:sp modelId="{884F4087-DAD3-4050-B84B-E23E7665EEFC}">
      <dsp:nvSpPr>
        <dsp:cNvPr id="0" name=""/>
        <dsp:cNvSpPr/>
      </dsp:nvSpPr>
      <dsp:spPr>
        <a:xfrm>
          <a:off x="0" y="3289132"/>
          <a:ext cx="10897286" cy="0"/>
        </a:xfrm>
        <a:prstGeom prst="line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accent2">
              <a:hueOff val="-694219"/>
              <a:satOff val="-14421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9263C-BDB2-41CC-83DB-290BE6352F1F}">
      <dsp:nvSpPr>
        <dsp:cNvPr id="0" name=""/>
        <dsp:cNvSpPr/>
      </dsp:nvSpPr>
      <dsp:spPr>
        <a:xfrm>
          <a:off x="0" y="3289132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Fine-tune a pretrained model for Arabic→English</a:t>
          </a:r>
          <a:endParaRPr lang="en-US" sz="3400" kern="1200"/>
        </a:p>
      </dsp:txBody>
      <dsp:txXfrm>
        <a:off x="0" y="3289132"/>
        <a:ext cx="10897286" cy="822107"/>
      </dsp:txXfrm>
    </dsp:sp>
    <dsp:sp modelId="{F1850A4C-8539-47AC-97B1-70B596C26224}">
      <dsp:nvSpPr>
        <dsp:cNvPr id="0" name=""/>
        <dsp:cNvSpPr/>
      </dsp:nvSpPr>
      <dsp:spPr>
        <a:xfrm>
          <a:off x="0" y="4111240"/>
          <a:ext cx="10897286" cy="0"/>
        </a:xfrm>
        <a:prstGeom prst="line">
          <a:avLst/>
        </a:prstGeom>
        <a:solidFill>
          <a:schemeClr val="accent2">
            <a:hueOff val="-867774"/>
            <a:satOff val="-18026"/>
            <a:lumOff val="-4902"/>
            <a:alphaOff val="0"/>
          </a:schemeClr>
        </a:solidFill>
        <a:ln w="12700" cap="flat" cmpd="sng" algn="ctr">
          <a:solidFill>
            <a:schemeClr val="accent2">
              <a:hueOff val="-867774"/>
              <a:satOff val="-18026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814AF-2C45-4AFB-A7D3-245CA092E252}">
      <dsp:nvSpPr>
        <dsp:cNvPr id="0" name=""/>
        <dsp:cNvSpPr/>
      </dsp:nvSpPr>
      <dsp:spPr>
        <a:xfrm>
          <a:off x="0" y="4111240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Leverage the OPUS100 parallel corpus</a:t>
          </a:r>
          <a:endParaRPr lang="en-US" sz="3400" kern="1200"/>
        </a:p>
      </dsp:txBody>
      <dsp:txXfrm>
        <a:off x="0" y="4111240"/>
        <a:ext cx="10897286" cy="822107"/>
      </dsp:txXfrm>
    </dsp:sp>
    <dsp:sp modelId="{3FBA62E7-9EBD-4D71-96C5-C7DB39A44A59}">
      <dsp:nvSpPr>
        <dsp:cNvPr id="0" name=""/>
        <dsp:cNvSpPr/>
      </dsp:nvSpPr>
      <dsp:spPr>
        <a:xfrm>
          <a:off x="0" y="4933347"/>
          <a:ext cx="10897286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96AB1-AE9A-45A2-BD31-11FAA4E83485}">
      <dsp:nvSpPr>
        <dsp:cNvPr id="0" name=""/>
        <dsp:cNvSpPr/>
      </dsp:nvSpPr>
      <dsp:spPr>
        <a:xfrm>
          <a:off x="0" y="4933347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Deploy as a desktop translator app</a:t>
          </a:r>
          <a:endParaRPr lang="en-US" sz="3400" kern="1200"/>
        </a:p>
      </dsp:txBody>
      <dsp:txXfrm>
        <a:off x="0" y="4933347"/>
        <a:ext cx="10897286" cy="822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17EEE-D8E3-48AD-86CD-A7AD0C298D6B}">
      <dsp:nvSpPr>
        <dsp:cNvPr id="0" name=""/>
        <dsp:cNvSpPr/>
      </dsp:nvSpPr>
      <dsp:spPr>
        <a:xfrm>
          <a:off x="0" y="227339"/>
          <a:ext cx="6949440" cy="9582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Model:</a:t>
          </a:r>
          <a:r>
            <a:rPr lang="en-US" sz="2400" kern="1200"/>
            <a:t> Helsinki-NLP OPUS-MT</a:t>
          </a:r>
        </a:p>
      </dsp:txBody>
      <dsp:txXfrm>
        <a:off x="46777" y="274116"/>
        <a:ext cx="6855886" cy="864675"/>
      </dsp:txXfrm>
    </dsp:sp>
    <dsp:sp modelId="{715A231D-03EF-4BD3-99B4-50A00EE15F7C}">
      <dsp:nvSpPr>
        <dsp:cNvPr id="0" name=""/>
        <dsp:cNvSpPr/>
      </dsp:nvSpPr>
      <dsp:spPr>
        <a:xfrm>
          <a:off x="0" y="1254688"/>
          <a:ext cx="6949440" cy="958229"/>
        </a:xfrm>
        <a:prstGeom prst="roundRect">
          <a:avLst/>
        </a:prstGeom>
        <a:solidFill>
          <a:schemeClr val="accent5">
            <a:hueOff val="3038109"/>
            <a:satOff val="-1368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Architecture:</a:t>
          </a:r>
          <a:r>
            <a:rPr lang="en-US" sz="2400" kern="1200"/>
            <a:t> Marian (Transformer-based)</a:t>
          </a:r>
        </a:p>
      </dsp:txBody>
      <dsp:txXfrm>
        <a:off x="46777" y="1301465"/>
        <a:ext cx="6855886" cy="864675"/>
      </dsp:txXfrm>
    </dsp:sp>
    <dsp:sp modelId="{293FE264-D491-4A30-BD0C-B6A0A7430377}">
      <dsp:nvSpPr>
        <dsp:cNvPr id="0" name=""/>
        <dsp:cNvSpPr/>
      </dsp:nvSpPr>
      <dsp:spPr>
        <a:xfrm>
          <a:off x="0" y="2282038"/>
          <a:ext cx="6949440" cy="958229"/>
        </a:xfrm>
        <a:prstGeom prst="roundRect">
          <a:avLst/>
        </a:prstGeom>
        <a:solidFill>
          <a:schemeClr val="accent5">
            <a:hueOff val="6076219"/>
            <a:satOff val="-2736"/>
            <a:lumOff val="-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Pretraining Data:</a:t>
          </a:r>
          <a:r>
            <a:rPr lang="en-US" sz="2400" kern="1200"/>
            <a:t> Massive, multilingual parallel corpora (news, subtitles, web crawls…)</a:t>
          </a:r>
        </a:p>
      </dsp:txBody>
      <dsp:txXfrm>
        <a:off x="46777" y="2328815"/>
        <a:ext cx="6855886" cy="864675"/>
      </dsp:txXfrm>
    </dsp:sp>
    <dsp:sp modelId="{139E55E4-E1E0-4DB0-B997-F19900654BCA}">
      <dsp:nvSpPr>
        <dsp:cNvPr id="0" name=""/>
        <dsp:cNvSpPr/>
      </dsp:nvSpPr>
      <dsp:spPr>
        <a:xfrm>
          <a:off x="0" y="3309388"/>
          <a:ext cx="6949440" cy="958229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Key Strengths:</a:t>
          </a:r>
          <a:endParaRPr lang="en-US" sz="2400" kern="1200"/>
        </a:p>
      </dsp:txBody>
      <dsp:txXfrm>
        <a:off x="46777" y="3356165"/>
        <a:ext cx="6855886" cy="864675"/>
      </dsp:txXfrm>
    </dsp:sp>
    <dsp:sp modelId="{48D48E96-337C-4AAB-92E9-9526D3900F1F}">
      <dsp:nvSpPr>
        <dsp:cNvPr id="0" name=""/>
        <dsp:cNvSpPr/>
      </dsp:nvSpPr>
      <dsp:spPr>
        <a:xfrm>
          <a:off x="0" y="4267618"/>
          <a:ext cx="694944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Fast inference</a:t>
          </a:r>
          <a:r>
            <a:rPr lang="en-US" sz="1900" kern="1200"/>
            <a:t> suited for real-time applications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Open-source</a:t>
          </a:r>
          <a:r>
            <a:rPr lang="en-US" sz="1900" kern="1200"/>
            <a:t> under MIT license, easy integration via Hugging Face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Broad language coverage</a:t>
          </a:r>
          <a:r>
            <a:rPr lang="en-US" sz="1900" kern="1200"/>
            <a:t> – over 100 language pairs</a:t>
          </a:r>
        </a:p>
      </dsp:txBody>
      <dsp:txXfrm>
        <a:off x="0" y="4267618"/>
        <a:ext cx="6949440" cy="129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AABD9-0BE8-4022-8CEA-C249770D9B5C}">
      <dsp:nvSpPr>
        <dsp:cNvPr id="0" name=""/>
        <dsp:cNvSpPr/>
      </dsp:nvSpPr>
      <dsp:spPr>
        <a:xfrm>
          <a:off x="0" y="21353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Source:</a:t>
          </a:r>
          <a:r>
            <a:rPr lang="en-US" sz="2100" b="0" i="0" kern="1200" baseline="0"/>
            <a:t> OPUS100 (“Open Parallel Corpus”)</a:t>
          </a:r>
          <a:endParaRPr lang="en-US" sz="2100" kern="1200"/>
        </a:p>
      </dsp:txBody>
      <dsp:txXfrm>
        <a:off x="25188" y="46541"/>
        <a:ext cx="10603203" cy="465594"/>
      </dsp:txXfrm>
    </dsp:sp>
    <dsp:sp modelId="{3F06ACD6-766B-45F5-A371-73B504374D7E}">
      <dsp:nvSpPr>
        <dsp:cNvPr id="0" name=""/>
        <dsp:cNvSpPr/>
      </dsp:nvSpPr>
      <dsp:spPr>
        <a:xfrm>
          <a:off x="0" y="597803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Language Pair:</a:t>
          </a:r>
          <a:r>
            <a:rPr lang="en-US" sz="2100" b="0" i="0" kern="1200" baseline="0"/>
            <a:t> Arabic ↔ English</a:t>
          </a:r>
          <a:endParaRPr lang="en-US" sz="2100" kern="1200"/>
        </a:p>
      </dsp:txBody>
      <dsp:txXfrm>
        <a:off x="25188" y="622991"/>
        <a:ext cx="10603203" cy="465594"/>
      </dsp:txXfrm>
    </dsp:sp>
    <dsp:sp modelId="{6C25FCB6-1EB0-4254-B485-953CACDC3077}">
      <dsp:nvSpPr>
        <dsp:cNvPr id="0" name=""/>
        <dsp:cNvSpPr/>
      </dsp:nvSpPr>
      <dsp:spPr>
        <a:xfrm>
          <a:off x="0" y="1174253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Splits:</a:t>
          </a:r>
          <a:endParaRPr lang="en-US" sz="2100" kern="1200"/>
        </a:p>
      </dsp:txBody>
      <dsp:txXfrm>
        <a:off x="25188" y="1199441"/>
        <a:ext cx="10603203" cy="465594"/>
      </dsp:txXfrm>
    </dsp:sp>
    <dsp:sp modelId="{CA4088B8-A364-4038-9782-844D65E415A6}">
      <dsp:nvSpPr>
        <dsp:cNvPr id="0" name=""/>
        <dsp:cNvSpPr/>
      </dsp:nvSpPr>
      <dsp:spPr>
        <a:xfrm>
          <a:off x="0" y="1750704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Train: ~1 million sentence pairs</a:t>
          </a:r>
          <a:endParaRPr lang="en-US" sz="2100" kern="1200" dirty="0"/>
        </a:p>
      </dsp:txBody>
      <dsp:txXfrm>
        <a:off x="25188" y="1775892"/>
        <a:ext cx="10603203" cy="465594"/>
      </dsp:txXfrm>
    </dsp:sp>
    <dsp:sp modelId="{2AD4E078-9B3D-4803-915A-0690A23F1C6C}">
      <dsp:nvSpPr>
        <dsp:cNvPr id="0" name=""/>
        <dsp:cNvSpPr/>
      </dsp:nvSpPr>
      <dsp:spPr>
        <a:xfrm>
          <a:off x="0" y="2327154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Validation: ~2 000 sentence pairs</a:t>
          </a:r>
          <a:endParaRPr lang="en-US" sz="2100" kern="1200" dirty="0"/>
        </a:p>
      </dsp:txBody>
      <dsp:txXfrm>
        <a:off x="25188" y="2352342"/>
        <a:ext cx="10603203" cy="465594"/>
      </dsp:txXfrm>
    </dsp:sp>
    <dsp:sp modelId="{FFE0635F-53CD-4CE6-BA73-86D1C5C1AD7A}">
      <dsp:nvSpPr>
        <dsp:cNvPr id="0" name=""/>
        <dsp:cNvSpPr/>
      </dsp:nvSpPr>
      <dsp:spPr>
        <a:xfrm>
          <a:off x="0" y="2903604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Characteristics:</a:t>
          </a:r>
          <a:endParaRPr lang="en-US" sz="2100" kern="1200"/>
        </a:p>
      </dsp:txBody>
      <dsp:txXfrm>
        <a:off x="25188" y="2928792"/>
        <a:ext cx="10603203" cy="465594"/>
      </dsp:txXfrm>
    </dsp:sp>
    <dsp:sp modelId="{7BE5B5E5-7F72-48FB-AAF6-5A429658E1AE}">
      <dsp:nvSpPr>
        <dsp:cNvPr id="0" name=""/>
        <dsp:cNvSpPr/>
      </dsp:nvSpPr>
      <dsp:spPr>
        <a:xfrm>
          <a:off x="0" y="3480054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Diverse domains (news, subtitles, books)</a:t>
          </a:r>
          <a:endParaRPr lang="en-US" sz="2100" kern="1200"/>
        </a:p>
      </dsp:txBody>
      <dsp:txXfrm>
        <a:off x="25188" y="3505242"/>
        <a:ext cx="10603203" cy="465594"/>
      </dsp:txXfrm>
    </dsp:sp>
    <dsp:sp modelId="{CB71686F-5797-4326-98BD-FA22FB034AD0}">
      <dsp:nvSpPr>
        <dsp:cNvPr id="0" name=""/>
        <dsp:cNvSpPr/>
      </dsp:nvSpPr>
      <dsp:spPr>
        <a:xfrm>
          <a:off x="0" y="4056504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Mixed formal/informal registers</a:t>
          </a:r>
          <a:endParaRPr lang="en-US" sz="2100" kern="1200"/>
        </a:p>
      </dsp:txBody>
      <dsp:txXfrm>
        <a:off x="25188" y="4081692"/>
        <a:ext cx="10603203" cy="46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4051F-17D2-4A59-9852-FE0B9FBE6694}">
      <dsp:nvSpPr>
        <dsp:cNvPr id="0" name=""/>
        <dsp:cNvSpPr/>
      </dsp:nvSpPr>
      <dsp:spPr>
        <a:xfrm>
          <a:off x="0" y="27741"/>
          <a:ext cx="6949440" cy="10780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Tokenization with SentencePiece</a:t>
          </a:r>
          <a:endParaRPr lang="en-US" sz="2700" kern="1200"/>
        </a:p>
      </dsp:txBody>
      <dsp:txXfrm>
        <a:off x="52624" y="80365"/>
        <a:ext cx="6844192" cy="972760"/>
      </dsp:txXfrm>
    </dsp:sp>
    <dsp:sp modelId="{D31A0240-E21E-4B63-A21B-39F647BA90A3}">
      <dsp:nvSpPr>
        <dsp:cNvPr id="0" name=""/>
        <dsp:cNvSpPr/>
      </dsp:nvSpPr>
      <dsp:spPr>
        <a:xfrm>
          <a:off x="0" y="1105750"/>
          <a:ext cx="694944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baseline="0"/>
            <a:t>Fixed vocabulary, subword units</a:t>
          </a:r>
          <a:endParaRPr lang="en-US" sz="2100" kern="1200"/>
        </a:p>
      </dsp:txBody>
      <dsp:txXfrm>
        <a:off x="0" y="1105750"/>
        <a:ext cx="6949440" cy="447120"/>
      </dsp:txXfrm>
    </dsp:sp>
    <dsp:sp modelId="{65517AAC-C189-4283-9BBA-4E92B08F5CC3}">
      <dsp:nvSpPr>
        <dsp:cNvPr id="0" name=""/>
        <dsp:cNvSpPr/>
      </dsp:nvSpPr>
      <dsp:spPr>
        <a:xfrm>
          <a:off x="0" y="1552870"/>
          <a:ext cx="6949440" cy="1078008"/>
        </a:xfrm>
        <a:prstGeom prst="roundRect">
          <a:avLst/>
        </a:prstGeom>
        <a:solidFill>
          <a:schemeClr val="accent5">
            <a:hueOff val="3038109"/>
            <a:satOff val="-1368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Max Sequence Lengths:</a:t>
          </a:r>
          <a:r>
            <a:rPr lang="en-US" sz="2700" b="0" i="0" kern="1200" baseline="0"/>
            <a:t> 128 tokens (source &amp; target)</a:t>
          </a:r>
          <a:endParaRPr lang="en-US" sz="2700" kern="1200"/>
        </a:p>
      </dsp:txBody>
      <dsp:txXfrm>
        <a:off x="52624" y="1605494"/>
        <a:ext cx="6844192" cy="972760"/>
      </dsp:txXfrm>
    </dsp:sp>
    <dsp:sp modelId="{86B4FF24-7241-46B3-86D3-09B506DC5853}">
      <dsp:nvSpPr>
        <dsp:cNvPr id="0" name=""/>
        <dsp:cNvSpPr/>
      </dsp:nvSpPr>
      <dsp:spPr>
        <a:xfrm>
          <a:off x="0" y="2708639"/>
          <a:ext cx="6949440" cy="1078008"/>
        </a:xfrm>
        <a:prstGeom prst="roundRect">
          <a:avLst/>
        </a:prstGeom>
        <a:solidFill>
          <a:schemeClr val="accent5">
            <a:hueOff val="6076219"/>
            <a:satOff val="-2736"/>
            <a:lumOff val="-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Padding &amp; Truncation:</a:t>
          </a:r>
          <a:endParaRPr lang="en-US" sz="2700" kern="1200"/>
        </a:p>
      </dsp:txBody>
      <dsp:txXfrm>
        <a:off x="52624" y="2761263"/>
        <a:ext cx="6844192" cy="972760"/>
      </dsp:txXfrm>
    </dsp:sp>
    <dsp:sp modelId="{E09AE403-3250-406F-837A-48A83EE29AA6}">
      <dsp:nvSpPr>
        <dsp:cNvPr id="0" name=""/>
        <dsp:cNvSpPr/>
      </dsp:nvSpPr>
      <dsp:spPr>
        <a:xfrm>
          <a:off x="0" y="3786647"/>
          <a:ext cx="694944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baseline="0"/>
            <a:t>Uniform batch shapes</a:t>
          </a:r>
          <a:endParaRPr lang="en-US" sz="2100" kern="1200"/>
        </a:p>
      </dsp:txBody>
      <dsp:txXfrm>
        <a:off x="0" y="3786647"/>
        <a:ext cx="6949440" cy="447120"/>
      </dsp:txXfrm>
    </dsp:sp>
    <dsp:sp modelId="{9F1E622B-0576-4C45-A8D0-0FCA4ED8B4F3}">
      <dsp:nvSpPr>
        <dsp:cNvPr id="0" name=""/>
        <dsp:cNvSpPr/>
      </dsp:nvSpPr>
      <dsp:spPr>
        <a:xfrm>
          <a:off x="0" y="4233767"/>
          <a:ext cx="6949440" cy="1078008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Batching:</a:t>
          </a:r>
          <a:endParaRPr lang="en-US" sz="2700" kern="1200"/>
        </a:p>
      </dsp:txBody>
      <dsp:txXfrm>
        <a:off x="52624" y="4286391"/>
        <a:ext cx="6844192" cy="972760"/>
      </dsp:txXfrm>
    </dsp:sp>
    <dsp:sp modelId="{BF17CE45-C761-4BF3-8168-2B61B19396D3}">
      <dsp:nvSpPr>
        <dsp:cNvPr id="0" name=""/>
        <dsp:cNvSpPr/>
      </dsp:nvSpPr>
      <dsp:spPr>
        <a:xfrm>
          <a:off x="0" y="5311776"/>
          <a:ext cx="694944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baseline="0"/>
            <a:t>Train/eval batch size = 16</a:t>
          </a:r>
          <a:endParaRPr lang="en-US" sz="2100" kern="1200"/>
        </a:p>
      </dsp:txBody>
      <dsp:txXfrm>
        <a:off x="0" y="5311776"/>
        <a:ext cx="6949440" cy="447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B1977-A573-4969-8A34-934CDA3C7BE7}">
      <dsp:nvSpPr>
        <dsp:cNvPr id="0" name=""/>
        <dsp:cNvSpPr/>
      </dsp:nvSpPr>
      <dsp:spPr>
        <a:xfrm>
          <a:off x="0" y="33343"/>
          <a:ext cx="6949440" cy="737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Trainer Framework:</a:t>
          </a:r>
          <a:r>
            <a:rPr lang="en-US" sz="3000" b="0" i="0" kern="1200" baseline="0"/>
            <a:t> </a:t>
          </a:r>
          <a:endParaRPr lang="en-US" sz="3000" kern="1200"/>
        </a:p>
      </dsp:txBody>
      <dsp:txXfrm>
        <a:off x="35982" y="69325"/>
        <a:ext cx="6877476" cy="665135"/>
      </dsp:txXfrm>
    </dsp:sp>
    <dsp:sp modelId="{6589B084-7777-4EFE-B786-3B3E6EB1192E}">
      <dsp:nvSpPr>
        <dsp:cNvPr id="0" name=""/>
        <dsp:cNvSpPr/>
      </dsp:nvSpPr>
      <dsp:spPr>
        <a:xfrm>
          <a:off x="0" y="770443"/>
          <a:ext cx="694944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 dirty="0"/>
            <a:t>Hugging Face Transformers – Seq2SeqTrainer</a:t>
          </a:r>
          <a:endParaRPr lang="en-US" sz="2300" kern="1200" dirty="0"/>
        </a:p>
      </dsp:txBody>
      <dsp:txXfrm>
        <a:off x="0" y="770443"/>
        <a:ext cx="6949440" cy="729675"/>
      </dsp:txXfrm>
    </dsp:sp>
    <dsp:sp modelId="{37907FA9-4DD8-4228-A988-4E267D79C9D3}">
      <dsp:nvSpPr>
        <dsp:cNvPr id="0" name=""/>
        <dsp:cNvSpPr/>
      </dsp:nvSpPr>
      <dsp:spPr>
        <a:xfrm>
          <a:off x="0" y="1500118"/>
          <a:ext cx="6949440" cy="737099"/>
        </a:xfrm>
        <a:prstGeom prst="roundRect">
          <a:avLst/>
        </a:prstGeom>
        <a:solidFill>
          <a:schemeClr val="accent5">
            <a:hueOff val="4557164"/>
            <a:satOff val="-2052"/>
            <a:lumOff val="-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Hyperparameters:</a:t>
          </a:r>
          <a:endParaRPr lang="en-US" sz="3000" kern="1200"/>
        </a:p>
      </dsp:txBody>
      <dsp:txXfrm>
        <a:off x="35982" y="1536100"/>
        <a:ext cx="6877476" cy="665135"/>
      </dsp:txXfrm>
    </dsp:sp>
    <dsp:sp modelId="{1E18726F-BA47-451E-A5E9-575F837C2E78}">
      <dsp:nvSpPr>
        <dsp:cNvPr id="0" name=""/>
        <dsp:cNvSpPr/>
      </dsp:nvSpPr>
      <dsp:spPr>
        <a:xfrm>
          <a:off x="0" y="2237218"/>
          <a:ext cx="6949440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Epochs: 2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LR: 5 × 10⁻⁵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Weight decay: 0.01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Beam search: beam size = 5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Mixed-precision (fp16) on GPU</a:t>
          </a:r>
          <a:endParaRPr lang="en-US" sz="2300" kern="1200"/>
        </a:p>
      </dsp:txBody>
      <dsp:txXfrm>
        <a:off x="0" y="2237218"/>
        <a:ext cx="6949440" cy="1987200"/>
      </dsp:txXfrm>
    </dsp:sp>
    <dsp:sp modelId="{61659BAA-D90A-4FD1-8430-7AECB650C05D}">
      <dsp:nvSpPr>
        <dsp:cNvPr id="0" name=""/>
        <dsp:cNvSpPr/>
      </dsp:nvSpPr>
      <dsp:spPr>
        <a:xfrm>
          <a:off x="0" y="4224418"/>
          <a:ext cx="6949440" cy="737099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Strategies:</a:t>
          </a:r>
          <a:endParaRPr lang="en-US" sz="3000" kern="1200"/>
        </a:p>
      </dsp:txBody>
      <dsp:txXfrm>
        <a:off x="35982" y="4260400"/>
        <a:ext cx="6877476" cy="665135"/>
      </dsp:txXfrm>
    </dsp:sp>
    <dsp:sp modelId="{760BDB89-1680-4E93-824C-F40035B3327F}">
      <dsp:nvSpPr>
        <dsp:cNvPr id="0" name=""/>
        <dsp:cNvSpPr/>
      </dsp:nvSpPr>
      <dsp:spPr>
        <a:xfrm>
          <a:off x="0" y="4961519"/>
          <a:ext cx="694944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Eval &amp; checkpoint at every epoch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Load best model by BLEU score</a:t>
          </a:r>
          <a:endParaRPr lang="en-US" sz="2300" kern="1200"/>
        </a:p>
      </dsp:txBody>
      <dsp:txXfrm>
        <a:off x="0" y="4961519"/>
        <a:ext cx="6949440" cy="7917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0A10B-13D0-48BD-8B52-004642825874}">
      <dsp:nvSpPr>
        <dsp:cNvPr id="0" name=""/>
        <dsp:cNvSpPr/>
      </dsp:nvSpPr>
      <dsp:spPr>
        <a:xfrm>
          <a:off x="0" y="466"/>
          <a:ext cx="53858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5288BA-FBB6-4F99-89D5-022DA05C670C}">
      <dsp:nvSpPr>
        <dsp:cNvPr id="0" name=""/>
        <dsp:cNvSpPr/>
      </dsp:nvSpPr>
      <dsp:spPr>
        <a:xfrm>
          <a:off x="0" y="466"/>
          <a:ext cx="5385816" cy="763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BLEU (sacrebleu):</a:t>
          </a:r>
          <a:r>
            <a:rPr lang="en-US" sz="2100" b="0" i="0" kern="1200" baseline="0"/>
            <a:t> measures n-gram match</a:t>
          </a:r>
          <a:endParaRPr lang="en-US" sz="2100" kern="1200"/>
        </a:p>
      </dsp:txBody>
      <dsp:txXfrm>
        <a:off x="0" y="466"/>
        <a:ext cx="5385816" cy="763401"/>
      </dsp:txXfrm>
    </dsp:sp>
    <dsp:sp modelId="{F49B389E-7A72-4C3A-8239-1F2C223295D3}">
      <dsp:nvSpPr>
        <dsp:cNvPr id="0" name=""/>
        <dsp:cNvSpPr/>
      </dsp:nvSpPr>
      <dsp:spPr>
        <a:xfrm>
          <a:off x="0" y="763868"/>
          <a:ext cx="53858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99D6EF-7CA2-41C5-9ACD-90017E06355F}">
      <dsp:nvSpPr>
        <dsp:cNvPr id="0" name=""/>
        <dsp:cNvSpPr/>
      </dsp:nvSpPr>
      <dsp:spPr>
        <a:xfrm>
          <a:off x="0" y="763868"/>
          <a:ext cx="5385816" cy="763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Exact-Match Accuracy:</a:t>
          </a:r>
          <a:r>
            <a:rPr lang="en-US" sz="2100" b="0" i="0" kern="1200" baseline="0"/>
            <a:t> percentage of entirely correct sentences</a:t>
          </a:r>
          <a:endParaRPr lang="en-US" sz="2100" kern="1200"/>
        </a:p>
      </dsp:txBody>
      <dsp:txXfrm>
        <a:off x="0" y="763868"/>
        <a:ext cx="5385816" cy="763401"/>
      </dsp:txXfrm>
    </dsp:sp>
    <dsp:sp modelId="{B8D60B20-BA9B-40B5-8E21-BFA0328BA7CD}">
      <dsp:nvSpPr>
        <dsp:cNvPr id="0" name=""/>
        <dsp:cNvSpPr/>
      </dsp:nvSpPr>
      <dsp:spPr>
        <a:xfrm>
          <a:off x="0" y="1527270"/>
          <a:ext cx="53858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D73AFD-1A91-43EB-B0EF-A660A1BAC03B}">
      <dsp:nvSpPr>
        <dsp:cNvPr id="0" name=""/>
        <dsp:cNvSpPr/>
      </dsp:nvSpPr>
      <dsp:spPr>
        <a:xfrm>
          <a:off x="0" y="1527270"/>
          <a:ext cx="5385816" cy="763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Results (example):</a:t>
          </a:r>
          <a:endParaRPr lang="en-US" sz="2100" kern="1200"/>
        </a:p>
      </dsp:txBody>
      <dsp:txXfrm>
        <a:off x="0" y="1527270"/>
        <a:ext cx="5385816" cy="763401"/>
      </dsp:txXfrm>
    </dsp:sp>
    <dsp:sp modelId="{B46FCBB3-876D-44BF-9353-2FD874B9E817}">
      <dsp:nvSpPr>
        <dsp:cNvPr id="0" name=""/>
        <dsp:cNvSpPr/>
      </dsp:nvSpPr>
      <dsp:spPr>
        <a:xfrm>
          <a:off x="0" y="2290671"/>
          <a:ext cx="53858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83030B-5437-4A0E-A4FC-D6B44E1D7713}">
      <dsp:nvSpPr>
        <dsp:cNvPr id="0" name=""/>
        <dsp:cNvSpPr/>
      </dsp:nvSpPr>
      <dsp:spPr>
        <a:xfrm>
          <a:off x="0" y="2290671"/>
          <a:ext cx="5385816" cy="763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BLEU ≈ 43.11</a:t>
          </a:r>
          <a:endParaRPr lang="en-US" sz="2100" kern="1200"/>
        </a:p>
      </dsp:txBody>
      <dsp:txXfrm>
        <a:off x="0" y="2290671"/>
        <a:ext cx="5385816" cy="763401"/>
      </dsp:txXfrm>
    </dsp:sp>
    <dsp:sp modelId="{0FFEC943-1F35-4160-BE40-B5C5D74DA8E6}">
      <dsp:nvSpPr>
        <dsp:cNvPr id="0" name=""/>
        <dsp:cNvSpPr/>
      </dsp:nvSpPr>
      <dsp:spPr>
        <a:xfrm>
          <a:off x="0" y="3054073"/>
          <a:ext cx="53858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DA3391-0740-43E9-957C-336D8705DA54}">
      <dsp:nvSpPr>
        <dsp:cNvPr id="0" name=""/>
        <dsp:cNvSpPr/>
      </dsp:nvSpPr>
      <dsp:spPr>
        <a:xfrm>
          <a:off x="0" y="3054073"/>
          <a:ext cx="5385816" cy="763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Exact-Match ≈ 0.129 %</a:t>
          </a:r>
          <a:endParaRPr lang="en-US" sz="2100" kern="1200"/>
        </a:p>
      </dsp:txBody>
      <dsp:txXfrm>
        <a:off x="0" y="3054073"/>
        <a:ext cx="5385816" cy="763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E1115-65C0-4C04-B92C-5BEDC709FD8C}">
      <dsp:nvSpPr>
        <dsp:cNvPr id="0" name=""/>
        <dsp:cNvSpPr/>
      </dsp:nvSpPr>
      <dsp:spPr>
        <a:xfrm>
          <a:off x="1507240" y="2200"/>
          <a:ext cx="6028962" cy="1139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79" tIns="289512" rIns="116979" bIns="2895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Tkinter (Python standard library)</a:t>
          </a:r>
          <a:endParaRPr lang="en-US" sz="1400" kern="1200"/>
        </a:p>
      </dsp:txBody>
      <dsp:txXfrm>
        <a:off x="1507240" y="2200"/>
        <a:ext cx="6028962" cy="1139811"/>
      </dsp:txXfrm>
    </dsp:sp>
    <dsp:sp modelId="{DD9591C0-8FB8-43AA-967F-9A3209BC6E3C}">
      <dsp:nvSpPr>
        <dsp:cNvPr id="0" name=""/>
        <dsp:cNvSpPr/>
      </dsp:nvSpPr>
      <dsp:spPr>
        <a:xfrm>
          <a:off x="0" y="2200"/>
          <a:ext cx="1507240" cy="1139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8" tIns="112588" rIns="79758" bIns="1125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baseline="0"/>
            <a:t>Framework:</a:t>
          </a:r>
          <a:r>
            <a:rPr lang="en-US" sz="1700" b="0" i="0" kern="1200" baseline="0"/>
            <a:t> </a:t>
          </a:r>
          <a:endParaRPr lang="en-US" sz="1700" kern="1200"/>
        </a:p>
      </dsp:txBody>
      <dsp:txXfrm>
        <a:off x="0" y="2200"/>
        <a:ext cx="1507240" cy="1139811"/>
      </dsp:txXfrm>
    </dsp:sp>
    <dsp:sp modelId="{AD536D94-42F1-4FFF-947D-22CC53C348E0}">
      <dsp:nvSpPr>
        <dsp:cNvPr id="0" name=""/>
        <dsp:cNvSpPr/>
      </dsp:nvSpPr>
      <dsp:spPr>
        <a:xfrm>
          <a:off x="1507240" y="1210400"/>
          <a:ext cx="6028962" cy="1139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79" tIns="289512" rIns="116979" bIns="2895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Input Box:</a:t>
          </a:r>
          <a:r>
            <a:rPr lang="en-US" sz="1400" b="0" i="0" kern="1200" baseline="0"/>
            <a:t> Scrolled text widget for Arabic input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Output Box:</a:t>
          </a:r>
          <a:r>
            <a:rPr lang="en-US" sz="1400" b="0" i="0" kern="1200" baseline="0"/>
            <a:t> Read-only scrolled text widget for English translation</a:t>
          </a:r>
          <a:endParaRPr lang="en-US" sz="1400" kern="1200"/>
        </a:p>
      </dsp:txBody>
      <dsp:txXfrm>
        <a:off x="1507240" y="1210400"/>
        <a:ext cx="6028962" cy="1139811"/>
      </dsp:txXfrm>
    </dsp:sp>
    <dsp:sp modelId="{BD661877-1AB0-4C79-A340-95300ADC0989}">
      <dsp:nvSpPr>
        <dsp:cNvPr id="0" name=""/>
        <dsp:cNvSpPr/>
      </dsp:nvSpPr>
      <dsp:spPr>
        <a:xfrm>
          <a:off x="0" y="1210400"/>
          <a:ext cx="1507240" cy="1139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8" tIns="112588" rIns="79758" bIns="1125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baseline="0"/>
            <a:t>Layout:</a:t>
          </a:r>
          <a:endParaRPr lang="en-US" sz="1700" kern="1200"/>
        </a:p>
      </dsp:txBody>
      <dsp:txXfrm>
        <a:off x="0" y="1210400"/>
        <a:ext cx="1507240" cy="1139811"/>
      </dsp:txXfrm>
    </dsp:sp>
    <dsp:sp modelId="{9EEBAD33-3C50-41B5-860A-0E4DE7492BC3}">
      <dsp:nvSpPr>
        <dsp:cNvPr id="0" name=""/>
        <dsp:cNvSpPr/>
      </dsp:nvSpPr>
      <dsp:spPr>
        <a:xfrm>
          <a:off x="1507240" y="2418601"/>
          <a:ext cx="6028962" cy="1139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79" tIns="289512" rIns="116979" bIns="2895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Translate</a:t>
          </a:r>
          <a:r>
            <a:rPr lang="en-US" sz="1400" b="0" i="0" kern="1200" baseline="0"/>
            <a:t> button: invokes model inference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Clear</a:t>
          </a:r>
          <a:r>
            <a:rPr lang="en-US" sz="1400" b="0" i="0" kern="1200" baseline="0"/>
            <a:t> button: resets both text boxes</a:t>
          </a:r>
          <a:endParaRPr lang="en-US" sz="1400" kern="1200"/>
        </a:p>
      </dsp:txBody>
      <dsp:txXfrm>
        <a:off x="1507240" y="2418601"/>
        <a:ext cx="6028962" cy="1139811"/>
      </dsp:txXfrm>
    </dsp:sp>
    <dsp:sp modelId="{6288C112-4F4C-4391-ADF4-277D1BC4F48F}">
      <dsp:nvSpPr>
        <dsp:cNvPr id="0" name=""/>
        <dsp:cNvSpPr/>
      </dsp:nvSpPr>
      <dsp:spPr>
        <a:xfrm>
          <a:off x="0" y="2418601"/>
          <a:ext cx="1507240" cy="1139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8" tIns="112588" rIns="79758" bIns="1125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baseline="0"/>
            <a:t>Controls:</a:t>
          </a:r>
          <a:endParaRPr lang="en-US" sz="1700" kern="1200"/>
        </a:p>
      </dsp:txBody>
      <dsp:txXfrm>
        <a:off x="0" y="2418601"/>
        <a:ext cx="1507240" cy="1139811"/>
      </dsp:txXfrm>
    </dsp:sp>
    <dsp:sp modelId="{F913D163-F27A-4E64-B428-00F73FE74E37}">
      <dsp:nvSpPr>
        <dsp:cNvPr id="0" name=""/>
        <dsp:cNvSpPr/>
      </dsp:nvSpPr>
      <dsp:spPr>
        <a:xfrm>
          <a:off x="1507240" y="3626801"/>
          <a:ext cx="6028962" cy="1139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79" tIns="289512" rIns="116979" bIns="2895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Visualize the complete pipeline—from text entry through tokenization, model generation,and decoding—in a user-friendly desktop app</a:t>
          </a:r>
          <a:endParaRPr lang="en-US" sz="1400" kern="1200"/>
        </a:p>
      </dsp:txBody>
      <dsp:txXfrm>
        <a:off x="1507240" y="3626801"/>
        <a:ext cx="6028962" cy="1139811"/>
      </dsp:txXfrm>
    </dsp:sp>
    <dsp:sp modelId="{1B06DD0E-916E-4100-8145-B8D31B2D4C93}">
      <dsp:nvSpPr>
        <dsp:cNvPr id="0" name=""/>
        <dsp:cNvSpPr/>
      </dsp:nvSpPr>
      <dsp:spPr>
        <a:xfrm>
          <a:off x="0" y="3626801"/>
          <a:ext cx="1507240" cy="1139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8" tIns="112588" rIns="79758" bIns="1125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baseline="0"/>
            <a:t>Purpose:</a:t>
          </a:r>
          <a:r>
            <a:rPr lang="en-US" sz="1700" b="0" i="0" kern="1200" baseline="0"/>
            <a:t> </a:t>
          </a:r>
          <a:endParaRPr lang="en-US" sz="1700" kern="1200"/>
        </a:p>
      </dsp:txBody>
      <dsp:txXfrm>
        <a:off x="0" y="3626801"/>
        <a:ext cx="1507240" cy="11398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9EC25-97A9-4E56-BD28-6A2EA68CB306}">
      <dsp:nvSpPr>
        <dsp:cNvPr id="0" name=""/>
        <dsp:cNvSpPr/>
      </dsp:nvSpPr>
      <dsp:spPr>
        <a:xfrm>
          <a:off x="478846" y="265319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5B67-4DFC-4382-A604-B6ADF883C361}">
      <dsp:nvSpPr>
        <dsp:cNvPr id="0" name=""/>
        <dsp:cNvSpPr/>
      </dsp:nvSpPr>
      <dsp:spPr>
        <a:xfrm>
          <a:off x="478846" y="1926406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i="0" kern="1200" baseline="0"/>
            <a:t>Save Artifacts:</a:t>
          </a:r>
          <a:endParaRPr lang="en-US" sz="3400" kern="1200"/>
        </a:p>
      </dsp:txBody>
      <dsp:txXfrm>
        <a:off x="478846" y="1926406"/>
        <a:ext cx="4311566" cy="646734"/>
      </dsp:txXfrm>
    </dsp:sp>
    <dsp:sp modelId="{C5746251-E5CE-47C8-AEA1-6E1DBDEC8F1F}">
      <dsp:nvSpPr>
        <dsp:cNvPr id="0" name=""/>
        <dsp:cNvSpPr/>
      </dsp:nvSpPr>
      <dsp:spPr>
        <a:xfrm>
          <a:off x="478846" y="2643857"/>
          <a:ext cx="4311566" cy="115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trainer.save_model("path/to/model")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tokenizer.save_pretrained("path/to/model")</a:t>
          </a:r>
          <a:endParaRPr lang="en-US" sz="1700" kern="1200"/>
        </a:p>
      </dsp:txBody>
      <dsp:txXfrm>
        <a:off x="478846" y="2643857"/>
        <a:ext cx="4311566" cy="1157254"/>
      </dsp:txXfrm>
    </dsp:sp>
    <dsp:sp modelId="{808C2B37-DE63-4841-920C-94F396AC47DA}">
      <dsp:nvSpPr>
        <dsp:cNvPr id="0" name=""/>
        <dsp:cNvSpPr/>
      </dsp:nvSpPr>
      <dsp:spPr>
        <a:xfrm>
          <a:off x="5544937" y="265319"/>
          <a:ext cx="1509048" cy="1509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2F5BA-42D7-4EE8-AD97-11B9ED1C4C94}">
      <dsp:nvSpPr>
        <dsp:cNvPr id="0" name=""/>
        <dsp:cNvSpPr/>
      </dsp:nvSpPr>
      <dsp:spPr>
        <a:xfrm>
          <a:off x="5544937" y="1926406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i="0" kern="1200" baseline="0"/>
            <a:t>Load in Tkinter App:</a:t>
          </a:r>
          <a:endParaRPr lang="en-US" sz="3400" kern="1200"/>
        </a:p>
      </dsp:txBody>
      <dsp:txXfrm>
        <a:off x="5544937" y="1926406"/>
        <a:ext cx="4311566" cy="646734"/>
      </dsp:txXfrm>
    </dsp:sp>
    <dsp:sp modelId="{6E309746-6238-42C6-800D-37F419C1FC68}">
      <dsp:nvSpPr>
        <dsp:cNvPr id="0" name=""/>
        <dsp:cNvSpPr/>
      </dsp:nvSpPr>
      <dsp:spPr>
        <a:xfrm>
          <a:off x="5544937" y="2643857"/>
          <a:ext cx="4311566" cy="115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AutoTokenizer.from_pretrained("path/to/model")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AutoModelForSeq2SeqLM.from_pretrained("path/to/model")</a:t>
          </a:r>
          <a:endParaRPr lang="en-US" sz="1700" kern="1200"/>
        </a:p>
      </dsp:txBody>
      <dsp:txXfrm>
        <a:off x="5544937" y="2643857"/>
        <a:ext cx="4311566" cy="11572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253AB-202C-45C6-8BD1-2105C20E28D2}">
      <dsp:nvSpPr>
        <dsp:cNvPr id="0" name=""/>
        <dsp:cNvSpPr/>
      </dsp:nvSpPr>
      <dsp:spPr>
        <a:xfrm>
          <a:off x="2113789" y="496913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5AD34-58E6-49CF-B1D3-96F37EF025ED}">
      <dsp:nvSpPr>
        <dsp:cNvPr id="0" name=""/>
        <dsp:cNvSpPr/>
      </dsp:nvSpPr>
      <dsp:spPr>
        <a:xfrm>
          <a:off x="2581789" y="96491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20345-71BC-4A34-9910-9FD1E3B4B31D}">
      <dsp:nvSpPr>
        <dsp:cNvPr id="0" name=""/>
        <dsp:cNvSpPr/>
      </dsp:nvSpPr>
      <dsp:spPr>
        <a:xfrm>
          <a:off x="1411789" y="337691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Thank you!</a:t>
          </a:r>
        </a:p>
      </dsp:txBody>
      <dsp:txXfrm>
        <a:off x="1411789" y="3376914"/>
        <a:ext cx="3600000" cy="720000"/>
      </dsp:txXfrm>
    </dsp:sp>
    <dsp:sp modelId="{D976F518-7FCD-4D64-B03B-E14CADD00000}">
      <dsp:nvSpPr>
        <dsp:cNvPr id="0" name=""/>
        <dsp:cNvSpPr/>
      </dsp:nvSpPr>
      <dsp:spPr>
        <a:xfrm>
          <a:off x="6343789" y="496913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31416-5FAB-43FA-9DB9-B4A09040D2DC}">
      <dsp:nvSpPr>
        <dsp:cNvPr id="0" name=""/>
        <dsp:cNvSpPr/>
      </dsp:nvSpPr>
      <dsp:spPr>
        <a:xfrm>
          <a:off x="6811789" y="96491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80CC1-04D7-4BE8-B8A3-1DD44E35316F}">
      <dsp:nvSpPr>
        <dsp:cNvPr id="0" name=""/>
        <dsp:cNvSpPr/>
      </dsp:nvSpPr>
      <dsp:spPr>
        <a:xfrm>
          <a:off x="5641789" y="337691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Questions?</a:t>
          </a:r>
        </a:p>
      </dsp:txBody>
      <dsp:txXfrm>
        <a:off x="5641789" y="3376914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5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huggingface.co/datasets/Helsinki-NLP/opus-100/viewer/ar-en?views%5B%5D=ar_en_tr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lose up of circuit board">
            <a:extLst>
              <a:ext uri="{FF2B5EF4-FFF2-40B4-BE49-F238E27FC236}">
                <a16:creationId xmlns:a16="http://schemas.microsoft.com/office/drawing/2014/main" id="{368E0C98-3ABB-79AA-45D1-439C1F9D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0A6D-B28B-BD7C-F6A0-5EE123AF4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Arabic → English Neural 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11853-F6CE-D067-50C4-8F7A20FC2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/>
          </a:bodyPr>
          <a:lstStyle/>
          <a:p>
            <a:pPr algn="l"/>
            <a:r>
              <a:rPr lang="fi-FI" sz="2400" dirty="0">
                <a:solidFill>
                  <a:srgbClr val="FFFFFF"/>
                </a:solidFill>
              </a:rPr>
              <a:t>Fine‑tuning Helsinki-NLP OPUS‑MT on OPUS100 (ar‑en)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96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Kettlebells on the floor">
            <a:extLst>
              <a:ext uri="{FF2B5EF4-FFF2-40B4-BE49-F238E27FC236}">
                <a16:creationId xmlns:a16="http://schemas.microsoft.com/office/drawing/2014/main" id="{AA9245D6-0191-13A2-2FA6-194FDAAC67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958" b="877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AA6EA-E8E3-5F36-5CC9-6DDCDED6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Training Setup</a:t>
            </a:r>
          </a:p>
        </p:txBody>
      </p:sp>
    </p:spTree>
    <p:extLst>
      <p:ext uri="{BB962C8B-B14F-4D97-AF65-F5344CB8AC3E}">
        <p14:creationId xmlns:p14="http://schemas.microsoft.com/office/powerpoint/2010/main" val="415656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54F13-090E-10D2-D46C-9E82585B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Training Setup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022958F-5F96-F39F-DAA6-88B41A9E7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84353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5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pen against a sheet with shaded numbers">
            <a:extLst>
              <a:ext uri="{FF2B5EF4-FFF2-40B4-BE49-F238E27FC236}">
                <a16:creationId xmlns:a16="http://schemas.microsoft.com/office/drawing/2014/main" id="{8292CEC9-0A7A-B2D3-0BD3-ECE0FA26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02A42-1A25-2EE3-828D-F6B5E52F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288528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45C7D-2489-1FBE-696B-9EF06D28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US"/>
              <a:t>Evaluation Metrics</a:t>
            </a:r>
            <a:endParaRPr lang="en-US" dirty="0"/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A38B8336-E49E-2A03-8E69-92E675B4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1136308"/>
          </a:xfrm>
          <a:prstGeom prst="rect">
            <a:avLst/>
          </a:prstGeom>
        </p:spPr>
      </p:pic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FC928C43-E626-B836-2ECB-F39CCDAC8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089890"/>
              </p:ext>
            </p:extLst>
          </p:nvPr>
        </p:nvGraphicFramePr>
        <p:xfrm>
          <a:off x="6096000" y="2441273"/>
          <a:ext cx="5385816" cy="3817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971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guana head">
            <a:extLst>
              <a:ext uri="{FF2B5EF4-FFF2-40B4-BE49-F238E27FC236}">
                <a16:creationId xmlns:a16="http://schemas.microsoft.com/office/drawing/2014/main" id="{242B4F96-0B7A-BF20-9372-DA716D60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5ED1F-36DC-DD8F-7BDB-D5E4DC867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Demo – Desktop GUI</a:t>
            </a:r>
          </a:p>
        </p:txBody>
      </p:sp>
    </p:spTree>
    <p:extLst>
      <p:ext uri="{BB962C8B-B14F-4D97-AF65-F5344CB8AC3E}">
        <p14:creationId xmlns:p14="http://schemas.microsoft.com/office/powerpoint/2010/main" val="290661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968D6-1445-CC4E-8DC8-F2865EC6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n-US" sz="3200"/>
              <a:t>Demo – Desktop GUI</a:t>
            </a:r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1E6E4468-C7DE-B287-6B31-7C861D822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94550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35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A339F-607E-3FB4-89A2-52105AAE1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09" y="353681"/>
            <a:ext cx="6572382" cy="974310"/>
          </a:xfrm>
        </p:spPr>
        <p:txBody>
          <a:bodyPr>
            <a:normAutofit/>
          </a:bodyPr>
          <a:lstStyle/>
          <a:p>
            <a:r>
              <a:rPr lang="en-US" dirty="0"/>
              <a:t>Save &amp; Deploy</a:t>
            </a:r>
          </a:p>
        </p:txBody>
      </p:sp>
      <p:pic>
        <p:nvPicPr>
          <p:cNvPr id="6" name="Graphic 5" descr="Syncing Cloud">
            <a:extLst>
              <a:ext uri="{FF2B5EF4-FFF2-40B4-BE49-F238E27FC236}">
                <a16:creationId xmlns:a16="http://schemas.microsoft.com/office/drawing/2014/main" id="{43B11D22-3DF2-5376-08FF-DD355091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9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39569-DA09-A958-5CE9-26F2D7D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Save &amp; Deploy (</a:t>
            </a:r>
            <a:r>
              <a:rPr lang="en-US" dirty="0" err="1"/>
              <a:t>Tkinter</a:t>
            </a:r>
            <a:r>
              <a:rPr lang="en-US" dirty="0"/>
              <a:t> Edition)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523280D-85CA-5FE8-428A-4FFDD7697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719518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02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B92B-D8A7-EE6C-A1D4-E83089553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21" y="501345"/>
            <a:ext cx="8728364" cy="689279"/>
          </a:xfrm>
        </p:spPr>
        <p:txBody>
          <a:bodyPr>
            <a:normAutofit/>
          </a:bodyPr>
          <a:lstStyle/>
          <a:p>
            <a:r>
              <a:rPr lang="en-US" sz="3600"/>
              <a:t>Conclusions &amp; Future Work</a:t>
            </a:r>
          </a:p>
        </p:txBody>
      </p:sp>
      <p:pic>
        <p:nvPicPr>
          <p:cNvPr id="6" name="Graphic 5" descr="Mining Tools">
            <a:extLst>
              <a:ext uri="{FF2B5EF4-FFF2-40B4-BE49-F238E27FC236}">
                <a16:creationId xmlns:a16="http://schemas.microsoft.com/office/drawing/2014/main" id="{057534A4-56F2-9B15-DA1E-90D57F9D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78211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8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0B077-2927-80C8-9285-CAE4DF5E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Conclusions &amp; Future Work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76E96567-8BB6-3B2A-37C0-E4240D58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683" r="10523" b="-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89869EC-CB95-1D05-7A8A-352A03146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8533" y="2214282"/>
            <a:ext cx="5916169" cy="40950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Achievements: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Improved translation quality over baseline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Fast, user-friendly GUI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Train longer / more epochs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Experiment with larger architectures (mBART, M2M)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 support for additional domains &amp; dialects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Web/mobile app integration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9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792C2-7305-DD09-5E64-E01D8C52E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09" y="353681"/>
            <a:ext cx="6572382" cy="974310"/>
          </a:xfrm>
        </p:spPr>
        <p:txBody>
          <a:bodyPr>
            <a:normAutofit/>
          </a:bodyPr>
          <a:lstStyle/>
          <a:p>
            <a:r>
              <a:rPr lang="en-US" b="1" dirty="0"/>
              <a:t>Motivation &amp; Objectives</a:t>
            </a:r>
            <a:r>
              <a:rPr lang="en-US" dirty="0"/>
              <a:t>: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90A736A2-99D6-9313-12BB-4C4921DF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268A1369-C737-3570-19DC-550CFCD3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0B8F-1F44-8A9E-FC85-6F4FAEB31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97810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8C1311-5E76-2FD7-5407-2D5FC083BE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16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1F740875-0672-46AE-3904-C81B381CF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751783"/>
              </p:ext>
            </p:extLst>
          </p:nvPr>
        </p:nvGraphicFramePr>
        <p:xfrm>
          <a:off x="660400" y="579120"/>
          <a:ext cx="10897286" cy="575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20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8B12E9E-0882-B45B-2DE2-47178489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F3F19-BF75-AF05-3C98-3B8544DD0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47" y="569627"/>
            <a:ext cx="7382605" cy="4328436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Pretrained Model Overview</a:t>
            </a:r>
          </a:p>
        </p:txBody>
      </p:sp>
    </p:spTree>
    <p:extLst>
      <p:ext uri="{BB962C8B-B14F-4D97-AF65-F5344CB8AC3E}">
        <p14:creationId xmlns:p14="http://schemas.microsoft.com/office/powerpoint/2010/main" val="78997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AE611-3C08-EE5C-F949-A05E5DE9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Pretrained Model – OPUS-MT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23C7B-D0E2-7C06-E009-B25EF6CB2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38134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82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B0A11-A766-3D61-0A7C-F8300DF93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21" y="501345"/>
            <a:ext cx="8728364" cy="689279"/>
          </a:xfrm>
        </p:spPr>
        <p:txBody>
          <a:bodyPr>
            <a:normAutofit/>
          </a:bodyPr>
          <a:lstStyle/>
          <a:p>
            <a:r>
              <a:rPr lang="en-US" sz="3600"/>
              <a:t>Dataset – OPUS100 ar-en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BB16C0D4-01E2-C63A-F9A3-91AA0A48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78211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F4E6-65F2-3471-B0E2-B003750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dataset</a:t>
            </a:r>
            <a:endParaRPr lang="en-US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2EDE026A-79B2-1124-FCAF-02BBCA4C7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877805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826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lose up of man finger on stock market charts">
            <a:extLst>
              <a:ext uri="{FF2B5EF4-FFF2-40B4-BE49-F238E27FC236}">
                <a16:creationId xmlns:a16="http://schemas.microsoft.com/office/drawing/2014/main" id="{2926158B-4541-B355-6ABA-4155D8DE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4EF80-585E-1DFD-1D8F-F7AB7FDE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rgbClr val="FFFFFF"/>
                </a:solidFill>
              </a:rPr>
              <a:t>Data Preprocessing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4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62BED-F1DC-F9E6-70EB-466BF318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400"/>
              <a:t>Data Preprocessing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F8A61608-3050-2566-A524-8C67BB32E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90102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22636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491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Neue Haas Grotesk Text Pro</vt:lpstr>
      <vt:lpstr>VanillaVTI</vt:lpstr>
      <vt:lpstr>Arabic → English Neural Machine Translation</vt:lpstr>
      <vt:lpstr>Motivation &amp; Objectives:</vt:lpstr>
      <vt:lpstr>PowerPoint Presentation</vt:lpstr>
      <vt:lpstr>Pretrained Model Overview</vt:lpstr>
      <vt:lpstr>Pretrained Model – OPUS-MT</vt:lpstr>
      <vt:lpstr>Dataset – OPUS100 ar-en</vt:lpstr>
      <vt:lpstr>The dataset</vt:lpstr>
      <vt:lpstr>Data Preprocessing </vt:lpstr>
      <vt:lpstr>Data Preprocessing</vt:lpstr>
      <vt:lpstr>Training Setup</vt:lpstr>
      <vt:lpstr>Training Setup</vt:lpstr>
      <vt:lpstr>Evaluation Metrics</vt:lpstr>
      <vt:lpstr>Evaluation Metrics</vt:lpstr>
      <vt:lpstr>Demo – Desktop GUI</vt:lpstr>
      <vt:lpstr>Demo – Desktop GUI</vt:lpstr>
      <vt:lpstr>Save &amp; Deploy</vt:lpstr>
      <vt:lpstr>Save &amp; Deploy (Tkinter Edition)</vt:lpstr>
      <vt:lpstr>Conclusions &amp; Future Work</vt:lpstr>
      <vt:lpstr>Conclusions &amp; Future Work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20210064</dc:creator>
  <cp:lastModifiedBy>Ahmed 20210064</cp:lastModifiedBy>
  <cp:revision>2</cp:revision>
  <dcterms:created xsi:type="dcterms:W3CDTF">2025-05-12T09:13:05Z</dcterms:created>
  <dcterms:modified xsi:type="dcterms:W3CDTF">2025-05-12T14:57:05Z</dcterms:modified>
</cp:coreProperties>
</file>