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F32AE-613A-41E6-9CAA-375F4372A1F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7D65B-CEA4-4EA9-8075-97B00D72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7D65B-CEA4-4EA9-8075-97B00D728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06CE0D-746B-4E5E-9417-EF8F7F202A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9DA03E9-5A9E-478B-B439-2970A9B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yapi/graphql?query=%7bme%7bname%7d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BAFF-DFD5-4873-D1D0-DF0D7C95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72BCF-B0B5-54B3-C5CC-511AE6D5A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endParaRPr lang="en-US" b="0" i="0" dirty="0">
              <a:solidFill>
                <a:srgbClr val="202020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algn="ctr"/>
            <a:r>
              <a:rPr lang="en-US" sz="31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A query language for your API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1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C9D9-8C18-4213-D02C-2B56803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0E1B-5D17-9388-24DA-01CF07C8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98" y="3591828"/>
            <a:ext cx="10058400" cy="405079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is a query language for APIs and a runtime for fulfilling those queries with your existing data.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provides a complete and </a:t>
            </a:r>
            <a:r>
              <a:rPr lang="en-US" b="0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understandable description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of the data in your API, gives clients the 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power to ask for exactly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what they need and nothing more, makes it easier to evolve APIs over time, and enables powerful developer tools.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38392-CCD0-9C04-9F6D-1D12619C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484632"/>
            <a:ext cx="11377646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124-CBE4-B3CA-4BBE-EDF743F4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Ask for what you need,</a:t>
            </a:r>
            <a:b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get exactly that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6823-CD3E-4164-DFC8-4907FDC1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14674"/>
            <a:ext cx="10058400" cy="30575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Send a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query to your API and get exactly what you need, 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nothing more and nothing less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queries always return </a:t>
            </a:r>
            <a:r>
              <a:rPr lang="en-US" b="1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predictable</a:t>
            </a:r>
            <a:r>
              <a:rPr lang="en-US" b="0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results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. Apps using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are </a:t>
            </a:r>
            <a:r>
              <a:rPr lang="en-US" b="0" i="1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fast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1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stable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because they control the data they get, not the 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9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BDDD-916D-12C9-C8A4-F4B4861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Get many resources</a:t>
            </a:r>
            <a:b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in a single request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7926-BB6B-84E3-4447-CB1BF3B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queries access not just the properties of one resource but also smoothly follow references between them. While typical REST APIs require loading from multiple URLs,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APIs get all the data your app needs in a single request(</a:t>
            </a:r>
            <a:r>
              <a:rPr lang="en-US" sz="1400" b="0" i="0" dirty="0">
                <a:solidFill>
                  <a:srgbClr val="202020"/>
                </a:solidFill>
                <a:effectLst/>
                <a:latin typeface="Roboto Mono"/>
                <a:hlinkClick r:id="rId2"/>
              </a:rPr>
              <a:t>http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 Mono"/>
                <a:hlinkClick r:id="rId2"/>
              </a:rPr>
              <a:t>:</a:t>
            </a:r>
            <a:r>
              <a:rPr lang="en-US" sz="1400" b="0" i="0" dirty="0">
                <a:solidFill>
                  <a:srgbClr val="202020"/>
                </a:solidFill>
                <a:effectLst/>
                <a:latin typeface="Roboto Mono"/>
                <a:hlinkClick r:id="rId2"/>
              </a:rPr>
              <a:t>//myapi/graphql?query=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 Mono"/>
                <a:hlinkClick r:id="rId2"/>
              </a:rPr>
              <a:t>{</a:t>
            </a:r>
            <a:r>
              <a:rPr lang="en-US" sz="1400" b="0" i="0" dirty="0">
                <a:solidFill>
                  <a:srgbClr val="202020"/>
                </a:solidFill>
                <a:effectLst/>
                <a:latin typeface="Roboto Mono"/>
                <a:hlinkClick r:id="rId2"/>
              </a:rPr>
              <a:t>me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 Mono"/>
                <a:hlinkClick r:id="rId2"/>
              </a:rPr>
              <a:t>{</a:t>
            </a:r>
            <a:r>
              <a:rPr lang="en-US" sz="1400" b="0" i="0" dirty="0">
                <a:solidFill>
                  <a:srgbClr val="202020"/>
                </a:solidFill>
                <a:effectLst/>
                <a:latin typeface="Roboto Mono"/>
                <a:hlinkClick r:id="rId2"/>
              </a:rPr>
              <a:t>name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 Mono"/>
                <a:hlinkClick r:id="rId2"/>
              </a:rPr>
              <a:t>}}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). Apps using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can be quick even on slow mobile network connections.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A6E6-23E7-CE5A-E873-D72D98D4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521709"/>
            <a:ext cx="1417443" cy="184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950A2-A10C-24D4-F63A-0A056C5EE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129" y="4521709"/>
            <a:ext cx="3033023" cy="1844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1E0EE8F-7828-2053-0C0C-59519093B37D}"/>
              </a:ext>
            </a:extLst>
          </p:cNvPr>
          <p:cNvSpPr/>
          <p:nvPr/>
        </p:nvSpPr>
        <p:spPr>
          <a:xfrm>
            <a:off x="3999287" y="5201493"/>
            <a:ext cx="25717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0669-4A2E-6EBF-0C88-B013CDF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Describe what’s possible</a:t>
            </a:r>
            <a:b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with a type system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E72D-3859-30A9-501E-FC3956CC7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APIs are organized in terms of 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types and fields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, not endpoints. Access the full capabilities of your data from a single endpoint.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uses types to ensure Apps only ask for what’s possible and provide clear and helpful errors. </a:t>
            </a:r>
            <a:r>
              <a:rPr lang="en-US" b="0" i="1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Apps can use types to avoid writing manual parsing code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1443D2-8EBA-07CA-F174-A5A84C9E2F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6319" y="2316000"/>
            <a:ext cx="4610500" cy="3734124"/>
          </a:xfrm>
        </p:spPr>
      </p:pic>
    </p:spTree>
    <p:extLst>
      <p:ext uri="{BB962C8B-B14F-4D97-AF65-F5344CB8AC3E}">
        <p14:creationId xmlns:p14="http://schemas.microsoft.com/office/powerpoint/2010/main" val="15411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D990-2567-EC99-2320-FCCD6E54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Evolve your API</a:t>
            </a:r>
            <a:b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without versions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081BBB-57FC-E262-5E3F-86649597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19400"/>
            <a:ext cx="10058400" cy="33528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Add new </a:t>
            </a:r>
            <a:r>
              <a:rPr lang="en-US" b="0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fields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types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to your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API without impacting existing queries. Aging fields can be deprecated and hidden from tools. By using a single evolving version,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APIs give apps continuous access to new features and encourage cleaner, more maintainable server 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EF78-E6F5-6612-8FF7-11401988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Bring your own</a:t>
            </a:r>
            <a:b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en-US" sz="4800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data and code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CB7C-B5B2-7361-F090-E1351241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90725"/>
            <a:ext cx="10058400" cy="41814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creates a uniform API across your entire application without being limited by a </a:t>
            </a:r>
            <a:r>
              <a:rPr lang="en-US" b="0" i="0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specific storage engine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. Write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APIs that leverage </a:t>
            </a:r>
            <a:r>
              <a:rPr lang="en-US" b="0" i="1" u="sng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your existing data and code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with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engines available in many languages. You provide functions for each field in the type system, and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GraphQL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rPr>
              <a:t> calls them with optimal concurrency.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DC7FD-8F38-43EA-3A8F-54A8DCFA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48" y="3969770"/>
            <a:ext cx="3962743" cy="288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B1591-1F37-B4D1-1C7A-E9589374E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39" y="3973457"/>
            <a:ext cx="2179509" cy="2884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3DCDB-5BE1-9118-F9E1-59162235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4" y="3969770"/>
            <a:ext cx="4900085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A0BD9-DE63-4F68-64F2-FE1B25FF9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Lets See Some Codes On Nest 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5F318D-A21F-59E9-3B36-5BC71B4FE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5D0CB2-2BDD-E982-5B33-659F0AE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Our API 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42E73-4F39-3AB9-BD9D-A6EF97BF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Fragments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Mutations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Schemas and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Introspection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020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176</TotalTime>
  <Words>404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Roboto</vt:lpstr>
      <vt:lpstr>Roboto Mono</vt:lpstr>
      <vt:lpstr>Rockwell</vt:lpstr>
      <vt:lpstr>Rockwell Condensed</vt:lpstr>
      <vt:lpstr>Rubik</vt:lpstr>
      <vt:lpstr>Wingdings</vt:lpstr>
      <vt:lpstr>Wood Type</vt:lpstr>
      <vt:lpstr>GraphQL</vt:lpstr>
      <vt:lpstr>PowerPoint Presentation</vt:lpstr>
      <vt:lpstr>Ask for what you need, get exactly that</vt:lpstr>
      <vt:lpstr>Get many resources in a single request</vt:lpstr>
      <vt:lpstr>Describe what’s possible with a type system</vt:lpstr>
      <vt:lpstr>Evolve your API without versions</vt:lpstr>
      <vt:lpstr>Bring your own data and code</vt:lpstr>
      <vt:lpstr>Lets See Some Codes On Nest …</vt:lpstr>
      <vt:lpstr>Test Our API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Ahmad Sobhani</dc:creator>
  <cp:lastModifiedBy>Ahmad Sobhani</cp:lastModifiedBy>
  <cp:revision>7</cp:revision>
  <dcterms:created xsi:type="dcterms:W3CDTF">2022-08-17T16:16:13Z</dcterms:created>
  <dcterms:modified xsi:type="dcterms:W3CDTF">2022-08-26T16:38:05Z</dcterms:modified>
</cp:coreProperties>
</file>