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2" r:id="rId1"/>
    <p:sldMasterId id="2147483759" r:id="rId2"/>
    <p:sldMasterId id="2147483769" r:id="rId3"/>
    <p:sldMasterId id="2147483779" r:id="rId4"/>
    <p:sldMasterId id="2147483789" r:id="rId5"/>
    <p:sldMasterId id="2147483799" r:id="rId6"/>
    <p:sldMasterId id="2147483827" r:id="rId7"/>
  </p:sldMasterIdLst>
  <p:notesMasterIdLst>
    <p:notesMasterId r:id="rId78"/>
  </p:notesMasterIdLst>
  <p:sldIdLst>
    <p:sldId id="267" r:id="rId8"/>
    <p:sldId id="317" r:id="rId9"/>
    <p:sldId id="275" r:id="rId10"/>
    <p:sldId id="274" r:id="rId11"/>
    <p:sldId id="271" r:id="rId12"/>
    <p:sldId id="270" r:id="rId13"/>
    <p:sldId id="276" r:id="rId14"/>
    <p:sldId id="273" r:id="rId15"/>
    <p:sldId id="337" r:id="rId16"/>
    <p:sldId id="338" r:id="rId17"/>
    <p:sldId id="277" r:id="rId18"/>
    <p:sldId id="330" r:id="rId19"/>
    <p:sldId id="278" r:id="rId20"/>
    <p:sldId id="279" r:id="rId21"/>
    <p:sldId id="280" r:id="rId22"/>
    <p:sldId id="281" r:id="rId23"/>
    <p:sldId id="282" r:id="rId24"/>
    <p:sldId id="284" r:id="rId25"/>
    <p:sldId id="335" r:id="rId26"/>
    <p:sldId id="336" r:id="rId27"/>
    <p:sldId id="285" r:id="rId28"/>
    <p:sldId id="331" r:id="rId29"/>
    <p:sldId id="286" r:id="rId30"/>
    <p:sldId id="287" r:id="rId31"/>
    <p:sldId id="288" r:id="rId32"/>
    <p:sldId id="289" r:id="rId33"/>
    <p:sldId id="290" r:id="rId34"/>
    <p:sldId id="291" r:id="rId35"/>
    <p:sldId id="339" r:id="rId36"/>
    <p:sldId id="340" r:id="rId37"/>
    <p:sldId id="293" r:id="rId38"/>
    <p:sldId id="332" r:id="rId39"/>
    <p:sldId id="294" r:id="rId40"/>
    <p:sldId id="295" r:id="rId41"/>
    <p:sldId id="296" r:id="rId42"/>
    <p:sldId id="297" r:id="rId43"/>
    <p:sldId id="298" r:id="rId44"/>
    <p:sldId id="300" r:id="rId45"/>
    <p:sldId id="341" r:id="rId46"/>
    <p:sldId id="342" r:id="rId47"/>
    <p:sldId id="301" r:id="rId48"/>
    <p:sldId id="333" r:id="rId49"/>
    <p:sldId id="302" r:id="rId50"/>
    <p:sldId id="303" r:id="rId51"/>
    <p:sldId id="304" r:id="rId52"/>
    <p:sldId id="305" r:id="rId53"/>
    <p:sldId id="306" r:id="rId54"/>
    <p:sldId id="307" r:id="rId55"/>
    <p:sldId id="343" r:id="rId56"/>
    <p:sldId id="344" r:id="rId57"/>
    <p:sldId id="309" r:id="rId58"/>
    <p:sldId id="334" r:id="rId59"/>
    <p:sldId id="310" r:id="rId60"/>
    <p:sldId id="311" r:id="rId61"/>
    <p:sldId id="312" r:id="rId62"/>
    <p:sldId id="313" r:id="rId63"/>
    <p:sldId id="314" r:id="rId64"/>
    <p:sldId id="315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4" r:id="rId74"/>
    <p:sldId id="353" r:id="rId75"/>
    <p:sldId id="355" r:id="rId76"/>
    <p:sldId id="356" r:id="rId77"/>
  </p:sldIdLst>
  <p:sldSz cx="12192000" cy="6858000"/>
  <p:notesSz cx="6858000" cy="9144000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alibri Light" panose="020F0302020204030204" pitchFamily="34" charset="0"/>
      <p:regular r:id="rId83"/>
      <p:italic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D00"/>
    <a:srgbClr val="00C2E2"/>
    <a:srgbClr val="ED037C"/>
    <a:srgbClr val="7C98AE"/>
    <a:srgbClr val="FF8C3F"/>
    <a:srgbClr val="3989C9"/>
    <a:srgbClr val="0AAD88"/>
    <a:srgbClr val="3F246E"/>
    <a:srgbClr val="DD005F"/>
    <a:srgbClr val="62C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/>
    <p:restoredTop sz="50000" autoAdjust="0"/>
  </p:normalViewPr>
  <p:slideViewPr>
    <p:cSldViewPr>
      <p:cViewPr varScale="1">
        <p:scale>
          <a:sx n="126" d="100"/>
          <a:sy n="126" d="100"/>
        </p:scale>
        <p:origin x="13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6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font" Target="fonts/font6.fntdata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font" Target="fonts/font1.fntdata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font" Target="fonts/font2.fntdata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font" Target="fonts/font5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theme" Target="theme/theme1.xml"/><Relationship Id="rId61" Type="http://schemas.openxmlformats.org/officeDocument/2006/relationships/slide" Target="slides/slide54.xml"/><Relationship Id="rId8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3A6D-A27B-464A-8085-12C2023C33AE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22804-678A-4588-8318-46D4BE49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0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FDDDB-F05D-2E49-9C10-4F6AB949E3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0D783E-D406-104A-8E62-287FB56CA2E9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ank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7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250A-8ADF-EB4F-885B-F0CB952C15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8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6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0C2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83386-0603-CB41-B851-86821CFE5E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D61C1D-0A55-2249-AE5E-EBFB47DADBC4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54232-75E9-3849-996C-18C673161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248FB-0E2E-BA44-BA49-725257B11DF0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5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1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2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21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op Bar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A9299-A27C-764A-89CC-15B957988E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sic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AA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EDF34-BD48-0B48-9259-D5F319867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9B4413-1374-5B4E-B988-72DF93ECD468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0C128-7ABB-1B44-A68F-ECCC4C7A0E18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63" y="476672"/>
            <a:ext cx="1510777" cy="24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ADDDE-045B-E44F-BDEA-08AE7E6AC4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9C1ECB-7705-6B42-B534-5DF04A5F771B}"/>
              </a:ext>
            </a:extLst>
          </p:cNvPr>
          <p:cNvSpPr/>
          <p:nvPr userDrawn="1"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7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06571-D4B4-CB4D-AFF2-E20035196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6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66EB7-08C0-644A-A74C-686A1A5AA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7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3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B554F-7E8A-C74A-8359-B581DCBE9E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5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5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4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3989C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3989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DF8EE-4A8A-B342-AC06-48D38C0820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79E1E-4059-6D4C-B2DA-D243E675219E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1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8B75F-E14D-7A49-92B4-6B69003A78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9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B032D-8B0C-B54B-ACFB-9E5015544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CC098A-9E4A-0E46-9529-FEABB0D27F62}"/>
              </a:ext>
            </a:extLst>
          </p:cNvPr>
          <p:cNvSpPr/>
          <p:nvPr userDrawn="1"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4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1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8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21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C3CA0-7D87-DF42-9A75-7DA49599E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1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C7A54-B9D5-E94C-B605-3E018A1734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1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D6717-8CF2-C142-98B8-BD746B7407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5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FF8C3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FF8C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AA10-999E-6D46-A415-70759D69E5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DE75FC-B753-5945-B1F8-09D61C52AB2C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8600E-CCBB-3648-941C-B98583C319F9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8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with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52607-021B-1D4D-8DD4-542614113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1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9645-2FFB-E84C-B919-3D41018F2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B5C5-BB5C-764D-A725-9C7180A5E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5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1B817-36EF-5049-9172-95EB88907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4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5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57393-36AC-8B4D-B3A6-3AA6657203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1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77F2D-DB98-EC4D-8F60-E28259F9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asic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8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CD72-10B3-E445-A0D6-660C3F39D0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5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7C98A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7C98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B2DA1-CA63-1840-B11F-5E3D5AB83A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01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7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7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76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8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1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67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3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94" r:id="rId2"/>
    <p:sldLayoutId id="2147483757" r:id="rId3"/>
    <p:sldLayoutId id="2147483815" r:id="rId4"/>
    <p:sldLayoutId id="2147483816" r:id="rId5"/>
    <p:sldLayoutId id="2147483695" r:id="rId6"/>
    <p:sldLayoutId id="2147483697" r:id="rId7"/>
    <p:sldLayoutId id="2147483700" r:id="rId8"/>
    <p:sldLayoutId id="2147483809" r:id="rId9"/>
    <p:sldLayoutId id="214748375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D03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9D376-1FF6-5540-9794-FA2D4CE6DF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817" r:id="rId5"/>
    <p:sldLayoutId id="2147483818" r:id="rId6"/>
    <p:sldLayoutId id="2147483764" r:id="rId7"/>
    <p:sldLayoutId id="2147483765" r:id="rId8"/>
    <p:sldLayoutId id="2147483767" r:id="rId9"/>
    <p:sldLayoutId id="2147483810" r:id="rId10"/>
    <p:sldLayoutId id="214748376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C2E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3FB75-7A01-084F-9B19-C1794076EF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819" r:id="rId4"/>
    <p:sldLayoutId id="2147483820" r:id="rId5"/>
    <p:sldLayoutId id="2147483774" r:id="rId6"/>
    <p:sldLayoutId id="2147483776" r:id="rId7"/>
    <p:sldLayoutId id="2147483777" r:id="rId8"/>
    <p:sldLayoutId id="2147483811" r:id="rId9"/>
    <p:sldLayoutId id="214748377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AAD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A9EA3-F2BD-C644-9515-672553C7BD4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821" r:id="rId4"/>
    <p:sldLayoutId id="2147483822" r:id="rId5"/>
    <p:sldLayoutId id="2147483784" r:id="rId6"/>
    <p:sldLayoutId id="2147483785" r:id="rId7"/>
    <p:sldLayoutId id="2147483787" r:id="rId8"/>
    <p:sldLayoutId id="2147483812" r:id="rId9"/>
    <p:sldLayoutId id="214748378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989C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02758-ECDB-144C-8CA5-29F80110DAC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23" r:id="rId4"/>
    <p:sldLayoutId id="2147483824" r:id="rId5"/>
    <p:sldLayoutId id="2147483794" r:id="rId6"/>
    <p:sldLayoutId id="2147483796" r:id="rId7"/>
    <p:sldLayoutId id="2147483797" r:id="rId8"/>
    <p:sldLayoutId id="2147483813" r:id="rId9"/>
    <p:sldLayoutId id="214748379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FF8C3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25" r:id="rId5"/>
    <p:sldLayoutId id="2147483826" r:id="rId6"/>
    <p:sldLayoutId id="2147483804" r:id="rId7"/>
    <p:sldLayoutId id="2147483806" r:id="rId8"/>
    <p:sldLayoutId id="2147483807" r:id="rId9"/>
    <p:sldLayoutId id="2147483814" r:id="rId10"/>
    <p:sldLayoutId id="214748380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7C98A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5" r:id="rId7"/>
    <p:sldLayoutId id="2147483836" r:id="rId8"/>
    <p:sldLayoutId id="2147483837" r:id="rId9"/>
    <p:sldLayoutId id="214748383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CE9D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28, 2018</a:t>
            </a:fld>
            <a:r>
              <a:rPr lang="en-C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First Name and Last Name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42A99-E1B0-8145-8019-CE0E289E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2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2141DB-5702-A242-9B76-4C835E4E0F7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30D9A-1F90-774F-B65A-F4596C19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Big,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9FF345-7293-AD45-8CF7-9E2DFCCE3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516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May 28, 2018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First Name and Last Name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DC9A-3F7B-2748-B822-9F2B8EDC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FC-0674-D34A-A641-E360C48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305C-8DCE-704F-8032-87DCF0B17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017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28, 2018</a:t>
            </a:fld>
            <a:r>
              <a:rPr lang="en-CA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First Name and Last Name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0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>
                <a:solidFill>
                  <a:srgbClr val="00C2E2"/>
                </a:solidFill>
              </a:rPr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4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r>
              <a:rPr lang="en-US" sz="1800" b="1" dirty="0"/>
              <a:t>Text can be made larger</a:t>
            </a:r>
            <a:r>
              <a:rPr lang="en-US" sz="1800" dirty="0"/>
              <a:t> for impact if necessary.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b="1" dirty="0"/>
              <a:t>This is a large heading in Arial (24pt)</a:t>
            </a:r>
          </a:p>
          <a:p>
            <a:pPr marL="0" indent="0">
              <a:buNone/>
            </a:pPr>
            <a:r>
              <a:rPr lang="en-US" dirty="0"/>
              <a:t>This is text under the heading in Arial (15pt). Make sure to remove </a:t>
            </a:r>
            <a:br>
              <a:rPr lang="en-US" dirty="0"/>
            </a:br>
            <a:r>
              <a:rPr lang="en-US" dirty="0"/>
              <a:t>“Spacing After” for large headings in Line Spacing Options so this text under </a:t>
            </a:r>
            <a:br>
              <a:rPr lang="en-US" dirty="0"/>
            </a:br>
            <a:r>
              <a:rPr lang="en-US" dirty="0"/>
              <a:t>it like this looks good. You can also press Shift-Enter to manually break a line </a:t>
            </a:r>
            <a:br>
              <a:rPr lang="en-US" dirty="0"/>
            </a:br>
            <a:r>
              <a:rPr lang="en-US" dirty="0"/>
              <a:t>to create a nice rag that is not too long to read comfortably.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This is a smaller subheading in Arial (18pt)</a:t>
            </a:r>
          </a:p>
          <a:p>
            <a:pPr marL="0" indent="0">
              <a:buNone/>
            </a:pPr>
            <a:r>
              <a:rPr lang="en-US" sz="1300" dirty="0"/>
              <a:t>This is text under the heading in Arial (13pt). Remove “Spacing After” for large </a:t>
            </a:r>
            <a:br>
              <a:rPr lang="en-US" sz="1300" dirty="0"/>
            </a:br>
            <a:r>
              <a:rPr lang="en-US" sz="1300" dirty="0"/>
              <a:t>headings in Line Spacing Options so small text under it like this looks good. 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134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3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Optional 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3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651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FC-0674-D34A-A641-E360C48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305C-8DCE-704F-8032-87DCF0B17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6786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2141DB-5702-A242-9B76-4C835E4E0F7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30D9A-1F90-774F-B65A-F4596C19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Big,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9FF345-7293-AD45-8CF7-9E2DFCCE3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5432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May 28, 2018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First Name and Last Name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52F3D-633E-E54D-A4AF-F5389617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9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FC-0674-D34A-A641-E360C48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305C-8DCE-704F-8032-87DCF0B17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4231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28, 2018</a:t>
            </a:fld>
            <a:r>
              <a:rPr lang="en-CA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First Name and Last Name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r>
              <a:rPr lang="en-US" sz="1800" b="1" dirty="0"/>
              <a:t>Text can be made larger</a:t>
            </a:r>
            <a:r>
              <a:rPr lang="en-US" sz="1800" dirty="0"/>
              <a:t> for impact if necessary.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b="1" dirty="0"/>
              <a:t>This is a large heading in Arial (24pt)</a:t>
            </a:r>
          </a:p>
          <a:p>
            <a:pPr marL="0" indent="0">
              <a:buNone/>
            </a:pPr>
            <a:r>
              <a:rPr lang="en-US" dirty="0"/>
              <a:t>This is text under the heading in Arial (15pt). Make sure to remove </a:t>
            </a:r>
            <a:br>
              <a:rPr lang="en-US" dirty="0"/>
            </a:br>
            <a:r>
              <a:rPr lang="en-US" dirty="0"/>
              <a:t>“Spacing After” for large headings in Line Spacing Options so this text under </a:t>
            </a:r>
            <a:br>
              <a:rPr lang="en-US" dirty="0"/>
            </a:br>
            <a:r>
              <a:rPr lang="en-US" dirty="0"/>
              <a:t>it like this looks good. You can also press Shift-Enter to manually break a line </a:t>
            </a:r>
            <a:br>
              <a:rPr lang="en-US" dirty="0"/>
            </a:br>
            <a:r>
              <a:rPr lang="en-US" dirty="0"/>
              <a:t>to create a nice rag that is not too long to read comfortably.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This is a smaller subheading in Arial (18pt)</a:t>
            </a:r>
          </a:p>
          <a:p>
            <a:pPr marL="0" indent="0">
              <a:buNone/>
            </a:pPr>
            <a:r>
              <a:rPr lang="en-US" sz="1300" dirty="0"/>
              <a:t>This is text under the heading in Arial (13pt). Remove “Spacing After” for large </a:t>
            </a:r>
            <a:br>
              <a:rPr lang="en-US" sz="1300" dirty="0"/>
            </a:br>
            <a:r>
              <a:rPr lang="en-US" sz="1300" dirty="0"/>
              <a:t>headings in Line Spacing Options so small text under it like this looks good. 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614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3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Optional 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5695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28, 2018</a:t>
            </a:fld>
            <a:r>
              <a:rPr lang="en-CA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First Name and Last Name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9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2141DB-5702-A242-9B76-4C835E4E0F7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30D9A-1F90-774F-B65A-F4596C19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Big,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9FF345-7293-AD45-8CF7-9E2DFCCE3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041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May 28, 2018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First Name and Last Name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CAD3-F55F-624E-9B69-86F648FC9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FC-0674-D34A-A641-E360C48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305C-8DCE-704F-8032-87DCF0B17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47778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May 28, 2018</a:t>
            </a:fld>
            <a:r>
              <a:rPr lang="en-CA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Prepared by First Name and Last Name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1665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2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r>
              <a:rPr lang="en-US" sz="1800" b="1" dirty="0"/>
              <a:t>Text can be made larger</a:t>
            </a:r>
            <a:r>
              <a:rPr lang="en-US" sz="1800" dirty="0"/>
              <a:t> for impact if necessary.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b="1" dirty="0"/>
              <a:t>This is a large heading in Arial (24pt)</a:t>
            </a:r>
          </a:p>
          <a:p>
            <a:pPr marL="0" indent="0">
              <a:buNone/>
            </a:pPr>
            <a:r>
              <a:rPr lang="en-US" dirty="0"/>
              <a:t>This is text under the heading in Arial (15pt). Make sure to remove </a:t>
            </a:r>
            <a:br>
              <a:rPr lang="en-US" dirty="0"/>
            </a:br>
            <a:r>
              <a:rPr lang="en-US" dirty="0"/>
              <a:t>“Spacing After” for large headings in Line Spacing Options so this text under </a:t>
            </a:r>
            <a:br>
              <a:rPr lang="en-US" dirty="0"/>
            </a:br>
            <a:r>
              <a:rPr lang="en-US" dirty="0"/>
              <a:t>it like this looks good. You can also press Shift-Enter to manually break a line </a:t>
            </a:r>
            <a:br>
              <a:rPr lang="en-US" dirty="0"/>
            </a:br>
            <a:r>
              <a:rPr lang="en-US" dirty="0"/>
              <a:t>to create a nice rag that is not too long to read comfortably.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This is a smaller subheading in Arial (18pt)</a:t>
            </a:r>
          </a:p>
          <a:p>
            <a:pPr marL="0" indent="0">
              <a:buNone/>
            </a:pPr>
            <a:r>
              <a:rPr lang="en-US" sz="1300" dirty="0"/>
              <a:t>This is text under the heading in Arial (13pt). Remove “Spacing After” for large </a:t>
            </a:r>
            <a:br>
              <a:rPr lang="en-US" sz="1300" dirty="0"/>
            </a:br>
            <a:r>
              <a:rPr lang="en-US" sz="1300" dirty="0"/>
              <a:t>headings in Line Spacing Options so small text under it like this looks good. 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189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1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9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Optional 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503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492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08EF-990F-4F0E-9DC6-BB240A04753D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3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2141DB-5702-A242-9B76-4C835E4E0F7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30D9A-1F90-774F-B65A-F4596C19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Big,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9FF345-7293-AD45-8CF7-9E2DFCCE3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82593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May 28, 2018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First Name and Last Name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E20E6-2E02-A141-9976-18A3659D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41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FC-0674-D34A-A641-E360C48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305C-8DCE-704F-8032-87DCF0B17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5819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May 28, 2018</a:t>
            </a:fld>
            <a:r>
              <a:rPr lang="en-CA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First Name and Last Name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6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0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r>
              <a:rPr lang="en-US" sz="1800" b="1" dirty="0"/>
              <a:t>Text can be made larger</a:t>
            </a:r>
            <a:r>
              <a:rPr lang="en-US" sz="1800" dirty="0"/>
              <a:t> for impact if necessary.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b="1" dirty="0"/>
              <a:t>This is a large heading in Arial (24pt)</a:t>
            </a:r>
          </a:p>
          <a:p>
            <a:pPr marL="0" indent="0">
              <a:buNone/>
            </a:pPr>
            <a:r>
              <a:rPr lang="en-US" dirty="0"/>
              <a:t>This is text under the heading in Arial (15pt). Make sure to remove </a:t>
            </a:r>
            <a:br>
              <a:rPr lang="en-US" dirty="0"/>
            </a:br>
            <a:r>
              <a:rPr lang="en-US" dirty="0"/>
              <a:t>“Spacing After” for large headings in Line Spacing Options so this text under </a:t>
            </a:r>
            <a:br>
              <a:rPr lang="en-US" dirty="0"/>
            </a:br>
            <a:r>
              <a:rPr lang="en-US" dirty="0"/>
              <a:t>it like this looks good. You can also press Shift-Enter to manually break a line </a:t>
            </a:r>
            <a:br>
              <a:rPr lang="en-US" dirty="0"/>
            </a:br>
            <a:r>
              <a:rPr lang="en-US" dirty="0"/>
              <a:t>to create a nice rag that is not too long to read comfortably.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This is a smaller subheading in Arial (18pt)</a:t>
            </a:r>
          </a:p>
          <a:p>
            <a:pPr marL="0" indent="0">
              <a:buNone/>
            </a:pPr>
            <a:r>
              <a:rPr lang="en-US" sz="1300" dirty="0"/>
              <a:t>This is text under the heading in Arial (13pt). Remove “Spacing After” for large </a:t>
            </a:r>
            <a:br>
              <a:rPr lang="en-US" sz="1300" dirty="0"/>
            </a:br>
            <a:r>
              <a:rPr lang="en-US" sz="1300" dirty="0"/>
              <a:t>headings in Line Spacing Options so small text under it like this looks good. 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3482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8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9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Optional 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3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0608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r>
              <a:rPr lang="en-US" sz="1800" b="1" dirty="0"/>
              <a:t>Text can be made larger</a:t>
            </a:r>
            <a:r>
              <a:rPr lang="en-US" sz="1800" dirty="0"/>
              <a:t> for impact if necessary.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b="1" dirty="0"/>
              <a:t>This is a large heading in Arial (24pt)</a:t>
            </a:r>
          </a:p>
          <a:p>
            <a:pPr marL="0" indent="0">
              <a:buNone/>
            </a:pPr>
            <a:r>
              <a:rPr lang="en-US" dirty="0"/>
              <a:t>This is text under the heading in Arial (15pt). Make sure to remove </a:t>
            </a:r>
            <a:br>
              <a:rPr lang="en-US" dirty="0"/>
            </a:br>
            <a:r>
              <a:rPr lang="en-US" dirty="0"/>
              <a:t>“Spacing After” for large headings in Line Spacing Options so this text under </a:t>
            </a:r>
            <a:br>
              <a:rPr lang="en-US" dirty="0"/>
            </a:br>
            <a:r>
              <a:rPr lang="en-US" dirty="0"/>
              <a:t>it like this looks good. You can also press Shift-Enter to manually break a line </a:t>
            </a:r>
            <a:br>
              <a:rPr lang="en-US" dirty="0"/>
            </a:br>
            <a:r>
              <a:rPr lang="en-US" dirty="0"/>
              <a:t>to create a nice rag that is not too long to read comfortably.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This is a smaller subheading in Arial (18pt)</a:t>
            </a:r>
          </a:p>
          <a:p>
            <a:pPr marL="0" indent="0">
              <a:buNone/>
            </a:pPr>
            <a:r>
              <a:rPr lang="en-US" sz="1300" dirty="0"/>
              <a:t>This is text under the heading in Arial (13pt). Remove “Spacing After” for large </a:t>
            </a:r>
            <a:br>
              <a:rPr lang="en-US" sz="1300" dirty="0"/>
            </a:br>
            <a:r>
              <a:rPr lang="en-US" sz="1300" dirty="0"/>
              <a:t>headings in Line Spacing Options so small text under it like this looks good. 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5/28/18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5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2141DB-5702-A242-9B76-4C835E4E0F7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30D9A-1F90-774F-B65A-F4596C19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Big,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9FF345-7293-AD45-8CF7-9E2DFCCE3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5094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May 28, 2018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First Name and Last Name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ACF1F-DE63-884D-BE0B-23C4EAFC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3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FC-0674-D34A-A641-E360C48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305C-8DCE-704F-8032-87DCF0B17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6951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>
              <a:tabLst>
                <a:tab pos="15494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28, 2018</a:t>
            </a:fld>
            <a:r>
              <a:rPr lang="en-CA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First Name and Last Name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69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3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r>
              <a:rPr lang="en-US" sz="1800" b="1" dirty="0"/>
              <a:t>Text can be made larger</a:t>
            </a:r>
            <a:r>
              <a:rPr lang="en-US" sz="1800" dirty="0"/>
              <a:t> for impact if necessary.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b="1" dirty="0"/>
              <a:t>This is a large heading in Arial (24pt)</a:t>
            </a:r>
          </a:p>
          <a:p>
            <a:pPr marL="0" indent="0">
              <a:buNone/>
            </a:pPr>
            <a:r>
              <a:rPr lang="en-US" dirty="0"/>
              <a:t>This is text under the heading in Arial (15pt). Make sure to remove </a:t>
            </a:r>
            <a:br>
              <a:rPr lang="en-US" dirty="0"/>
            </a:br>
            <a:r>
              <a:rPr lang="en-US" dirty="0"/>
              <a:t>“Spacing After” for large headings in Line Spacing Options so this text under </a:t>
            </a:r>
            <a:br>
              <a:rPr lang="en-US" dirty="0"/>
            </a:br>
            <a:r>
              <a:rPr lang="en-US" dirty="0"/>
              <a:t>it like this looks good. You can also press Shift-Enter to manually break a line </a:t>
            </a:r>
            <a:br>
              <a:rPr lang="en-US" dirty="0"/>
            </a:br>
            <a:r>
              <a:rPr lang="en-US" dirty="0"/>
              <a:t>to create a nice rag that is not too long to read comfortably.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This is a smaller subheading in Arial (18pt)</a:t>
            </a:r>
          </a:p>
          <a:p>
            <a:pPr marL="0" indent="0">
              <a:buNone/>
            </a:pPr>
            <a:r>
              <a:rPr lang="en-US" sz="1300" dirty="0"/>
              <a:t>This is text under the heading in Arial (13pt). Remove “Spacing After” for large </a:t>
            </a:r>
            <a:br>
              <a:rPr lang="en-US" sz="1300" dirty="0"/>
            </a:br>
            <a:r>
              <a:rPr lang="en-US" sz="1300" dirty="0"/>
              <a:t>headings in Line Spacing Options so small text under it like this looks good. 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938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20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51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Optional 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5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74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9A86-518C-48CF-824A-75A68A1BB9D1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67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2141DB-5702-A242-9B76-4C835E4E0F7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30D9A-1F90-774F-B65A-F4596C19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Big,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9FF345-7293-AD45-8CF7-9E2DFCCE3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0932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6052-936D-2B4B-9E0E-D6368EF7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02723-282C-A04D-84D3-5CEA49EBB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0FFC-36D3-7742-B8CD-7E446991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998D-3DA1-A349-A80E-A98EC6DD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32FC-AAC0-634D-B2B0-D5913676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15D24-814C-604A-9958-71002EBA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83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8029-DEFC-9B49-93F8-4E900507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7CE9-6AFE-E74C-8A26-5D15CBDFD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9359-D776-8B4C-9CBF-6C701D46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6557-8EC6-45FC-B359-5D206E9600ED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BA20-2FF3-9845-B023-BBEAE76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32BBB-B852-C74E-9AEB-E0470A59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68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CDB7-9EF3-584D-922E-804E961A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A0A4-A636-4E4A-93CD-2A536377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82FD-5AD9-4A54-BFB2-DA41CA3BE211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417D5-01E6-764A-9C94-A06143EF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4C6A4-4000-E84C-BE12-BB73A3F8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01ECA-1F42-4546-BE63-BBB37CCE6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57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8">
            <a:extLst>
              <a:ext uri="{FF2B5EF4-FFF2-40B4-BE49-F238E27FC236}">
                <a16:creationId xmlns:a16="http://schemas.microsoft.com/office/drawing/2014/main" id="{4EB24A3E-9F5F-E14A-B028-AEC85B37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D82D44D3-57EA-C84A-99B5-89A6B000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82F8793F-848E-514D-8E9D-DC24C8BB05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140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8">
            <a:extLst>
              <a:ext uri="{FF2B5EF4-FFF2-40B4-BE49-F238E27FC236}">
                <a16:creationId xmlns:a16="http://schemas.microsoft.com/office/drawing/2014/main" id="{4EB24A3E-9F5F-E14A-B028-AEC85B37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D82D44D3-57EA-C84A-99B5-89A6B000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AD9E3D03-3F45-A04D-A7E5-B96C524CC2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numCol="1"/>
          <a:lstStyle/>
          <a:p>
            <a:r>
              <a:rPr lang="en-US" sz="1800" b="1" dirty="0"/>
              <a:t>Text can be made larger</a:t>
            </a:r>
            <a:r>
              <a:rPr lang="en-US" sz="1800" dirty="0"/>
              <a:t> for impact if necessary.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b="1" dirty="0"/>
              <a:t>This is a large heading in Arial (24pt)</a:t>
            </a:r>
          </a:p>
          <a:p>
            <a:pPr marL="0" indent="0">
              <a:buNone/>
            </a:pPr>
            <a:r>
              <a:rPr lang="en-US" dirty="0"/>
              <a:t>This is text under the heading in Arial (15pt). Make sure to remove </a:t>
            </a:r>
            <a:br>
              <a:rPr lang="en-US" dirty="0"/>
            </a:br>
            <a:r>
              <a:rPr lang="en-US" dirty="0"/>
              <a:t>“Spacing After” for large headings in Line Spacing Options so this text under </a:t>
            </a:r>
            <a:br>
              <a:rPr lang="en-US" dirty="0"/>
            </a:br>
            <a:r>
              <a:rPr lang="en-US" dirty="0"/>
              <a:t>it like this looks good. You can also press Shift-Enter to manually break a line </a:t>
            </a:r>
            <a:br>
              <a:rPr lang="en-US" dirty="0"/>
            </a:br>
            <a:r>
              <a:rPr lang="en-US" dirty="0"/>
              <a:t>to create a nice rag that is not too long to read comfortably.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/>
              <a:t>This is a smaller subheading in Arial (18pt)</a:t>
            </a:r>
          </a:p>
          <a:p>
            <a:pPr marL="0" indent="0">
              <a:buNone/>
            </a:pPr>
            <a:r>
              <a:rPr lang="en-US" sz="1300" dirty="0"/>
              <a:t>This is text under the heading in Arial (13pt). Remove “Spacing After” for large </a:t>
            </a:r>
            <a:br>
              <a:rPr lang="en-US" sz="1300" dirty="0"/>
            </a:br>
            <a:r>
              <a:rPr lang="en-US" sz="1300" dirty="0"/>
              <a:t>headings in Line Spacing Options so small text under it like this looks good. </a:t>
            </a:r>
          </a:p>
        </p:txBody>
      </p:sp>
    </p:spTree>
    <p:extLst>
      <p:ext uri="{BB962C8B-B14F-4D97-AF65-F5344CB8AC3E}">
        <p14:creationId xmlns:p14="http://schemas.microsoft.com/office/powerpoint/2010/main" val="19345365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539E-A0CD-094D-ACF3-7DD5E00AF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EDCF0-6763-C244-9F28-CA087CB6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2469-71F7-4EB7-9ADA-C10FEDD8CAC6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E60B7-728E-F04F-AC27-7CBC3A64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DDF4D-8880-5B47-9E87-70A447F7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17591D4-698C-A341-A828-5ACCD308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6FD17-1ED9-554A-BE5C-E29DC27AB3F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44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8AE9-193C-5B4B-834C-D857E1864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196DF-26EE-DD48-B083-C598B509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1D39-4CFA-4E27-9537-9D120A8CD547}" type="datetime1">
              <a:rPr lang="en-US" smtClean="0"/>
              <a:pPr/>
              <a:t>5/28/18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796BD-C17F-0E40-ACA2-67FD110F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3631C-F0A9-0543-A026-84928C34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13C3CF3-A63E-114E-B552-E07E13A45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36C45-D611-B54B-BB4E-C1BDBF24EC8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86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399AD-77BC-6D44-A6AB-476A3840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AFC7-B302-4CCF-9558-8AB367440633}" type="datetime1">
              <a:rPr lang="en-US" smtClean="0"/>
              <a:pPr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4E949-C6A2-B240-9392-B9C50475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A249A-2B54-F64E-A91D-11EF7F21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5C0974-3C72-694B-A0CD-9C88EF062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B2694-2A14-5149-9141-06BC195E392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3D28077-4CAA-1741-A3EA-0D80A42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46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51968-EDA1-DC4F-92A3-2E70FE085D0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6A8DA-3BF2-9F4C-9B2A-F86F1710E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2B8CA0-8EAD-3746-BE04-A507DE7E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6D17-20CE-41F6-A9EF-5080B470C401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2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6330F2-1299-F54B-B375-24A913BB232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2CFDA3-A21D-114E-95B5-DA0BE6326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D19672-C062-1E4A-B27A-D99C9D6F7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A65-9073-4795-8C42-9A8E64E15E68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Optional Title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This is a primary bullet point in 15pt Arial. </a:t>
            </a:r>
          </a:p>
          <a:p>
            <a:pPr lvl="1"/>
            <a:r>
              <a:rPr lang="en-US" dirty="0"/>
              <a:t>Sub-bullets are in 13pt. </a:t>
            </a:r>
          </a:p>
          <a:p>
            <a:pPr lvl="2"/>
            <a:r>
              <a:rPr lang="en-US" dirty="0"/>
              <a:t>Third indent. </a:t>
            </a:r>
          </a:p>
          <a:p>
            <a:pPr lvl="3"/>
            <a:r>
              <a:rPr lang="en-CA" dirty="0"/>
              <a:t>Fourth indent. </a:t>
            </a:r>
          </a:p>
          <a:p>
            <a:pPr lvl="4"/>
            <a:r>
              <a:rPr lang="en-CA" dirty="0"/>
              <a:t>Fifth indent. </a:t>
            </a:r>
          </a:p>
          <a:p>
            <a:pPr lvl="5"/>
            <a:r>
              <a:rPr lang="en-CA" dirty="0"/>
              <a:t>Sixth indent. </a:t>
            </a:r>
          </a:p>
          <a:p>
            <a:pPr lvl="6"/>
            <a:r>
              <a:rPr lang="en-CA" dirty="0"/>
              <a:t>Seventh indent.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8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Big, dramatic image goes here</a:t>
            </a:r>
          </a:p>
          <a:p>
            <a:pPr marL="0" indent="0">
              <a:buNone/>
            </a:pPr>
            <a:r>
              <a:rPr lang="en-US" dirty="0"/>
              <a:t>Ratio of </a:t>
            </a:r>
            <a:r>
              <a:rPr lang="en-US" dirty="0" err="1"/>
              <a:t>colour</a:t>
            </a:r>
            <a:r>
              <a:rPr lang="en-US" dirty="0"/>
              <a:t> space and image can be adjusted to your need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bold 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92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otman Pi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Cy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Dark Te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1781</Words>
  <Application>Microsoft Macintosh PowerPoint</Application>
  <PresentationFormat>Widescreen</PresentationFormat>
  <Paragraphs>506</Paragraphs>
  <Slides>70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Calibri</vt:lpstr>
      <vt:lpstr>Arial</vt:lpstr>
      <vt:lpstr>Calibri Light</vt:lpstr>
      <vt:lpstr>Rotman Pink</vt:lpstr>
      <vt:lpstr>Rotman Cyan</vt:lpstr>
      <vt:lpstr>Rotman Dark Teal</vt:lpstr>
      <vt:lpstr>Rotman Blue</vt:lpstr>
      <vt:lpstr>Rotman Orange</vt:lpstr>
      <vt:lpstr>Rotman Grey</vt:lpstr>
      <vt:lpstr>Rotman Gold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Huber</dc:creator>
  <cp:lastModifiedBy>Microsoft Office User</cp:lastModifiedBy>
  <cp:revision>160</cp:revision>
  <dcterms:created xsi:type="dcterms:W3CDTF">2013-07-26T14:57:40Z</dcterms:created>
  <dcterms:modified xsi:type="dcterms:W3CDTF">2018-05-28T19:06:08Z</dcterms:modified>
</cp:coreProperties>
</file>