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5" r:id="rId3"/>
    <p:sldId id="276" r:id="rId4"/>
    <p:sldId id="277" r:id="rId5"/>
    <p:sldId id="271" r:id="rId6"/>
    <p:sldId id="256" r:id="rId7"/>
    <p:sldId id="268" r:id="rId8"/>
    <p:sldId id="257" r:id="rId9"/>
    <p:sldId id="269" r:id="rId10"/>
    <p:sldId id="270" r:id="rId11"/>
    <p:sldId id="258" r:id="rId12"/>
    <p:sldId id="272" r:id="rId13"/>
    <p:sldId id="259" r:id="rId14"/>
    <p:sldId id="266" r:id="rId15"/>
    <p:sldId id="264" r:id="rId16"/>
    <p:sldId id="275" r:id="rId17"/>
    <p:sldId id="267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02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1F3B8-0EF3-8681-4B20-C8312999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538301-4233-F98A-7690-4575177ED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CBB327-D19A-F444-CB64-78EBE0F7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02BE-5D41-4BC8-8112-8B1A815DB91E}" type="datetimeFigureOut">
              <a:rPr lang="fr-CA" smtClean="0"/>
              <a:t>2024-06-19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A19D38-7991-B75C-DB59-73FD74DF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CD702B-3F6A-AF4F-6EB8-37F6C05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9C-2D6D-492B-A2D0-0FA28187CD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408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6546A-5835-B4C4-4664-F6AC4824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DAD0BD-9B88-4B93-00C1-E8680CE9C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DFA03-3193-9F6B-2FDA-BD7C1FDF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02BE-5D41-4BC8-8112-8B1A815DB91E}" type="datetimeFigureOut">
              <a:rPr lang="fr-CA" smtClean="0"/>
              <a:t>2024-06-19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18ACD5-A5A3-E49C-9B18-291A4839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71D63-4DF7-9CD6-0FBD-A82FDA5C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9C-2D6D-492B-A2D0-0FA28187CD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052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590A56-E7F8-9022-4B32-23FEDA200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3786E9-2EF2-2DAE-1BA6-C402E4E57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B43A61-0768-C990-A9D7-F30F32ED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02BE-5D41-4BC8-8112-8B1A815DB91E}" type="datetimeFigureOut">
              <a:rPr lang="fr-CA" smtClean="0"/>
              <a:t>2024-06-19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447EAF-DC1C-9C44-8281-7586F683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CA07D7-8D43-4BC0-853C-6232EF68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9C-2D6D-492B-A2D0-0FA28187CD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894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4581E-9B52-8104-2E84-6B966AB0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4C505-0912-7BC0-B02C-DB591059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642280-D417-4F4F-2211-0868313B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02BE-5D41-4BC8-8112-8B1A815DB91E}" type="datetimeFigureOut">
              <a:rPr lang="fr-CA" smtClean="0"/>
              <a:t>2024-06-19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127FE1-D001-5AD4-8B3F-0BC31A37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56726E-69B3-27FF-67B8-511F54D3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9C-2D6D-492B-A2D0-0FA28187CD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366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45131-F91A-CA4F-FA89-A01FD163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F8DBB4-E989-E0E5-8E3A-D0BCD7777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85CFF5-3096-419D-8CE7-483F6791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02BE-5D41-4BC8-8112-8B1A815DB91E}" type="datetimeFigureOut">
              <a:rPr lang="fr-CA" smtClean="0"/>
              <a:t>2024-06-19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5131C-0D13-F11C-1823-ADAB5F10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6FEA64-8495-B6BA-8873-7B3E931B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9C-2D6D-492B-A2D0-0FA28187CD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049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25242-8583-142B-628E-0F4B4AA0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B2F19D-8B0D-A04D-E334-8040FDB73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BC9E0D-FD18-55BF-EB20-D8D95F85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BA5D7E-BD76-B8A2-3EE2-766E7A7B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02BE-5D41-4BC8-8112-8B1A815DB91E}" type="datetimeFigureOut">
              <a:rPr lang="fr-CA" smtClean="0"/>
              <a:t>2024-06-19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C9B331-7024-806C-504D-5A1B8D3E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F42333-18FD-C139-BFA6-B3E23A92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9C-2D6D-492B-A2D0-0FA28187CD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002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975C4-7E5D-7DF9-1A58-B419DD0A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850CD8-AF1F-3B60-3DDF-BE6F0D99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F9B822-0843-0EB6-61CA-9C5793C5C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CFA9CB-669E-7F8C-D922-AEBE8B738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C588DC-C77C-0A8F-AF60-EBD9C9C20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BBD283-CC17-99C3-99AC-6724F9F8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02BE-5D41-4BC8-8112-8B1A815DB91E}" type="datetimeFigureOut">
              <a:rPr lang="fr-CA" smtClean="0"/>
              <a:t>2024-06-19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21BEE4-A42D-DB66-7E88-6571F190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A6A763-08CE-2681-7899-FA91DCFB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9C-2D6D-492B-A2D0-0FA28187CD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905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DDC39-C269-67EA-2385-700ACE2F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FDC0A1-87CC-F79E-6E88-7533154E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02BE-5D41-4BC8-8112-8B1A815DB91E}" type="datetimeFigureOut">
              <a:rPr lang="fr-CA" smtClean="0"/>
              <a:t>2024-06-19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A93C49-7164-8D0A-8769-DA005511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D8A34C-3351-7B0A-EBC7-EAF324F7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9C-2D6D-492B-A2D0-0FA28187CD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154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5877A9-A95D-9395-6DD1-FB532E61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02BE-5D41-4BC8-8112-8B1A815DB91E}" type="datetimeFigureOut">
              <a:rPr lang="fr-CA" smtClean="0"/>
              <a:t>2024-06-19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B12F5A-E03D-1BDE-899C-FCA59E80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0018C3-3339-85A7-F2D6-B92237AC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9C-2D6D-492B-A2D0-0FA28187CD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319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EF252-D418-3F94-B9DA-C1C15CB2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F744B-C1FC-EC35-3272-D5321A99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9D22E6-D5C1-9A0E-FB66-26BC911EF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BCB92D-A828-D4A6-DC0F-FA1699B6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02BE-5D41-4BC8-8112-8B1A815DB91E}" type="datetimeFigureOut">
              <a:rPr lang="fr-CA" smtClean="0"/>
              <a:t>2024-06-19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58F9F9-177B-E54F-A2D8-94474CC9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5FF82B-BC70-FD46-5C2E-87763DDC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9C-2D6D-492B-A2D0-0FA28187CD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945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79FC6-D30D-BFCC-8535-A5C5F58A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B48D75-822D-D656-737A-8901D0B3E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FDFFDC-5077-E7C5-505F-87F325EBE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D39732-848E-707E-CFCD-926A326E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02BE-5D41-4BC8-8112-8B1A815DB91E}" type="datetimeFigureOut">
              <a:rPr lang="fr-CA" smtClean="0"/>
              <a:t>2024-06-19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8E7B47-7098-A29A-5220-423E08B5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9F9049-EE3A-A44D-CFAA-927AE5E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9C-2D6D-492B-A2D0-0FA28187CD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185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2853AB6-B380-E168-979E-815054B0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4B5B4A-1698-B045-A7AF-9E666EDAE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4FA4F0-E45D-951A-A813-324CD9CB7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F02BE-5D41-4BC8-8112-8B1A815DB91E}" type="datetimeFigureOut">
              <a:rPr lang="fr-CA" smtClean="0"/>
              <a:t>2024-06-19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6A6E2B-F2AE-A359-E7D4-F36C67A77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088DB-23BC-0AD6-DF49-FB0FC0324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A119C-2D6D-492B-A2D0-0FA28187CD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0877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CB301-F89D-3EF1-1D02-CD56D939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2BECE-77B7-EDE6-FBFA-D8EAFF14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 err="1"/>
              <a:t>Yesmine</a:t>
            </a:r>
            <a:r>
              <a:rPr lang="fr-CA" dirty="0"/>
              <a:t> </a:t>
            </a:r>
            <a:r>
              <a:rPr lang="fr-CA" dirty="0" err="1"/>
              <a:t>Bellakhal</a:t>
            </a:r>
            <a:endParaRPr lang="fr-CA" dirty="0"/>
          </a:p>
          <a:p>
            <a:pPr lvl="1"/>
            <a:r>
              <a:rPr lang="fr-CA" dirty="0"/>
              <a:t>Structure de Code</a:t>
            </a:r>
          </a:p>
          <a:p>
            <a:r>
              <a:rPr lang="fr-CA" dirty="0"/>
              <a:t>Aziz Aydi</a:t>
            </a:r>
          </a:p>
          <a:p>
            <a:pPr lvl="1"/>
            <a:r>
              <a:rPr lang="fr-CA" dirty="0"/>
              <a:t>Gestion Interface</a:t>
            </a:r>
          </a:p>
          <a:p>
            <a:r>
              <a:rPr lang="fr-CA" dirty="0"/>
              <a:t>Samar Ben </a:t>
            </a:r>
            <a:r>
              <a:rPr lang="fr-CA" dirty="0" err="1"/>
              <a:t>Houidi</a:t>
            </a:r>
            <a:endParaRPr lang="fr-CA" dirty="0"/>
          </a:p>
          <a:p>
            <a:pPr lvl="1"/>
            <a:r>
              <a:rPr lang="fr-CA" dirty="0"/>
              <a:t>Gestion DB</a:t>
            </a:r>
          </a:p>
          <a:p>
            <a:r>
              <a:rPr lang="fr-CA" dirty="0"/>
              <a:t>Douaa </a:t>
            </a:r>
            <a:r>
              <a:rPr lang="fr-CA" dirty="0" err="1"/>
              <a:t>Ata'Allah</a:t>
            </a:r>
            <a:endParaRPr lang="fr-CA" dirty="0"/>
          </a:p>
          <a:p>
            <a:pPr lvl="1"/>
            <a:r>
              <a:rPr lang="fr-CA" dirty="0"/>
              <a:t>Intégration DB </a:t>
            </a:r>
            <a:r>
              <a:rPr lang="fr-CA" dirty="0" err="1"/>
              <a:t>with</a:t>
            </a:r>
            <a:r>
              <a:rPr lang="fr-CA" dirty="0"/>
              <a:t> Interface</a:t>
            </a:r>
          </a:p>
          <a:p>
            <a:r>
              <a:rPr lang="fr-CA" dirty="0"/>
              <a:t>Ahmed Med </a:t>
            </a:r>
            <a:r>
              <a:rPr lang="fr-CA" dirty="0" err="1"/>
              <a:t>Móúśtapha</a:t>
            </a:r>
            <a:endParaRPr lang="fr-CA" dirty="0"/>
          </a:p>
          <a:p>
            <a:pPr lvl="1"/>
            <a:r>
              <a:rPr lang="fr-CA" dirty="0" err="1"/>
              <a:t>NavBar</a:t>
            </a:r>
            <a:endParaRPr lang="fr-CA" dirty="0"/>
          </a:p>
          <a:p>
            <a:r>
              <a:rPr lang="fr-CA" dirty="0" err="1"/>
              <a:t>Yosra</a:t>
            </a:r>
            <a:r>
              <a:rPr lang="fr-CA" dirty="0"/>
              <a:t> </a:t>
            </a:r>
            <a:r>
              <a:rPr lang="fr-CA" dirty="0" err="1"/>
              <a:t>Jendoubi</a:t>
            </a:r>
            <a:endParaRPr lang="fr-CA" dirty="0"/>
          </a:p>
          <a:p>
            <a:pPr lvl="1"/>
            <a:r>
              <a:rPr lang="fr-CA" dirty="0"/>
              <a:t>Table</a:t>
            </a:r>
          </a:p>
          <a:p>
            <a:r>
              <a:rPr lang="fr-CA" dirty="0"/>
              <a:t>Oussama </a:t>
            </a:r>
            <a:r>
              <a:rPr lang="fr-CA" dirty="0" err="1"/>
              <a:t>Naffeti</a:t>
            </a:r>
            <a:endParaRPr lang="fr-CA" dirty="0"/>
          </a:p>
          <a:p>
            <a:pPr lvl="1"/>
            <a:r>
              <a:rPr lang="fr-CA" dirty="0"/>
              <a:t>GIA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6069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D900B-FB4D-FB2C-A39D-4A486BD7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81"/>
            <a:ext cx="10515600" cy="5999982"/>
          </a:xfrm>
        </p:spPr>
        <p:txBody>
          <a:bodyPr/>
          <a:lstStyle/>
          <a:p>
            <a:r>
              <a:rPr lang="fr-CA" dirty="0"/>
              <a:t>Gestion </a:t>
            </a:r>
            <a:r>
              <a:rPr lang="fr-CA" dirty="0" err="1"/>
              <a:t>Database</a:t>
            </a:r>
            <a:endParaRPr lang="fr-CA" dirty="0"/>
          </a:p>
          <a:p>
            <a:r>
              <a:rPr lang="fr-CA" dirty="0"/>
              <a:t>Gestion Interface</a:t>
            </a:r>
          </a:p>
          <a:p>
            <a:r>
              <a:rPr lang="fr-CA" dirty="0"/>
              <a:t>Visuel </a:t>
            </a:r>
            <a:r>
              <a:rPr lang="fr-CA" dirty="0" err="1"/>
              <a:t>Website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3486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79A67D7-9DD4-A9BC-4BAB-5FE3B7A6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886"/>
            <a:ext cx="12192000" cy="5234228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1883EA3-70DC-8259-0A25-7D8399F3DE70}"/>
              </a:ext>
            </a:extLst>
          </p:cNvPr>
          <p:cNvSpPr/>
          <p:nvPr/>
        </p:nvSpPr>
        <p:spPr>
          <a:xfrm>
            <a:off x="6558115" y="137654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Gestion UI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9C995D3-73E7-B3CE-479C-2746408F6299}"/>
              </a:ext>
            </a:extLst>
          </p:cNvPr>
          <p:cNvSpPr/>
          <p:nvPr/>
        </p:nvSpPr>
        <p:spPr>
          <a:xfrm>
            <a:off x="4419600" y="122905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Gestion DB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2B08EEB-2499-7F1D-F40B-C5C36E1C8924}"/>
              </a:ext>
            </a:extLst>
          </p:cNvPr>
          <p:cNvSpPr/>
          <p:nvPr/>
        </p:nvSpPr>
        <p:spPr>
          <a:xfrm>
            <a:off x="8696630" y="122905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Gestion BI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AB822AA-BC4C-1962-767D-91F15E9AF35E}"/>
              </a:ext>
            </a:extLst>
          </p:cNvPr>
          <p:cNvSpPr/>
          <p:nvPr/>
        </p:nvSpPr>
        <p:spPr>
          <a:xfrm>
            <a:off x="2281085" y="122905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WebSites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C02D407-EEF3-DF67-777B-AD170208D46F}"/>
              </a:ext>
            </a:extLst>
          </p:cNvPr>
          <p:cNvSpPr/>
          <p:nvPr/>
        </p:nvSpPr>
        <p:spPr>
          <a:xfrm>
            <a:off x="605429" y="772261"/>
            <a:ext cx="4518662" cy="324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614A1F1-CB99-ADFC-6DEB-789AE9A0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129" y="2021010"/>
            <a:ext cx="8534279" cy="42977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BEEFC58-7005-85B9-FFFC-2772E217E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780" y="644377"/>
            <a:ext cx="2678752" cy="10958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99C7B1-7ADD-62DA-DB34-4ACAC760B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37" y="3899646"/>
            <a:ext cx="3257656" cy="260040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5EB8F0B-8CF0-A31F-02CE-CD63099C4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0225" y="620720"/>
            <a:ext cx="2524336" cy="11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7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D900B-FB4D-FB2C-A39D-4A486BD7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81"/>
            <a:ext cx="10515600" cy="5999982"/>
          </a:xfrm>
        </p:spPr>
        <p:txBody>
          <a:bodyPr/>
          <a:lstStyle/>
          <a:p>
            <a:r>
              <a:rPr lang="fr-CA" dirty="0"/>
              <a:t>Gestion </a:t>
            </a:r>
            <a:r>
              <a:rPr lang="fr-CA" dirty="0" err="1"/>
              <a:t>Database</a:t>
            </a:r>
            <a:endParaRPr lang="fr-CA" dirty="0"/>
          </a:p>
          <a:p>
            <a:r>
              <a:rPr lang="fr-CA" dirty="0"/>
              <a:t>Gestion Interface</a:t>
            </a:r>
          </a:p>
          <a:p>
            <a:r>
              <a:rPr lang="fr-CA" dirty="0"/>
              <a:t>Visuel </a:t>
            </a:r>
            <a:r>
              <a:rPr lang="fr-CA" dirty="0" err="1"/>
              <a:t>Website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2699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80BCD3E-FBB4-1D44-EEC7-A00186D32FC9}"/>
              </a:ext>
            </a:extLst>
          </p:cNvPr>
          <p:cNvSpPr/>
          <p:nvPr/>
        </p:nvSpPr>
        <p:spPr>
          <a:xfrm>
            <a:off x="6558115" y="137654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Gestion UI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9DDA1B2-05E5-3527-D5B9-BD031E561945}"/>
              </a:ext>
            </a:extLst>
          </p:cNvPr>
          <p:cNvSpPr/>
          <p:nvPr/>
        </p:nvSpPr>
        <p:spPr>
          <a:xfrm>
            <a:off x="4419600" y="122905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Gestion DB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9D1ECC6-34D4-EEDE-C78D-051CD160C2E8}"/>
              </a:ext>
            </a:extLst>
          </p:cNvPr>
          <p:cNvSpPr/>
          <p:nvPr/>
        </p:nvSpPr>
        <p:spPr>
          <a:xfrm>
            <a:off x="8696630" y="122905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Gestion BI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4D5705B-DEF3-2F3E-00D3-9D0916197168}"/>
              </a:ext>
            </a:extLst>
          </p:cNvPr>
          <p:cNvSpPr/>
          <p:nvPr/>
        </p:nvSpPr>
        <p:spPr>
          <a:xfrm>
            <a:off x="2281085" y="122905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WebSites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8E79BF-0685-4F41-AA68-115C2F91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53"/>
          <a:stretch/>
        </p:blipFill>
        <p:spPr>
          <a:xfrm>
            <a:off x="34415" y="726264"/>
            <a:ext cx="12192000" cy="4858459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79117E0-8504-936D-D98D-A628C3A1BC3B}"/>
              </a:ext>
            </a:extLst>
          </p:cNvPr>
          <p:cNvSpPr/>
          <p:nvPr/>
        </p:nvSpPr>
        <p:spPr>
          <a:xfrm>
            <a:off x="10696755" y="122905"/>
            <a:ext cx="1337094" cy="309715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Admin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AE32FE-CBFE-C92F-2BBE-ECA596F20563}"/>
              </a:ext>
            </a:extLst>
          </p:cNvPr>
          <p:cNvSpPr/>
          <p:nvPr/>
        </p:nvSpPr>
        <p:spPr>
          <a:xfrm>
            <a:off x="1615603" y="1130058"/>
            <a:ext cx="629728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Text</a:t>
            </a:r>
            <a:endParaRPr lang="fr-CA" sz="12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21229D7-7594-1B29-76F3-4AB7C288402A}"/>
              </a:ext>
            </a:extLst>
          </p:cNvPr>
          <p:cNvSpPr/>
          <p:nvPr/>
        </p:nvSpPr>
        <p:spPr>
          <a:xfrm>
            <a:off x="4083917" y="1143880"/>
            <a:ext cx="763760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/>
              <a:t>Image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AA63B6B-234D-D015-06B6-C841D523F6E4}"/>
              </a:ext>
            </a:extLst>
          </p:cNvPr>
          <p:cNvSpPr/>
          <p:nvPr/>
        </p:nvSpPr>
        <p:spPr>
          <a:xfrm>
            <a:off x="4939136" y="1143879"/>
            <a:ext cx="763760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NavBar</a:t>
            </a:r>
            <a:endParaRPr lang="fr-CA" sz="120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08DD7BF-BDD6-5DAC-B29B-C5334AC18DBF}"/>
              </a:ext>
            </a:extLst>
          </p:cNvPr>
          <p:cNvSpPr/>
          <p:nvPr/>
        </p:nvSpPr>
        <p:spPr>
          <a:xfrm>
            <a:off x="5794355" y="1143878"/>
            <a:ext cx="763760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/>
              <a:t>Table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E25CF93-7AB7-C597-B33E-1C4FCE5CC4E9}"/>
              </a:ext>
            </a:extLst>
          </p:cNvPr>
          <p:cNvSpPr/>
          <p:nvPr/>
        </p:nvSpPr>
        <p:spPr>
          <a:xfrm>
            <a:off x="2349028" y="1143880"/>
            <a:ext cx="763760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/>
              <a:t>Input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FC79846-5D28-2FE2-472B-B3FA586E412D}"/>
              </a:ext>
            </a:extLst>
          </p:cNvPr>
          <p:cNvSpPr/>
          <p:nvPr/>
        </p:nvSpPr>
        <p:spPr>
          <a:xfrm>
            <a:off x="3204247" y="1143879"/>
            <a:ext cx="763760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/>
              <a:t>Button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99B0CB-7BBB-06C9-0D5D-4607654B6CEA}"/>
              </a:ext>
            </a:extLst>
          </p:cNvPr>
          <p:cNvSpPr/>
          <p:nvPr/>
        </p:nvSpPr>
        <p:spPr>
          <a:xfrm>
            <a:off x="605429" y="624198"/>
            <a:ext cx="4518662" cy="324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84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80BCD3E-FBB4-1D44-EEC7-A00186D32FC9}"/>
              </a:ext>
            </a:extLst>
          </p:cNvPr>
          <p:cNvSpPr/>
          <p:nvPr/>
        </p:nvSpPr>
        <p:spPr>
          <a:xfrm>
            <a:off x="6558115" y="137654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Gestion UI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9DDA1B2-05E5-3527-D5B9-BD031E561945}"/>
              </a:ext>
            </a:extLst>
          </p:cNvPr>
          <p:cNvSpPr/>
          <p:nvPr/>
        </p:nvSpPr>
        <p:spPr>
          <a:xfrm>
            <a:off x="4419600" y="122905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Gestion DB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9D1ECC6-34D4-EEDE-C78D-051CD160C2E8}"/>
              </a:ext>
            </a:extLst>
          </p:cNvPr>
          <p:cNvSpPr/>
          <p:nvPr/>
        </p:nvSpPr>
        <p:spPr>
          <a:xfrm>
            <a:off x="8696630" y="122905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Gestion BI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4D5705B-DEF3-2F3E-00D3-9D0916197168}"/>
              </a:ext>
            </a:extLst>
          </p:cNvPr>
          <p:cNvSpPr/>
          <p:nvPr/>
        </p:nvSpPr>
        <p:spPr>
          <a:xfrm>
            <a:off x="2281085" y="122905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WebSites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79117E0-8504-936D-D98D-A628C3A1BC3B}"/>
              </a:ext>
            </a:extLst>
          </p:cNvPr>
          <p:cNvSpPr/>
          <p:nvPr/>
        </p:nvSpPr>
        <p:spPr>
          <a:xfrm>
            <a:off x="10696755" y="122905"/>
            <a:ext cx="1337094" cy="309715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User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5496D82-9C9C-FAC8-539B-6EC4D1CD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821"/>
            <a:ext cx="12192000" cy="541438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577CEC2-BB86-BC65-BBE2-3A85C6419017}"/>
              </a:ext>
            </a:extLst>
          </p:cNvPr>
          <p:cNvSpPr/>
          <p:nvPr/>
        </p:nvSpPr>
        <p:spPr>
          <a:xfrm>
            <a:off x="1689574" y="910967"/>
            <a:ext cx="629728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Text</a:t>
            </a:r>
            <a:endParaRPr lang="fr-CA" sz="12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C599B7D-2994-D5C9-4040-18748ED2C2F4}"/>
              </a:ext>
            </a:extLst>
          </p:cNvPr>
          <p:cNvSpPr/>
          <p:nvPr/>
        </p:nvSpPr>
        <p:spPr>
          <a:xfrm>
            <a:off x="4157888" y="924789"/>
            <a:ext cx="763760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/>
              <a:t>Image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E723611-6768-7E2C-77F6-10EE953E43F0}"/>
              </a:ext>
            </a:extLst>
          </p:cNvPr>
          <p:cNvSpPr/>
          <p:nvPr/>
        </p:nvSpPr>
        <p:spPr>
          <a:xfrm>
            <a:off x="5013107" y="924788"/>
            <a:ext cx="763760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NavBar</a:t>
            </a:r>
            <a:endParaRPr lang="fr-CA" sz="12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697EEBD-E302-B27C-64BA-D242812B0397}"/>
              </a:ext>
            </a:extLst>
          </p:cNvPr>
          <p:cNvSpPr/>
          <p:nvPr/>
        </p:nvSpPr>
        <p:spPr>
          <a:xfrm>
            <a:off x="5868326" y="924787"/>
            <a:ext cx="763760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/>
              <a:t>Table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640170C-6C8C-6ADC-40B9-D90E613BD761}"/>
              </a:ext>
            </a:extLst>
          </p:cNvPr>
          <p:cNvSpPr/>
          <p:nvPr/>
        </p:nvSpPr>
        <p:spPr>
          <a:xfrm>
            <a:off x="2422999" y="924789"/>
            <a:ext cx="763760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/>
              <a:t>Input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8DA3822-BE67-8698-5ED0-067AB7C6CAC1}"/>
              </a:ext>
            </a:extLst>
          </p:cNvPr>
          <p:cNvSpPr/>
          <p:nvPr/>
        </p:nvSpPr>
        <p:spPr>
          <a:xfrm>
            <a:off x="3278218" y="924788"/>
            <a:ext cx="763760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19355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80BCD3E-FBB4-1D44-EEC7-A00186D32FC9}"/>
              </a:ext>
            </a:extLst>
          </p:cNvPr>
          <p:cNvSpPr/>
          <p:nvPr/>
        </p:nvSpPr>
        <p:spPr>
          <a:xfrm>
            <a:off x="6558115" y="137654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Gestion UI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9DDA1B2-05E5-3527-D5B9-BD031E561945}"/>
              </a:ext>
            </a:extLst>
          </p:cNvPr>
          <p:cNvSpPr/>
          <p:nvPr/>
        </p:nvSpPr>
        <p:spPr>
          <a:xfrm>
            <a:off x="4419600" y="122905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Gestion DB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9D1ECC6-34D4-EEDE-C78D-051CD160C2E8}"/>
              </a:ext>
            </a:extLst>
          </p:cNvPr>
          <p:cNvSpPr/>
          <p:nvPr/>
        </p:nvSpPr>
        <p:spPr>
          <a:xfrm>
            <a:off x="8696630" y="122905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Gestion BI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4D5705B-DEF3-2F3E-00D3-9D0916197168}"/>
              </a:ext>
            </a:extLst>
          </p:cNvPr>
          <p:cNvSpPr/>
          <p:nvPr/>
        </p:nvSpPr>
        <p:spPr>
          <a:xfrm>
            <a:off x="2281085" y="122905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WebSites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8E79BF-0685-4F41-AA68-115C2F91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53"/>
          <a:stretch/>
        </p:blipFill>
        <p:spPr>
          <a:xfrm>
            <a:off x="34415" y="726264"/>
            <a:ext cx="12192000" cy="4858459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79117E0-8504-936D-D98D-A628C3A1BC3B}"/>
              </a:ext>
            </a:extLst>
          </p:cNvPr>
          <p:cNvSpPr/>
          <p:nvPr/>
        </p:nvSpPr>
        <p:spPr>
          <a:xfrm>
            <a:off x="10696755" y="122905"/>
            <a:ext cx="1337094" cy="309715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Admin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FF60AB2-2B92-6D96-CA67-50634E75A81D}"/>
              </a:ext>
            </a:extLst>
          </p:cNvPr>
          <p:cNvSpPr/>
          <p:nvPr/>
        </p:nvSpPr>
        <p:spPr>
          <a:xfrm>
            <a:off x="1706827" y="1143880"/>
            <a:ext cx="629728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Text</a:t>
            </a:r>
            <a:endParaRPr lang="fr-CA" sz="12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E227EA9-BFC5-4AF5-5082-BCF5B58A6B27}"/>
              </a:ext>
            </a:extLst>
          </p:cNvPr>
          <p:cNvSpPr/>
          <p:nvPr/>
        </p:nvSpPr>
        <p:spPr>
          <a:xfrm>
            <a:off x="4175141" y="1157702"/>
            <a:ext cx="763760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/>
              <a:t>Image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570A528-78C2-6532-5491-FD2A8816A57E}"/>
              </a:ext>
            </a:extLst>
          </p:cNvPr>
          <p:cNvSpPr/>
          <p:nvPr/>
        </p:nvSpPr>
        <p:spPr>
          <a:xfrm>
            <a:off x="5030360" y="1157701"/>
            <a:ext cx="763760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NavBar</a:t>
            </a:r>
            <a:endParaRPr lang="fr-CA" sz="12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1587D23-05D0-4EB2-1AAC-BBCEAF6AF190}"/>
              </a:ext>
            </a:extLst>
          </p:cNvPr>
          <p:cNvSpPr/>
          <p:nvPr/>
        </p:nvSpPr>
        <p:spPr>
          <a:xfrm>
            <a:off x="5885579" y="1157700"/>
            <a:ext cx="763760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/>
              <a:t>Table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461E528-68F4-3C52-4DCE-BEFEBF7BC062}"/>
              </a:ext>
            </a:extLst>
          </p:cNvPr>
          <p:cNvSpPr/>
          <p:nvPr/>
        </p:nvSpPr>
        <p:spPr>
          <a:xfrm>
            <a:off x="2440252" y="1157702"/>
            <a:ext cx="763760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/>
              <a:t>Input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7D6CE92-1E70-46E7-BE2C-7C018C7BD85E}"/>
              </a:ext>
            </a:extLst>
          </p:cNvPr>
          <p:cNvSpPr/>
          <p:nvPr/>
        </p:nvSpPr>
        <p:spPr>
          <a:xfrm>
            <a:off x="3295471" y="1157701"/>
            <a:ext cx="763760" cy="2587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/>
              <a:t>Button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EB4843C-3C02-4231-6B34-9B5D09C65859}"/>
              </a:ext>
            </a:extLst>
          </p:cNvPr>
          <p:cNvSpPr/>
          <p:nvPr/>
        </p:nvSpPr>
        <p:spPr>
          <a:xfrm>
            <a:off x="9083615" y="1595887"/>
            <a:ext cx="3073970" cy="4796287"/>
          </a:xfrm>
          <a:prstGeom prst="roundRect">
            <a:avLst>
              <a:gd name="adj" fmla="val 56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FC3EB07-2711-B6B6-5098-FA9586C054DD}"/>
              </a:ext>
            </a:extLst>
          </p:cNvPr>
          <p:cNvSpPr/>
          <p:nvPr/>
        </p:nvSpPr>
        <p:spPr>
          <a:xfrm>
            <a:off x="9325155" y="2202585"/>
            <a:ext cx="2596551" cy="31055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Type Forms : </a:t>
            </a:r>
            <a:r>
              <a:rPr lang="fr-CA" dirty="0" err="1"/>
              <a:t>Vertival</a:t>
            </a:r>
            <a:endParaRPr lang="fr-CA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007AC18-984D-DB0F-D529-54296920B970}"/>
              </a:ext>
            </a:extLst>
          </p:cNvPr>
          <p:cNvSpPr/>
          <p:nvPr/>
        </p:nvSpPr>
        <p:spPr>
          <a:xfrm>
            <a:off x="9322324" y="1759961"/>
            <a:ext cx="2596551" cy="31055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Forms : </a:t>
            </a:r>
            <a:r>
              <a:rPr lang="fr-CA" dirty="0" err="1"/>
              <a:t>NavBar</a:t>
            </a:r>
            <a:endParaRPr lang="fr-CA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8B6B26E-FE1A-5732-4B9B-768319C22D64}"/>
              </a:ext>
            </a:extLst>
          </p:cNvPr>
          <p:cNvSpPr/>
          <p:nvPr/>
        </p:nvSpPr>
        <p:spPr>
          <a:xfrm>
            <a:off x="9333782" y="2601226"/>
            <a:ext cx="2596551" cy="91707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Fonctionnalité Object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778A0F4-81B5-F6C7-CE2B-E14BEB750E3D}"/>
              </a:ext>
            </a:extLst>
          </p:cNvPr>
          <p:cNvSpPr/>
          <p:nvPr/>
        </p:nvSpPr>
        <p:spPr>
          <a:xfrm>
            <a:off x="9322324" y="3662481"/>
            <a:ext cx="2596551" cy="91707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Styles Object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A4B45F5-DE37-6263-503D-DAC64F553395}"/>
              </a:ext>
            </a:extLst>
          </p:cNvPr>
          <p:cNvSpPr/>
          <p:nvPr/>
        </p:nvSpPr>
        <p:spPr>
          <a:xfrm>
            <a:off x="9322323" y="5970393"/>
            <a:ext cx="2596551" cy="31055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Delete</a:t>
            </a:r>
            <a:r>
              <a:rPr lang="fr-CA" dirty="0"/>
              <a:t> Items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6F5E19A-D415-2B9C-87E5-6360D7AE629E}"/>
              </a:ext>
            </a:extLst>
          </p:cNvPr>
          <p:cNvSpPr/>
          <p:nvPr/>
        </p:nvSpPr>
        <p:spPr>
          <a:xfrm>
            <a:off x="9333782" y="4689212"/>
            <a:ext cx="2596551" cy="91707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Intégration </a:t>
            </a:r>
            <a:r>
              <a:rPr lang="fr-CA" dirty="0" err="1"/>
              <a:t>Database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9624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1CF9298-992D-7C0A-5785-DD3B75B3606E}"/>
              </a:ext>
            </a:extLst>
          </p:cNvPr>
          <p:cNvSpPr/>
          <p:nvPr/>
        </p:nvSpPr>
        <p:spPr>
          <a:xfrm>
            <a:off x="854015" y="646981"/>
            <a:ext cx="2242868" cy="1984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abc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9E05B54-35AC-7A81-1C28-5DEBE2E22BAB}"/>
              </a:ext>
            </a:extLst>
          </p:cNvPr>
          <p:cNvSpPr/>
          <p:nvPr/>
        </p:nvSpPr>
        <p:spPr>
          <a:xfrm>
            <a:off x="854015" y="989162"/>
            <a:ext cx="2242868" cy="1984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294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80BCD3E-FBB4-1D44-EEC7-A00186D32FC9}"/>
              </a:ext>
            </a:extLst>
          </p:cNvPr>
          <p:cNvSpPr/>
          <p:nvPr/>
        </p:nvSpPr>
        <p:spPr>
          <a:xfrm>
            <a:off x="6558115" y="137654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Gestion UI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9DDA1B2-05E5-3527-D5B9-BD031E561945}"/>
              </a:ext>
            </a:extLst>
          </p:cNvPr>
          <p:cNvSpPr/>
          <p:nvPr/>
        </p:nvSpPr>
        <p:spPr>
          <a:xfrm>
            <a:off x="4419600" y="122905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Gestion DB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9D1ECC6-34D4-EEDE-C78D-051CD160C2E8}"/>
              </a:ext>
            </a:extLst>
          </p:cNvPr>
          <p:cNvSpPr/>
          <p:nvPr/>
        </p:nvSpPr>
        <p:spPr>
          <a:xfrm>
            <a:off x="8696630" y="122905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Gestion BI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4D5705B-DEF3-2F3E-00D3-9D0916197168}"/>
              </a:ext>
            </a:extLst>
          </p:cNvPr>
          <p:cNvSpPr/>
          <p:nvPr/>
        </p:nvSpPr>
        <p:spPr>
          <a:xfrm>
            <a:off x="2281085" y="122905"/>
            <a:ext cx="1641987" cy="324464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WebSites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79117E0-8504-936D-D98D-A628C3A1BC3B}"/>
              </a:ext>
            </a:extLst>
          </p:cNvPr>
          <p:cNvSpPr/>
          <p:nvPr/>
        </p:nvSpPr>
        <p:spPr>
          <a:xfrm>
            <a:off x="10696755" y="122905"/>
            <a:ext cx="1337094" cy="309715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User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5496D82-9C9C-FAC8-539B-6EC4D1CD6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1" t="9930" r="15201"/>
          <a:stretch/>
        </p:blipFill>
        <p:spPr>
          <a:xfrm>
            <a:off x="327804" y="543464"/>
            <a:ext cx="11645660" cy="570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AAF0C07-0B05-03F3-A0B8-5E4A9FD9C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6149"/>
              </p:ext>
            </p:extLst>
          </p:nvPr>
        </p:nvGraphicFramePr>
        <p:xfrm>
          <a:off x="427487" y="581643"/>
          <a:ext cx="4299788" cy="191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947">
                  <a:extLst>
                    <a:ext uri="{9D8B030D-6E8A-4147-A177-3AD203B41FA5}">
                      <a16:colId xmlns:a16="http://schemas.microsoft.com/office/drawing/2014/main" val="880105307"/>
                    </a:ext>
                  </a:extLst>
                </a:gridCol>
                <a:gridCol w="1074947">
                  <a:extLst>
                    <a:ext uri="{9D8B030D-6E8A-4147-A177-3AD203B41FA5}">
                      <a16:colId xmlns:a16="http://schemas.microsoft.com/office/drawing/2014/main" val="1763939816"/>
                    </a:ext>
                  </a:extLst>
                </a:gridCol>
                <a:gridCol w="1074947">
                  <a:extLst>
                    <a:ext uri="{9D8B030D-6E8A-4147-A177-3AD203B41FA5}">
                      <a16:colId xmlns:a16="http://schemas.microsoft.com/office/drawing/2014/main" val="478976941"/>
                    </a:ext>
                  </a:extLst>
                </a:gridCol>
                <a:gridCol w="1074947">
                  <a:extLst>
                    <a:ext uri="{9D8B030D-6E8A-4147-A177-3AD203B41FA5}">
                      <a16:colId xmlns:a16="http://schemas.microsoft.com/office/drawing/2014/main" val="1371901382"/>
                    </a:ext>
                  </a:extLst>
                </a:gridCol>
              </a:tblGrid>
              <a:tr h="382278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95318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426881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7482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77288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74615"/>
                  </a:ext>
                </a:extLst>
              </a:tr>
            </a:tbl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B7D18B2-C2E6-42FB-95F9-C494E73C3B87}"/>
              </a:ext>
            </a:extLst>
          </p:cNvPr>
          <p:cNvSpPr/>
          <p:nvPr/>
        </p:nvSpPr>
        <p:spPr>
          <a:xfrm>
            <a:off x="7487728" y="483079"/>
            <a:ext cx="1863306" cy="4744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Intégration DB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DD311E6-31A0-A3CE-5BB6-62A63327E170}"/>
              </a:ext>
            </a:extLst>
          </p:cNvPr>
          <p:cNvSpPr/>
          <p:nvPr/>
        </p:nvSpPr>
        <p:spPr>
          <a:xfrm>
            <a:off x="3821502" y="1406106"/>
            <a:ext cx="7943011" cy="3752490"/>
          </a:xfrm>
          <a:prstGeom prst="roundRect">
            <a:avLst>
              <a:gd name="adj" fmla="val 47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D5E4ED1-3E92-08AE-887F-3DAA6EDF97BD}"/>
              </a:ext>
            </a:extLst>
          </p:cNvPr>
          <p:cNvGrpSpPr/>
          <p:nvPr/>
        </p:nvGrpSpPr>
        <p:grpSpPr>
          <a:xfrm>
            <a:off x="3973902" y="1558506"/>
            <a:ext cx="1659147" cy="2254369"/>
            <a:chOff x="3973902" y="1558506"/>
            <a:chExt cx="1659147" cy="225436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47012B3-C513-663E-3ED2-DB7DB45C5E34}"/>
                </a:ext>
              </a:extLst>
            </p:cNvPr>
            <p:cNvSpPr/>
            <p:nvPr/>
          </p:nvSpPr>
          <p:spPr>
            <a:xfrm>
              <a:off x="3973902" y="1558506"/>
              <a:ext cx="1659147" cy="2254369"/>
            </a:xfrm>
            <a:prstGeom prst="roundRect">
              <a:avLst>
                <a:gd name="adj" fmla="val 471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929B66F-F5FF-3BC8-57E8-D998C7E71E04}"/>
                </a:ext>
              </a:extLst>
            </p:cNvPr>
            <p:cNvSpPr/>
            <p:nvPr/>
          </p:nvSpPr>
          <p:spPr>
            <a:xfrm>
              <a:off x="4157933" y="1699404"/>
              <a:ext cx="1242204" cy="215660"/>
            </a:xfrm>
            <a:prstGeom prst="roundRect">
              <a:avLst>
                <a:gd name="adj" fmla="val 471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100" dirty="0" err="1"/>
                <a:t>Categorie</a:t>
              </a:r>
              <a:endParaRPr lang="fr-CA" sz="1100" dirty="0"/>
            </a:p>
          </p:txBody>
        </p:sp>
      </p:grp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A802D3A-AFE3-65EC-9354-B04D37129EAE}"/>
              </a:ext>
            </a:extLst>
          </p:cNvPr>
          <p:cNvSpPr/>
          <p:nvPr/>
        </p:nvSpPr>
        <p:spPr>
          <a:xfrm>
            <a:off x="5773947" y="1558506"/>
            <a:ext cx="1659147" cy="2254369"/>
          </a:xfrm>
          <a:prstGeom prst="roundRect">
            <a:avLst>
              <a:gd name="adj" fmla="val 47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7E17D9F-4D2E-5131-1AC1-6EB12A307EAD}"/>
              </a:ext>
            </a:extLst>
          </p:cNvPr>
          <p:cNvSpPr/>
          <p:nvPr/>
        </p:nvSpPr>
        <p:spPr>
          <a:xfrm>
            <a:off x="5982418" y="1699404"/>
            <a:ext cx="1242204" cy="215660"/>
          </a:xfrm>
          <a:prstGeom prst="roundRect">
            <a:avLst>
              <a:gd name="adj" fmla="val 47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100" dirty="0"/>
              <a:t>Table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A8392CE-EB24-ABDA-CD06-0385B47C6D52}"/>
              </a:ext>
            </a:extLst>
          </p:cNvPr>
          <p:cNvSpPr/>
          <p:nvPr/>
        </p:nvSpPr>
        <p:spPr>
          <a:xfrm>
            <a:off x="7573992" y="1558506"/>
            <a:ext cx="1659147" cy="2254369"/>
          </a:xfrm>
          <a:prstGeom prst="roundRect">
            <a:avLst>
              <a:gd name="adj" fmla="val 47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3393158-60B8-0A16-E744-AAF83A6D51F7}"/>
              </a:ext>
            </a:extLst>
          </p:cNvPr>
          <p:cNvSpPr/>
          <p:nvPr/>
        </p:nvSpPr>
        <p:spPr>
          <a:xfrm>
            <a:off x="7782463" y="1699404"/>
            <a:ext cx="1242204" cy="215660"/>
          </a:xfrm>
          <a:prstGeom prst="roundRect">
            <a:avLst>
              <a:gd name="adj" fmla="val 47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100" dirty="0"/>
              <a:t>Champs</a:t>
            </a:r>
          </a:p>
        </p:txBody>
      </p:sp>
    </p:spTree>
    <p:extLst>
      <p:ext uri="{BB962C8B-B14F-4D97-AF65-F5344CB8AC3E}">
        <p14:creationId xmlns:p14="http://schemas.microsoft.com/office/powerpoint/2010/main" val="147604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865CD-F2F2-0F9D-CD16-8843B225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EC30A7-79ED-47EF-3789-B2675263F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Database</a:t>
            </a:r>
            <a:endParaRPr lang="fr-CA" dirty="0"/>
          </a:p>
          <a:p>
            <a:pPr lvl="1"/>
            <a:r>
              <a:rPr lang="fr-CA" dirty="0"/>
              <a:t>Travail sur </a:t>
            </a:r>
            <a:r>
              <a:rPr lang="fr-CA" dirty="0" err="1"/>
              <a:t>Database</a:t>
            </a:r>
            <a:endParaRPr lang="fr-CA" dirty="0"/>
          </a:p>
          <a:p>
            <a:r>
              <a:rPr lang="fr-CA" dirty="0" err="1"/>
              <a:t>Website</a:t>
            </a:r>
            <a:endParaRPr lang="fr-CA" dirty="0"/>
          </a:p>
          <a:p>
            <a:pPr lvl="1"/>
            <a:r>
              <a:rPr lang="fr-CA" dirty="0"/>
              <a:t>Input, Button</a:t>
            </a:r>
          </a:p>
          <a:p>
            <a:pPr lvl="1"/>
            <a:r>
              <a:rPr lang="fr-CA" dirty="0" err="1"/>
              <a:t>NavBar</a:t>
            </a:r>
            <a:endParaRPr lang="fr-CA" dirty="0"/>
          </a:p>
          <a:p>
            <a:pPr lvl="1"/>
            <a:r>
              <a:rPr lang="fr-CA" dirty="0"/>
              <a:t>Table</a:t>
            </a:r>
          </a:p>
          <a:p>
            <a:r>
              <a:rPr lang="fr-CA" dirty="0"/>
              <a:t>Intégration </a:t>
            </a:r>
            <a:r>
              <a:rPr lang="fr-CA" dirty="0" err="1"/>
              <a:t>Database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Website</a:t>
            </a:r>
            <a:endParaRPr lang="fr-CA" dirty="0"/>
          </a:p>
          <a:p>
            <a:pPr lvl="1"/>
            <a:r>
              <a:rPr lang="fr-CA" dirty="0"/>
              <a:t>Pour chaque site web un </a:t>
            </a:r>
            <a:r>
              <a:rPr lang="fr-CA" dirty="0" err="1"/>
              <a:t>database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125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CB301-F89D-3EF1-1D02-CD56D939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2BECE-77B7-EDE6-FBFA-D8EAFF14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GIA</a:t>
            </a:r>
          </a:p>
          <a:p>
            <a:pPr lvl="1"/>
            <a:r>
              <a:rPr lang="fr-CA" dirty="0"/>
              <a:t>Connection</a:t>
            </a:r>
          </a:p>
          <a:p>
            <a:pPr lvl="1"/>
            <a:r>
              <a:rPr lang="fr-CA" dirty="0"/>
              <a:t>Access</a:t>
            </a:r>
          </a:p>
          <a:p>
            <a:r>
              <a:rPr lang="fr-CA" dirty="0"/>
              <a:t>UI</a:t>
            </a:r>
          </a:p>
          <a:p>
            <a:pPr lvl="1"/>
            <a:r>
              <a:rPr lang="fr-CA" dirty="0"/>
              <a:t>Component</a:t>
            </a:r>
          </a:p>
          <a:p>
            <a:pPr lvl="1"/>
            <a:r>
              <a:rPr lang="fr-CA" dirty="0"/>
              <a:t>Interface</a:t>
            </a:r>
          </a:p>
          <a:p>
            <a:pPr lvl="1"/>
            <a:r>
              <a:rPr lang="fr-CA" dirty="0" err="1"/>
              <a:t>Parametrage</a:t>
            </a:r>
            <a:endParaRPr lang="fr-CA" dirty="0"/>
          </a:p>
          <a:p>
            <a:r>
              <a:rPr lang="fr-CA" dirty="0"/>
              <a:t>DB</a:t>
            </a:r>
          </a:p>
          <a:p>
            <a:r>
              <a:rPr lang="fr-CA" dirty="0" err="1"/>
              <a:t>IntegrationUIDB</a:t>
            </a:r>
            <a:endParaRPr lang="fr-CA" dirty="0"/>
          </a:p>
          <a:p>
            <a:r>
              <a:rPr lang="fr-CA" dirty="0"/>
              <a:t>Component</a:t>
            </a:r>
          </a:p>
          <a:p>
            <a:pPr lvl="1"/>
            <a:r>
              <a:rPr lang="fr-CA" dirty="0" err="1"/>
              <a:t>NavBar</a:t>
            </a:r>
            <a:endParaRPr lang="fr-CA" dirty="0"/>
          </a:p>
          <a:p>
            <a:pPr lvl="1"/>
            <a:r>
              <a:rPr lang="fr-CA" dirty="0"/>
              <a:t>Table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1795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98907-729E-B172-AE5A-A17286F4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7D487-F0AB-114D-5301-6019FD0C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/>
              <a:t>TS :</a:t>
            </a:r>
          </a:p>
          <a:p>
            <a:pPr lvl="1"/>
            <a:r>
              <a:rPr lang="fr-CA" dirty="0"/>
              <a:t>Fonction Use HTML : TS_</a:t>
            </a:r>
          </a:p>
          <a:p>
            <a:pPr lvl="1"/>
            <a:r>
              <a:rPr lang="fr-CA" dirty="0"/>
              <a:t>Fonction Level2 : TS_</a:t>
            </a:r>
          </a:p>
          <a:p>
            <a:pPr lvl="1"/>
            <a:r>
              <a:rPr lang="fr-CA" dirty="0"/>
              <a:t>Fonction Sce : </a:t>
            </a:r>
            <a:r>
              <a:rPr lang="fr-CA" dirty="0" err="1"/>
              <a:t>TS_Sce</a:t>
            </a:r>
            <a:r>
              <a:rPr lang="fr-CA" dirty="0"/>
              <a:t>_</a:t>
            </a:r>
          </a:p>
          <a:p>
            <a:pPr lvl="1"/>
            <a:r>
              <a:rPr lang="fr-CA" dirty="0" err="1"/>
              <a:t>VarTab</a:t>
            </a:r>
            <a:r>
              <a:rPr lang="fr-CA" dirty="0"/>
              <a:t>, </a:t>
            </a:r>
            <a:r>
              <a:rPr lang="fr-CA" dirty="0" err="1"/>
              <a:t>VarB</a:t>
            </a:r>
            <a:r>
              <a:rPr lang="fr-CA" dirty="0"/>
              <a:t>, </a:t>
            </a:r>
            <a:r>
              <a:rPr lang="fr-CA" dirty="0" err="1"/>
              <a:t>VarN</a:t>
            </a:r>
            <a:endParaRPr lang="fr-CA" dirty="0"/>
          </a:p>
          <a:p>
            <a:r>
              <a:rPr lang="fr-CA" dirty="0"/>
              <a:t>CSS : CSS_</a:t>
            </a:r>
          </a:p>
          <a:p>
            <a:r>
              <a:rPr lang="fr-CA" dirty="0"/>
              <a:t>Django : </a:t>
            </a:r>
          </a:p>
          <a:p>
            <a:pPr lvl="1"/>
            <a:r>
              <a:rPr lang="fr-CA" dirty="0"/>
              <a:t>URL :</a:t>
            </a:r>
          </a:p>
          <a:p>
            <a:pPr lvl="2"/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re_path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'^</a:t>
            </a:r>
            <a:r>
              <a:rPr lang="en-US" b="0" dirty="0" err="1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URL_Add_Field</a:t>
            </a:r>
            <a:r>
              <a:rPr lang="en-US" b="0" dirty="0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/$'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views.V_Add_Field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add_field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  <a:endParaRPr lang="fr-CA" dirty="0"/>
          </a:p>
          <a:p>
            <a:pPr lvl="1"/>
            <a:r>
              <a:rPr lang="fr-CA" dirty="0" err="1"/>
              <a:t>Views</a:t>
            </a:r>
            <a:r>
              <a:rPr lang="fr-CA" dirty="0"/>
              <a:t>: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V_Add_Field</a:t>
            </a:r>
            <a:endParaRPr lang="fr-CA" dirty="0"/>
          </a:p>
          <a:p>
            <a:pPr lvl="1"/>
            <a:r>
              <a:rPr lang="fr-CA" dirty="0" err="1"/>
              <a:t>Serializers</a:t>
            </a:r>
            <a:r>
              <a:rPr lang="fr-CA" dirty="0"/>
              <a:t> : </a:t>
            </a:r>
            <a:r>
              <a:rPr lang="fr-CA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S_Table_Serialize</a:t>
            </a:r>
            <a:endParaRPr lang="fr-CA" b="0" dirty="0">
              <a:solidFill>
                <a:srgbClr val="4EC9B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S_Table_Serializer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serializers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ModelSerializer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lvl="2"/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model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T_Table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fields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'__all__'</a:t>
            </a:r>
            <a:endParaRPr lang="fr-CA" dirty="0"/>
          </a:p>
          <a:p>
            <a:pPr lvl="1"/>
            <a:r>
              <a:rPr lang="fr-CA" dirty="0" err="1"/>
              <a:t>Models</a:t>
            </a:r>
            <a:r>
              <a:rPr lang="fr-CA" dirty="0"/>
              <a:t> :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T_Table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lvl="1"/>
            <a:endParaRPr lang="fr-CA" dirty="0"/>
          </a:p>
          <a:p>
            <a:pPr lvl="2"/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8010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7631A6-312A-DDE8-72C3-EA7C85C33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15" y="343876"/>
            <a:ext cx="3597648" cy="19016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A29D87-7C4B-8977-F70C-17CCF672FF27}"/>
              </a:ext>
            </a:extLst>
          </p:cNvPr>
          <p:cNvSpPr/>
          <p:nvPr/>
        </p:nvSpPr>
        <p:spPr>
          <a:xfrm>
            <a:off x="4145815" y="343876"/>
            <a:ext cx="2905245" cy="798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Connexion</a:t>
            </a:r>
          </a:p>
        </p:txBody>
      </p:sp>
    </p:spTree>
    <p:extLst>
      <p:ext uri="{BB962C8B-B14F-4D97-AF65-F5344CB8AC3E}">
        <p14:creationId xmlns:p14="http://schemas.microsoft.com/office/powerpoint/2010/main" val="130991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454092-A9B1-A2B3-A7C4-1D2B8410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FFC13D-E9EA-B0EA-0178-65C84A65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9" y="86274"/>
            <a:ext cx="11662973" cy="661952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F1D39F9-03C3-AA61-68F1-A5C7DB15C324}"/>
              </a:ext>
            </a:extLst>
          </p:cNvPr>
          <p:cNvSpPr/>
          <p:nvPr/>
        </p:nvSpPr>
        <p:spPr>
          <a:xfrm>
            <a:off x="393539" y="3067291"/>
            <a:ext cx="1273215" cy="17362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0499A80-E07E-AC40-7E02-047642C1F3DC}"/>
              </a:ext>
            </a:extLst>
          </p:cNvPr>
          <p:cNvSpPr/>
          <p:nvPr/>
        </p:nvSpPr>
        <p:spPr>
          <a:xfrm>
            <a:off x="403746" y="4018344"/>
            <a:ext cx="1273215" cy="17362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91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6E233BA-2DCD-866F-A161-816FF8477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50" y="0"/>
            <a:ext cx="10379339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5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5368281-2182-DACC-65C4-F5FEEB34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850"/>
            <a:ext cx="12192000" cy="529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68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264</Words>
  <Application>Microsoft Office PowerPoint</Application>
  <PresentationFormat>Grand écran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Karim Karray</dc:creator>
  <cp:lastModifiedBy>Karim Karray</cp:lastModifiedBy>
  <cp:revision>5</cp:revision>
  <dcterms:created xsi:type="dcterms:W3CDTF">2024-05-30T14:06:36Z</dcterms:created>
  <dcterms:modified xsi:type="dcterms:W3CDTF">2024-06-19T16:44:55Z</dcterms:modified>
</cp:coreProperties>
</file>