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7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3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0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6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EA1CC2-FEB8-48F1-858B-7A06B38BFCD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C107B5-1F7C-413D-A323-FC6F0C33F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691" y="3894992"/>
            <a:ext cx="9144000" cy="483577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 smtClean="0"/>
              <a:t>By:Eng</a:t>
            </a:r>
            <a:r>
              <a:rPr lang="en-US" sz="2400" dirty="0" smtClean="0"/>
              <a:t>. Ahmed Mohamed Abbas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691" y="1188549"/>
            <a:ext cx="9144000" cy="1655762"/>
          </a:xfrm>
        </p:spPr>
        <p:txBody>
          <a:bodyPr/>
          <a:lstStyle/>
          <a:p>
            <a:r>
              <a:rPr lang="en-US" dirty="0" smtClean="0"/>
              <a:t>A.I.( We training )project </a:t>
            </a:r>
          </a:p>
          <a:p>
            <a:r>
              <a:rPr lang="en-US" dirty="0" smtClean="0"/>
              <a:t>Object Detection </a:t>
            </a:r>
            <a:endParaRPr lang="en-US" dirty="0"/>
          </a:p>
        </p:txBody>
      </p:sp>
      <p:sp>
        <p:nvSpPr>
          <p:cNvPr id="4" name="AutoShape 2" descr="We Telecom Egypt (@WeTelecomEgypt) / X"/>
          <p:cNvSpPr>
            <a:spLocks noChangeAspect="1" noChangeArrowheads="1"/>
          </p:cNvSpPr>
          <p:nvPr/>
        </p:nvSpPr>
        <p:spPr bwMode="auto">
          <a:xfrm>
            <a:off x="9044598" y="99768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848" y="997683"/>
            <a:ext cx="2143125" cy="203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2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Project’s goal: Detect (People, bags , cars and busses) within a given set of images extracted from a video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</a:t>
            </a:r>
            <a:r>
              <a:rPr lang="en-US" dirty="0" err="1"/>
              <a:t>Roboflow</a:t>
            </a:r>
            <a:r>
              <a:rPr lang="en-US" dirty="0"/>
              <a:t> was used to assign and label the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</a:t>
            </a:r>
            <a:r>
              <a:rPr lang="en-US" dirty="0"/>
              <a:t>Used Google </a:t>
            </a:r>
            <a:r>
              <a:rPr lang="en-US" dirty="0" err="1"/>
              <a:t>Colab</a:t>
            </a:r>
            <a:r>
              <a:rPr lang="en-US" dirty="0"/>
              <a:t> to run the code and train the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</a:t>
            </a:r>
            <a:r>
              <a:rPr lang="en-US" dirty="0"/>
              <a:t>Extracted model behavior and summary from the code and </a:t>
            </a:r>
            <a:r>
              <a:rPr lang="en-US" dirty="0" err="1"/>
              <a:t>Roboflow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022" y="0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8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the necessary libraries such as:•</a:t>
            </a:r>
            <a:r>
              <a:rPr lang="en-US" dirty="0" err="1" smtClean="0"/>
              <a:t>ultralytics</a:t>
            </a:r>
            <a:endParaRPr lang="en-US" dirty="0" smtClean="0"/>
          </a:p>
          <a:p>
            <a:r>
              <a:rPr lang="en-US" dirty="0" smtClean="0"/>
              <a:t>•yolov5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roboflow</a:t>
            </a:r>
            <a:endParaRPr lang="en-US" dirty="0" smtClean="0"/>
          </a:p>
          <a:p>
            <a:r>
              <a:rPr lang="en-US" dirty="0" smtClean="0"/>
              <a:t>•torch</a:t>
            </a:r>
          </a:p>
          <a:p>
            <a:r>
              <a:rPr lang="en-US" dirty="0" smtClean="0"/>
              <a:t>•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 err="1" smtClean="0"/>
              <a:t>IPython.display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542" y="2452186"/>
            <a:ext cx="2057578" cy="502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12" y="4093747"/>
            <a:ext cx="4275190" cy="731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53" y="3088919"/>
            <a:ext cx="3551228" cy="853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463" y="4976644"/>
            <a:ext cx="1859441" cy="556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022" y="0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if CUDA is supported by the GPU and utilizing it else we will use the CPU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73" y="3724859"/>
            <a:ext cx="6988146" cy="117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22" y="0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7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94" y="2216107"/>
            <a:ext cx="8825659" cy="3416300"/>
          </a:xfrm>
        </p:spPr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Roboflow</a:t>
            </a:r>
            <a:r>
              <a:rPr lang="en-US" dirty="0"/>
              <a:t> with the API 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</a:t>
            </a:r>
            <a:r>
              <a:rPr lang="en-US" dirty="0"/>
              <a:t>Accessing and downloading the dataset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</a:t>
            </a:r>
            <a:r>
              <a:rPr lang="en-US" dirty="0"/>
              <a:t>And Using </a:t>
            </a:r>
            <a:r>
              <a:rPr lang="en-US" dirty="0" err="1"/>
              <a:t>Roboflow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to import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our </a:t>
            </a:r>
            <a:r>
              <a:rPr lang="en-US" dirty="0"/>
              <a:t>images dataset.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20" y="2388034"/>
            <a:ext cx="6332769" cy="3779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22" y="441403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3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the model for images size 640 for 160 epochs.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0" y="3107094"/>
            <a:ext cx="9170237" cy="3648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022" y="0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569" y="1110461"/>
            <a:ext cx="4487863" cy="42084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0"/>
            <a:ext cx="5845047" cy="377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3367738"/>
            <a:ext cx="4530997" cy="34902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022" y="0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5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117633" y="3331676"/>
            <a:ext cx="3932238" cy="337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90" y="0"/>
            <a:ext cx="5138663" cy="3207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5" y="0"/>
            <a:ext cx="6526548" cy="3965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5" y="4821760"/>
            <a:ext cx="2145978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89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</TotalTime>
  <Words>144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By:Eng. Ahmed Mohamed Abbas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By:Eng. Ahmed Mohamed Abbas</dc:title>
  <dc:creator>htallat@hotmail.com</dc:creator>
  <cp:lastModifiedBy>htallat@hotmail.com</cp:lastModifiedBy>
  <cp:revision>4</cp:revision>
  <dcterms:created xsi:type="dcterms:W3CDTF">2024-03-18T18:39:14Z</dcterms:created>
  <dcterms:modified xsi:type="dcterms:W3CDTF">2024-03-18T19:25:07Z</dcterms:modified>
</cp:coreProperties>
</file>