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9" r:id="rId4"/>
    <p:sldId id="260" r:id="rId5"/>
    <p:sldId id="270" r:id="rId6"/>
    <p:sldId id="262" r:id="rId7"/>
    <p:sldId id="273" r:id="rId8"/>
    <p:sldId id="263" r:id="rId9"/>
    <p:sldId id="272" r:id="rId10"/>
    <p:sldId id="265" r:id="rId11"/>
    <p:sldId id="271" r:id="rId12"/>
    <p:sldId id="267" r:id="rId13"/>
    <p:sldId id="268" r:id="rId14"/>
  </p:sldIdLst>
  <p:sldSz cx="14630400" cy="8229600"/>
  <p:notesSz cx="6858000" cy="9144000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F17"/>
    <a:srgbClr val="130F17"/>
    <a:srgbClr val="17121C"/>
    <a:srgbClr val="F50057"/>
    <a:srgbClr val="DC002D"/>
    <a:srgbClr val="F1C40F"/>
    <a:srgbClr val="4F81BD"/>
    <a:srgbClr val="E735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23" autoAdjust="0"/>
    <p:restoredTop sz="94660"/>
  </p:normalViewPr>
  <p:slideViewPr>
    <p:cSldViewPr>
      <p:cViewPr varScale="1">
        <p:scale>
          <a:sx n="65" d="100"/>
          <a:sy n="65" d="100"/>
        </p:scale>
        <p:origin x="660" y="9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B21-AC28-462E-8008-4B7CB7C6070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3AB2-90A6-496D-98C3-88D17497F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9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B21-AC28-462E-8008-4B7CB7C6070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3AB2-90A6-496D-98C3-88D17497F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1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972280" y="396240"/>
            <a:ext cx="5265421" cy="84258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0942" y="396240"/>
            <a:ext cx="15557499" cy="84258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B21-AC28-462E-8008-4B7CB7C6070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3AB2-90A6-496D-98C3-88D17497F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4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B21-AC28-462E-8008-4B7CB7C6070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3AB2-90A6-496D-98C3-88D17497F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8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1"/>
            <a:ext cx="12435840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B21-AC28-462E-8008-4B7CB7C6070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3AB2-90A6-496D-98C3-88D17497F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1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941" y="2305050"/>
            <a:ext cx="10411459" cy="651700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26241" y="2305050"/>
            <a:ext cx="10411461" cy="651700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B21-AC28-462E-8008-4B7CB7C6070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3AB2-90A6-496D-98C3-88D17497F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5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0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B21-AC28-462E-8008-4B7CB7C6070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3AB2-90A6-496D-98C3-88D17497F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3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B21-AC28-462E-8008-4B7CB7C6070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3AB2-90A6-496D-98C3-88D17497F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2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B21-AC28-462E-8008-4B7CB7C6070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3AB2-90A6-496D-98C3-88D17497F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3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327660"/>
            <a:ext cx="4813301" cy="13944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0"/>
            <a:ext cx="8178800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6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B21-AC28-462E-8008-4B7CB7C6070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3AB2-90A6-496D-98C3-88D17497F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6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B21-AC28-462E-8008-4B7CB7C6070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3AB2-90A6-496D-98C3-88D17497F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0"/>
            <a:ext cx="1316736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1FB21-AC28-462E-8008-4B7CB7C6070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B3AB2-90A6-496D-98C3-88D17497F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22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1306220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5452" y="3782855"/>
            <a:ext cx="3253200" cy="762000"/>
          </a:xfrm>
          <a:prstGeom prst="rect">
            <a:avLst/>
          </a:prstGeom>
          <a:solidFill>
            <a:srgbClr val="DC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0837" y="3719153"/>
            <a:ext cx="3262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500" dirty="0">
                <a:solidFill>
                  <a:srgbClr val="130F17"/>
                </a:solidFill>
                <a:latin typeface="Gotham Light" pitchFamily="50" charset="0"/>
              </a:rPr>
              <a:t>MP3 Player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828652" y="0"/>
            <a:ext cx="6801748" cy="8229600"/>
          </a:xfrm>
          <a:prstGeom prst="rect">
            <a:avLst/>
          </a:prstGeom>
          <a:solidFill>
            <a:srgbClr val="130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16200000">
            <a:off x="6169569" y="2024573"/>
            <a:ext cx="64964" cy="3253198"/>
          </a:xfrm>
          <a:prstGeom prst="rect">
            <a:avLst/>
          </a:prstGeom>
          <a:solidFill>
            <a:srgbClr val="DC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3618689"/>
            <a:ext cx="4575452" cy="164166"/>
          </a:xfrm>
          <a:prstGeom prst="rect">
            <a:avLst/>
          </a:prstGeom>
          <a:solidFill>
            <a:srgbClr val="130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6200000">
            <a:off x="6169569" y="2024573"/>
            <a:ext cx="64964" cy="3253198"/>
          </a:xfrm>
          <a:prstGeom prst="rect">
            <a:avLst/>
          </a:prstGeom>
          <a:solidFill>
            <a:srgbClr val="130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16200000">
            <a:off x="8743394" y="3115709"/>
            <a:ext cx="762000" cy="2094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16200000">
            <a:off x="8743395" y="3116661"/>
            <a:ext cx="762000" cy="2094387"/>
          </a:xfrm>
          <a:prstGeom prst="rect">
            <a:avLst/>
          </a:prstGeom>
          <a:solidFill>
            <a:srgbClr val="130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891465" y="3709390"/>
            <a:ext cx="24288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400" dirty="0">
                <a:solidFill>
                  <a:schemeClr val="bg1"/>
                </a:solidFill>
                <a:latin typeface="Gotham" pitchFamily="50" charset="0"/>
              </a:rPr>
              <a:t>By JAVA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92756" y="0"/>
            <a:ext cx="2282695" cy="3886200"/>
          </a:xfrm>
          <a:prstGeom prst="rect">
            <a:avLst/>
          </a:prstGeom>
          <a:solidFill>
            <a:srgbClr val="130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528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9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9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23" grpId="0" animBg="1"/>
      <p:bldP spid="25" grpId="0" animBg="1"/>
      <p:bldP spid="26" grpId="0" animBg="1"/>
      <p:bldP spid="27" grpId="0" animBg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21237B6-F95C-4D1C-9E6F-D9FEFD8EA6D8}"/>
              </a:ext>
            </a:extLst>
          </p:cNvPr>
          <p:cNvSpPr/>
          <p:nvPr/>
        </p:nvSpPr>
        <p:spPr>
          <a:xfrm>
            <a:off x="5100678" y="957072"/>
            <a:ext cx="4429045" cy="777240"/>
          </a:xfrm>
          <a:prstGeom prst="roundRect">
            <a:avLst>
              <a:gd name="adj" fmla="val 29782"/>
            </a:avLst>
          </a:prstGeom>
          <a:gradFill flip="none" rotWithShape="1">
            <a:gsLst>
              <a:gs pos="0">
                <a:srgbClr val="FF0000"/>
              </a:gs>
              <a:gs pos="88000">
                <a:srgbClr val="860000"/>
              </a:gs>
            </a:gsLst>
            <a:path path="circle">
              <a:fillToRect l="50000" t="50000" r="50000" b="50000"/>
            </a:path>
            <a:tileRect/>
          </a:gradFill>
          <a:ln w="28575">
            <a:noFill/>
          </a:ln>
          <a:effectLst>
            <a:outerShdw blurRad="1143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2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6CE7A94-7BD1-4E38-9127-94A734DFAD21}"/>
              </a:ext>
            </a:extLst>
          </p:cNvPr>
          <p:cNvSpPr/>
          <p:nvPr/>
        </p:nvSpPr>
        <p:spPr>
          <a:xfrm>
            <a:off x="4989277" y="882633"/>
            <a:ext cx="4651849" cy="942733"/>
          </a:xfrm>
          <a:prstGeom prst="roundRect">
            <a:avLst>
              <a:gd name="adj" fmla="val 29782"/>
            </a:avLst>
          </a:prstGeom>
          <a:noFill/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5000">
                  <a:schemeClr val="tx1"/>
                </a:gs>
                <a:gs pos="22000">
                  <a:schemeClr val="bg1"/>
                </a:gs>
                <a:gs pos="49000">
                  <a:schemeClr val="bg1"/>
                </a:gs>
                <a:gs pos="80000">
                  <a:schemeClr val="bg1"/>
                </a:gs>
                <a:gs pos="100000">
                  <a:schemeClr val="tx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2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1BBB216-0CCA-4A6E-BFCE-C8DFDF4BDFA8}"/>
              </a:ext>
            </a:extLst>
          </p:cNvPr>
          <p:cNvSpPr/>
          <p:nvPr/>
        </p:nvSpPr>
        <p:spPr>
          <a:xfrm>
            <a:off x="5100678" y="2343912"/>
            <a:ext cx="4429045" cy="777240"/>
          </a:xfrm>
          <a:prstGeom prst="roundRect">
            <a:avLst>
              <a:gd name="adj" fmla="val 29782"/>
            </a:avLst>
          </a:prstGeom>
          <a:gradFill flip="none" rotWithShape="1">
            <a:gsLst>
              <a:gs pos="0">
                <a:srgbClr val="FFC000"/>
              </a:gs>
              <a:gs pos="88000">
                <a:srgbClr val="C49500"/>
              </a:gs>
            </a:gsLst>
            <a:path path="circle">
              <a:fillToRect l="50000" t="50000" r="50000" b="50000"/>
            </a:path>
            <a:tileRect/>
          </a:gradFill>
          <a:ln w="28575">
            <a:noFill/>
          </a:ln>
          <a:effectLst>
            <a:outerShdw blurRad="1143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2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E344980-A0F9-4442-AA03-D323D7E1CA3B}"/>
              </a:ext>
            </a:extLst>
          </p:cNvPr>
          <p:cNvSpPr/>
          <p:nvPr/>
        </p:nvSpPr>
        <p:spPr>
          <a:xfrm>
            <a:off x="4989277" y="2269473"/>
            <a:ext cx="4651849" cy="942733"/>
          </a:xfrm>
          <a:prstGeom prst="roundRect">
            <a:avLst>
              <a:gd name="adj" fmla="val 29782"/>
            </a:avLst>
          </a:prstGeom>
          <a:noFill/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5000">
                  <a:schemeClr val="tx1"/>
                </a:gs>
                <a:gs pos="22000">
                  <a:schemeClr val="bg1"/>
                </a:gs>
                <a:gs pos="49000">
                  <a:schemeClr val="bg1"/>
                </a:gs>
                <a:gs pos="80000">
                  <a:schemeClr val="bg1"/>
                </a:gs>
                <a:gs pos="100000">
                  <a:schemeClr val="tx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2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1FF7A35-2AC0-4FA3-8B0D-27AC6C047793}"/>
              </a:ext>
            </a:extLst>
          </p:cNvPr>
          <p:cNvSpPr/>
          <p:nvPr/>
        </p:nvSpPr>
        <p:spPr>
          <a:xfrm>
            <a:off x="5100678" y="3730751"/>
            <a:ext cx="4429045" cy="777240"/>
          </a:xfrm>
          <a:prstGeom prst="roundRect">
            <a:avLst>
              <a:gd name="adj" fmla="val 29782"/>
            </a:avLst>
          </a:prstGeom>
          <a:gradFill flip="none" rotWithShape="1">
            <a:gsLst>
              <a:gs pos="0">
                <a:srgbClr val="00B0F0"/>
              </a:gs>
              <a:gs pos="8800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 w="28575">
            <a:noFill/>
          </a:ln>
          <a:effectLst>
            <a:outerShdw blurRad="1143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2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E88C51E-BF84-44AE-A36F-9FBDF75B71AE}"/>
              </a:ext>
            </a:extLst>
          </p:cNvPr>
          <p:cNvSpPr/>
          <p:nvPr/>
        </p:nvSpPr>
        <p:spPr>
          <a:xfrm>
            <a:off x="4989277" y="3656312"/>
            <a:ext cx="4651849" cy="942733"/>
          </a:xfrm>
          <a:prstGeom prst="roundRect">
            <a:avLst>
              <a:gd name="adj" fmla="val 29782"/>
            </a:avLst>
          </a:prstGeom>
          <a:noFill/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5000">
                  <a:schemeClr val="tx1"/>
                </a:gs>
                <a:gs pos="22000">
                  <a:schemeClr val="bg1"/>
                </a:gs>
                <a:gs pos="49000">
                  <a:schemeClr val="bg1"/>
                </a:gs>
                <a:gs pos="80000">
                  <a:schemeClr val="bg1"/>
                </a:gs>
                <a:gs pos="100000">
                  <a:schemeClr val="tx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2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839C23-B05F-4222-90AC-2C645A8998DF}"/>
              </a:ext>
            </a:extLst>
          </p:cNvPr>
          <p:cNvSpPr txBox="1"/>
          <p:nvPr/>
        </p:nvSpPr>
        <p:spPr>
          <a:xfrm>
            <a:off x="5100103" y="998108"/>
            <a:ext cx="867998" cy="75713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5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32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01</a:t>
            </a:r>
            <a:endParaRPr lang="en-IN" sz="432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508916-B9DB-4925-9444-5FCDC3C4DE9E}"/>
              </a:ext>
            </a:extLst>
          </p:cNvPr>
          <p:cNvSpPr txBox="1"/>
          <p:nvPr/>
        </p:nvSpPr>
        <p:spPr>
          <a:xfrm>
            <a:off x="6332274" y="902968"/>
            <a:ext cx="283327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Controller </a:t>
            </a:r>
            <a:r>
              <a:rPr lang="en-US" sz="2880" b="1" dirty="0">
                <a:solidFill>
                  <a:schemeClr val="bg1"/>
                </a:solidFill>
                <a:latin typeface="Akrobat Bold" panose="00000800000000000000" pitchFamily="50" charset="0"/>
                <a:ea typeface="Adobe Fan Heiti Std B" panose="020B0700000000000000" pitchFamily="34" charset="-128"/>
              </a:rPr>
              <a:t>Class</a:t>
            </a:r>
            <a:endParaRPr lang="en-IN" sz="2880" dirty="0">
              <a:solidFill>
                <a:schemeClr val="bg1"/>
              </a:solidFill>
              <a:latin typeface="Akrobat Bold" panose="00000800000000000000" pitchFamily="50" charset="0"/>
              <a:ea typeface="Adobe Fan Heiti Std B" panose="020B0700000000000000" pitchFamily="34" charset="-128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4F7C64-0C73-48B9-950D-322D29770A15}"/>
              </a:ext>
            </a:extLst>
          </p:cNvPr>
          <p:cNvSpPr txBox="1"/>
          <p:nvPr/>
        </p:nvSpPr>
        <p:spPr>
          <a:xfrm>
            <a:off x="5100103" y="2386216"/>
            <a:ext cx="867998" cy="75713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5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r>
              <a:rPr lang="en-US" sz="4320" dirty="0"/>
              <a:t>02</a:t>
            </a:r>
            <a:endParaRPr lang="en-IN" sz="432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588A33-70C0-4CD9-83AE-1FD66845597C}"/>
              </a:ext>
            </a:extLst>
          </p:cNvPr>
          <p:cNvSpPr txBox="1"/>
          <p:nvPr/>
        </p:nvSpPr>
        <p:spPr>
          <a:xfrm>
            <a:off x="5100103" y="3785597"/>
            <a:ext cx="867998" cy="75713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5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r>
              <a:rPr lang="en-US" sz="4320" dirty="0"/>
              <a:t>03</a:t>
            </a:r>
            <a:endParaRPr lang="en-IN" sz="432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80DD8E-FCE9-42DC-BA60-82D264F8D3A2}"/>
              </a:ext>
            </a:extLst>
          </p:cNvPr>
          <p:cNvSpPr txBox="1"/>
          <p:nvPr/>
        </p:nvSpPr>
        <p:spPr>
          <a:xfrm>
            <a:off x="6332274" y="2320768"/>
            <a:ext cx="283327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Open </a:t>
            </a:r>
            <a:r>
              <a:rPr lang="en-US" sz="2880" b="1" dirty="0">
                <a:solidFill>
                  <a:schemeClr val="bg1"/>
                </a:solidFill>
                <a:latin typeface="Akrobat Bold" panose="00000800000000000000" pitchFamily="50" charset="0"/>
                <a:ea typeface="Adobe Fan Heiti Std B" panose="020B0700000000000000" pitchFamily="34" charset="-128"/>
              </a:rPr>
              <a:t>Class</a:t>
            </a:r>
            <a:endParaRPr lang="en-IN" sz="2880" dirty="0">
              <a:solidFill>
                <a:schemeClr val="bg1"/>
              </a:solidFill>
              <a:latin typeface="Akrobat Bold" panose="00000800000000000000" pitchFamily="50" charset="0"/>
              <a:ea typeface="Adobe Fan Heiti Std B" panose="020B0700000000000000" pitchFamily="34" charset="-128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79C6E0-05FC-478F-BEF3-E8C1CFAE1C96}"/>
              </a:ext>
            </a:extLst>
          </p:cNvPr>
          <p:cNvSpPr txBox="1"/>
          <p:nvPr/>
        </p:nvSpPr>
        <p:spPr>
          <a:xfrm>
            <a:off x="6332274" y="3709444"/>
            <a:ext cx="283327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MPplayer </a:t>
            </a:r>
            <a:r>
              <a:rPr lang="en-US" sz="2880" b="1" dirty="0">
                <a:solidFill>
                  <a:schemeClr val="bg1"/>
                </a:solidFill>
                <a:latin typeface="Akrobat Bold" panose="00000800000000000000" pitchFamily="50" charset="0"/>
                <a:ea typeface="Adobe Fan Heiti Std B" panose="020B0700000000000000" pitchFamily="34" charset="-128"/>
              </a:rPr>
              <a:t>Class</a:t>
            </a:r>
            <a:endParaRPr lang="en-IN" sz="2880" dirty="0">
              <a:solidFill>
                <a:schemeClr val="bg1"/>
              </a:solidFill>
              <a:latin typeface="Akrobat Bold" panose="00000800000000000000" pitchFamily="50" charset="0"/>
              <a:ea typeface="Adobe Fan Heiti Std B" panose="020B0700000000000000" pitchFamily="34" charset="-128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19B1A09-6B64-4789-A685-A3602ACBF787}"/>
              </a:ext>
            </a:extLst>
          </p:cNvPr>
          <p:cNvSpPr txBox="1"/>
          <p:nvPr/>
        </p:nvSpPr>
        <p:spPr>
          <a:xfrm>
            <a:off x="-215444" y="40064"/>
            <a:ext cx="6547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3 Main Classes use in the Java Code of our Project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A2619FC-FC19-47C7-8431-02D06554B411}"/>
              </a:ext>
            </a:extLst>
          </p:cNvPr>
          <p:cNvSpPr/>
          <p:nvPr/>
        </p:nvSpPr>
        <p:spPr>
          <a:xfrm>
            <a:off x="5968101" y="3692795"/>
            <a:ext cx="3673024" cy="942733"/>
          </a:xfrm>
          <a:custGeom>
            <a:avLst/>
            <a:gdLst>
              <a:gd name="connsiteX0" fmla="*/ 0 w 3060853"/>
              <a:gd name="connsiteY0" fmla="*/ 0 h 785611"/>
              <a:gd name="connsiteX1" fmla="*/ 2826882 w 3060853"/>
              <a:gd name="connsiteY1" fmla="*/ 0 h 785611"/>
              <a:gd name="connsiteX2" fmla="*/ 3060853 w 3060853"/>
              <a:gd name="connsiteY2" fmla="*/ 233971 h 785611"/>
              <a:gd name="connsiteX3" fmla="*/ 3060853 w 3060853"/>
              <a:gd name="connsiteY3" fmla="*/ 551640 h 785611"/>
              <a:gd name="connsiteX4" fmla="*/ 2826882 w 3060853"/>
              <a:gd name="connsiteY4" fmla="*/ 785611 h 785611"/>
              <a:gd name="connsiteX5" fmla="*/ 355665 w 3060853"/>
              <a:gd name="connsiteY5" fmla="*/ 785611 h 78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853" h="785611">
                <a:moveTo>
                  <a:pt x="0" y="0"/>
                </a:moveTo>
                <a:lnTo>
                  <a:pt x="2826882" y="0"/>
                </a:lnTo>
                <a:cubicBezTo>
                  <a:pt x="2956101" y="0"/>
                  <a:pt x="3060853" y="104752"/>
                  <a:pt x="3060853" y="233971"/>
                </a:cubicBezTo>
                <a:lnTo>
                  <a:pt x="3060853" y="551640"/>
                </a:lnTo>
                <a:cubicBezTo>
                  <a:pt x="3060853" y="680859"/>
                  <a:pt x="2956101" y="785611"/>
                  <a:pt x="2826882" y="785611"/>
                </a:cubicBezTo>
                <a:lnTo>
                  <a:pt x="355665" y="78561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6000"/>
                </a:schemeClr>
              </a:gs>
              <a:gs pos="100000">
                <a:schemeClr val="tx1">
                  <a:alpha val="0"/>
                </a:schemeClr>
              </a:gs>
            </a:gsLst>
            <a:lin ang="480000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20"/>
          </a:p>
        </p:txBody>
      </p:sp>
      <p:sp>
        <p:nvSpPr>
          <p:cNvPr id="34" name="Freeform: Shape 56">
            <a:extLst>
              <a:ext uri="{FF2B5EF4-FFF2-40B4-BE49-F238E27FC236}">
                <a16:creationId xmlns:a16="http://schemas.microsoft.com/office/drawing/2014/main" id="{7A2619FC-FC19-47C7-8431-02D06554B411}"/>
              </a:ext>
            </a:extLst>
          </p:cNvPr>
          <p:cNvSpPr/>
          <p:nvPr/>
        </p:nvSpPr>
        <p:spPr>
          <a:xfrm>
            <a:off x="5965472" y="2305956"/>
            <a:ext cx="3673024" cy="942733"/>
          </a:xfrm>
          <a:custGeom>
            <a:avLst/>
            <a:gdLst>
              <a:gd name="connsiteX0" fmla="*/ 0 w 3060853"/>
              <a:gd name="connsiteY0" fmla="*/ 0 h 785611"/>
              <a:gd name="connsiteX1" fmla="*/ 2826882 w 3060853"/>
              <a:gd name="connsiteY1" fmla="*/ 0 h 785611"/>
              <a:gd name="connsiteX2" fmla="*/ 3060853 w 3060853"/>
              <a:gd name="connsiteY2" fmla="*/ 233971 h 785611"/>
              <a:gd name="connsiteX3" fmla="*/ 3060853 w 3060853"/>
              <a:gd name="connsiteY3" fmla="*/ 551640 h 785611"/>
              <a:gd name="connsiteX4" fmla="*/ 2826882 w 3060853"/>
              <a:gd name="connsiteY4" fmla="*/ 785611 h 785611"/>
              <a:gd name="connsiteX5" fmla="*/ 355665 w 3060853"/>
              <a:gd name="connsiteY5" fmla="*/ 785611 h 78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853" h="785611">
                <a:moveTo>
                  <a:pt x="0" y="0"/>
                </a:moveTo>
                <a:lnTo>
                  <a:pt x="2826882" y="0"/>
                </a:lnTo>
                <a:cubicBezTo>
                  <a:pt x="2956101" y="0"/>
                  <a:pt x="3060853" y="104752"/>
                  <a:pt x="3060853" y="233971"/>
                </a:cubicBezTo>
                <a:lnTo>
                  <a:pt x="3060853" y="551640"/>
                </a:lnTo>
                <a:cubicBezTo>
                  <a:pt x="3060853" y="680859"/>
                  <a:pt x="2956101" y="785611"/>
                  <a:pt x="2826882" y="785611"/>
                </a:cubicBezTo>
                <a:lnTo>
                  <a:pt x="355665" y="78561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6000"/>
                </a:schemeClr>
              </a:gs>
              <a:gs pos="100000">
                <a:schemeClr val="tx1">
                  <a:alpha val="0"/>
                </a:schemeClr>
              </a:gs>
            </a:gsLst>
            <a:lin ang="480000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20"/>
          </a:p>
        </p:txBody>
      </p:sp>
      <p:sp>
        <p:nvSpPr>
          <p:cNvPr id="35" name="Freeform: Shape 56">
            <a:extLst>
              <a:ext uri="{FF2B5EF4-FFF2-40B4-BE49-F238E27FC236}">
                <a16:creationId xmlns:a16="http://schemas.microsoft.com/office/drawing/2014/main" id="{7A2619FC-FC19-47C7-8431-02D06554B411}"/>
              </a:ext>
            </a:extLst>
          </p:cNvPr>
          <p:cNvSpPr/>
          <p:nvPr/>
        </p:nvSpPr>
        <p:spPr>
          <a:xfrm>
            <a:off x="6023804" y="918241"/>
            <a:ext cx="3673024" cy="942733"/>
          </a:xfrm>
          <a:custGeom>
            <a:avLst/>
            <a:gdLst>
              <a:gd name="connsiteX0" fmla="*/ 0 w 3060853"/>
              <a:gd name="connsiteY0" fmla="*/ 0 h 785611"/>
              <a:gd name="connsiteX1" fmla="*/ 2826882 w 3060853"/>
              <a:gd name="connsiteY1" fmla="*/ 0 h 785611"/>
              <a:gd name="connsiteX2" fmla="*/ 3060853 w 3060853"/>
              <a:gd name="connsiteY2" fmla="*/ 233971 h 785611"/>
              <a:gd name="connsiteX3" fmla="*/ 3060853 w 3060853"/>
              <a:gd name="connsiteY3" fmla="*/ 551640 h 785611"/>
              <a:gd name="connsiteX4" fmla="*/ 2826882 w 3060853"/>
              <a:gd name="connsiteY4" fmla="*/ 785611 h 785611"/>
              <a:gd name="connsiteX5" fmla="*/ 355665 w 3060853"/>
              <a:gd name="connsiteY5" fmla="*/ 785611 h 78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853" h="785611">
                <a:moveTo>
                  <a:pt x="0" y="0"/>
                </a:moveTo>
                <a:lnTo>
                  <a:pt x="2826882" y="0"/>
                </a:lnTo>
                <a:cubicBezTo>
                  <a:pt x="2956101" y="0"/>
                  <a:pt x="3060853" y="104752"/>
                  <a:pt x="3060853" y="233971"/>
                </a:cubicBezTo>
                <a:lnTo>
                  <a:pt x="3060853" y="551640"/>
                </a:lnTo>
                <a:cubicBezTo>
                  <a:pt x="3060853" y="680859"/>
                  <a:pt x="2956101" y="785611"/>
                  <a:pt x="2826882" y="785611"/>
                </a:cubicBezTo>
                <a:lnTo>
                  <a:pt x="355665" y="78561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6000"/>
                </a:schemeClr>
              </a:gs>
              <a:gs pos="100000">
                <a:schemeClr val="tx1">
                  <a:alpha val="0"/>
                </a:schemeClr>
              </a:gs>
            </a:gsLst>
            <a:lin ang="480000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20"/>
          </a:p>
        </p:txBody>
      </p:sp>
    </p:spTree>
    <p:extLst>
      <p:ext uri="{BB962C8B-B14F-4D97-AF65-F5344CB8AC3E}">
        <p14:creationId xmlns:p14="http://schemas.microsoft.com/office/powerpoint/2010/main" val="1795386792"/>
      </p:ext>
    </p:extLst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2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4BFB2C69-217F-4A7A-841A-7999F76013B1}"/>
              </a:ext>
            </a:extLst>
          </p:cNvPr>
          <p:cNvSpPr txBox="1"/>
          <p:nvPr/>
        </p:nvSpPr>
        <p:spPr>
          <a:xfrm>
            <a:off x="4953000" y="5367486"/>
            <a:ext cx="286118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0" dirty="0">
                <a:solidFill>
                  <a:schemeClr val="bg1"/>
                </a:solidFill>
                <a:latin typeface="Century Gothic" panose="020B0502020202020204" pitchFamily="34" charset="0"/>
              </a:rPr>
              <a:t>Robayet Hossain Niloy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174D3E-F457-4151-A833-1A6A3851BCA3}"/>
              </a:ext>
            </a:extLst>
          </p:cNvPr>
          <p:cNvSpPr txBox="1"/>
          <p:nvPr/>
        </p:nvSpPr>
        <p:spPr>
          <a:xfrm>
            <a:off x="4953000" y="6441520"/>
            <a:ext cx="2781547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>
                <a:solidFill>
                  <a:srgbClr val="00B0F0"/>
                </a:solidFill>
                <a:latin typeface="Century Gothic" panose="020B0502020202020204" pitchFamily="34" charset="0"/>
              </a:rPr>
              <a:t>191-15-12944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1CEB1BD-7CCD-4991-8EB9-68B27D935A4A}"/>
              </a:ext>
            </a:extLst>
          </p:cNvPr>
          <p:cNvSpPr/>
          <p:nvPr/>
        </p:nvSpPr>
        <p:spPr>
          <a:xfrm>
            <a:off x="5335006" y="1845216"/>
            <a:ext cx="3739724" cy="3457052"/>
          </a:xfrm>
          <a:custGeom>
            <a:avLst/>
            <a:gdLst>
              <a:gd name="connsiteX0" fmla="*/ 1607643 w 4037025"/>
              <a:gd name="connsiteY0" fmla="*/ 0 h 3180521"/>
              <a:gd name="connsiteX1" fmla="*/ 4037025 w 4037025"/>
              <a:gd name="connsiteY1" fmla="*/ 0 h 3180521"/>
              <a:gd name="connsiteX2" fmla="*/ 2429382 w 4037025"/>
              <a:gd name="connsiteY2" fmla="*/ 3180521 h 3180521"/>
              <a:gd name="connsiteX3" fmla="*/ 0 w 4037025"/>
              <a:gd name="connsiteY3" fmla="*/ 3180521 h 3180521"/>
              <a:gd name="connsiteX4" fmla="*/ 1607643 w 4037025"/>
              <a:gd name="connsiteY4" fmla="*/ 0 h 318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7025" h="3180521">
                <a:moveTo>
                  <a:pt x="1607643" y="0"/>
                </a:moveTo>
                <a:lnTo>
                  <a:pt x="4037025" y="0"/>
                </a:lnTo>
                <a:lnTo>
                  <a:pt x="2429382" y="3180521"/>
                </a:lnTo>
                <a:lnTo>
                  <a:pt x="0" y="3180521"/>
                </a:lnTo>
                <a:lnTo>
                  <a:pt x="1607643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78B61690-F197-4CCA-B94C-6F11610F7E0E}"/>
              </a:ext>
            </a:extLst>
          </p:cNvPr>
          <p:cNvSpPr/>
          <p:nvPr/>
        </p:nvSpPr>
        <p:spPr>
          <a:xfrm>
            <a:off x="5335006" y="1968064"/>
            <a:ext cx="3757694" cy="3334204"/>
          </a:xfrm>
          <a:custGeom>
            <a:avLst/>
            <a:gdLst>
              <a:gd name="connsiteX0" fmla="*/ 1607642 w 3937281"/>
              <a:gd name="connsiteY0" fmla="*/ 0 h 3180521"/>
              <a:gd name="connsiteX1" fmla="*/ 3937281 w 3937281"/>
              <a:gd name="connsiteY1" fmla="*/ 0 h 3180521"/>
              <a:gd name="connsiteX2" fmla="*/ 2347021 w 3937281"/>
              <a:gd name="connsiteY2" fmla="*/ 3180521 h 3180521"/>
              <a:gd name="connsiteX3" fmla="*/ 0 w 3937281"/>
              <a:gd name="connsiteY3" fmla="*/ 3180521 h 3180521"/>
              <a:gd name="connsiteX4" fmla="*/ 1607642 w 3937281"/>
              <a:gd name="connsiteY4" fmla="*/ 0 h 318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281" h="3180521">
                <a:moveTo>
                  <a:pt x="1607642" y="0"/>
                </a:moveTo>
                <a:lnTo>
                  <a:pt x="3937281" y="0"/>
                </a:lnTo>
                <a:lnTo>
                  <a:pt x="2347021" y="3180521"/>
                </a:lnTo>
                <a:lnTo>
                  <a:pt x="0" y="3180521"/>
                </a:lnTo>
                <a:lnTo>
                  <a:pt x="1607642" y="0"/>
                </a:lnTo>
                <a:close/>
              </a:path>
            </a:pathLst>
          </a:custGeom>
          <a:gradFill>
            <a:gsLst>
              <a:gs pos="0">
                <a:srgbClr val="FF9900">
                  <a:alpha val="60000"/>
                </a:srgbClr>
              </a:gs>
              <a:gs pos="7000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4F0997-DCB8-4169-864C-423564286FFE}"/>
              </a:ext>
            </a:extLst>
          </p:cNvPr>
          <p:cNvSpPr/>
          <p:nvPr/>
        </p:nvSpPr>
        <p:spPr>
          <a:xfrm>
            <a:off x="0" y="1299855"/>
            <a:ext cx="14630400" cy="30386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7400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D42AF2-A66E-4FD4-93C7-595CD66CEEB2}"/>
              </a:ext>
            </a:extLst>
          </p:cNvPr>
          <p:cNvGrpSpPr/>
          <p:nvPr/>
        </p:nvGrpSpPr>
        <p:grpSpPr>
          <a:xfrm>
            <a:off x="21899" y="951553"/>
            <a:ext cx="2960762" cy="6873703"/>
            <a:chOff x="18249" y="792961"/>
            <a:chExt cx="2467302" cy="572808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2CB9F35-8669-4B25-8EE4-02DE9ACAC91A}"/>
                </a:ext>
              </a:extLst>
            </p:cNvPr>
            <p:cNvSpPr/>
            <p:nvPr/>
          </p:nvSpPr>
          <p:spPr>
            <a:xfrm>
              <a:off x="925478" y="792961"/>
              <a:ext cx="812507" cy="833718"/>
            </a:xfrm>
            <a:custGeom>
              <a:avLst/>
              <a:gdLst>
                <a:gd name="connsiteX0" fmla="*/ 395648 w 812507"/>
                <a:gd name="connsiteY0" fmla="*/ 0 h 833718"/>
                <a:gd name="connsiteX1" fmla="*/ 812507 w 812507"/>
                <a:gd name="connsiteY1" fmla="*/ 416859 h 833718"/>
                <a:gd name="connsiteX2" fmla="*/ 395648 w 812507"/>
                <a:gd name="connsiteY2" fmla="*/ 833718 h 833718"/>
                <a:gd name="connsiteX3" fmla="*/ 11548 w 812507"/>
                <a:gd name="connsiteY3" fmla="*/ 579119 h 833718"/>
                <a:gd name="connsiteX4" fmla="*/ 0 w 812507"/>
                <a:gd name="connsiteY4" fmla="*/ 541918 h 833718"/>
                <a:gd name="connsiteX5" fmla="*/ 193301 w 812507"/>
                <a:gd name="connsiteY5" fmla="*/ 541918 h 833718"/>
                <a:gd name="connsiteX6" fmla="*/ 224426 w 812507"/>
                <a:gd name="connsiteY6" fmla="*/ 588081 h 833718"/>
                <a:gd name="connsiteX7" fmla="*/ 395648 w 812507"/>
                <a:gd name="connsiteY7" fmla="*/ 659004 h 833718"/>
                <a:gd name="connsiteX8" fmla="*/ 637793 w 812507"/>
                <a:gd name="connsiteY8" fmla="*/ 416859 h 833718"/>
                <a:gd name="connsiteX9" fmla="*/ 395648 w 812507"/>
                <a:gd name="connsiteY9" fmla="*/ 174714 h 833718"/>
                <a:gd name="connsiteX10" fmla="*/ 224426 w 812507"/>
                <a:gd name="connsiteY10" fmla="*/ 245637 h 833718"/>
                <a:gd name="connsiteX11" fmla="*/ 195392 w 812507"/>
                <a:gd name="connsiteY11" fmla="*/ 288699 h 833718"/>
                <a:gd name="connsiteX12" fmla="*/ 963 w 812507"/>
                <a:gd name="connsiteY12" fmla="*/ 288699 h 833718"/>
                <a:gd name="connsiteX13" fmla="*/ 11548 w 812507"/>
                <a:gd name="connsiteY13" fmla="*/ 254599 h 833718"/>
                <a:gd name="connsiteX14" fmla="*/ 395648 w 812507"/>
                <a:gd name="connsiteY14" fmla="*/ 0 h 83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2507" h="833718">
                  <a:moveTo>
                    <a:pt x="395648" y="0"/>
                  </a:moveTo>
                  <a:cubicBezTo>
                    <a:pt x="625873" y="0"/>
                    <a:pt x="812507" y="186634"/>
                    <a:pt x="812507" y="416859"/>
                  </a:cubicBezTo>
                  <a:cubicBezTo>
                    <a:pt x="812507" y="647084"/>
                    <a:pt x="625873" y="833718"/>
                    <a:pt x="395648" y="833718"/>
                  </a:cubicBezTo>
                  <a:cubicBezTo>
                    <a:pt x="222979" y="833718"/>
                    <a:pt x="74830" y="728736"/>
                    <a:pt x="11548" y="579119"/>
                  </a:cubicBezTo>
                  <a:lnTo>
                    <a:pt x="0" y="541918"/>
                  </a:lnTo>
                  <a:lnTo>
                    <a:pt x="193301" y="541918"/>
                  </a:lnTo>
                  <a:lnTo>
                    <a:pt x="224426" y="588081"/>
                  </a:lnTo>
                  <a:cubicBezTo>
                    <a:pt x="268245" y="631901"/>
                    <a:pt x="328782" y="659004"/>
                    <a:pt x="395648" y="659004"/>
                  </a:cubicBezTo>
                  <a:cubicBezTo>
                    <a:pt x="529381" y="659004"/>
                    <a:pt x="637793" y="550592"/>
                    <a:pt x="637793" y="416859"/>
                  </a:cubicBezTo>
                  <a:cubicBezTo>
                    <a:pt x="637793" y="283126"/>
                    <a:pt x="529381" y="174714"/>
                    <a:pt x="395648" y="174714"/>
                  </a:cubicBezTo>
                  <a:cubicBezTo>
                    <a:pt x="328782" y="174714"/>
                    <a:pt x="268245" y="201817"/>
                    <a:pt x="224426" y="245637"/>
                  </a:cubicBezTo>
                  <a:lnTo>
                    <a:pt x="195392" y="288699"/>
                  </a:lnTo>
                  <a:lnTo>
                    <a:pt x="963" y="288699"/>
                  </a:lnTo>
                  <a:lnTo>
                    <a:pt x="11548" y="254599"/>
                  </a:lnTo>
                  <a:cubicBezTo>
                    <a:pt x="74830" y="104982"/>
                    <a:pt x="222979" y="0"/>
                    <a:pt x="395648" y="0"/>
                  </a:cubicBezTo>
                  <a:close/>
                </a:path>
              </a:pathLst>
            </a:custGeom>
            <a:solidFill>
              <a:schemeClr val="tx1">
                <a:alpha val="33000"/>
              </a:schemeClr>
            </a:solidFill>
            <a:ln>
              <a:noFill/>
            </a:ln>
            <a:scene3d>
              <a:camera prst="orthographicFront"/>
              <a:lightRig rig="fla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20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7B0B2D-4B24-4D59-BA8D-83890D15BFDA}"/>
                </a:ext>
              </a:extLst>
            </p:cNvPr>
            <p:cNvSpPr/>
            <p:nvPr/>
          </p:nvSpPr>
          <p:spPr>
            <a:xfrm>
              <a:off x="845648" y="792961"/>
              <a:ext cx="812507" cy="833718"/>
            </a:xfrm>
            <a:custGeom>
              <a:avLst/>
              <a:gdLst>
                <a:gd name="connsiteX0" fmla="*/ 395648 w 812507"/>
                <a:gd name="connsiteY0" fmla="*/ 0 h 833718"/>
                <a:gd name="connsiteX1" fmla="*/ 812507 w 812507"/>
                <a:gd name="connsiteY1" fmla="*/ 416859 h 833718"/>
                <a:gd name="connsiteX2" fmla="*/ 395648 w 812507"/>
                <a:gd name="connsiteY2" fmla="*/ 833718 h 833718"/>
                <a:gd name="connsiteX3" fmla="*/ 11548 w 812507"/>
                <a:gd name="connsiteY3" fmla="*/ 579119 h 833718"/>
                <a:gd name="connsiteX4" fmla="*/ 0 w 812507"/>
                <a:gd name="connsiteY4" fmla="*/ 541918 h 833718"/>
                <a:gd name="connsiteX5" fmla="*/ 193301 w 812507"/>
                <a:gd name="connsiteY5" fmla="*/ 541918 h 833718"/>
                <a:gd name="connsiteX6" fmla="*/ 224426 w 812507"/>
                <a:gd name="connsiteY6" fmla="*/ 588081 h 833718"/>
                <a:gd name="connsiteX7" fmla="*/ 395648 w 812507"/>
                <a:gd name="connsiteY7" fmla="*/ 659004 h 833718"/>
                <a:gd name="connsiteX8" fmla="*/ 637793 w 812507"/>
                <a:gd name="connsiteY8" fmla="*/ 416859 h 833718"/>
                <a:gd name="connsiteX9" fmla="*/ 395648 w 812507"/>
                <a:gd name="connsiteY9" fmla="*/ 174714 h 833718"/>
                <a:gd name="connsiteX10" fmla="*/ 224426 w 812507"/>
                <a:gd name="connsiteY10" fmla="*/ 245637 h 833718"/>
                <a:gd name="connsiteX11" fmla="*/ 195392 w 812507"/>
                <a:gd name="connsiteY11" fmla="*/ 288699 h 833718"/>
                <a:gd name="connsiteX12" fmla="*/ 963 w 812507"/>
                <a:gd name="connsiteY12" fmla="*/ 288699 h 833718"/>
                <a:gd name="connsiteX13" fmla="*/ 11548 w 812507"/>
                <a:gd name="connsiteY13" fmla="*/ 254599 h 833718"/>
                <a:gd name="connsiteX14" fmla="*/ 395648 w 812507"/>
                <a:gd name="connsiteY14" fmla="*/ 0 h 83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2507" h="833718">
                  <a:moveTo>
                    <a:pt x="395648" y="0"/>
                  </a:moveTo>
                  <a:cubicBezTo>
                    <a:pt x="625873" y="0"/>
                    <a:pt x="812507" y="186634"/>
                    <a:pt x="812507" y="416859"/>
                  </a:cubicBezTo>
                  <a:cubicBezTo>
                    <a:pt x="812507" y="647084"/>
                    <a:pt x="625873" y="833718"/>
                    <a:pt x="395648" y="833718"/>
                  </a:cubicBezTo>
                  <a:cubicBezTo>
                    <a:pt x="222979" y="833718"/>
                    <a:pt x="74830" y="728736"/>
                    <a:pt x="11548" y="579119"/>
                  </a:cubicBezTo>
                  <a:lnTo>
                    <a:pt x="0" y="541918"/>
                  </a:lnTo>
                  <a:lnTo>
                    <a:pt x="193301" y="541918"/>
                  </a:lnTo>
                  <a:lnTo>
                    <a:pt x="224426" y="588081"/>
                  </a:lnTo>
                  <a:cubicBezTo>
                    <a:pt x="268245" y="631901"/>
                    <a:pt x="328782" y="659004"/>
                    <a:pt x="395648" y="659004"/>
                  </a:cubicBezTo>
                  <a:cubicBezTo>
                    <a:pt x="529381" y="659004"/>
                    <a:pt x="637793" y="550592"/>
                    <a:pt x="637793" y="416859"/>
                  </a:cubicBezTo>
                  <a:cubicBezTo>
                    <a:pt x="637793" y="283126"/>
                    <a:pt x="529381" y="174714"/>
                    <a:pt x="395648" y="174714"/>
                  </a:cubicBezTo>
                  <a:cubicBezTo>
                    <a:pt x="328782" y="174714"/>
                    <a:pt x="268245" y="201817"/>
                    <a:pt x="224426" y="245637"/>
                  </a:cubicBezTo>
                  <a:lnTo>
                    <a:pt x="195392" y="288699"/>
                  </a:lnTo>
                  <a:lnTo>
                    <a:pt x="963" y="288699"/>
                  </a:lnTo>
                  <a:lnTo>
                    <a:pt x="11548" y="254599"/>
                  </a:lnTo>
                  <a:cubicBezTo>
                    <a:pt x="74830" y="104982"/>
                    <a:pt x="222979" y="0"/>
                    <a:pt x="395648" y="0"/>
                  </a:cubicBez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flat" dir="t"/>
            </a:scene3d>
            <a:sp3d prstMaterial="metal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20">
                <a:solidFill>
                  <a:schemeClr val="tx1"/>
                </a:solidFill>
              </a:endParaRP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D886BDC-320C-4AF4-8200-BB938EA40700}"/>
                </a:ext>
              </a:extLst>
            </p:cNvPr>
            <p:cNvGrpSpPr/>
            <p:nvPr/>
          </p:nvGrpSpPr>
          <p:grpSpPr>
            <a:xfrm>
              <a:off x="1070612" y="1557911"/>
              <a:ext cx="386695" cy="2533242"/>
              <a:chOff x="1288322" y="1557911"/>
              <a:chExt cx="386695" cy="253324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6016292-F929-4BDE-A9A1-FAEEA8833CD9}"/>
                  </a:ext>
                </a:extLst>
              </p:cNvPr>
              <p:cNvSpPr/>
              <p:nvPr/>
            </p:nvSpPr>
            <p:spPr>
              <a:xfrm rot="5400000">
                <a:off x="1346981" y="1805528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ln>
                <a:noFill/>
              </a:ln>
              <a:scene3d>
                <a:camera prst="isometricOffAxis1Top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792B581-C334-40BB-8BB0-52FC384906C2}"/>
                  </a:ext>
                </a:extLst>
              </p:cNvPr>
              <p:cNvSpPr/>
              <p:nvPr/>
            </p:nvSpPr>
            <p:spPr>
              <a:xfrm rot="5400000">
                <a:off x="1292550" y="1553684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ln>
                <a:noFill/>
              </a:ln>
              <a:scene3d>
                <a:camera prst="orthographicFront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C96AEE2-02A0-4FB3-AA82-48CB3E41CAAF}"/>
                  </a:ext>
                </a:extLst>
              </p:cNvPr>
              <p:cNvSpPr/>
              <p:nvPr/>
            </p:nvSpPr>
            <p:spPr>
              <a:xfrm rot="5400000">
                <a:off x="1346981" y="2240448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ln>
                <a:noFill/>
              </a:ln>
              <a:scene3d>
                <a:camera prst="isometricOffAxis1Top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9AB2138-6A53-4C9B-96A2-4A50EF1362DC}"/>
                  </a:ext>
                </a:extLst>
              </p:cNvPr>
              <p:cNvSpPr/>
              <p:nvPr/>
            </p:nvSpPr>
            <p:spPr>
              <a:xfrm rot="5400000">
                <a:off x="1292550" y="1988604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ln>
                <a:noFill/>
              </a:ln>
              <a:scene3d>
                <a:camera prst="orthographicFront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32D7928-337F-4348-A469-CCBA6B16D6D5}"/>
                  </a:ext>
                </a:extLst>
              </p:cNvPr>
              <p:cNvSpPr/>
              <p:nvPr/>
            </p:nvSpPr>
            <p:spPr>
              <a:xfrm rot="5400000">
                <a:off x="1346981" y="2675368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ln>
                <a:noFill/>
              </a:ln>
              <a:scene3d>
                <a:camera prst="isometricOffAxis1Top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77D60F1-378C-429C-AC4F-0CC7C30E4933}"/>
                  </a:ext>
                </a:extLst>
              </p:cNvPr>
              <p:cNvSpPr/>
              <p:nvPr/>
            </p:nvSpPr>
            <p:spPr>
              <a:xfrm rot="5400000">
                <a:off x="1292550" y="2423524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ln>
                <a:noFill/>
              </a:ln>
              <a:scene3d>
                <a:camera prst="orthographicFront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0F96D4D-288F-46E3-8FE8-8A0F0031F346}"/>
                  </a:ext>
                </a:extLst>
              </p:cNvPr>
              <p:cNvSpPr/>
              <p:nvPr/>
            </p:nvSpPr>
            <p:spPr>
              <a:xfrm rot="5400000">
                <a:off x="1346981" y="3110288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ln>
                <a:noFill/>
              </a:ln>
              <a:scene3d>
                <a:camera prst="isometricOffAxis1Top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C4A2C3F-A719-4844-BE4C-54E9E4A6D645}"/>
                  </a:ext>
                </a:extLst>
              </p:cNvPr>
              <p:cNvSpPr/>
              <p:nvPr/>
            </p:nvSpPr>
            <p:spPr>
              <a:xfrm rot="15867488">
                <a:off x="1292549" y="3763116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ln>
                <a:noFill/>
              </a:ln>
              <a:scene3d>
                <a:camera prst="orthographicFront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2A67078-39B5-4D6F-B250-25ACD65ED025}"/>
                  </a:ext>
                </a:extLst>
              </p:cNvPr>
              <p:cNvSpPr/>
              <p:nvPr/>
            </p:nvSpPr>
            <p:spPr>
              <a:xfrm rot="5400000">
                <a:off x="1292550" y="2858444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ln>
                <a:noFill/>
              </a:ln>
              <a:scene3d>
                <a:camera prst="orthographicFront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D80F4-FA37-4A5D-A077-36CD97F5AE2A}"/>
                  </a:ext>
                </a:extLst>
              </p:cNvPr>
              <p:cNvSpPr/>
              <p:nvPr/>
            </p:nvSpPr>
            <p:spPr>
              <a:xfrm rot="5400000">
                <a:off x="1346981" y="3545208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ln>
                <a:noFill/>
              </a:ln>
              <a:scene3d>
                <a:camera prst="isometricOffAxis1Top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44B7844-5721-4AD4-97BC-DA029EBDB0BE}"/>
                  </a:ext>
                </a:extLst>
              </p:cNvPr>
              <p:cNvSpPr/>
              <p:nvPr/>
            </p:nvSpPr>
            <p:spPr>
              <a:xfrm rot="5400000">
                <a:off x="1292550" y="3293364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ln>
                <a:noFill/>
              </a:ln>
              <a:scene3d>
                <a:camera prst="orthographicFront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9DB6889-9A4D-4120-B561-349CA52A18B4}"/>
                </a:ext>
              </a:extLst>
            </p:cNvPr>
            <p:cNvSpPr/>
            <p:nvPr/>
          </p:nvSpPr>
          <p:spPr>
            <a:xfrm>
              <a:off x="228645" y="4018617"/>
              <a:ext cx="2206171" cy="1678689"/>
            </a:xfrm>
            <a:prstGeom prst="roundRect">
              <a:avLst/>
            </a:prstGeom>
            <a:gradFill flip="none" rotWithShape="1">
              <a:gsLst>
                <a:gs pos="0">
                  <a:srgbClr val="000099"/>
                </a:gs>
                <a:gs pos="56000">
                  <a:srgbClr val="00CCFF"/>
                </a:gs>
                <a:gs pos="100000">
                  <a:srgbClr val="0066CC"/>
                </a:gs>
              </a:gsLst>
              <a:lin ang="2700000" scaled="1"/>
              <a:tileRect/>
            </a:gradFill>
            <a:ln>
              <a:noFill/>
            </a:ln>
            <a:scene3d>
              <a:camera prst="orthographicFront"/>
              <a:lightRig rig="twoPt" dir="t"/>
            </a:scene3d>
            <a:sp3d prstMaterial="metal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12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E536225-9F23-44A1-AB05-5A283D8002D3}"/>
                </a:ext>
              </a:extLst>
            </p:cNvPr>
            <p:cNvSpPr/>
            <p:nvPr/>
          </p:nvSpPr>
          <p:spPr>
            <a:xfrm>
              <a:off x="174997" y="6086127"/>
              <a:ext cx="2153808" cy="43492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20"/>
            </a:p>
          </p:txBody>
        </p:sp>
        <p:pic>
          <p:nvPicPr>
            <p:cNvPr id="94" name="Graphic 93" descr="Head with gears">
              <a:extLst>
                <a:ext uri="{FF2B5EF4-FFF2-40B4-BE49-F238E27FC236}">
                  <a16:creationId xmlns:a16="http://schemas.microsoft.com/office/drawing/2014/main" id="{30085884-CEE6-4478-B877-1A9707C03DE9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24" y="4186975"/>
              <a:ext cx="548640" cy="548640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4A0D246-F830-4103-83BD-A1EA2D0BD9C5}"/>
                </a:ext>
              </a:extLst>
            </p:cNvPr>
            <p:cNvSpPr txBox="1"/>
            <p:nvPr/>
          </p:nvSpPr>
          <p:spPr>
            <a:xfrm>
              <a:off x="18249" y="4728275"/>
              <a:ext cx="2467302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20" b="1" dirty="0">
                  <a:solidFill>
                    <a:srgbClr val="002060"/>
                  </a:solidFill>
                </a:rPr>
                <a:t> </a:t>
              </a:r>
              <a:r>
                <a:rPr lang="en-US" sz="312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Adding New Features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AB70AF-A0BD-4FEB-8364-D35B5105A01D}"/>
              </a:ext>
            </a:extLst>
          </p:cNvPr>
          <p:cNvGrpSpPr/>
          <p:nvPr/>
        </p:nvGrpSpPr>
        <p:grpSpPr>
          <a:xfrm>
            <a:off x="3000146" y="981198"/>
            <a:ext cx="2647405" cy="7233960"/>
            <a:chOff x="2500121" y="817665"/>
            <a:chExt cx="2206171" cy="60283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65DD5BE-96B9-478D-BB8F-AEB9CF61B722}"/>
                </a:ext>
              </a:extLst>
            </p:cNvPr>
            <p:cNvSpPr/>
            <p:nvPr/>
          </p:nvSpPr>
          <p:spPr>
            <a:xfrm flipH="1">
              <a:off x="3124267" y="849580"/>
              <a:ext cx="812507" cy="833718"/>
            </a:xfrm>
            <a:custGeom>
              <a:avLst/>
              <a:gdLst>
                <a:gd name="connsiteX0" fmla="*/ 395648 w 812507"/>
                <a:gd name="connsiteY0" fmla="*/ 0 h 833718"/>
                <a:gd name="connsiteX1" fmla="*/ 812507 w 812507"/>
                <a:gd name="connsiteY1" fmla="*/ 416859 h 833718"/>
                <a:gd name="connsiteX2" fmla="*/ 395648 w 812507"/>
                <a:gd name="connsiteY2" fmla="*/ 833718 h 833718"/>
                <a:gd name="connsiteX3" fmla="*/ 11548 w 812507"/>
                <a:gd name="connsiteY3" fmla="*/ 579119 h 833718"/>
                <a:gd name="connsiteX4" fmla="*/ 0 w 812507"/>
                <a:gd name="connsiteY4" fmla="*/ 541918 h 833718"/>
                <a:gd name="connsiteX5" fmla="*/ 193301 w 812507"/>
                <a:gd name="connsiteY5" fmla="*/ 541918 h 833718"/>
                <a:gd name="connsiteX6" fmla="*/ 224426 w 812507"/>
                <a:gd name="connsiteY6" fmla="*/ 588081 h 833718"/>
                <a:gd name="connsiteX7" fmla="*/ 395648 w 812507"/>
                <a:gd name="connsiteY7" fmla="*/ 659004 h 833718"/>
                <a:gd name="connsiteX8" fmla="*/ 637793 w 812507"/>
                <a:gd name="connsiteY8" fmla="*/ 416859 h 833718"/>
                <a:gd name="connsiteX9" fmla="*/ 395648 w 812507"/>
                <a:gd name="connsiteY9" fmla="*/ 174714 h 833718"/>
                <a:gd name="connsiteX10" fmla="*/ 224426 w 812507"/>
                <a:gd name="connsiteY10" fmla="*/ 245637 h 833718"/>
                <a:gd name="connsiteX11" fmla="*/ 195392 w 812507"/>
                <a:gd name="connsiteY11" fmla="*/ 288699 h 833718"/>
                <a:gd name="connsiteX12" fmla="*/ 963 w 812507"/>
                <a:gd name="connsiteY12" fmla="*/ 288699 h 833718"/>
                <a:gd name="connsiteX13" fmla="*/ 11548 w 812507"/>
                <a:gd name="connsiteY13" fmla="*/ 254599 h 833718"/>
                <a:gd name="connsiteX14" fmla="*/ 395648 w 812507"/>
                <a:gd name="connsiteY14" fmla="*/ 0 h 83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2507" h="833718">
                  <a:moveTo>
                    <a:pt x="395648" y="0"/>
                  </a:moveTo>
                  <a:cubicBezTo>
                    <a:pt x="625873" y="0"/>
                    <a:pt x="812507" y="186634"/>
                    <a:pt x="812507" y="416859"/>
                  </a:cubicBezTo>
                  <a:cubicBezTo>
                    <a:pt x="812507" y="647084"/>
                    <a:pt x="625873" y="833718"/>
                    <a:pt x="395648" y="833718"/>
                  </a:cubicBezTo>
                  <a:cubicBezTo>
                    <a:pt x="222979" y="833718"/>
                    <a:pt x="74830" y="728736"/>
                    <a:pt x="11548" y="579119"/>
                  </a:cubicBezTo>
                  <a:lnTo>
                    <a:pt x="0" y="541918"/>
                  </a:lnTo>
                  <a:lnTo>
                    <a:pt x="193301" y="541918"/>
                  </a:lnTo>
                  <a:lnTo>
                    <a:pt x="224426" y="588081"/>
                  </a:lnTo>
                  <a:cubicBezTo>
                    <a:pt x="268245" y="631901"/>
                    <a:pt x="328782" y="659004"/>
                    <a:pt x="395648" y="659004"/>
                  </a:cubicBezTo>
                  <a:cubicBezTo>
                    <a:pt x="529381" y="659004"/>
                    <a:pt x="637793" y="550592"/>
                    <a:pt x="637793" y="416859"/>
                  </a:cubicBezTo>
                  <a:cubicBezTo>
                    <a:pt x="637793" y="283126"/>
                    <a:pt x="529381" y="174714"/>
                    <a:pt x="395648" y="174714"/>
                  </a:cubicBezTo>
                  <a:cubicBezTo>
                    <a:pt x="328782" y="174714"/>
                    <a:pt x="268245" y="201817"/>
                    <a:pt x="224426" y="245637"/>
                  </a:cubicBezTo>
                  <a:lnTo>
                    <a:pt x="195392" y="288699"/>
                  </a:lnTo>
                  <a:lnTo>
                    <a:pt x="963" y="288699"/>
                  </a:lnTo>
                  <a:lnTo>
                    <a:pt x="11548" y="254599"/>
                  </a:lnTo>
                  <a:cubicBezTo>
                    <a:pt x="74830" y="104982"/>
                    <a:pt x="222979" y="0"/>
                    <a:pt x="395648" y="0"/>
                  </a:cubicBezTo>
                  <a:close/>
                </a:path>
              </a:pathLst>
            </a:custGeom>
            <a:solidFill>
              <a:schemeClr val="tx1">
                <a:alpha val="33000"/>
              </a:schemeClr>
            </a:solidFill>
            <a:ln>
              <a:noFill/>
            </a:ln>
            <a:scene3d>
              <a:camera prst="orthographicFront"/>
              <a:lightRig rig="fla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2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FC69B25-C15C-4D1B-80DC-403CF01CC91A}"/>
                </a:ext>
              </a:extLst>
            </p:cNvPr>
            <p:cNvSpPr/>
            <p:nvPr/>
          </p:nvSpPr>
          <p:spPr>
            <a:xfrm flipH="1">
              <a:off x="3196954" y="817665"/>
              <a:ext cx="812507" cy="833718"/>
            </a:xfrm>
            <a:custGeom>
              <a:avLst/>
              <a:gdLst>
                <a:gd name="connsiteX0" fmla="*/ 395648 w 812507"/>
                <a:gd name="connsiteY0" fmla="*/ 0 h 833718"/>
                <a:gd name="connsiteX1" fmla="*/ 812507 w 812507"/>
                <a:gd name="connsiteY1" fmla="*/ 416859 h 833718"/>
                <a:gd name="connsiteX2" fmla="*/ 395648 w 812507"/>
                <a:gd name="connsiteY2" fmla="*/ 833718 h 833718"/>
                <a:gd name="connsiteX3" fmla="*/ 11548 w 812507"/>
                <a:gd name="connsiteY3" fmla="*/ 579119 h 833718"/>
                <a:gd name="connsiteX4" fmla="*/ 0 w 812507"/>
                <a:gd name="connsiteY4" fmla="*/ 541918 h 833718"/>
                <a:gd name="connsiteX5" fmla="*/ 193301 w 812507"/>
                <a:gd name="connsiteY5" fmla="*/ 541918 h 833718"/>
                <a:gd name="connsiteX6" fmla="*/ 224426 w 812507"/>
                <a:gd name="connsiteY6" fmla="*/ 588081 h 833718"/>
                <a:gd name="connsiteX7" fmla="*/ 395648 w 812507"/>
                <a:gd name="connsiteY7" fmla="*/ 659004 h 833718"/>
                <a:gd name="connsiteX8" fmla="*/ 637793 w 812507"/>
                <a:gd name="connsiteY8" fmla="*/ 416859 h 833718"/>
                <a:gd name="connsiteX9" fmla="*/ 395648 w 812507"/>
                <a:gd name="connsiteY9" fmla="*/ 174714 h 833718"/>
                <a:gd name="connsiteX10" fmla="*/ 224426 w 812507"/>
                <a:gd name="connsiteY10" fmla="*/ 245637 h 833718"/>
                <a:gd name="connsiteX11" fmla="*/ 195392 w 812507"/>
                <a:gd name="connsiteY11" fmla="*/ 288699 h 833718"/>
                <a:gd name="connsiteX12" fmla="*/ 963 w 812507"/>
                <a:gd name="connsiteY12" fmla="*/ 288699 h 833718"/>
                <a:gd name="connsiteX13" fmla="*/ 11548 w 812507"/>
                <a:gd name="connsiteY13" fmla="*/ 254599 h 833718"/>
                <a:gd name="connsiteX14" fmla="*/ 395648 w 812507"/>
                <a:gd name="connsiteY14" fmla="*/ 0 h 83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2507" h="833718">
                  <a:moveTo>
                    <a:pt x="395648" y="0"/>
                  </a:moveTo>
                  <a:cubicBezTo>
                    <a:pt x="625873" y="0"/>
                    <a:pt x="812507" y="186634"/>
                    <a:pt x="812507" y="416859"/>
                  </a:cubicBezTo>
                  <a:cubicBezTo>
                    <a:pt x="812507" y="647084"/>
                    <a:pt x="625873" y="833718"/>
                    <a:pt x="395648" y="833718"/>
                  </a:cubicBezTo>
                  <a:cubicBezTo>
                    <a:pt x="222979" y="833718"/>
                    <a:pt x="74830" y="728736"/>
                    <a:pt x="11548" y="579119"/>
                  </a:cubicBezTo>
                  <a:lnTo>
                    <a:pt x="0" y="541918"/>
                  </a:lnTo>
                  <a:lnTo>
                    <a:pt x="193301" y="541918"/>
                  </a:lnTo>
                  <a:lnTo>
                    <a:pt x="224426" y="588081"/>
                  </a:lnTo>
                  <a:cubicBezTo>
                    <a:pt x="268245" y="631901"/>
                    <a:pt x="328782" y="659004"/>
                    <a:pt x="395648" y="659004"/>
                  </a:cubicBezTo>
                  <a:cubicBezTo>
                    <a:pt x="529381" y="659004"/>
                    <a:pt x="637793" y="550592"/>
                    <a:pt x="637793" y="416859"/>
                  </a:cubicBezTo>
                  <a:cubicBezTo>
                    <a:pt x="637793" y="283126"/>
                    <a:pt x="529381" y="174714"/>
                    <a:pt x="395648" y="174714"/>
                  </a:cubicBezTo>
                  <a:cubicBezTo>
                    <a:pt x="328782" y="174714"/>
                    <a:pt x="268245" y="201817"/>
                    <a:pt x="224426" y="245637"/>
                  </a:cubicBezTo>
                  <a:lnTo>
                    <a:pt x="195392" y="288699"/>
                  </a:lnTo>
                  <a:lnTo>
                    <a:pt x="963" y="288699"/>
                  </a:lnTo>
                  <a:lnTo>
                    <a:pt x="11548" y="254599"/>
                  </a:lnTo>
                  <a:cubicBezTo>
                    <a:pt x="74830" y="104982"/>
                    <a:pt x="222979" y="0"/>
                    <a:pt x="395648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scene3d>
              <a:camera prst="orthographicFront"/>
              <a:lightRig rig="flat" dir="t"/>
            </a:scene3d>
            <a:sp3d prstMaterial="metal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20">
                <a:solidFill>
                  <a:schemeClr val="tx1"/>
                </a:solidFill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CA85451-CA2E-47D9-A21A-905BA137FF70}"/>
                </a:ext>
              </a:extLst>
            </p:cNvPr>
            <p:cNvGrpSpPr/>
            <p:nvPr/>
          </p:nvGrpSpPr>
          <p:grpSpPr>
            <a:xfrm>
              <a:off x="3421918" y="1582615"/>
              <a:ext cx="386695" cy="2533242"/>
              <a:chOff x="3639628" y="1582615"/>
              <a:chExt cx="386695" cy="253324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EE54E82-D185-4D72-ABEE-023827D92BBB}"/>
                  </a:ext>
                </a:extLst>
              </p:cNvPr>
              <p:cNvSpPr/>
              <p:nvPr/>
            </p:nvSpPr>
            <p:spPr>
              <a:xfrm rot="5400000">
                <a:off x="3698287" y="1830232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scene3d>
                <a:camera prst="isometricOffAxis1Top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5409A70-478B-443C-89B8-42B093D2ADE1}"/>
                  </a:ext>
                </a:extLst>
              </p:cNvPr>
              <p:cNvSpPr/>
              <p:nvPr/>
            </p:nvSpPr>
            <p:spPr>
              <a:xfrm rot="5400000">
                <a:off x="3643856" y="1578388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18B2F33-4F2C-4C76-B4A2-77C3DC265EE0}"/>
                  </a:ext>
                </a:extLst>
              </p:cNvPr>
              <p:cNvSpPr/>
              <p:nvPr/>
            </p:nvSpPr>
            <p:spPr>
              <a:xfrm rot="5400000">
                <a:off x="3698287" y="2265152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scene3d>
                <a:camera prst="isometricOffAxis1Top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ACD95B4-991A-4E3F-8BD5-5E2ED43E5354}"/>
                  </a:ext>
                </a:extLst>
              </p:cNvPr>
              <p:cNvSpPr/>
              <p:nvPr/>
            </p:nvSpPr>
            <p:spPr>
              <a:xfrm rot="5400000">
                <a:off x="3643856" y="2013308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3193F99-4D84-4875-86EF-D618192763EA}"/>
                  </a:ext>
                </a:extLst>
              </p:cNvPr>
              <p:cNvSpPr/>
              <p:nvPr/>
            </p:nvSpPr>
            <p:spPr>
              <a:xfrm rot="5400000">
                <a:off x="3698287" y="2700072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scene3d>
                <a:camera prst="isometricOffAxis1Top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2671997-1050-41F4-9C0F-4DF1BC1CF702}"/>
                  </a:ext>
                </a:extLst>
              </p:cNvPr>
              <p:cNvSpPr/>
              <p:nvPr/>
            </p:nvSpPr>
            <p:spPr>
              <a:xfrm rot="5400000">
                <a:off x="3643856" y="2448228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01D90F1-623F-4B7B-AB9D-D3925D37DDF1}"/>
                  </a:ext>
                </a:extLst>
              </p:cNvPr>
              <p:cNvSpPr/>
              <p:nvPr/>
            </p:nvSpPr>
            <p:spPr>
              <a:xfrm rot="5400000">
                <a:off x="3698287" y="3134992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scene3d>
                <a:camera prst="isometricOffAxis1Top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BD7509-F78D-4F23-A7B6-CD610D87D03D}"/>
                  </a:ext>
                </a:extLst>
              </p:cNvPr>
              <p:cNvSpPr/>
              <p:nvPr/>
            </p:nvSpPr>
            <p:spPr>
              <a:xfrm rot="15867488">
                <a:off x="3643855" y="3787820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1AEE40E-1634-42CF-9809-34A37DAE8719}"/>
                  </a:ext>
                </a:extLst>
              </p:cNvPr>
              <p:cNvSpPr/>
              <p:nvPr/>
            </p:nvSpPr>
            <p:spPr>
              <a:xfrm rot="5400000">
                <a:off x="3643856" y="2883148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76D01DB-9ED0-430D-953A-26BD5DAF899D}"/>
                  </a:ext>
                </a:extLst>
              </p:cNvPr>
              <p:cNvSpPr/>
              <p:nvPr/>
            </p:nvSpPr>
            <p:spPr>
              <a:xfrm rot="5400000">
                <a:off x="3698287" y="3569912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scene3d>
                <a:camera prst="isometricOffAxis1Top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15AC3E3-B6B7-4F2D-9A36-42B7EDA4C13D}"/>
                  </a:ext>
                </a:extLst>
              </p:cNvPr>
              <p:cNvSpPr/>
              <p:nvPr/>
            </p:nvSpPr>
            <p:spPr>
              <a:xfrm rot="5400000">
                <a:off x="3643856" y="3318068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76864CC1-738E-457C-A714-8370C25897B1}"/>
                </a:ext>
              </a:extLst>
            </p:cNvPr>
            <p:cNvSpPr/>
            <p:nvPr/>
          </p:nvSpPr>
          <p:spPr>
            <a:xfrm>
              <a:off x="2500121" y="3973800"/>
              <a:ext cx="2206171" cy="2213199"/>
            </a:xfrm>
            <a:prstGeom prst="diamond">
              <a:avLst/>
            </a:prstGeom>
            <a:gradFill flip="none" rotWithShape="1">
              <a:gsLst>
                <a:gs pos="16000">
                  <a:srgbClr val="CC3300"/>
                </a:gs>
                <a:gs pos="56000">
                  <a:srgbClr val="FFCC00"/>
                </a:gs>
                <a:gs pos="95000">
                  <a:srgbClr val="FF9900"/>
                </a:gs>
              </a:gsLst>
              <a:lin ang="2700000" scaled="1"/>
              <a:tileRect/>
            </a:gradFill>
            <a:ln>
              <a:noFill/>
            </a:ln>
            <a:scene3d>
              <a:camera prst="orthographicFront"/>
              <a:lightRig rig="twoPt" dir="t"/>
            </a:scene3d>
            <a:sp3d prstMaterial="metal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120">
                <a:solidFill>
                  <a:schemeClr val="tx1"/>
                </a:solidFill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EA81D16-5673-47BD-9E32-7FEB5062D3E0}"/>
                </a:ext>
              </a:extLst>
            </p:cNvPr>
            <p:cNvSpPr/>
            <p:nvPr/>
          </p:nvSpPr>
          <p:spPr>
            <a:xfrm>
              <a:off x="2552484" y="6411045"/>
              <a:ext cx="2153808" cy="43492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20"/>
            </a:p>
          </p:txBody>
        </p:sp>
        <p:pic>
          <p:nvPicPr>
            <p:cNvPr id="92" name="Graphic 91" descr="Hourglass">
              <a:extLst>
                <a:ext uri="{FF2B5EF4-FFF2-40B4-BE49-F238E27FC236}">
                  <a16:creationId xmlns:a16="http://schemas.microsoft.com/office/drawing/2014/main" id="{A7A74A2D-E1C6-455C-9E46-E03C679591DF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404" y="4206108"/>
              <a:ext cx="457396" cy="457396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D75BF6B-6EE3-4A31-A467-275E4508DB41}"/>
                </a:ext>
              </a:extLst>
            </p:cNvPr>
            <p:cNvSpPr txBox="1"/>
            <p:nvPr/>
          </p:nvSpPr>
          <p:spPr>
            <a:xfrm>
              <a:off x="2733771" y="4735615"/>
              <a:ext cx="1843998" cy="79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 Time Complexity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CA2338E-AE02-4CA1-AA9C-4F15785E9361}"/>
              </a:ext>
            </a:extLst>
          </p:cNvPr>
          <p:cNvGrpSpPr/>
          <p:nvPr/>
        </p:nvGrpSpPr>
        <p:grpSpPr>
          <a:xfrm>
            <a:off x="6006297" y="951554"/>
            <a:ext cx="2647405" cy="7150861"/>
            <a:chOff x="5005247" y="792961"/>
            <a:chExt cx="2206171" cy="5959051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2C9E610-6A15-498A-B744-546D99479BDC}"/>
                </a:ext>
              </a:extLst>
            </p:cNvPr>
            <p:cNvSpPr/>
            <p:nvPr/>
          </p:nvSpPr>
          <p:spPr>
            <a:xfrm>
              <a:off x="5781910" y="792961"/>
              <a:ext cx="812507" cy="833718"/>
            </a:xfrm>
            <a:custGeom>
              <a:avLst/>
              <a:gdLst>
                <a:gd name="connsiteX0" fmla="*/ 395648 w 812507"/>
                <a:gd name="connsiteY0" fmla="*/ 0 h 833718"/>
                <a:gd name="connsiteX1" fmla="*/ 812507 w 812507"/>
                <a:gd name="connsiteY1" fmla="*/ 416859 h 833718"/>
                <a:gd name="connsiteX2" fmla="*/ 395648 w 812507"/>
                <a:gd name="connsiteY2" fmla="*/ 833718 h 833718"/>
                <a:gd name="connsiteX3" fmla="*/ 11548 w 812507"/>
                <a:gd name="connsiteY3" fmla="*/ 579119 h 833718"/>
                <a:gd name="connsiteX4" fmla="*/ 0 w 812507"/>
                <a:gd name="connsiteY4" fmla="*/ 541918 h 833718"/>
                <a:gd name="connsiteX5" fmla="*/ 193301 w 812507"/>
                <a:gd name="connsiteY5" fmla="*/ 541918 h 833718"/>
                <a:gd name="connsiteX6" fmla="*/ 224426 w 812507"/>
                <a:gd name="connsiteY6" fmla="*/ 588081 h 833718"/>
                <a:gd name="connsiteX7" fmla="*/ 395648 w 812507"/>
                <a:gd name="connsiteY7" fmla="*/ 659004 h 833718"/>
                <a:gd name="connsiteX8" fmla="*/ 637793 w 812507"/>
                <a:gd name="connsiteY8" fmla="*/ 416859 h 833718"/>
                <a:gd name="connsiteX9" fmla="*/ 395648 w 812507"/>
                <a:gd name="connsiteY9" fmla="*/ 174714 h 833718"/>
                <a:gd name="connsiteX10" fmla="*/ 224426 w 812507"/>
                <a:gd name="connsiteY10" fmla="*/ 245637 h 833718"/>
                <a:gd name="connsiteX11" fmla="*/ 195392 w 812507"/>
                <a:gd name="connsiteY11" fmla="*/ 288699 h 833718"/>
                <a:gd name="connsiteX12" fmla="*/ 963 w 812507"/>
                <a:gd name="connsiteY12" fmla="*/ 288699 h 833718"/>
                <a:gd name="connsiteX13" fmla="*/ 11548 w 812507"/>
                <a:gd name="connsiteY13" fmla="*/ 254599 h 833718"/>
                <a:gd name="connsiteX14" fmla="*/ 395648 w 812507"/>
                <a:gd name="connsiteY14" fmla="*/ 0 h 83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2507" h="833718">
                  <a:moveTo>
                    <a:pt x="395648" y="0"/>
                  </a:moveTo>
                  <a:cubicBezTo>
                    <a:pt x="625873" y="0"/>
                    <a:pt x="812507" y="186634"/>
                    <a:pt x="812507" y="416859"/>
                  </a:cubicBezTo>
                  <a:cubicBezTo>
                    <a:pt x="812507" y="647084"/>
                    <a:pt x="625873" y="833718"/>
                    <a:pt x="395648" y="833718"/>
                  </a:cubicBezTo>
                  <a:cubicBezTo>
                    <a:pt x="222979" y="833718"/>
                    <a:pt x="74830" y="728736"/>
                    <a:pt x="11548" y="579119"/>
                  </a:cubicBezTo>
                  <a:lnTo>
                    <a:pt x="0" y="541918"/>
                  </a:lnTo>
                  <a:lnTo>
                    <a:pt x="193301" y="541918"/>
                  </a:lnTo>
                  <a:lnTo>
                    <a:pt x="224426" y="588081"/>
                  </a:lnTo>
                  <a:cubicBezTo>
                    <a:pt x="268245" y="631901"/>
                    <a:pt x="328782" y="659004"/>
                    <a:pt x="395648" y="659004"/>
                  </a:cubicBezTo>
                  <a:cubicBezTo>
                    <a:pt x="529381" y="659004"/>
                    <a:pt x="637793" y="550592"/>
                    <a:pt x="637793" y="416859"/>
                  </a:cubicBezTo>
                  <a:cubicBezTo>
                    <a:pt x="637793" y="283126"/>
                    <a:pt x="529381" y="174714"/>
                    <a:pt x="395648" y="174714"/>
                  </a:cubicBezTo>
                  <a:cubicBezTo>
                    <a:pt x="328782" y="174714"/>
                    <a:pt x="268245" y="201817"/>
                    <a:pt x="224426" y="245637"/>
                  </a:cubicBezTo>
                  <a:lnTo>
                    <a:pt x="195392" y="288699"/>
                  </a:lnTo>
                  <a:lnTo>
                    <a:pt x="963" y="288699"/>
                  </a:lnTo>
                  <a:lnTo>
                    <a:pt x="11548" y="254599"/>
                  </a:lnTo>
                  <a:cubicBezTo>
                    <a:pt x="74830" y="104982"/>
                    <a:pt x="222979" y="0"/>
                    <a:pt x="395648" y="0"/>
                  </a:cubicBezTo>
                  <a:close/>
                </a:path>
              </a:pathLst>
            </a:custGeom>
            <a:solidFill>
              <a:schemeClr val="tx1">
                <a:alpha val="33000"/>
              </a:schemeClr>
            </a:solidFill>
            <a:ln>
              <a:noFill/>
            </a:ln>
            <a:scene3d>
              <a:camera prst="orthographicFront"/>
              <a:lightRig rig="fla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20">
                <a:solidFill>
                  <a:schemeClr val="tx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0CACE9C-1F91-4DBD-9816-C7B6AD02C7D0}"/>
                </a:ext>
              </a:extLst>
            </p:cNvPr>
            <p:cNvSpPr/>
            <p:nvPr/>
          </p:nvSpPr>
          <p:spPr>
            <a:xfrm>
              <a:off x="5702080" y="792961"/>
              <a:ext cx="812507" cy="833718"/>
            </a:xfrm>
            <a:custGeom>
              <a:avLst/>
              <a:gdLst>
                <a:gd name="connsiteX0" fmla="*/ 395648 w 812507"/>
                <a:gd name="connsiteY0" fmla="*/ 0 h 833718"/>
                <a:gd name="connsiteX1" fmla="*/ 812507 w 812507"/>
                <a:gd name="connsiteY1" fmla="*/ 416859 h 833718"/>
                <a:gd name="connsiteX2" fmla="*/ 395648 w 812507"/>
                <a:gd name="connsiteY2" fmla="*/ 833718 h 833718"/>
                <a:gd name="connsiteX3" fmla="*/ 11548 w 812507"/>
                <a:gd name="connsiteY3" fmla="*/ 579119 h 833718"/>
                <a:gd name="connsiteX4" fmla="*/ 0 w 812507"/>
                <a:gd name="connsiteY4" fmla="*/ 541918 h 833718"/>
                <a:gd name="connsiteX5" fmla="*/ 193301 w 812507"/>
                <a:gd name="connsiteY5" fmla="*/ 541918 h 833718"/>
                <a:gd name="connsiteX6" fmla="*/ 224426 w 812507"/>
                <a:gd name="connsiteY6" fmla="*/ 588081 h 833718"/>
                <a:gd name="connsiteX7" fmla="*/ 395648 w 812507"/>
                <a:gd name="connsiteY7" fmla="*/ 659004 h 833718"/>
                <a:gd name="connsiteX8" fmla="*/ 637793 w 812507"/>
                <a:gd name="connsiteY8" fmla="*/ 416859 h 833718"/>
                <a:gd name="connsiteX9" fmla="*/ 395648 w 812507"/>
                <a:gd name="connsiteY9" fmla="*/ 174714 h 833718"/>
                <a:gd name="connsiteX10" fmla="*/ 224426 w 812507"/>
                <a:gd name="connsiteY10" fmla="*/ 245637 h 833718"/>
                <a:gd name="connsiteX11" fmla="*/ 195392 w 812507"/>
                <a:gd name="connsiteY11" fmla="*/ 288699 h 833718"/>
                <a:gd name="connsiteX12" fmla="*/ 963 w 812507"/>
                <a:gd name="connsiteY12" fmla="*/ 288699 h 833718"/>
                <a:gd name="connsiteX13" fmla="*/ 11548 w 812507"/>
                <a:gd name="connsiteY13" fmla="*/ 254599 h 833718"/>
                <a:gd name="connsiteX14" fmla="*/ 395648 w 812507"/>
                <a:gd name="connsiteY14" fmla="*/ 0 h 83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2507" h="833718">
                  <a:moveTo>
                    <a:pt x="395648" y="0"/>
                  </a:moveTo>
                  <a:cubicBezTo>
                    <a:pt x="625873" y="0"/>
                    <a:pt x="812507" y="186634"/>
                    <a:pt x="812507" y="416859"/>
                  </a:cubicBezTo>
                  <a:cubicBezTo>
                    <a:pt x="812507" y="647084"/>
                    <a:pt x="625873" y="833718"/>
                    <a:pt x="395648" y="833718"/>
                  </a:cubicBezTo>
                  <a:cubicBezTo>
                    <a:pt x="222979" y="833718"/>
                    <a:pt x="74830" y="728736"/>
                    <a:pt x="11548" y="579119"/>
                  </a:cubicBezTo>
                  <a:lnTo>
                    <a:pt x="0" y="541918"/>
                  </a:lnTo>
                  <a:lnTo>
                    <a:pt x="193301" y="541918"/>
                  </a:lnTo>
                  <a:lnTo>
                    <a:pt x="224426" y="588081"/>
                  </a:lnTo>
                  <a:cubicBezTo>
                    <a:pt x="268245" y="631901"/>
                    <a:pt x="328782" y="659004"/>
                    <a:pt x="395648" y="659004"/>
                  </a:cubicBezTo>
                  <a:cubicBezTo>
                    <a:pt x="529381" y="659004"/>
                    <a:pt x="637793" y="550592"/>
                    <a:pt x="637793" y="416859"/>
                  </a:cubicBezTo>
                  <a:cubicBezTo>
                    <a:pt x="637793" y="283126"/>
                    <a:pt x="529381" y="174714"/>
                    <a:pt x="395648" y="174714"/>
                  </a:cubicBezTo>
                  <a:cubicBezTo>
                    <a:pt x="328782" y="174714"/>
                    <a:pt x="268245" y="201817"/>
                    <a:pt x="224426" y="245637"/>
                  </a:cubicBezTo>
                  <a:lnTo>
                    <a:pt x="195392" y="288699"/>
                  </a:lnTo>
                  <a:lnTo>
                    <a:pt x="963" y="288699"/>
                  </a:lnTo>
                  <a:lnTo>
                    <a:pt x="11548" y="254599"/>
                  </a:lnTo>
                  <a:cubicBezTo>
                    <a:pt x="74830" y="104982"/>
                    <a:pt x="222979" y="0"/>
                    <a:pt x="395648" y="0"/>
                  </a:cubicBez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scene3d>
              <a:camera prst="orthographicFront"/>
              <a:lightRig rig="flat" dir="t"/>
            </a:scene3d>
            <a:sp3d prstMaterial="metal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20">
                <a:solidFill>
                  <a:schemeClr val="tx1"/>
                </a:solidFill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512378C-4480-49DE-A192-17DFA1C0A368}"/>
                </a:ext>
              </a:extLst>
            </p:cNvPr>
            <p:cNvGrpSpPr/>
            <p:nvPr/>
          </p:nvGrpSpPr>
          <p:grpSpPr>
            <a:xfrm>
              <a:off x="5927044" y="1557911"/>
              <a:ext cx="386695" cy="2533242"/>
              <a:chOff x="6144754" y="1557911"/>
              <a:chExt cx="386695" cy="253324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69887B0-399A-4A06-8B62-B62A299AB1CB}"/>
                  </a:ext>
                </a:extLst>
              </p:cNvPr>
              <p:cNvSpPr/>
              <p:nvPr/>
            </p:nvSpPr>
            <p:spPr>
              <a:xfrm rot="5400000">
                <a:off x="6203413" y="1805528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99CC00"/>
              </a:solidFill>
              <a:ln>
                <a:noFill/>
              </a:ln>
              <a:scene3d>
                <a:camera prst="isometricOffAxis1Top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110ED83-2D0E-4E9D-8294-B298481F4052}"/>
                  </a:ext>
                </a:extLst>
              </p:cNvPr>
              <p:cNvSpPr/>
              <p:nvPr/>
            </p:nvSpPr>
            <p:spPr>
              <a:xfrm rot="5400000">
                <a:off x="6148982" y="1553684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99CC0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D422AE8-10BE-46FC-8A7E-5ADC951FFB3E}"/>
                  </a:ext>
                </a:extLst>
              </p:cNvPr>
              <p:cNvSpPr/>
              <p:nvPr/>
            </p:nvSpPr>
            <p:spPr>
              <a:xfrm rot="5400000">
                <a:off x="6203413" y="2240448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99CC00"/>
              </a:solidFill>
              <a:ln>
                <a:noFill/>
              </a:ln>
              <a:scene3d>
                <a:camera prst="isometricOffAxis1Top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E30A3A6-9155-46F6-8C3F-E75B2F6E1AFF}"/>
                  </a:ext>
                </a:extLst>
              </p:cNvPr>
              <p:cNvSpPr/>
              <p:nvPr/>
            </p:nvSpPr>
            <p:spPr>
              <a:xfrm rot="5400000">
                <a:off x="6148982" y="1988604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99CC0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544768F-7382-4C89-AEB7-3423C020A2C9}"/>
                  </a:ext>
                </a:extLst>
              </p:cNvPr>
              <p:cNvSpPr/>
              <p:nvPr/>
            </p:nvSpPr>
            <p:spPr>
              <a:xfrm rot="5400000">
                <a:off x="6203413" y="2675368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99CC00"/>
              </a:solidFill>
              <a:ln>
                <a:noFill/>
              </a:ln>
              <a:scene3d>
                <a:camera prst="isometricOffAxis1Top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F5B536F-BA06-4578-8F71-EC30849242A4}"/>
                  </a:ext>
                </a:extLst>
              </p:cNvPr>
              <p:cNvSpPr/>
              <p:nvPr/>
            </p:nvSpPr>
            <p:spPr>
              <a:xfrm rot="5400000">
                <a:off x="6148982" y="2423524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99CC0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4B7FB9C-8A6D-4AE8-8FE4-73493F1F8EE0}"/>
                  </a:ext>
                </a:extLst>
              </p:cNvPr>
              <p:cNvSpPr/>
              <p:nvPr/>
            </p:nvSpPr>
            <p:spPr>
              <a:xfrm rot="5400000">
                <a:off x="6203413" y="3110288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99CC00"/>
              </a:solidFill>
              <a:ln>
                <a:noFill/>
              </a:ln>
              <a:scene3d>
                <a:camera prst="isometricOffAxis1Top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F756880-7FFE-4593-8561-3D62EE1BCFAE}"/>
                  </a:ext>
                </a:extLst>
              </p:cNvPr>
              <p:cNvSpPr/>
              <p:nvPr/>
            </p:nvSpPr>
            <p:spPr>
              <a:xfrm rot="15867488">
                <a:off x="6148981" y="3763116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99CC0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1A71EEC-9156-4CB1-BFE5-7E40AF45412D}"/>
                  </a:ext>
                </a:extLst>
              </p:cNvPr>
              <p:cNvSpPr/>
              <p:nvPr/>
            </p:nvSpPr>
            <p:spPr>
              <a:xfrm rot="5400000">
                <a:off x="6148982" y="2858444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99CC0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704B885-2B4F-44D9-A148-38F8918C4C0B}"/>
                  </a:ext>
                </a:extLst>
              </p:cNvPr>
              <p:cNvSpPr/>
              <p:nvPr/>
            </p:nvSpPr>
            <p:spPr>
              <a:xfrm rot="5400000">
                <a:off x="6203413" y="3545208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99CC00"/>
              </a:solidFill>
              <a:ln>
                <a:noFill/>
              </a:ln>
              <a:scene3d>
                <a:camera prst="isometricOffAxis1Top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287CE15-CCF7-4435-971F-D4751A5F3912}"/>
                  </a:ext>
                </a:extLst>
              </p:cNvPr>
              <p:cNvSpPr/>
              <p:nvPr/>
            </p:nvSpPr>
            <p:spPr>
              <a:xfrm rot="5400000">
                <a:off x="6148982" y="3293364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99CC0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567FEC2D-5E24-4EDD-977C-4771F2E0558B}"/>
                </a:ext>
              </a:extLst>
            </p:cNvPr>
            <p:cNvSpPr/>
            <p:nvPr/>
          </p:nvSpPr>
          <p:spPr>
            <a:xfrm>
              <a:off x="5005247" y="3949096"/>
              <a:ext cx="2206171" cy="2213199"/>
            </a:xfrm>
            <a:prstGeom prst="flowChartConnector">
              <a:avLst/>
            </a:prstGeom>
            <a:gradFill>
              <a:gsLst>
                <a:gs pos="16000">
                  <a:srgbClr val="006600"/>
                </a:gs>
                <a:gs pos="56000">
                  <a:srgbClr val="99FF33"/>
                </a:gs>
                <a:gs pos="95000">
                  <a:srgbClr val="00CC00"/>
                </a:gs>
              </a:gsLst>
              <a:lin ang="2700000" scaled="1"/>
            </a:gradFill>
            <a:ln>
              <a:noFill/>
            </a:ln>
            <a:scene3d>
              <a:camera prst="orthographicFront"/>
              <a:lightRig rig="twoPt" dir="t"/>
            </a:scene3d>
            <a:sp3d prstMaterial="metal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120">
                <a:solidFill>
                  <a:schemeClr val="tx1"/>
                </a:solidFill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A142D4D-BB9A-4D45-BA8E-899F3846136A}"/>
                </a:ext>
              </a:extLst>
            </p:cNvPr>
            <p:cNvSpPr/>
            <p:nvPr/>
          </p:nvSpPr>
          <p:spPr>
            <a:xfrm>
              <a:off x="5016272" y="6317092"/>
              <a:ext cx="2153808" cy="43492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20"/>
            </a:p>
          </p:txBody>
        </p:sp>
        <p:pic>
          <p:nvPicPr>
            <p:cNvPr id="90" name="Graphic 89" descr="Presentation with bar chart RTL">
              <a:extLst>
                <a:ext uri="{FF2B5EF4-FFF2-40B4-BE49-F238E27FC236}">
                  <a16:creationId xmlns:a16="http://schemas.microsoft.com/office/drawing/2014/main" id="{52BBA326-D8CE-474B-BE9C-E5AD1CE5954E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459" y="4117534"/>
              <a:ext cx="548640" cy="548640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1744C5E-2293-4100-A867-7F090CDFAD51}"/>
                </a:ext>
              </a:extLst>
            </p:cNvPr>
            <p:cNvSpPr txBox="1"/>
            <p:nvPr/>
          </p:nvSpPr>
          <p:spPr>
            <a:xfrm>
              <a:off x="5238897" y="4807613"/>
              <a:ext cx="1843998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2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Reducing Bugs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00EBF32-2C2D-4948-B410-2C19BB2868E7}"/>
              </a:ext>
            </a:extLst>
          </p:cNvPr>
          <p:cNvGrpSpPr/>
          <p:nvPr/>
        </p:nvGrpSpPr>
        <p:grpSpPr>
          <a:xfrm>
            <a:off x="8976072" y="968971"/>
            <a:ext cx="2683781" cy="7109046"/>
            <a:chOff x="7480060" y="807475"/>
            <a:chExt cx="2236484" cy="5924205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FEB51FF-F1BA-49B8-91DD-1273196DD899}"/>
                </a:ext>
              </a:extLst>
            </p:cNvPr>
            <p:cNvSpPr/>
            <p:nvPr/>
          </p:nvSpPr>
          <p:spPr>
            <a:xfrm flipH="1">
              <a:off x="8141896" y="807475"/>
              <a:ext cx="812507" cy="833718"/>
            </a:xfrm>
            <a:custGeom>
              <a:avLst/>
              <a:gdLst>
                <a:gd name="connsiteX0" fmla="*/ 395648 w 812507"/>
                <a:gd name="connsiteY0" fmla="*/ 0 h 833718"/>
                <a:gd name="connsiteX1" fmla="*/ 812507 w 812507"/>
                <a:gd name="connsiteY1" fmla="*/ 416859 h 833718"/>
                <a:gd name="connsiteX2" fmla="*/ 395648 w 812507"/>
                <a:gd name="connsiteY2" fmla="*/ 833718 h 833718"/>
                <a:gd name="connsiteX3" fmla="*/ 11548 w 812507"/>
                <a:gd name="connsiteY3" fmla="*/ 579119 h 833718"/>
                <a:gd name="connsiteX4" fmla="*/ 0 w 812507"/>
                <a:gd name="connsiteY4" fmla="*/ 541918 h 833718"/>
                <a:gd name="connsiteX5" fmla="*/ 193301 w 812507"/>
                <a:gd name="connsiteY5" fmla="*/ 541918 h 833718"/>
                <a:gd name="connsiteX6" fmla="*/ 224426 w 812507"/>
                <a:gd name="connsiteY6" fmla="*/ 588081 h 833718"/>
                <a:gd name="connsiteX7" fmla="*/ 395648 w 812507"/>
                <a:gd name="connsiteY7" fmla="*/ 659004 h 833718"/>
                <a:gd name="connsiteX8" fmla="*/ 637793 w 812507"/>
                <a:gd name="connsiteY8" fmla="*/ 416859 h 833718"/>
                <a:gd name="connsiteX9" fmla="*/ 395648 w 812507"/>
                <a:gd name="connsiteY9" fmla="*/ 174714 h 833718"/>
                <a:gd name="connsiteX10" fmla="*/ 224426 w 812507"/>
                <a:gd name="connsiteY10" fmla="*/ 245637 h 833718"/>
                <a:gd name="connsiteX11" fmla="*/ 195392 w 812507"/>
                <a:gd name="connsiteY11" fmla="*/ 288699 h 833718"/>
                <a:gd name="connsiteX12" fmla="*/ 963 w 812507"/>
                <a:gd name="connsiteY12" fmla="*/ 288699 h 833718"/>
                <a:gd name="connsiteX13" fmla="*/ 11548 w 812507"/>
                <a:gd name="connsiteY13" fmla="*/ 254599 h 833718"/>
                <a:gd name="connsiteX14" fmla="*/ 395648 w 812507"/>
                <a:gd name="connsiteY14" fmla="*/ 0 h 83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2507" h="833718">
                  <a:moveTo>
                    <a:pt x="395648" y="0"/>
                  </a:moveTo>
                  <a:cubicBezTo>
                    <a:pt x="625873" y="0"/>
                    <a:pt x="812507" y="186634"/>
                    <a:pt x="812507" y="416859"/>
                  </a:cubicBezTo>
                  <a:cubicBezTo>
                    <a:pt x="812507" y="647084"/>
                    <a:pt x="625873" y="833718"/>
                    <a:pt x="395648" y="833718"/>
                  </a:cubicBezTo>
                  <a:cubicBezTo>
                    <a:pt x="222979" y="833718"/>
                    <a:pt x="74830" y="728736"/>
                    <a:pt x="11548" y="579119"/>
                  </a:cubicBezTo>
                  <a:lnTo>
                    <a:pt x="0" y="541918"/>
                  </a:lnTo>
                  <a:lnTo>
                    <a:pt x="193301" y="541918"/>
                  </a:lnTo>
                  <a:lnTo>
                    <a:pt x="224426" y="588081"/>
                  </a:lnTo>
                  <a:cubicBezTo>
                    <a:pt x="268245" y="631901"/>
                    <a:pt x="328782" y="659004"/>
                    <a:pt x="395648" y="659004"/>
                  </a:cubicBezTo>
                  <a:cubicBezTo>
                    <a:pt x="529381" y="659004"/>
                    <a:pt x="637793" y="550592"/>
                    <a:pt x="637793" y="416859"/>
                  </a:cubicBezTo>
                  <a:cubicBezTo>
                    <a:pt x="637793" y="283126"/>
                    <a:pt x="529381" y="174714"/>
                    <a:pt x="395648" y="174714"/>
                  </a:cubicBezTo>
                  <a:cubicBezTo>
                    <a:pt x="328782" y="174714"/>
                    <a:pt x="268245" y="201817"/>
                    <a:pt x="224426" y="245637"/>
                  </a:cubicBezTo>
                  <a:lnTo>
                    <a:pt x="195392" y="288699"/>
                  </a:lnTo>
                  <a:lnTo>
                    <a:pt x="963" y="288699"/>
                  </a:lnTo>
                  <a:lnTo>
                    <a:pt x="11548" y="254599"/>
                  </a:lnTo>
                  <a:cubicBezTo>
                    <a:pt x="74830" y="104982"/>
                    <a:pt x="222979" y="0"/>
                    <a:pt x="395648" y="0"/>
                  </a:cubicBezTo>
                  <a:close/>
                </a:path>
              </a:pathLst>
            </a:custGeom>
            <a:solidFill>
              <a:schemeClr val="tx1">
                <a:alpha val="33000"/>
              </a:schemeClr>
            </a:solidFill>
            <a:ln>
              <a:noFill/>
            </a:ln>
            <a:scene3d>
              <a:camera prst="orthographicFront"/>
              <a:lightRig rig="fla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20">
                <a:solidFill>
                  <a:schemeClr val="tx1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7C471DA-8260-4910-8232-EFC4600B941C}"/>
                </a:ext>
              </a:extLst>
            </p:cNvPr>
            <p:cNvSpPr/>
            <p:nvPr/>
          </p:nvSpPr>
          <p:spPr>
            <a:xfrm flipH="1">
              <a:off x="8207206" y="807475"/>
              <a:ext cx="812507" cy="833718"/>
            </a:xfrm>
            <a:custGeom>
              <a:avLst/>
              <a:gdLst>
                <a:gd name="connsiteX0" fmla="*/ 395648 w 812507"/>
                <a:gd name="connsiteY0" fmla="*/ 0 h 833718"/>
                <a:gd name="connsiteX1" fmla="*/ 812507 w 812507"/>
                <a:gd name="connsiteY1" fmla="*/ 416859 h 833718"/>
                <a:gd name="connsiteX2" fmla="*/ 395648 w 812507"/>
                <a:gd name="connsiteY2" fmla="*/ 833718 h 833718"/>
                <a:gd name="connsiteX3" fmla="*/ 11548 w 812507"/>
                <a:gd name="connsiteY3" fmla="*/ 579119 h 833718"/>
                <a:gd name="connsiteX4" fmla="*/ 0 w 812507"/>
                <a:gd name="connsiteY4" fmla="*/ 541918 h 833718"/>
                <a:gd name="connsiteX5" fmla="*/ 193301 w 812507"/>
                <a:gd name="connsiteY5" fmla="*/ 541918 h 833718"/>
                <a:gd name="connsiteX6" fmla="*/ 224426 w 812507"/>
                <a:gd name="connsiteY6" fmla="*/ 588081 h 833718"/>
                <a:gd name="connsiteX7" fmla="*/ 395648 w 812507"/>
                <a:gd name="connsiteY7" fmla="*/ 659004 h 833718"/>
                <a:gd name="connsiteX8" fmla="*/ 637793 w 812507"/>
                <a:gd name="connsiteY8" fmla="*/ 416859 h 833718"/>
                <a:gd name="connsiteX9" fmla="*/ 395648 w 812507"/>
                <a:gd name="connsiteY9" fmla="*/ 174714 h 833718"/>
                <a:gd name="connsiteX10" fmla="*/ 224426 w 812507"/>
                <a:gd name="connsiteY10" fmla="*/ 245637 h 833718"/>
                <a:gd name="connsiteX11" fmla="*/ 195392 w 812507"/>
                <a:gd name="connsiteY11" fmla="*/ 288699 h 833718"/>
                <a:gd name="connsiteX12" fmla="*/ 963 w 812507"/>
                <a:gd name="connsiteY12" fmla="*/ 288699 h 833718"/>
                <a:gd name="connsiteX13" fmla="*/ 11548 w 812507"/>
                <a:gd name="connsiteY13" fmla="*/ 254599 h 833718"/>
                <a:gd name="connsiteX14" fmla="*/ 395648 w 812507"/>
                <a:gd name="connsiteY14" fmla="*/ 0 h 83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2507" h="833718">
                  <a:moveTo>
                    <a:pt x="395648" y="0"/>
                  </a:moveTo>
                  <a:cubicBezTo>
                    <a:pt x="625873" y="0"/>
                    <a:pt x="812507" y="186634"/>
                    <a:pt x="812507" y="416859"/>
                  </a:cubicBezTo>
                  <a:cubicBezTo>
                    <a:pt x="812507" y="647084"/>
                    <a:pt x="625873" y="833718"/>
                    <a:pt x="395648" y="833718"/>
                  </a:cubicBezTo>
                  <a:cubicBezTo>
                    <a:pt x="222979" y="833718"/>
                    <a:pt x="74830" y="728736"/>
                    <a:pt x="11548" y="579119"/>
                  </a:cubicBezTo>
                  <a:lnTo>
                    <a:pt x="0" y="541918"/>
                  </a:lnTo>
                  <a:lnTo>
                    <a:pt x="193301" y="541918"/>
                  </a:lnTo>
                  <a:lnTo>
                    <a:pt x="224426" y="588081"/>
                  </a:lnTo>
                  <a:cubicBezTo>
                    <a:pt x="268245" y="631901"/>
                    <a:pt x="328782" y="659004"/>
                    <a:pt x="395648" y="659004"/>
                  </a:cubicBezTo>
                  <a:cubicBezTo>
                    <a:pt x="529381" y="659004"/>
                    <a:pt x="637793" y="550592"/>
                    <a:pt x="637793" y="416859"/>
                  </a:cubicBezTo>
                  <a:cubicBezTo>
                    <a:pt x="637793" y="283126"/>
                    <a:pt x="529381" y="174714"/>
                    <a:pt x="395648" y="174714"/>
                  </a:cubicBezTo>
                  <a:cubicBezTo>
                    <a:pt x="328782" y="174714"/>
                    <a:pt x="268245" y="201817"/>
                    <a:pt x="224426" y="245637"/>
                  </a:cubicBezTo>
                  <a:lnTo>
                    <a:pt x="195392" y="288699"/>
                  </a:lnTo>
                  <a:lnTo>
                    <a:pt x="963" y="288699"/>
                  </a:lnTo>
                  <a:lnTo>
                    <a:pt x="11548" y="254599"/>
                  </a:lnTo>
                  <a:cubicBezTo>
                    <a:pt x="74830" y="104982"/>
                    <a:pt x="222979" y="0"/>
                    <a:pt x="395648" y="0"/>
                  </a:cubicBez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scene3d>
              <a:camera prst="orthographicFront"/>
              <a:lightRig rig="flat" dir="t"/>
            </a:scene3d>
            <a:sp3d prstMaterial="metal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20">
                <a:solidFill>
                  <a:schemeClr val="tx1"/>
                </a:solidFill>
              </a:endParaRP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EE8A89A-3C3A-4783-B034-BAB5332B6295}"/>
                </a:ext>
              </a:extLst>
            </p:cNvPr>
            <p:cNvGrpSpPr/>
            <p:nvPr/>
          </p:nvGrpSpPr>
          <p:grpSpPr>
            <a:xfrm>
              <a:off x="8432170" y="1572425"/>
              <a:ext cx="386695" cy="2533242"/>
              <a:chOff x="8649880" y="1572425"/>
              <a:chExt cx="386695" cy="253324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5F5D530-54F2-438B-9D11-90038E676324}"/>
                  </a:ext>
                </a:extLst>
              </p:cNvPr>
              <p:cNvSpPr/>
              <p:nvPr/>
            </p:nvSpPr>
            <p:spPr>
              <a:xfrm rot="5400000">
                <a:off x="8708539" y="1820042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33CC"/>
              </a:solidFill>
              <a:ln>
                <a:noFill/>
              </a:ln>
              <a:scene3d>
                <a:camera prst="isometricOffAxis1Top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068C718A-46C1-4B9B-8A2B-903DDE0FAD40}"/>
                  </a:ext>
                </a:extLst>
              </p:cNvPr>
              <p:cNvSpPr/>
              <p:nvPr/>
            </p:nvSpPr>
            <p:spPr>
              <a:xfrm rot="5400000">
                <a:off x="8654108" y="1568198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33CC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4A83EEE-F93F-45A4-977D-A7DEFFFDD1C8}"/>
                  </a:ext>
                </a:extLst>
              </p:cNvPr>
              <p:cNvSpPr/>
              <p:nvPr/>
            </p:nvSpPr>
            <p:spPr>
              <a:xfrm rot="5400000">
                <a:off x="8708539" y="2254962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33CC"/>
              </a:solidFill>
              <a:ln>
                <a:noFill/>
              </a:ln>
              <a:scene3d>
                <a:camera prst="isometricOffAxis1Top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22F5989-720F-4B56-BAF8-431EFFBB8CD6}"/>
                  </a:ext>
                </a:extLst>
              </p:cNvPr>
              <p:cNvSpPr/>
              <p:nvPr/>
            </p:nvSpPr>
            <p:spPr>
              <a:xfrm rot="5400000">
                <a:off x="8654108" y="2003118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33CC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D7AF2B4-EAF8-4222-B65D-16D6B2F56856}"/>
                  </a:ext>
                </a:extLst>
              </p:cNvPr>
              <p:cNvSpPr/>
              <p:nvPr/>
            </p:nvSpPr>
            <p:spPr>
              <a:xfrm rot="5400000">
                <a:off x="8708539" y="2689882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33CC"/>
              </a:solidFill>
              <a:ln>
                <a:noFill/>
              </a:ln>
              <a:scene3d>
                <a:camera prst="isometricOffAxis1Top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01D8543-1B9C-4764-9A6C-7B28786F7E4A}"/>
                  </a:ext>
                </a:extLst>
              </p:cNvPr>
              <p:cNvSpPr/>
              <p:nvPr/>
            </p:nvSpPr>
            <p:spPr>
              <a:xfrm rot="5400000">
                <a:off x="8654108" y="2438038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33CC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B05314DC-7FEC-423D-A1EB-08C5BA00BAFF}"/>
                  </a:ext>
                </a:extLst>
              </p:cNvPr>
              <p:cNvSpPr/>
              <p:nvPr/>
            </p:nvSpPr>
            <p:spPr>
              <a:xfrm rot="5400000">
                <a:off x="8708539" y="3124802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33CC"/>
              </a:solidFill>
              <a:ln>
                <a:noFill/>
              </a:ln>
              <a:scene3d>
                <a:camera prst="isometricOffAxis1Top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63E474F-0779-4DDE-8114-BAE042E2DB8C}"/>
                  </a:ext>
                </a:extLst>
              </p:cNvPr>
              <p:cNvSpPr/>
              <p:nvPr/>
            </p:nvSpPr>
            <p:spPr>
              <a:xfrm rot="15867488">
                <a:off x="8654107" y="3777630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33CC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ECDEC97-F68B-4CC6-93C0-663D429D0423}"/>
                  </a:ext>
                </a:extLst>
              </p:cNvPr>
              <p:cNvSpPr/>
              <p:nvPr/>
            </p:nvSpPr>
            <p:spPr>
              <a:xfrm rot="5400000">
                <a:off x="8654108" y="2872958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33CC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C8866B5-2B1B-4EFB-852F-80A4CFFFB2EF}"/>
                  </a:ext>
                </a:extLst>
              </p:cNvPr>
              <p:cNvSpPr/>
              <p:nvPr/>
            </p:nvSpPr>
            <p:spPr>
              <a:xfrm rot="5400000">
                <a:off x="8708539" y="3559722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33CC"/>
              </a:solidFill>
              <a:ln>
                <a:noFill/>
              </a:ln>
              <a:scene3d>
                <a:camera prst="isometricOffAxis1Top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ECC5DB1-8B60-4346-AB84-3104D78CE8AC}"/>
                  </a:ext>
                </a:extLst>
              </p:cNvPr>
              <p:cNvSpPr/>
              <p:nvPr/>
            </p:nvSpPr>
            <p:spPr>
              <a:xfrm rot="5400000">
                <a:off x="8654108" y="3307878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33CC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" name="Plaque 60">
              <a:extLst>
                <a:ext uri="{FF2B5EF4-FFF2-40B4-BE49-F238E27FC236}">
                  <a16:creationId xmlns:a16="http://schemas.microsoft.com/office/drawing/2014/main" id="{D8B96C9C-465A-49FE-AC47-C0256A4A3ADC}"/>
                </a:ext>
              </a:extLst>
            </p:cNvPr>
            <p:cNvSpPr/>
            <p:nvPr/>
          </p:nvSpPr>
          <p:spPr>
            <a:xfrm>
              <a:off x="7510373" y="3963610"/>
              <a:ext cx="2206171" cy="2213199"/>
            </a:xfrm>
            <a:prstGeom prst="plaque">
              <a:avLst/>
            </a:prstGeom>
            <a:gradFill>
              <a:gsLst>
                <a:gs pos="16000">
                  <a:srgbClr val="CC0099"/>
                </a:gs>
                <a:gs pos="56000">
                  <a:srgbClr val="FF66FF"/>
                </a:gs>
                <a:gs pos="95000">
                  <a:srgbClr val="FF33CC"/>
                </a:gs>
              </a:gsLst>
              <a:lin ang="2700000" scaled="1"/>
            </a:gradFill>
            <a:ln>
              <a:noFill/>
            </a:ln>
            <a:scene3d>
              <a:camera prst="orthographicFront"/>
              <a:lightRig rig="twoPt" dir="t"/>
            </a:scene3d>
            <a:sp3d prstMaterial="metal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120">
                <a:solidFill>
                  <a:schemeClr val="tx1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B02F578-CD04-4936-B693-9A983CD92CF6}"/>
                </a:ext>
              </a:extLst>
            </p:cNvPr>
            <p:cNvSpPr/>
            <p:nvPr/>
          </p:nvSpPr>
          <p:spPr>
            <a:xfrm>
              <a:off x="7480060" y="6296760"/>
              <a:ext cx="2153808" cy="43492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20"/>
            </a:p>
          </p:txBody>
        </p:sp>
        <p:pic>
          <p:nvPicPr>
            <p:cNvPr id="98" name="Graphic 97" descr="Business Growth">
              <a:extLst>
                <a:ext uri="{FF2B5EF4-FFF2-40B4-BE49-F238E27FC236}">
                  <a16:creationId xmlns:a16="http://schemas.microsoft.com/office/drawing/2014/main" id="{DED28B86-2560-4E82-8F9D-13C6604FF295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414" y="4124210"/>
              <a:ext cx="548640" cy="548640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F37CDDF-CD42-4446-A4B8-C299B960882C}"/>
                </a:ext>
              </a:extLst>
            </p:cNvPr>
            <p:cNvSpPr txBox="1"/>
            <p:nvPr/>
          </p:nvSpPr>
          <p:spPr>
            <a:xfrm>
              <a:off x="7691459" y="4727405"/>
              <a:ext cx="1843998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2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Quality Sound System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3F73A2D-7622-47DB-B386-87F507860A21}"/>
              </a:ext>
            </a:extLst>
          </p:cNvPr>
          <p:cNvGrpSpPr/>
          <p:nvPr/>
        </p:nvGrpSpPr>
        <p:grpSpPr>
          <a:xfrm>
            <a:off x="11719804" y="981199"/>
            <a:ext cx="2910595" cy="7142053"/>
            <a:chOff x="9766502" y="817665"/>
            <a:chExt cx="2425496" cy="5951711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A3E0B15-D51B-47A3-835B-F58DD2ECEB39}"/>
                </a:ext>
              </a:extLst>
            </p:cNvPr>
            <p:cNvSpPr/>
            <p:nvPr/>
          </p:nvSpPr>
          <p:spPr>
            <a:xfrm>
              <a:off x="10610874" y="817665"/>
              <a:ext cx="812507" cy="833718"/>
            </a:xfrm>
            <a:custGeom>
              <a:avLst/>
              <a:gdLst>
                <a:gd name="connsiteX0" fmla="*/ 395648 w 812507"/>
                <a:gd name="connsiteY0" fmla="*/ 0 h 833718"/>
                <a:gd name="connsiteX1" fmla="*/ 812507 w 812507"/>
                <a:gd name="connsiteY1" fmla="*/ 416859 h 833718"/>
                <a:gd name="connsiteX2" fmla="*/ 395648 w 812507"/>
                <a:gd name="connsiteY2" fmla="*/ 833718 h 833718"/>
                <a:gd name="connsiteX3" fmla="*/ 11548 w 812507"/>
                <a:gd name="connsiteY3" fmla="*/ 579119 h 833718"/>
                <a:gd name="connsiteX4" fmla="*/ 0 w 812507"/>
                <a:gd name="connsiteY4" fmla="*/ 541918 h 833718"/>
                <a:gd name="connsiteX5" fmla="*/ 193301 w 812507"/>
                <a:gd name="connsiteY5" fmla="*/ 541918 h 833718"/>
                <a:gd name="connsiteX6" fmla="*/ 224426 w 812507"/>
                <a:gd name="connsiteY6" fmla="*/ 588081 h 833718"/>
                <a:gd name="connsiteX7" fmla="*/ 395648 w 812507"/>
                <a:gd name="connsiteY7" fmla="*/ 659004 h 833718"/>
                <a:gd name="connsiteX8" fmla="*/ 637793 w 812507"/>
                <a:gd name="connsiteY8" fmla="*/ 416859 h 833718"/>
                <a:gd name="connsiteX9" fmla="*/ 395648 w 812507"/>
                <a:gd name="connsiteY9" fmla="*/ 174714 h 833718"/>
                <a:gd name="connsiteX10" fmla="*/ 224426 w 812507"/>
                <a:gd name="connsiteY10" fmla="*/ 245637 h 833718"/>
                <a:gd name="connsiteX11" fmla="*/ 195392 w 812507"/>
                <a:gd name="connsiteY11" fmla="*/ 288699 h 833718"/>
                <a:gd name="connsiteX12" fmla="*/ 963 w 812507"/>
                <a:gd name="connsiteY12" fmla="*/ 288699 h 833718"/>
                <a:gd name="connsiteX13" fmla="*/ 11548 w 812507"/>
                <a:gd name="connsiteY13" fmla="*/ 254599 h 833718"/>
                <a:gd name="connsiteX14" fmla="*/ 395648 w 812507"/>
                <a:gd name="connsiteY14" fmla="*/ 0 h 83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2507" h="833718">
                  <a:moveTo>
                    <a:pt x="395648" y="0"/>
                  </a:moveTo>
                  <a:cubicBezTo>
                    <a:pt x="625873" y="0"/>
                    <a:pt x="812507" y="186634"/>
                    <a:pt x="812507" y="416859"/>
                  </a:cubicBezTo>
                  <a:cubicBezTo>
                    <a:pt x="812507" y="647084"/>
                    <a:pt x="625873" y="833718"/>
                    <a:pt x="395648" y="833718"/>
                  </a:cubicBezTo>
                  <a:cubicBezTo>
                    <a:pt x="222979" y="833718"/>
                    <a:pt x="74830" y="728736"/>
                    <a:pt x="11548" y="579119"/>
                  </a:cubicBezTo>
                  <a:lnTo>
                    <a:pt x="0" y="541918"/>
                  </a:lnTo>
                  <a:lnTo>
                    <a:pt x="193301" y="541918"/>
                  </a:lnTo>
                  <a:lnTo>
                    <a:pt x="224426" y="588081"/>
                  </a:lnTo>
                  <a:cubicBezTo>
                    <a:pt x="268245" y="631901"/>
                    <a:pt x="328782" y="659004"/>
                    <a:pt x="395648" y="659004"/>
                  </a:cubicBezTo>
                  <a:cubicBezTo>
                    <a:pt x="529381" y="659004"/>
                    <a:pt x="637793" y="550592"/>
                    <a:pt x="637793" y="416859"/>
                  </a:cubicBezTo>
                  <a:cubicBezTo>
                    <a:pt x="637793" y="283126"/>
                    <a:pt x="529381" y="174714"/>
                    <a:pt x="395648" y="174714"/>
                  </a:cubicBezTo>
                  <a:cubicBezTo>
                    <a:pt x="328782" y="174714"/>
                    <a:pt x="268245" y="201817"/>
                    <a:pt x="224426" y="245637"/>
                  </a:cubicBezTo>
                  <a:lnTo>
                    <a:pt x="195392" y="288699"/>
                  </a:lnTo>
                  <a:lnTo>
                    <a:pt x="963" y="288699"/>
                  </a:lnTo>
                  <a:lnTo>
                    <a:pt x="11548" y="254599"/>
                  </a:lnTo>
                  <a:cubicBezTo>
                    <a:pt x="74830" y="104982"/>
                    <a:pt x="222979" y="0"/>
                    <a:pt x="395648" y="0"/>
                  </a:cubicBezTo>
                  <a:close/>
                </a:path>
              </a:pathLst>
            </a:custGeom>
            <a:solidFill>
              <a:schemeClr val="tx1">
                <a:alpha val="33000"/>
              </a:schemeClr>
            </a:solidFill>
            <a:ln>
              <a:noFill/>
            </a:ln>
            <a:scene3d>
              <a:camera prst="orthographicFront"/>
              <a:lightRig rig="fla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20">
                <a:solidFill>
                  <a:schemeClr val="tx1"/>
                </a:solidFill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C0C701E-A3C9-4B8C-A637-C2D1D38A1EC8}"/>
                </a:ext>
              </a:extLst>
            </p:cNvPr>
            <p:cNvSpPr/>
            <p:nvPr/>
          </p:nvSpPr>
          <p:spPr>
            <a:xfrm>
              <a:off x="10531044" y="817665"/>
              <a:ext cx="812507" cy="833718"/>
            </a:xfrm>
            <a:custGeom>
              <a:avLst/>
              <a:gdLst>
                <a:gd name="connsiteX0" fmla="*/ 395648 w 812507"/>
                <a:gd name="connsiteY0" fmla="*/ 0 h 833718"/>
                <a:gd name="connsiteX1" fmla="*/ 812507 w 812507"/>
                <a:gd name="connsiteY1" fmla="*/ 416859 h 833718"/>
                <a:gd name="connsiteX2" fmla="*/ 395648 w 812507"/>
                <a:gd name="connsiteY2" fmla="*/ 833718 h 833718"/>
                <a:gd name="connsiteX3" fmla="*/ 11548 w 812507"/>
                <a:gd name="connsiteY3" fmla="*/ 579119 h 833718"/>
                <a:gd name="connsiteX4" fmla="*/ 0 w 812507"/>
                <a:gd name="connsiteY4" fmla="*/ 541918 h 833718"/>
                <a:gd name="connsiteX5" fmla="*/ 193301 w 812507"/>
                <a:gd name="connsiteY5" fmla="*/ 541918 h 833718"/>
                <a:gd name="connsiteX6" fmla="*/ 224426 w 812507"/>
                <a:gd name="connsiteY6" fmla="*/ 588081 h 833718"/>
                <a:gd name="connsiteX7" fmla="*/ 395648 w 812507"/>
                <a:gd name="connsiteY7" fmla="*/ 659004 h 833718"/>
                <a:gd name="connsiteX8" fmla="*/ 637793 w 812507"/>
                <a:gd name="connsiteY8" fmla="*/ 416859 h 833718"/>
                <a:gd name="connsiteX9" fmla="*/ 395648 w 812507"/>
                <a:gd name="connsiteY9" fmla="*/ 174714 h 833718"/>
                <a:gd name="connsiteX10" fmla="*/ 224426 w 812507"/>
                <a:gd name="connsiteY10" fmla="*/ 245637 h 833718"/>
                <a:gd name="connsiteX11" fmla="*/ 195392 w 812507"/>
                <a:gd name="connsiteY11" fmla="*/ 288699 h 833718"/>
                <a:gd name="connsiteX12" fmla="*/ 963 w 812507"/>
                <a:gd name="connsiteY12" fmla="*/ 288699 h 833718"/>
                <a:gd name="connsiteX13" fmla="*/ 11548 w 812507"/>
                <a:gd name="connsiteY13" fmla="*/ 254599 h 833718"/>
                <a:gd name="connsiteX14" fmla="*/ 395648 w 812507"/>
                <a:gd name="connsiteY14" fmla="*/ 0 h 83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2507" h="833718">
                  <a:moveTo>
                    <a:pt x="395648" y="0"/>
                  </a:moveTo>
                  <a:cubicBezTo>
                    <a:pt x="625873" y="0"/>
                    <a:pt x="812507" y="186634"/>
                    <a:pt x="812507" y="416859"/>
                  </a:cubicBezTo>
                  <a:cubicBezTo>
                    <a:pt x="812507" y="647084"/>
                    <a:pt x="625873" y="833718"/>
                    <a:pt x="395648" y="833718"/>
                  </a:cubicBezTo>
                  <a:cubicBezTo>
                    <a:pt x="222979" y="833718"/>
                    <a:pt x="74830" y="728736"/>
                    <a:pt x="11548" y="579119"/>
                  </a:cubicBezTo>
                  <a:lnTo>
                    <a:pt x="0" y="541918"/>
                  </a:lnTo>
                  <a:lnTo>
                    <a:pt x="193301" y="541918"/>
                  </a:lnTo>
                  <a:lnTo>
                    <a:pt x="224426" y="588081"/>
                  </a:lnTo>
                  <a:cubicBezTo>
                    <a:pt x="268245" y="631901"/>
                    <a:pt x="328782" y="659004"/>
                    <a:pt x="395648" y="659004"/>
                  </a:cubicBezTo>
                  <a:cubicBezTo>
                    <a:pt x="529381" y="659004"/>
                    <a:pt x="637793" y="550592"/>
                    <a:pt x="637793" y="416859"/>
                  </a:cubicBezTo>
                  <a:cubicBezTo>
                    <a:pt x="637793" y="283126"/>
                    <a:pt x="529381" y="174714"/>
                    <a:pt x="395648" y="174714"/>
                  </a:cubicBezTo>
                  <a:cubicBezTo>
                    <a:pt x="328782" y="174714"/>
                    <a:pt x="268245" y="201817"/>
                    <a:pt x="224426" y="245637"/>
                  </a:cubicBezTo>
                  <a:lnTo>
                    <a:pt x="195392" y="288699"/>
                  </a:lnTo>
                  <a:lnTo>
                    <a:pt x="963" y="288699"/>
                  </a:lnTo>
                  <a:lnTo>
                    <a:pt x="11548" y="254599"/>
                  </a:lnTo>
                  <a:cubicBezTo>
                    <a:pt x="74830" y="104982"/>
                    <a:pt x="222979" y="0"/>
                    <a:pt x="395648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scene3d>
              <a:camera prst="orthographicFront"/>
              <a:lightRig rig="flat" dir="t"/>
            </a:scene3d>
            <a:sp3d prstMaterial="metal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20">
                <a:solidFill>
                  <a:schemeClr val="tx1"/>
                </a:solidFill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CD50B98-5B89-4661-96CD-86B32DDEBBD0}"/>
                </a:ext>
              </a:extLst>
            </p:cNvPr>
            <p:cNvGrpSpPr/>
            <p:nvPr/>
          </p:nvGrpSpPr>
          <p:grpSpPr>
            <a:xfrm>
              <a:off x="10756008" y="1582615"/>
              <a:ext cx="386695" cy="2533242"/>
              <a:chOff x="10973718" y="1582615"/>
              <a:chExt cx="386695" cy="253324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DA9F890-9DC4-4906-B24C-8C5368C41863}"/>
                  </a:ext>
                </a:extLst>
              </p:cNvPr>
              <p:cNvSpPr/>
              <p:nvPr/>
            </p:nvSpPr>
            <p:spPr>
              <a:xfrm rot="5400000">
                <a:off x="11032377" y="1830232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cene3d>
                <a:camera prst="isometricOffAxis1Top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6B42A55-F73C-4C37-A584-54E497D2C1DE}"/>
                  </a:ext>
                </a:extLst>
              </p:cNvPr>
              <p:cNvSpPr/>
              <p:nvPr/>
            </p:nvSpPr>
            <p:spPr>
              <a:xfrm rot="5400000">
                <a:off x="10977946" y="1578388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6F8899CF-CB88-479D-9812-9F85B7EDD811}"/>
                  </a:ext>
                </a:extLst>
              </p:cNvPr>
              <p:cNvSpPr/>
              <p:nvPr/>
            </p:nvSpPr>
            <p:spPr>
              <a:xfrm rot="5400000">
                <a:off x="11032377" y="2265152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cene3d>
                <a:camera prst="isometricOffAxis1Top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E14D2320-4F86-4889-9981-CC44F3E75DB6}"/>
                  </a:ext>
                </a:extLst>
              </p:cNvPr>
              <p:cNvSpPr/>
              <p:nvPr/>
            </p:nvSpPr>
            <p:spPr>
              <a:xfrm rot="5400000">
                <a:off x="10977946" y="2013308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75C87EE9-CFA3-4E87-B936-4EE229E96707}"/>
                  </a:ext>
                </a:extLst>
              </p:cNvPr>
              <p:cNvSpPr/>
              <p:nvPr/>
            </p:nvSpPr>
            <p:spPr>
              <a:xfrm rot="5400000">
                <a:off x="11032377" y="2700072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cene3d>
                <a:camera prst="isometricOffAxis1Top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4150F6F-E012-4F57-B85B-3435A76C73E1}"/>
                  </a:ext>
                </a:extLst>
              </p:cNvPr>
              <p:cNvSpPr/>
              <p:nvPr/>
            </p:nvSpPr>
            <p:spPr>
              <a:xfrm rot="5400000">
                <a:off x="10977946" y="2448228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72AAAC4-EA92-4BEE-8927-4EA6AFD98F35}"/>
                  </a:ext>
                </a:extLst>
              </p:cNvPr>
              <p:cNvSpPr/>
              <p:nvPr/>
            </p:nvSpPr>
            <p:spPr>
              <a:xfrm rot="5400000">
                <a:off x="11032377" y="3134992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cene3d>
                <a:camera prst="isometricOffAxis1Top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0C012E5-D2F3-4B24-84ED-21649CF98AAE}"/>
                  </a:ext>
                </a:extLst>
              </p:cNvPr>
              <p:cNvSpPr/>
              <p:nvPr/>
            </p:nvSpPr>
            <p:spPr>
              <a:xfrm rot="15867488">
                <a:off x="10977945" y="3787820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AF47B700-8836-4A0A-8AB5-F266A8CEBBBC}"/>
                  </a:ext>
                </a:extLst>
              </p:cNvPr>
              <p:cNvSpPr/>
              <p:nvPr/>
            </p:nvSpPr>
            <p:spPr>
              <a:xfrm rot="5400000">
                <a:off x="10977946" y="2883148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D1FA9D5-48CE-47EA-A53C-565213BD434B}"/>
                  </a:ext>
                </a:extLst>
              </p:cNvPr>
              <p:cNvSpPr/>
              <p:nvPr/>
            </p:nvSpPr>
            <p:spPr>
              <a:xfrm rot="5400000">
                <a:off x="11032377" y="3569912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cene3d>
                <a:camera prst="isometricOffAxis1Top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9E78F5D-527F-4B00-84C4-9A8B795E6C2D}"/>
                  </a:ext>
                </a:extLst>
              </p:cNvPr>
              <p:cNvSpPr/>
              <p:nvPr/>
            </p:nvSpPr>
            <p:spPr>
              <a:xfrm rot="5400000">
                <a:off x="10977946" y="3318068"/>
                <a:ext cx="323810" cy="332263"/>
              </a:xfrm>
              <a:custGeom>
                <a:avLst/>
                <a:gdLst>
                  <a:gd name="connsiteX0" fmla="*/ 395648 w 812507"/>
                  <a:gd name="connsiteY0" fmla="*/ 0 h 833718"/>
                  <a:gd name="connsiteX1" fmla="*/ 812507 w 812507"/>
                  <a:gd name="connsiteY1" fmla="*/ 416859 h 833718"/>
                  <a:gd name="connsiteX2" fmla="*/ 395648 w 812507"/>
                  <a:gd name="connsiteY2" fmla="*/ 833718 h 833718"/>
                  <a:gd name="connsiteX3" fmla="*/ 11548 w 812507"/>
                  <a:gd name="connsiteY3" fmla="*/ 579119 h 833718"/>
                  <a:gd name="connsiteX4" fmla="*/ 0 w 812507"/>
                  <a:gd name="connsiteY4" fmla="*/ 541918 h 833718"/>
                  <a:gd name="connsiteX5" fmla="*/ 193301 w 812507"/>
                  <a:gd name="connsiteY5" fmla="*/ 541918 h 833718"/>
                  <a:gd name="connsiteX6" fmla="*/ 224426 w 812507"/>
                  <a:gd name="connsiteY6" fmla="*/ 588081 h 833718"/>
                  <a:gd name="connsiteX7" fmla="*/ 395648 w 812507"/>
                  <a:gd name="connsiteY7" fmla="*/ 659004 h 833718"/>
                  <a:gd name="connsiteX8" fmla="*/ 637793 w 812507"/>
                  <a:gd name="connsiteY8" fmla="*/ 416859 h 833718"/>
                  <a:gd name="connsiteX9" fmla="*/ 395648 w 812507"/>
                  <a:gd name="connsiteY9" fmla="*/ 174714 h 833718"/>
                  <a:gd name="connsiteX10" fmla="*/ 224426 w 812507"/>
                  <a:gd name="connsiteY10" fmla="*/ 245637 h 833718"/>
                  <a:gd name="connsiteX11" fmla="*/ 195392 w 812507"/>
                  <a:gd name="connsiteY11" fmla="*/ 288699 h 833718"/>
                  <a:gd name="connsiteX12" fmla="*/ 963 w 812507"/>
                  <a:gd name="connsiteY12" fmla="*/ 288699 h 833718"/>
                  <a:gd name="connsiteX13" fmla="*/ 11548 w 812507"/>
                  <a:gd name="connsiteY13" fmla="*/ 254599 h 833718"/>
                  <a:gd name="connsiteX14" fmla="*/ 395648 w 812507"/>
                  <a:gd name="connsiteY14" fmla="*/ 0 h 8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2507" h="833718">
                    <a:moveTo>
                      <a:pt x="395648" y="0"/>
                    </a:moveTo>
                    <a:cubicBezTo>
                      <a:pt x="625873" y="0"/>
                      <a:pt x="812507" y="186634"/>
                      <a:pt x="812507" y="416859"/>
                    </a:cubicBezTo>
                    <a:cubicBezTo>
                      <a:pt x="812507" y="647084"/>
                      <a:pt x="625873" y="833718"/>
                      <a:pt x="395648" y="833718"/>
                    </a:cubicBezTo>
                    <a:cubicBezTo>
                      <a:pt x="222979" y="833718"/>
                      <a:pt x="74830" y="728736"/>
                      <a:pt x="11548" y="579119"/>
                    </a:cubicBezTo>
                    <a:lnTo>
                      <a:pt x="0" y="541918"/>
                    </a:lnTo>
                    <a:lnTo>
                      <a:pt x="193301" y="541918"/>
                    </a:lnTo>
                    <a:lnTo>
                      <a:pt x="224426" y="588081"/>
                    </a:lnTo>
                    <a:cubicBezTo>
                      <a:pt x="268245" y="631901"/>
                      <a:pt x="328782" y="659004"/>
                      <a:pt x="395648" y="659004"/>
                    </a:cubicBezTo>
                    <a:cubicBezTo>
                      <a:pt x="529381" y="659004"/>
                      <a:pt x="637793" y="550592"/>
                      <a:pt x="637793" y="416859"/>
                    </a:cubicBezTo>
                    <a:cubicBezTo>
                      <a:pt x="637793" y="283126"/>
                      <a:pt x="529381" y="174714"/>
                      <a:pt x="395648" y="174714"/>
                    </a:cubicBezTo>
                    <a:cubicBezTo>
                      <a:pt x="328782" y="174714"/>
                      <a:pt x="268245" y="201817"/>
                      <a:pt x="224426" y="245637"/>
                    </a:cubicBezTo>
                    <a:lnTo>
                      <a:pt x="195392" y="288699"/>
                    </a:lnTo>
                    <a:lnTo>
                      <a:pt x="963" y="288699"/>
                    </a:lnTo>
                    <a:lnTo>
                      <a:pt x="11548" y="254599"/>
                    </a:lnTo>
                    <a:cubicBezTo>
                      <a:pt x="74830" y="104982"/>
                      <a:pt x="222979" y="0"/>
                      <a:pt x="395648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cene3d>
                <a:camera prst="orthographicFront"/>
                <a:lightRig rig="flat" dir="t"/>
              </a:scene3d>
              <a:sp3d prstMaterial="metal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2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Heart 74">
              <a:extLst>
                <a:ext uri="{FF2B5EF4-FFF2-40B4-BE49-F238E27FC236}">
                  <a16:creationId xmlns:a16="http://schemas.microsoft.com/office/drawing/2014/main" id="{58D4D8D0-F17B-44AF-A70A-FE25AB0D00BD}"/>
                </a:ext>
              </a:extLst>
            </p:cNvPr>
            <p:cNvSpPr/>
            <p:nvPr/>
          </p:nvSpPr>
          <p:spPr>
            <a:xfrm>
              <a:off x="9849069" y="3531881"/>
              <a:ext cx="2206171" cy="2213199"/>
            </a:xfrm>
            <a:prstGeom prst="heart">
              <a:avLst/>
            </a:prstGeom>
            <a:gradFill>
              <a:gsLst>
                <a:gs pos="16000">
                  <a:srgbClr val="FF0000"/>
                </a:gs>
                <a:gs pos="56000">
                  <a:srgbClr val="FF5050"/>
                </a:gs>
                <a:gs pos="95000">
                  <a:srgbClr val="FF0066"/>
                </a:gs>
              </a:gsLst>
              <a:lin ang="2700000" scaled="1"/>
            </a:gradFill>
            <a:ln>
              <a:noFill/>
            </a:ln>
            <a:scene3d>
              <a:camera prst="orthographicFront"/>
              <a:lightRig rig="twoPt" dir="t"/>
            </a:scene3d>
            <a:sp3d prstMaterial="metal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120">
                <a:solidFill>
                  <a:schemeClr val="tx1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9F2D438-4CDF-465D-88E0-9AFBF74A9E08}"/>
                </a:ext>
              </a:extLst>
            </p:cNvPr>
            <p:cNvSpPr/>
            <p:nvPr/>
          </p:nvSpPr>
          <p:spPr>
            <a:xfrm>
              <a:off x="9857547" y="6334456"/>
              <a:ext cx="2153808" cy="43492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20"/>
            </a:p>
          </p:txBody>
        </p:sp>
        <p:pic>
          <p:nvPicPr>
            <p:cNvPr id="96" name="Graphic 95" descr="Bank">
              <a:extLst>
                <a:ext uri="{FF2B5EF4-FFF2-40B4-BE49-F238E27FC236}">
                  <a16:creationId xmlns:a16="http://schemas.microsoft.com/office/drawing/2014/main" id="{6EDD13B7-812E-43F4-B73C-86177FCE6712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2947" y="3694656"/>
              <a:ext cx="548640" cy="548640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258489F-8385-432E-BDE1-26F8417101E2}"/>
                </a:ext>
              </a:extLst>
            </p:cNvPr>
            <p:cNvSpPr txBox="1"/>
            <p:nvPr/>
          </p:nvSpPr>
          <p:spPr>
            <a:xfrm>
              <a:off x="9766502" y="4139562"/>
              <a:ext cx="2425496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2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Make It Better For Users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89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8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9780-2744-4946-9CA8-C2BFE8243CCC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Customer loyalty – How to say thank you the right way - Ree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62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916DEF-60BC-4F00-A58A-A3E5F2E43354}"/>
              </a:ext>
            </a:extLst>
          </p:cNvPr>
          <p:cNvCxnSpPr/>
          <p:nvPr/>
        </p:nvCxnSpPr>
        <p:spPr>
          <a:xfrm>
            <a:off x="2596444" y="5196524"/>
            <a:ext cx="0" cy="19644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1A851C-4D69-4DE1-A4D2-A8E586964B28}"/>
              </a:ext>
            </a:extLst>
          </p:cNvPr>
          <p:cNvCxnSpPr/>
          <p:nvPr/>
        </p:nvCxnSpPr>
        <p:spPr>
          <a:xfrm>
            <a:off x="5247068" y="5210532"/>
            <a:ext cx="0" cy="19644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0486F4-EE96-4B19-8AA0-89A738A9AEEA}"/>
              </a:ext>
            </a:extLst>
          </p:cNvPr>
          <p:cNvCxnSpPr/>
          <p:nvPr/>
        </p:nvCxnSpPr>
        <p:spPr>
          <a:xfrm>
            <a:off x="7848600" y="5225993"/>
            <a:ext cx="0" cy="19644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7BA046-1032-4B33-9605-26BE91E8DFDF}"/>
              </a:ext>
            </a:extLst>
          </p:cNvPr>
          <p:cNvSpPr txBox="1"/>
          <p:nvPr/>
        </p:nvSpPr>
        <p:spPr>
          <a:xfrm>
            <a:off x="-13138" y="5251827"/>
            <a:ext cx="286118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0" dirty="0">
                <a:solidFill>
                  <a:schemeClr val="bg1"/>
                </a:solidFill>
                <a:latin typeface="Century Gothic" panose="020B0502020202020204" pitchFamily="34" charset="0"/>
              </a:rPr>
              <a:t>Farhana Smritee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107B4E-61B8-4E73-B98B-5CB11870979F}"/>
              </a:ext>
            </a:extLst>
          </p:cNvPr>
          <p:cNvSpPr txBox="1"/>
          <p:nvPr/>
        </p:nvSpPr>
        <p:spPr>
          <a:xfrm>
            <a:off x="2591012" y="5210532"/>
            <a:ext cx="286118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0" dirty="0">
                <a:solidFill>
                  <a:schemeClr val="bg1"/>
                </a:solidFill>
                <a:latin typeface="Century Gothic" panose="020B0502020202020204" pitchFamily="34" charset="0"/>
              </a:rPr>
              <a:t>Tandra Rani</a:t>
            </a:r>
          </a:p>
          <a:p>
            <a:pPr algn="ctr"/>
            <a:r>
              <a:rPr lang="en-US" sz="3120" dirty="0">
                <a:solidFill>
                  <a:schemeClr val="bg1"/>
                </a:solidFill>
                <a:latin typeface="Century Gothic" panose="020B0502020202020204" pitchFamily="34" charset="0"/>
              </a:rPr>
              <a:t>Karmakar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E46AFB-4F9C-4563-81C5-E6C46C099AEE}"/>
              </a:ext>
            </a:extLst>
          </p:cNvPr>
          <p:cNvSpPr txBox="1"/>
          <p:nvPr/>
        </p:nvSpPr>
        <p:spPr>
          <a:xfrm>
            <a:off x="5286291" y="5196524"/>
            <a:ext cx="286118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0" dirty="0">
                <a:solidFill>
                  <a:schemeClr val="bg1"/>
                </a:solidFill>
                <a:latin typeface="Century Gothic" panose="020B0502020202020204" pitchFamily="34" charset="0"/>
              </a:rPr>
              <a:t>Mosa. Rabeya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FB2C69-217F-4A7A-841A-7999F76013B1}"/>
              </a:ext>
            </a:extLst>
          </p:cNvPr>
          <p:cNvSpPr txBox="1"/>
          <p:nvPr/>
        </p:nvSpPr>
        <p:spPr>
          <a:xfrm>
            <a:off x="7667111" y="5275080"/>
            <a:ext cx="286118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0" dirty="0">
                <a:solidFill>
                  <a:schemeClr val="bg1"/>
                </a:solidFill>
                <a:latin typeface="Century Gothic" panose="020B0502020202020204" pitchFamily="34" charset="0"/>
              </a:rPr>
              <a:t>Robayet Hossain Niloy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6A801F-5ACB-4E2B-BABC-BF9EC83BAD94}"/>
              </a:ext>
            </a:extLst>
          </p:cNvPr>
          <p:cNvSpPr txBox="1"/>
          <p:nvPr/>
        </p:nvSpPr>
        <p:spPr>
          <a:xfrm>
            <a:off x="-24457" y="6430794"/>
            <a:ext cx="2781547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>
                <a:solidFill>
                  <a:srgbClr val="00B0F0"/>
                </a:solidFill>
                <a:latin typeface="Century Gothic" panose="020B0502020202020204" pitchFamily="34" charset="0"/>
              </a:rPr>
              <a:t>191-15-12146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3396AD-5A04-4123-B557-85E443CC646E}"/>
              </a:ext>
            </a:extLst>
          </p:cNvPr>
          <p:cNvSpPr txBox="1"/>
          <p:nvPr/>
        </p:nvSpPr>
        <p:spPr>
          <a:xfrm>
            <a:off x="2430402" y="6416786"/>
            <a:ext cx="2781547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>
                <a:solidFill>
                  <a:srgbClr val="00B0F0"/>
                </a:solidFill>
                <a:latin typeface="Century Gothic" panose="020B0502020202020204" pitchFamily="34" charset="0"/>
              </a:rPr>
              <a:t>191-15-12134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6A66AE-A2B0-457F-A8D2-8E4AF01919D9}"/>
              </a:ext>
            </a:extLst>
          </p:cNvPr>
          <p:cNvSpPr txBox="1"/>
          <p:nvPr/>
        </p:nvSpPr>
        <p:spPr>
          <a:xfrm>
            <a:off x="5282188" y="6416786"/>
            <a:ext cx="2781547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>
                <a:solidFill>
                  <a:srgbClr val="00B0F0"/>
                </a:solidFill>
                <a:latin typeface="Century Gothic" panose="020B0502020202020204" pitchFamily="34" charset="0"/>
              </a:rPr>
              <a:t>191-15-12145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174D3E-F457-4151-A833-1A6A3851BCA3}"/>
              </a:ext>
            </a:extLst>
          </p:cNvPr>
          <p:cNvSpPr txBox="1"/>
          <p:nvPr/>
        </p:nvSpPr>
        <p:spPr>
          <a:xfrm>
            <a:off x="7701927" y="6430793"/>
            <a:ext cx="2781547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>
                <a:solidFill>
                  <a:srgbClr val="00B0F0"/>
                </a:solidFill>
                <a:latin typeface="Century Gothic" panose="020B0502020202020204" pitchFamily="34" charset="0"/>
              </a:rPr>
              <a:t>191-15-12944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0E8E53-CEE6-416A-B021-497E09F9CA60}"/>
              </a:ext>
            </a:extLst>
          </p:cNvPr>
          <p:cNvSpPr txBox="1"/>
          <p:nvPr/>
        </p:nvSpPr>
        <p:spPr>
          <a:xfrm>
            <a:off x="3680" y="156370"/>
            <a:ext cx="5787268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80" b="1" dirty="0">
                <a:solidFill>
                  <a:schemeClr val="bg1"/>
                </a:solidFill>
                <a:latin typeface="Century Gothic" panose="020B0502020202020204" pitchFamily="34" charset="0"/>
              </a:rPr>
              <a:t>TEAM OVERVIEW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0A78DE-C2C8-44A5-9C86-581A60B19552}"/>
              </a:ext>
            </a:extLst>
          </p:cNvPr>
          <p:cNvSpPr/>
          <p:nvPr/>
        </p:nvSpPr>
        <p:spPr>
          <a:xfrm>
            <a:off x="3003754" y="1771056"/>
            <a:ext cx="3647769" cy="3334398"/>
          </a:xfrm>
          <a:custGeom>
            <a:avLst/>
            <a:gdLst>
              <a:gd name="connsiteX0" fmla="*/ 1607643 w 4107105"/>
              <a:gd name="connsiteY0" fmla="*/ 0 h 3180521"/>
              <a:gd name="connsiteX1" fmla="*/ 4107105 w 4107105"/>
              <a:gd name="connsiteY1" fmla="*/ 0 h 3180521"/>
              <a:gd name="connsiteX2" fmla="*/ 2499462 w 4107105"/>
              <a:gd name="connsiteY2" fmla="*/ 3180521 h 3180521"/>
              <a:gd name="connsiteX3" fmla="*/ 0 w 4107105"/>
              <a:gd name="connsiteY3" fmla="*/ 3180521 h 3180521"/>
              <a:gd name="connsiteX4" fmla="*/ 1607643 w 4107105"/>
              <a:gd name="connsiteY4" fmla="*/ 0 h 318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7105" h="3180521">
                <a:moveTo>
                  <a:pt x="1607643" y="0"/>
                </a:moveTo>
                <a:lnTo>
                  <a:pt x="4107105" y="0"/>
                </a:lnTo>
                <a:lnTo>
                  <a:pt x="2499462" y="3180521"/>
                </a:lnTo>
                <a:lnTo>
                  <a:pt x="0" y="3180521"/>
                </a:lnTo>
                <a:lnTo>
                  <a:pt x="1607643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4000"/>
            </a:stretch>
          </a:blip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1A5D37A-4038-40AB-8CCC-839B152424F4}"/>
              </a:ext>
            </a:extLst>
          </p:cNvPr>
          <p:cNvSpPr/>
          <p:nvPr/>
        </p:nvSpPr>
        <p:spPr>
          <a:xfrm>
            <a:off x="5463526" y="1759955"/>
            <a:ext cx="3819343" cy="3402338"/>
          </a:xfrm>
          <a:custGeom>
            <a:avLst/>
            <a:gdLst>
              <a:gd name="connsiteX0" fmla="*/ 1607643 w 4037025"/>
              <a:gd name="connsiteY0" fmla="*/ 0 h 3180521"/>
              <a:gd name="connsiteX1" fmla="*/ 4037025 w 4037025"/>
              <a:gd name="connsiteY1" fmla="*/ 0 h 3180521"/>
              <a:gd name="connsiteX2" fmla="*/ 2429382 w 4037025"/>
              <a:gd name="connsiteY2" fmla="*/ 3180521 h 3180521"/>
              <a:gd name="connsiteX3" fmla="*/ 0 w 4037025"/>
              <a:gd name="connsiteY3" fmla="*/ 3180521 h 3180521"/>
              <a:gd name="connsiteX4" fmla="*/ 1607643 w 4037025"/>
              <a:gd name="connsiteY4" fmla="*/ 0 h 318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7025" h="3180521">
                <a:moveTo>
                  <a:pt x="1607643" y="0"/>
                </a:moveTo>
                <a:lnTo>
                  <a:pt x="4037025" y="0"/>
                </a:lnTo>
                <a:lnTo>
                  <a:pt x="2429382" y="3180521"/>
                </a:lnTo>
                <a:lnTo>
                  <a:pt x="0" y="3180521"/>
                </a:lnTo>
                <a:lnTo>
                  <a:pt x="1607643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 l="9000" r="2000"/>
            </a:stretch>
          </a:blip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3F80C6-23D5-4FCF-990D-308F980860D7}"/>
              </a:ext>
            </a:extLst>
          </p:cNvPr>
          <p:cNvSpPr/>
          <p:nvPr/>
        </p:nvSpPr>
        <p:spPr>
          <a:xfrm>
            <a:off x="10755115" y="1742099"/>
            <a:ext cx="3690305" cy="3483894"/>
          </a:xfrm>
          <a:custGeom>
            <a:avLst/>
            <a:gdLst>
              <a:gd name="connsiteX0" fmla="*/ 1607642 w 3937281"/>
              <a:gd name="connsiteY0" fmla="*/ 0 h 3180521"/>
              <a:gd name="connsiteX1" fmla="*/ 3937281 w 3937281"/>
              <a:gd name="connsiteY1" fmla="*/ 0 h 3180521"/>
              <a:gd name="connsiteX2" fmla="*/ 2347021 w 3937281"/>
              <a:gd name="connsiteY2" fmla="*/ 3180521 h 3180521"/>
              <a:gd name="connsiteX3" fmla="*/ 0 w 3937281"/>
              <a:gd name="connsiteY3" fmla="*/ 3180521 h 3180521"/>
              <a:gd name="connsiteX4" fmla="*/ 1607642 w 3937281"/>
              <a:gd name="connsiteY4" fmla="*/ 0 h 318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281" h="3180521">
                <a:moveTo>
                  <a:pt x="1607642" y="0"/>
                </a:moveTo>
                <a:lnTo>
                  <a:pt x="3937281" y="0"/>
                </a:lnTo>
                <a:lnTo>
                  <a:pt x="2347021" y="3180521"/>
                </a:lnTo>
                <a:lnTo>
                  <a:pt x="0" y="3180521"/>
                </a:lnTo>
                <a:lnTo>
                  <a:pt x="1607642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 l="3000" t="-14000" r="7000" b="-1000"/>
            </a:stretch>
          </a:blip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0486F4-EE96-4B19-8AA0-89A738A9AEEA}"/>
              </a:ext>
            </a:extLst>
          </p:cNvPr>
          <p:cNvCxnSpPr/>
          <p:nvPr/>
        </p:nvCxnSpPr>
        <p:spPr>
          <a:xfrm>
            <a:off x="10755115" y="5168522"/>
            <a:ext cx="0" cy="19644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BFB2C69-217F-4A7A-841A-7999F76013B1}"/>
              </a:ext>
            </a:extLst>
          </p:cNvPr>
          <p:cNvSpPr txBox="1"/>
          <p:nvPr/>
        </p:nvSpPr>
        <p:spPr>
          <a:xfrm>
            <a:off x="10781908" y="5263053"/>
            <a:ext cx="2861185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0" dirty="0">
                <a:solidFill>
                  <a:schemeClr val="bg1"/>
                </a:solidFill>
                <a:latin typeface="Century Gothic" panose="020B0502020202020204" pitchFamily="34" charset="0"/>
              </a:rPr>
              <a:t>Ahmed Zubayer Sunny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174D3E-F457-4151-A833-1A6A3851BCA3}"/>
              </a:ext>
            </a:extLst>
          </p:cNvPr>
          <p:cNvSpPr txBox="1"/>
          <p:nvPr/>
        </p:nvSpPr>
        <p:spPr>
          <a:xfrm>
            <a:off x="10821726" y="6810144"/>
            <a:ext cx="2781547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>
                <a:solidFill>
                  <a:srgbClr val="00B0F0"/>
                </a:solidFill>
                <a:latin typeface="Century Gothic" panose="020B0502020202020204" pitchFamily="34" charset="0"/>
              </a:rPr>
              <a:t>191-15-12960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8E37F10-94CD-472E-A0C3-6CC3D7205F4D}"/>
              </a:ext>
            </a:extLst>
          </p:cNvPr>
          <p:cNvSpPr/>
          <p:nvPr/>
        </p:nvSpPr>
        <p:spPr>
          <a:xfrm>
            <a:off x="385820" y="1749957"/>
            <a:ext cx="3743026" cy="3334204"/>
          </a:xfrm>
          <a:custGeom>
            <a:avLst/>
            <a:gdLst>
              <a:gd name="connsiteX0" fmla="*/ 1607643 w 4107105"/>
              <a:gd name="connsiteY0" fmla="*/ 0 h 3180521"/>
              <a:gd name="connsiteX1" fmla="*/ 4107105 w 4107105"/>
              <a:gd name="connsiteY1" fmla="*/ 0 h 3180521"/>
              <a:gd name="connsiteX2" fmla="*/ 2499462 w 4107105"/>
              <a:gd name="connsiteY2" fmla="*/ 3180521 h 3180521"/>
              <a:gd name="connsiteX3" fmla="*/ 0 w 4107105"/>
              <a:gd name="connsiteY3" fmla="*/ 3180521 h 3180521"/>
              <a:gd name="connsiteX4" fmla="*/ 1607643 w 4107105"/>
              <a:gd name="connsiteY4" fmla="*/ 0 h 318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7105" h="3180521">
                <a:moveTo>
                  <a:pt x="1607643" y="0"/>
                </a:moveTo>
                <a:lnTo>
                  <a:pt x="4107105" y="0"/>
                </a:lnTo>
                <a:lnTo>
                  <a:pt x="2499462" y="3180521"/>
                </a:lnTo>
                <a:lnTo>
                  <a:pt x="0" y="3180521"/>
                </a:lnTo>
                <a:lnTo>
                  <a:pt x="1607643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1CEB1BD-7CCD-4991-8EB9-68B27D935A4A}"/>
              </a:ext>
            </a:extLst>
          </p:cNvPr>
          <p:cNvSpPr/>
          <p:nvPr/>
        </p:nvSpPr>
        <p:spPr>
          <a:xfrm>
            <a:off x="8147476" y="1742099"/>
            <a:ext cx="3739724" cy="3457052"/>
          </a:xfrm>
          <a:custGeom>
            <a:avLst/>
            <a:gdLst>
              <a:gd name="connsiteX0" fmla="*/ 1607643 w 4037025"/>
              <a:gd name="connsiteY0" fmla="*/ 0 h 3180521"/>
              <a:gd name="connsiteX1" fmla="*/ 4037025 w 4037025"/>
              <a:gd name="connsiteY1" fmla="*/ 0 h 3180521"/>
              <a:gd name="connsiteX2" fmla="*/ 2429382 w 4037025"/>
              <a:gd name="connsiteY2" fmla="*/ 3180521 h 3180521"/>
              <a:gd name="connsiteX3" fmla="*/ 0 w 4037025"/>
              <a:gd name="connsiteY3" fmla="*/ 3180521 h 3180521"/>
              <a:gd name="connsiteX4" fmla="*/ 1607643 w 4037025"/>
              <a:gd name="connsiteY4" fmla="*/ 0 h 318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7025" h="3180521">
                <a:moveTo>
                  <a:pt x="1607643" y="0"/>
                </a:moveTo>
                <a:lnTo>
                  <a:pt x="4037025" y="0"/>
                </a:lnTo>
                <a:lnTo>
                  <a:pt x="2429382" y="3180521"/>
                </a:lnTo>
                <a:lnTo>
                  <a:pt x="0" y="3180521"/>
                </a:lnTo>
                <a:lnTo>
                  <a:pt x="1607643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37">
            <a:extLst>
              <a:ext uri="{FF2B5EF4-FFF2-40B4-BE49-F238E27FC236}">
                <a16:creationId xmlns:a16="http://schemas.microsoft.com/office/drawing/2014/main" id="{A45B3A05-C40A-4645-90E3-18B462754324}"/>
              </a:ext>
            </a:extLst>
          </p:cNvPr>
          <p:cNvSpPr/>
          <p:nvPr/>
        </p:nvSpPr>
        <p:spPr>
          <a:xfrm>
            <a:off x="355447" y="1782351"/>
            <a:ext cx="3773399" cy="3334204"/>
          </a:xfrm>
          <a:custGeom>
            <a:avLst/>
            <a:gdLst>
              <a:gd name="connsiteX0" fmla="*/ 1590261 w 4255420"/>
              <a:gd name="connsiteY0" fmla="*/ 0 h 3180521"/>
              <a:gd name="connsiteX1" fmla="*/ 4255420 w 4255420"/>
              <a:gd name="connsiteY1" fmla="*/ 0 h 3180521"/>
              <a:gd name="connsiteX2" fmla="*/ 2647777 w 4255420"/>
              <a:gd name="connsiteY2" fmla="*/ 3180521 h 3180521"/>
              <a:gd name="connsiteX3" fmla="*/ 0 w 4255420"/>
              <a:gd name="connsiteY3" fmla="*/ 3180521 h 3180521"/>
              <a:gd name="connsiteX4" fmla="*/ 1590261 w 4255420"/>
              <a:gd name="connsiteY4" fmla="*/ 0 h 318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5420" h="3180521">
                <a:moveTo>
                  <a:pt x="1590261" y="0"/>
                </a:moveTo>
                <a:lnTo>
                  <a:pt x="4255420" y="0"/>
                </a:lnTo>
                <a:lnTo>
                  <a:pt x="2647777" y="3180521"/>
                </a:lnTo>
                <a:lnTo>
                  <a:pt x="0" y="3180521"/>
                </a:lnTo>
                <a:lnTo>
                  <a:pt x="1590261" y="0"/>
                </a:lnTo>
                <a:close/>
              </a:path>
            </a:pathLst>
          </a:custGeom>
          <a:gradFill flip="none" rotWithShape="1">
            <a:gsLst>
              <a:gs pos="0">
                <a:srgbClr val="FF0066">
                  <a:alpha val="60000"/>
                </a:srgbClr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1">
            <a:extLst>
              <a:ext uri="{FF2B5EF4-FFF2-40B4-BE49-F238E27FC236}">
                <a16:creationId xmlns:a16="http://schemas.microsoft.com/office/drawing/2014/main" id="{F8E37F10-94CD-472E-A0C3-6CC3D7205F4D}"/>
              </a:ext>
            </a:extLst>
          </p:cNvPr>
          <p:cNvSpPr/>
          <p:nvPr/>
        </p:nvSpPr>
        <p:spPr>
          <a:xfrm>
            <a:off x="2929935" y="1793905"/>
            <a:ext cx="3743026" cy="3334204"/>
          </a:xfrm>
          <a:custGeom>
            <a:avLst/>
            <a:gdLst>
              <a:gd name="connsiteX0" fmla="*/ 1607643 w 4107105"/>
              <a:gd name="connsiteY0" fmla="*/ 0 h 3180521"/>
              <a:gd name="connsiteX1" fmla="*/ 4107105 w 4107105"/>
              <a:gd name="connsiteY1" fmla="*/ 0 h 3180521"/>
              <a:gd name="connsiteX2" fmla="*/ 2499462 w 4107105"/>
              <a:gd name="connsiteY2" fmla="*/ 3180521 h 3180521"/>
              <a:gd name="connsiteX3" fmla="*/ 0 w 4107105"/>
              <a:gd name="connsiteY3" fmla="*/ 3180521 h 3180521"/>
              <a:gd name="connsiteX4" fmla="*/ 1607643 w 4107105"/>
              <a:gd name="connsiteY4" fmla="*/ 0 h 318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7105" h="3180521">
                <a:moveTo>
                  <a:pt x="1607643" y="0"/>
                </a:moveTo>
                <a:lnTo>
                  <a:pt x="4107105" y="0"/>
                </a:lnTo>
                <a:lnTo>
                  <a:pt x="2499462" y="3180521"/>
                </a:lnTo>
                <a:lnTo>
                  <a:pt x="0" y="3180521"/>
                </a:lnTo>
                <a:lnTo>
                  <a:pt x="1607643" y="0"/>
                </a:lnTo>
                <a:close/>
              </a:path>
            </a:pathLst>
          </a:custGeom>
          <a:gradFill>
            <a:gsLst>
              <a:gs pos="7000">
                <a:srgbClr val="00CC99">
                  <a:alpha val="60000"/>
                </a:srgbClr>
              </a:gs>
              <a:gs pos="7000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2">
            <a:extLst>
              <a:ext uri="{FF2B5EF4-FFF2-40B4-BE49-F238E27FC236}">
                <a16:creationId xmlns:a16="http://schemas.microsoft.com/office/drawing/2014/main" id="{01CEB1BD-7CCD-4991-8EB9-68B27D935A4A}"/>
              </a:ext>
            </a:extLst>
          </p:cNvPr>
          <p:cNvSpPr/>
          <p:nvPr/>
        </p:nvSpPr>
        <p:spPr>
          <a:xfrm>
            <a:off x="10737146" y="1600200"/>
            <a:ext cx="3708274" cy="3638515"/>
          </a:xfrm>
          <a:custGeom>
            <a:avLst/>
            <a:gdLst>
              <a:gd name="connsiteX0" fmla="*/ 1607643 w 4037025"/>
              <a:gd name="connsiteY0" fmla="*/ 0 h 3180521"/>
              <a:gd name="connsiteX1" fmla="*/ 4037025 w 4037025"/>
              <a:gd name="connsiteY1" fmla="*/ 0 h 3180521"/>
              <a:gd name="connsiteX2" fmla="*/ 2429382 w 4037025"/>
              <a:gd name="connsiteY2" fmla="*/ 3180521 h 3180521"/>
              <a:gd name="connsiteX3" fmla="*/ 0 w 4037025"/>
              <a:gd name="connsiteY3" fmla="*/ 3180521 h 3180521"/>
              <a:gd name="connsiteX4" fmla="*/ 1607643 w 4037025"/>
              <a:gd name="connsiteY4" fmla="*/ 0 h 318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7025" h="3180521">
                <a:moveTo>
                  <a:pt x="1607643" y="0"/>
                </a:moveTo>
                <a:lnTo>
                  <a:pt x="4037025" y="0"/>
                </a:lnTo>
                <a:lnTo>
                  <a:pt x="2429382" y="3180521"/>
                </a:lnTo>
                <a:lnTo>
                  <a:pt x="0" y="3180521"/>
                </a:lnTo>
                <a:lnTo>
                  <a:pt x="1607643" y="0"/>
                </a:lnTo>
                <a:close/>
              </a:path>
            </a:pathLst>
          </a:custGeom>
          <a:gradFill>
            <a:gsLst>
              <a:gs pos="0">
                <a:srgbClr val="0066CC">
                  <a:alpha val="60000"/>
                </a:srgbClr>
              </a:gs>
              <a:gs pos="7000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3">
            <a:extLst>
              <a:ext uri="{FF2B5EF4-FFF2-40B4-BE49-F238E27FC236}">
                <a16:creationId xmlns:a16="http://schemas.microsoft.com/office/drawing/2014/main" id="{78B61690-F197-4CCA-B94C-6F11610F7E0E}"/>
              </a:ext>
            </a:extLst>
          </p:cNvPr>
          <p:cNvSpPr/>
          <p:nvPr/>
        </p:nvSpPr>
        <p:spPr>
          <a:xfrm>
            <a:off x="5445888" y="1683025"/>
            <a:ext cx="3897015" cy="3496384"/>
          </a:xfrm>
          <a:custGeom>
            <a:avLst/>
            <a:gdLst>
              <a:gd name="connsiteX0" fmla="*/ 1607642 w 3937281"/>
              <a:gd name="connsiteY0" fmla="*/ 0 h 3180521"/>
              <a:gd name="connsiteX1" fmla="*/ 3937281 w 3937281"/>
              <a:gd name="connsiteY1" fmla="*/ 0 h 3180521"/>
              <a:gd name="connsiteX2" fmla="*/ 2347021 w 3937281"/>
              <a:gd name="connsiteY2" fmla="*/ 3180521 h 3180521"/>
              <a:gd name="connsiteX3" fmla="*/ 0 w 3937281"/>
              <a:gd name="connsiteY3" fmla="*/ 3180521 h 3180521"/>
              <a:gd name="connsiteX4" fmla="*/ 1607642 w 3937281"/>
              <a:gd name="connsiteY4" fmla="*/ 0 h 318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281" h="3180521">
                <a:moveTo>
                  <a:pt x="1607642" y="0"/>
                </a:moveTo>
                <a:lnTo>
                  <a:pt x="3937281" y="0"/>
                </a:lnTo>
                <a:lnTo>
                  <a:pt x="2347021" y="3180521"/>
                </a:lnTo>
                <a:lnTo>
                  <a:pt x="0" y="3180521"/>
                </a:lnTo>
                <a:lnTo>
                  <a:pt x="1607642" y="0"/>
                </a:lnTo>
                <a:close/>
              </a:path>
            </a:pathLst>
          </a:custGeom>
          <a:gradFill>
            <a:gsLst>
              <a:gs pos="0">
                <a:srgbClr val="FF9900">
                  <a:alpha val="60000"/>
                </a:srgbClr>
              </a:gs>
              <a:gs pos="7000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78B61690-F197-4CCA-B94C-6F11610F7E0E}"/>
              </a:ext>
            </a:extLst>
          </p:cNvPr>
          <p:cNvSpPr/>
          <p:nvPr/>
        </p:nvSpPr>
        <p:spPr>
          <a:xfrm>
            <a:off x="8147475" y="1859212"/>
            <a:ext cx="3757694" cy="3334204"/>
          </a:xfrm>
          <a:custGeom>
            <a:avLst/>
            <a:gdLst>
              <a:gd name="connsiteX0" fmla="*/ 1607642 w 3937281"/>
              <a:gd name="connsiteY0" fmla="*/ 0 h 3180521"/>
              <a:gd name="connsiteX1" fmla="*/ 3937281 w 3937281"/>
              <a:gd name="connsiteY1" fmla="*/ 0 h 3180521"/>
              <a:gd name="connsiteX2" fmla="*/ 2347021 w 3937281"/>
              <a:gd name="connsiteY2" fmla="*/ 3180521 h 3180521"/>
              <a:gd name="connsiteX3" fmla="*/ 0 w 3937281"/>
              <a:gd name="connsiteY3" fmla="*/ 3180521 h 3180521"/>
              <a:gd name="connsiteX4" fmla="*/ 1607642 w 3937281"/>
              <a:gd name="connsiteY4" fmla="*/ 0 h 318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281" h="3180521">
                <a:moveTo>
                  <a:pt x="1607642" y="0"/>
                </a:moveTo>
                <a:lnTo>
                  <a:pt x="3937281" y="0"/>
                </a:lnTo>
                <a:lnTo>
                  <a:pt x="2347021" y="3180521"/>
                </a:lnTo>
                <a:lnTo>
                  <a:pt x="0" y="3180521"/>
                </a:lnTo>
                <a:lnTo>
                  <a:pt x="1607642" y="0"/>
                </a:lnTo>
                <a:close/>
              </a:path>
            </a:pathLst>
          </a:custGeom>
          <a:gradFill>
            <a:gsLst>
              <a:gs pos="0">
                <a:srgbClr val="FF9900">
                  <a:alpha val="60000"/>
                </a:srgbClr>
              </a:gs>
              <a:gs pos="7000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98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2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57BA046-1032-4B33-9605-26BE91E8DFDF}"/>
              </a:ext>
            </a:extLst>
          </p:cNvPr>
          <p:cNvSpPr txBox="1"/>
          <p:nvPr/>
        </p:nvSpPr>
        <p:spPr>
          <a:xfrm>
            <a:off x="5562600" y="5196524"/>
            <a:ext cx="286118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0" dirty="0">
                <a:solidFill>
                  <a:schemeClr val="bg1"/>
                </a:solidFill>
                <a:latin typeface="Century Gothic" panose="020B0502020202020204" pitchFamily="34" charset="0"/>
              </a:rPr>
              <a:t>Farhana Smritee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6A801F-5ACB-4E2B-BABC-BF9EC83BAD94}"/>
              </a:ext>
            </a:extLst>
          </p:cNvPr>
          <p:cNvSpPr txBox="1"/>
          <p:nvPr/>
        </p:nvSpPr>
        <p:spPr>
          <a:xfrm>
            <a:off x="5562600" y="6414035"/>
            <a:ext cx="2781547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>
                <a:solidFill>
                  <a:srgbClr val="00B0F0"/>
                </a:solidFill>
                <a:latin typeface="Century Gothic" panose="020B0502020202020204" pitchFamily="34" charset="0"/>
              </a:rPr>
              <a:t>191-15-12146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8E37F10-94CD-472E-A0C3-6CC3D7205F4D}"/>
              </a:ext>
            </a:extLst>
          </p:cNvPr>
          <p:cNvSpPr/>
          <p:nvPr/>
        </p:nvSpPr>
        <p:spPr>
          <a:xfrm>
            <a:off x="5897773" y="1728936"/>
            <a:ext cx="3743026" cy="3334204"/>
          </a:xfrm>
          <a:custGeom>
            <a:avLst/>
            <a:gdLst>
              <a:gd name="connsiteX0" fmla="*/ 1607643 w 4107105"/>
              <a:gd name="connsiteY0" fmla="*/ 0 h 3180521"/>
              <a:gd name="connsiteX1" fmla="*/ 4107105 w 4107105"/>
              <a:gd name="connsiteY1" fmla="*/ 0 h 3180521"/>
              <a:gd name="connsiteX2" fmla="*/ 2499462 w 4107105"/>
              <a:gd name="connsiteY2" fmla="*/ 3180521 h 3180521"/>
              <a:gd name="connsiteX3" fmla="*/ 0 w 4107105"/>
              <a:gd name="connsiteY3" fmla="*/ 3180521 h 3180521"/>
              <a:gd name="connsiteX4" fmla="*/ 1607643 w 4107105"/>
              <a:gd name="connsiteY4" fmla="*/ 0 h 318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7105" h="3180521">
                <a:moveTo>
                  <a:pt x="1607643" y="0"/>
                </a:moveTo>
                <a:lnTo>
                  <a:pt x="4107105" y="0"/>
                </a:lnTo>
                <a:lnTo>
                  <a:pt x="2499462" y="3180521"/>
                </a:lnTo>
                <a:lnTo>
                  <a:pt x="0" y="3180521"/>
                </a:lnTo>
                <a:lnTo>
                  <a:pt x="1607643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37">
            <a:extLst>
              <a:ext uri="{FF2B5EF4-FFF2-40B4-BE49-F238E27FC236}">
                <a16:creationId xmlns:a16="http://schemas.microsoft.com/office/drawing/2014/main" id="{A45B3A05-C40A-4645-90E3-18B462754324}"/>
              </a:ext>
            </a:extLst>
          </p:cNvPr>
          <p:cNvSpPr/>
          <p:nvPr/>
        </p:nvSpPr>
        <p:spPr>
          <a:xfrm>
            <a:off x="5867400" y="1728936"/>
            <a:ext cx="3773399" cy="3334204"/>
          </a:xfrm>
          <a:custGeom>
            <a:avLst/>
            <a:gdLst>
              <a:gd name="connsiteX0" fmla="*/ 1590261 w 4255420"/>
              <a:gd name="connsiteY0" fmla="*/ 0 h 3180521"/>
              <a:gd name="connsiteX1" fmla="*/ 4255420 w 4255420"/>
              <a:gd name="connsiteY1" fmla="*/ 0 h 3180521"/>
              <a:gd name="connsiteX2" fmla="*/ 2647777 w 4255420"/>
              <a:gd name="connsiteY2" fmla="*/ 3180521 h 3180521"/>
              <a:gd name="connsiteX3" fmla="*/ 0 w 4255420"/>
              <a:gd name="connsiteY3" fmla="*/ 3180521 h 3180521"/>
              <a:gd name="connsiteX4" fmla="*/ 1590261 w 4255420"/>
              <a:gd name="connsiteY4" fmla="*/ 0 h 318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5420" h="3180521">
                <a:moveTo>
                  <a:pt x="1590261" y="0"/>
                </a:moveTo>
                <a:lnTo>
                  <a:pt x="4255420" y="0"/>
                </a:lnTo>
                <a:lnTo>
                  <a:pt x="2647777" y="3180521"/>
                </a:lnTo>
                <a:lnTo>
                  <a:pt x="0" y="3180521"/>
                </a:lnTo>
                <a:lnTo>
                  <a:pt x="1590261" y="0"/>
                </a:lnTo>
                <a:close/>
              </a:path>
            </a:pathLst>
          </a:custGeom>
          <a:gradFill flip="none" rotWithShape="1">
            <a:gsLst>
              <a:gs pos="0">
                <a:srgbClr val="FF0066">
                  <a:alpha val="60000"/>
                </a:srgbClr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4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C03A4AAA-3013-424F-AC11-E30A15EC1125}"/>
              </a:ext>
            </a:extLst>
          </p:cNvPr>
          <p:cNvGrpSpPr/>
          <p:nvPr/>
        </p:nvGrpSpPr>
        <p:grpSpPr>
          <a:xfrm>
            <a:off x="8050729" y="6316632"/>
            <a:ext cx="5462450" cy="1080000"/>
            <a:chOff x="6822908" y="4775693"/>
            <a:chExt cx="4552042" cy="90000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27F9E2E-B603-47D3-B608-B3B2BDBF58D9}"/>
                </a:ext>
              </a:extLst>
            </p:cNvPr>
            <p:cNvSpPr/>
            <p:nvPr/>
          </p:nvSpPr>
          <p:spPr>
            <a:xfrm>
              <a:off x="6838950" y="4775693"/>
              <a:ext cx="4536000" cy="90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D3055"/>
                </a:gs>
                <a:gs pos="100000">
                  <a:srgbClr val="154C89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266700" dist="50800" dir="18900000">
                <a:schemeClr val="tx1">
                  <a:lumMod val="95000"/>
                  <a:lumOff val="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12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DB12A70-B746-413B-B2DD-F6562885DA37}"/>
                </a:ext>
              </a:extLst>
            </p:cNvPr>
            <p:cNvSpPr/>
            <p:nvPr/>
          </p:nvSpPr>
          <p:spPr>
            <a:xfrm>
              <a:off x="6822908" y="4775693"/>
              <a:ext cx="857250" cy="900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12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6725719-6D18-4FBD-8D33-839C94B7EBED}"/>
                </a:ext>
              </a:extLst>
            </p:cNvPr>
            <p:cNvSpPr/>
            <p:nvPr/>
          </p:nvSpPr>
          <p:spPr>
            <a:xfrm>
              <a:off x="6924384" y="4877649"/>
              <a:ext cx="663024" cy="696088"/>
            </a:xfrm>
            <a:prstGeom prst="ellipse">
              <a:avLst/>
            </a:prstGeom>
            <a:gradFill flip="none" rotWithShape="1">
              <a:gsLst>
                <a:gs pos="0">
                  <a:srgbClr val="0D3055"/>
                </a:gs>
                <a:gs pos="100000">
                  <a:srgbClr val="154C89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266700" dist="50800" dir="18900000">
                <a:schemeClr val="tx1">
                  <a:lumMod val="95000"/>
                  <a:lumOff val="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312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B66F01E-B4CE-4A4A-BD20-7762C0B39D5F}"/>
                </a:ext>
              </a:extLst>
            </p:cNvPr>
            <p:cNvSpPr txBox="1"/>
            <p:nvPr/>
          </p:nvSpPr>
          <p:spPr>
            <a:xfrm>
              <a:off x="7765592" y="4856915"/>
              <a:ext cx="2117558" cy="79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spc="36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Choosing Project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663A69A-7849-41B6-B8EC-1800585B2FB4}"/>
              </a:ext>
            </a:extLst>
          </p:cNvPr>
          <p:cNvGrpSpPr/>
          <p:nvPr/>
        </p:nvGrpSpPr>
        <p:grpSpPr>
          <a:xfrm>
            <a:off x="8050729" y="4990061"/>
            <a:ext cx="5462450" cy="1080000"/>
            <a:chOff x="6822908" y="4775693"/>
            <a:chExt cx="4552042" cy="90000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2BD9F75-FC70-4285-9388-C9B7F5C504CF}"/>
                </a:ext>
              </a:extLst>
            </p:cNvPr>
            <p:cNvSpPr/>
            <p:nvPr/>
          </p:nvSpPr>
          <p:spPr>
            <a:xfrm>
              <a:off x="6838950" y="4775693"/>
              <a:ext cx="4536000" cy="90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A4AC"/>
                </a:gs>
                <a:gs pos="100000">
                  <a:srgbClr val="00C2CC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266700" dist="50800" dir="18900000">
                <a:schemeClr val="tx1">
                  <a:lumMod val="95000"/>
                  <a:lumOff val="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12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6820110-0E7E-4444-BB00-0B3A146BBDA5}"/>
                </a:ext>
              </a:extLst>
            </p:cNvPr>
            <p:cNvSpPr/>
            <p:nvPr/>
          </p:nvSpPr>
          <p:spPr>
            <a:xfrm>
              <a:off x="6822908" y="4775693"/>
              <a:ext cx="857250" cy="900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12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947F70D-F046-4A7E-A561-0A09C0D10B09}"/>
                </a:ext>
              </a:extLst>
            </p:cNvPr>
            <p:cNvSpPr/>
            <p:nvPr/>
          </p:nvSpPr>
          <p:spPr>
            <a:xfrm>
              <a:off x="6924384" y="4877649"/>
              <a:ext cx="663024" cy="696088"/>
            </a:xfrm>
            <a:prstGeom prst="ellipse">
              <a:avLst/>
            </a:prstGeom>
            <a:gradFill flip="none" rotWithShape="1">
              <a:gsLst>
                <a:gs pos="0">
                  <a:srgbClr val="00A4AC"/>
                </a:gs>
                <a:gs pos="100000">
                  <a:srgbClr val="00C2CC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266700" dist="50800" dir="18900000">
                <a:schemeClr val="tx1">
                  <a:lumMod val="95000"/>
                  <a:lumOff val="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312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A2BD702-38FE-4654-AD6E-CD7A4DAA60DF}"/>
                </a:ext>
              </a:extLst>
            </p:cNvPr>
            <p:cNvSpPr txBox="1"/>
            <p:nvPr/>
          </p:nvSpPr>
          <p:spPr>
            <a:xfrm>
              <a:off x="7765592" y="4892422"/>
              <a:ext cx="2117558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spc="36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Analysis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28F82E-E30E-49EB-928F-7A4770F5A4D3}"/>
              </a:ext>
            </a:extLst>
          </p:cNvPr>
          <p:cNvGrpSpPr/>
          <p:nvPr/>
        </p:nvGrpSpPr>
        <p:grpSpPr>
          <a:xfrm>
            <a:off x="8050729" y="3663492"/>
            <a:ext cx="5462450" cy="1080000"/>
            <a:chOff x="6822908" y="4775693"/>
            <a:chExt cx="4552042" cy="90000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C83BB05-64C4-4E4D-9375-40493CFADFD3}"/>
                </a:ext>
              </a:extLst>
            </p:cNvPr>
            <p:cNvSpPr/>
            <p:nvPr/>
          </p:nvSpPr>
          <p:spPr>
            <a:xfrm>
              <a:off x="6838950" y="4775693"/>
              <a:ext cx="4536000" cy="90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B85A04"/>
                </a:gs>
                <a:gs pos="100000">
                  <a:srgbClr val="FA7E0A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266700" dist="50800" dir="18900000">
                <a:schemeClr val="tx1">
                  <a:lumMod val="95000"/>
                  <a:lumOff val="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12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C082D89-DBE8-4C03-B3A0-A29A0F08DE17}"/>
                </a:ext>
              </a:extLst>
            </p:cNvPr>
            <p:cNvSpPr/>
            <p:nvPr/>
          </p:nvSpPr>
          <p:spPr>
            <a:xfrm>
              <a:off x="6822908" y="4775693"/>
              <a:ext cx="857250" cy="900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12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FBF619A-4A0F-4F57-9797-6C66C2B51E18}"/>
                </a:ext>
              </a:extLst>
            </p:cNvPr>
            <p:cNvSpPr/>
            <p:nvPr/>
          </p:nvSpPr>
          <p:spPr>
            <a:xfrm>
              <a:off x="6924384" y="4877649"/>
              <a:ext cx="663024" cy="696088"/>
            </a:xfrm>
            <a:prstGeom prst="ellipse">
              <a:avLst/>
            </a:prstGeom>
            <a:gradFill flip="none" rotWithShape="1">
              <a:gsLst>
                <a:gs pos="0">
                  <a:srgbClr val="B85A04"/>
                </a:gs>
                <a:gs pos="100000">
                  <a:srgbClr val="FA7E0A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266700" dist="50800" dir="18900000">
                <a:schemeClr val="tx1">
                  <a:lumMod val="95000"/>
                  <a:lumOff val="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312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8E82B5-A72A-48A6-BC6F-78635574A27D}"/>
                </a:ext>
              </a:extLst>
            </p:cNvPr>
            <p:cNvSpPr txBox="1"/>
            <p:nvPr/>
          </p:nvSpPr>
          <p:spPr>
            <a:xfrm>
              <a:off x="7765592" y="4892422"/>
              <a:ext cx="2635375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spc="360" dirty="0">
                  <a:solidFill>
                    <a:schemeClr val="bg1"/>
                  </a:solidFill>
                  <a:latin typeface="Roboto" panose="02000000000000000000"/>
                  <a:ea typeface="Roboto" panose="02000000000000000000" pitchFamily="2" charset="0"/>
                  <a:cs typeface="Times New Roman" panose="02020603050405020304" pitchFamily="18" charset="0"/>
                </a:rPr>
                <a:t>Team</a:t>
              </a:r>
              <a:r>
                <a:rPr lang="en-IN" sz="3200" spc="360" dirty="0">
                  <a:solidFill>
                    <a:schemeClr val="bg1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 Working</a:t>
              </a:r>
            </a:p>
          </p:txBody>
        </p:sp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0EC43F-0486-4667-AA2D-2D5FAFFC18C3}"/>
              </a:ext>
            </a:extLst>
          </p:cNvPr>
          <p:cNvSpPr/>
          <p:nvPr/>
        </p:nvSpPr>
        <p:spPr>
          <a:xfrm>
            <a:off x="8069980" y="2336923"/>
            <a:ext cx="5443200" cy="10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20D43"/>
              </a:gs>
              <a:gs pos="100000">
                <a:srgbClr val="F33567"/>
              </a:gs>
            </a:gsLst>
            <a:lin ang="18900000" scaled="1"/>
            <a:tileRect/>
          </a:gradFill>
          <a:ln>
            <a:noFill/>
          </a:ln>
          <a:effectLst>
            <a:innerShdw blurRad="266700" dist="50800" dir="18900000">
              <a:schemeClr val="tx1">
                <a:lumMod val="95000"/>
                <a:lumOff val="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2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19014D0-42FD-4223-925E-3584DF56FF2F}"/>
              </a:ext>
            </a:extLst>
          </p:cNvPr>
          <p:cNvSpPr/>
          <p:nvPr/>
        </p:nvSpPr>
        <p:spPr>
          <a:xfrm>
            <a:off x="8050729" y="2336923"/>
            <a:ext cx="1028700" cy="1080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2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47B623A-9651-46C7-9EE0-EC9582A213D1}"/>
              </a:ext>
            </a:extLst>
          </p:cNvPr>
          <p:cNvSpPr/>
          <p:nvPr/>
        </p:nvSpPr>
        <p:spPr>
          <a:xfrm>
            <a:off x="8172500" y="2459270"/>
            <a:ext cx="795629" cy="835306"/>
          </a:xfrm>
          <a:prstGeom prst="ellipse">
            <a:avLst/>
          </a:prstGeom>
          <a:gradFill flip="none" rotWithShape="1">
            <a:gsLst>
              <a:gs pos="0">
                <a:srgbClr val="E20D43"/>
              </a:gs>
              <a:gs pos="100000">
                <a:srgbClr val="F33567"/>
              </a:gs>
            </a:gsLst>
            <a:lin ang="18900000" scaled="1"/>
            <a:tileRect/>
          </a:gradFill>
          <a:ln>
            <a:noFill/>
          </a:ln>
          <a:effectLst>
            <a:innerShdw blurRad="266700" dist="50800" dir="18900000">
              <a:schemeClr val="tx1">
                <a:lumMod val="95000"/>
                <a:lumOff val="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312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90298F-D6E7-4D14-88B2-87B8042E31FA}"/>
              </a:ext>
            </a:extLst>
          </p:cNvPr>
          <p:cNvSpPr txBox="1"/>
          <p:nvPr/>
        </p:nvSpPr>
        <p:spPr>
          <a:xfrm>
            <a:off x="9181951" y="2476996"/>
            <a:ext cx="254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spc="36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Simulating</a:t>
            </a:r>
          </a:p>
        </p:txBody>
      </p:sp>
      <p:pic>
        <p:nvPicPr>
          <p:cNvPr id="68" name="Graphic 67" descr="Laptop">
            <a:extLst>
              <a:ext uri="{FF2B5EF4-FFF2-40B4-BE49-F238E27FC236}">
                <a16:creationId xmlns:a16="http://schemas.microsoft.com/office/drawing/2014/main" id="{76B1CFE6-F0C9-45C4-AA07-C6D8D4264080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308" y="2661634"/>
            <a:ext cx="432000" cy="432000"/>
          </a:xfrm>
          <a:prstGeom prst="rect">
            <a:avLst/>
          </a:prstGeom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0" name="Graphic 69" descr="Monitor">
            <a:extLst>
              <a:ext uri="{FF2B5EF4-FFF2-40B4-BE49-F238E27FC236}">
                <a16:creationId xmlns:a16="http://schemas.microsoft.com/office/drawing/2014/main" id="{F7A0F620-51AB-40F9-B1C7-2FFCBB82B87B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308" y="3988202"/>
            <a:ext cx="432000" cy="432000"/>
          </a:xfrm>
          <a:prstGeom prst="rect">
            <a:avLst/>
          </a:prstGeom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294706C1-87A5-4FF2-BC96-90419E824E95}"/>
              </a:ext>
            </a:extLst>
          </p:cNvPr>
          <p:cNvGrpSpPr/>
          <p:nvPr/>
        </p:nvGrpSpPr>
        <p:grpSpPr>
          <a:xfrm>
            <a:off x="7590733" y="778494"/>
            <a:ext cx="6401694" cy="1265701"/>
            <a:chOff x="6708941" y="841962"/>
            <a:chExt cx="4552042" cy="900000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71F32084-59E0-45BE-8415-5E2DED6FF7E3}"/>
                </a:ext>
              </a:extLst>
            </p:cNvPr>
            <p:cNvSpPr/>
            <p:nvPr/>
          </p:nvSpPr>
          <p:spPr>
            <a:xfrm>
              <a:off x="6724983" y="841962"/>
              <a:ext cx="4536000" cy="90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266700" dist="50800" dir="18900000">
                <a:schemeClr val="tx1">
                  <a:lumMod val="95000"/>
                  <a:lumOff val="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12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77ED5B2-1F9E-460E-940A-71583C434235}"/>
                </a:ext>
              </a:extLst>
            </p:cNvPr>
            <p:cNvSpPr/>
            <p:nvPr/>
          </p:nvSpPr>
          <p:spPr>
            <a:xfrm>
              <a:off x="6708941" y="841962"/>
              <a:ext cx="857250" cy="900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12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4DB506A-1363-4411-8CD1-40035C74F170}"/>
                </a:ext>
              </a:extLst>
            </p:cNvPr>
            <p:cNvSpPr/>
            <p:nvPr/>
          </p:nvSpPr>
          <p:spPr>
            <a:xfrm>
              <a:off x="6810417" y="943918"/>
              <a:ext cx="663024" cy="69608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266700" dist="50800" dir="18900000">
                <a:schemeClr val="tx1">
                  <a:lumMod val="95000"/>
                  <a:lumOff val="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312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D173148-9C7F-43A3-88E6-5BDC3AC9FC47}"/>
                </a:ext>
              </a:extLst>
            </p:cNvPr>
            <p:cNvSpPr txBox="1"/>
            <p:nvPr/>
          </p:nvSpPr>
          <p:spPr>
            <a:xfrm>
              <a:off x="7651625" y="958691"/>
              <a:ext cx="2117558" cy="59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spc="36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Final Testing and Submitting</a:t>
              </a:r>
            </a:p>
          </p:txBody>
        </p:sp>
        <p:pic>
          <p:nvPicPr>
            <p:cNvPr id="72" name="Graphic 71" descr="Smart Phone">
              <a:extLst>
                <a:ext uri="{FF2B5EF4-FFF2-40B4-BE49-F238E27FC236}">
                  <a16:creationId xmlns:a16="http://schemas.microsoft.com/office/drawing/2014/main" id="{0D7A40FF-0A45-45B3-85FE-D0F95B173452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5158" y="1121692"/>
              <a:ext cx="360000" cy="360000"/>
            </a:xfrm>
            <a:prstGeom prst="rect">
              <a:avLst/>
            </a:prstGeom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74" name="Graphic 73" descr="Tablet">
            <a:extLst>
              <a:ext uri="{FF2B5EF4-FFF2-40B4-BE49-F238E27FC236}">
                <a16:creationId xmlns:a16="http://schemas.microsoft.com/office/drawing/2014/main" id="{5117CB91-7DE3-407D-A32B-0FDA9BD8DCF5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308" y="6641342"/>
            <a:ext cx="432000" cy="432000"/>
          </a:xfrm>
          <a:prstGeom prst="rect">
            <a:avLst/>
          </a:prstGeom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" name="Graphic 75" descr="Television">
            <a:extLst>
              <a:ext uri="{FF2B5EF4-FFF2-40B4-BE49-F238E27FC236}">
                <a16:creationId xmlns:a16="http://schemas.microsoft.com/office/drawing/2014/main" id="{837E800F-10AE-422F-A327-E62F09BA5D62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812" y="5314771"/>
            <a:ext cx="432000" cy="432000"/>
          </a:xfrm>
          <a:prstGeom prst="rect">
            <a:avLst/>
          </a:prstGeom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86AABFB7-D3C4-49F3-93AE-BD5E26725AD5}"/>
              </a:ext>
            </a:extLst>
          </p:cNvPr>
          <p:cNvGrpSpPr/>
          <p:nvPr/>
        </p:nvGrpSpPr>
        <p:grpSpPr>
          <a:xfrm>
            <a:off x="263214" y="942654"/>
            <a:ext cx="5787535" cy="6226280"/>
            <a:chOff x="143491" y="877717"/>
            <a:chExt cx="4822946" cy="51885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C5D7C0-E508-4A6B-BD53-02DF1EAB53C4}"/>
                </a:ext>
              </a:extLst>
            </p:cNvPr>
            <p:cNvSpPr/>
            <p:nvPr/>
          </p:nvSpPr>
          <p:spPr>
            <a:xfrm>
              <a:off x="143491" y="5713860"/>
              <a:ext cx="4822946" cy="352424"/>
            </a:xfrm>
            <a:prstGeom prst="ellipse">
              <a:avLst/>
            </a:prstGeom>
            <a:solidFill>
              <a:schemeClr val="bg1">
                <a:lumMod val="85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12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36FAEBA-4A42-470C-90DB-7E9518A8170F}"/>
                </a:ext>
              </a:extLst>
            </p:cNvPr>
            <p:cNvGrpSpPr/>
            <p:nvPr/>
          </p:nvGrpSpPr>
          <p:grpSpPr>
            <a:xfrm rot="21360000" flipH="1">
              <a:off x="3346190" y="3885513"/>
              <a:ext cx="537181" cy="2085475"/>
              <a:chOff x="4256303" y="3707402"/>
              <a:chExt cx="537181" cy="208547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6D8482F2-9B4D-4BA0-BFA7-02F507A966C4}"/>
                  </a:ext>
                </a:extLst>
              </p:cNvPr>
              <p:cNvSpPr/>
              <p:nvPr/>
            </p:nvSpPr>
            <p:spPr>
              <a:xfrm rot="1500000">
                <a:off x="4256303" y="3707402"/>
                <a:ext cx="216000" cy="2085475"/>
              </a:xfrm>
              <a:prstGeom prst="roundRect">
                <a:avLst>
                  <a:gd name="adj" fmla="val 50000"/>
                </a:avLst>
              </a:prstGeom>
              <a:solidFill>
                <a:srgbClr val="DBAD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312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9D5DF2C-C89B-4313-9742-653A668167D8}"/>
                  </a:ext>
                </a:extLst>
              </p:cNvPr>
              <p:cNvSpPr/>
              <p:nvPr/>
            </p:nvSpPr>
            <p:spPr>
              <a:xfrm rot="1500000">
                <a:off x="4577484" y="3995678"/>
                <a:ext cx="216000" cy="132261"/>
              </a:xfrm>
              <a:prstGeom prst="rect">
                <a:avLst/>
              </a:prstGeom>
              <a:solidFill>
                <a:srgbClr val="D28232">
                  <a:alpha val="9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3120"/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494AC58-D46E-40C6-A0FC-AA8EFC875524}"/>
                </a:ext>
              </a:extLst>
            </p:cNvPr>
            <p:cNvSpPr/>
            <p:nvPr/>
          </p:nvSpPr>
          <p:spPr>
            <a:xfrm>
              <a:off x="2385758" y="3902301"/>
              <a:ext cx="216000" cy="2085475"/>
            </a:xfrm>
            <a:prstGeom prst="roundRect">
              <a:avLst>
                <a:gd name="adj" fmla="val 50000"/>
              </a:avLst>
            </a:prstGeom>
            <a:solidFill>
              <a:srgbClr val="D28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12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06F2A30-47E3-4ADD-8B00-C186D3EFBC1B}"/>
                </a:ext>
              </a:extLst>
            </p:cNvPr>
            <p:cNvGrpSpPr/>
            <p:nvPr/>
          </p:nvGrpSpPr>
          <p:grpSpPr>
            <a:xfrm rot="240000">
              <a:off x="1104144" y="3913504"/>
              <a:ext cx="537181" cy="2085475"/>
              <a:chOff x="4256303" y="3707402"/>
              <a:chExt cx="537181" cy="2085475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F14BD4BF-179F-4E63-93F1-7941AECC7E6F}"/>
                  </a:ext>
                </a:extLst>
              </p:cNvPr>
              <p:cNvSpPr/>
              <p:nvPr/>
            </p:nvSpPr>
            <p:spPr>
              <a:xfrm rot="1500000">
                <a:off x="4256303" y="3707402"/>
                <a:ext cx="216000" cy="2085475"/>
              </a:xfrm>
              <a:prstGeom prst="roundRect">
                <a:avLst>
                  <a:gd name="adj" fmla="val 50000"/>
                </a:avLst>
              </a:prstGeom>
              <a:solidFill>
                <a:srgbClr val="DBAD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312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644E2A1-6135-49D0-966C-1F67BC72A6BA}"/>
                  </a:ext>
                </a:extLst>
              </p:cNvPr>
              <p:cNvSpPr/>
              <p:nvPr/>
            </p:nvSpPr>
            <p:spPr>
              <a:xfrm rot="1500000">
                <a:off x="4577484" y="3995678"/>
                <a:ext cx="216000" cy="132261"/>
              </a:xfrm>
              <a:prstGeom prst="rect">
                <a:avLst/>
              </a:prstGeom>
              <a:solidFill>
                <a:srgbClr val="D28232">
                  <a:alpha val="9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3120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AE225B2-75F6-4A1D-9994-2BB2177EFA72}"/>
                </a:ext>
              </a:extLst>
            </p:cNvPr>
            <p:cNvSpPr/>
            <p:nvPr/>
          </p:nvSpPr>
          <p:spPr>
            <a:xfrm rot="19560000">
              <a:off x="667622" y="877717"/>
              <a:ext cx="3600000" cy="3600000"/>
            </a:xfrm>
            <a:prstGeom prst="ellipse">
              <a:avLst/>
            </a:prstGeom>
            <a:gradFill flip="none" rotWithShape="1">
              <a:gsLst>
                <a:gs pos="0">
                  <a:srgbClr val="0D3055"/>
                </a:gs>
                <a:gs pos="100000">
                  <a:srgbClr val="154C89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266700" dist="50800" dir="18900000">
                <a:schemeClr val="tx1">
                  <a:lumMod val="95000"/>
                  <a:lumOff val="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312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5699C9B-E991-4527-BAFA-387A66C2456D}"/>
                </a:ext>
              </a:extLst>
            </p:cNvPr>
            <p:cNvSpPr/>
            <p:nvPr/>
          </p:nvSpPr>
          <p:spPr>
            <a:xfrm rot="19560000">
              <a:off x="1027622" y="1237717"/>
              <a:ext cx="2880000" cy="2880000"/>
            </a:xfrm>
            <a:prstGeom prst="ellipse">
              <a:avLst/>
            </a:prstGeom>
            <a:gradFill flip="none" rotWithShape="1">
              <a:gsLst>
                <a:gs pos="0">
                  <a:srgbClr val="00A4AC"/>
                </a:gs>
                <a:gs pos="100000">
                  <a:srgbClr val="00C2CC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266700" dist="50800" dir="18900000">
                <a:schemeClr val="tx1">
                  <a:lumMod val="95000"/>
                  <a:lumOff val="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312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8BA8045-0504-4FAA-964B-A75615304203}"/>
                </a:ext>
              </a:extLst>
            </p:cNvPr>
            <p:cNvSpPr/>
            <p:nvPr/>
          </p:nvSpPr>
          <p:spPr>
            <a:xfrm rot="19560000">
              <a:off x="1387622" y="1597717"/>
              <a:ext cx="2160000" cy="2160000"/>
            </a:xfrm>
            <a:prstGeom prst="ellipse">
              <a:avLst/>
            </a:prstGeom>
            <a:gradFill flip="none" rotWithShape="1">
              <a:gsLst>
                <a:gs pos="0">
                  <a:srgbClr val="B85A04"/>
                </a:gs>
                <a:gs pos="100000">
                  <a:srgbClr val="FA7E0A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266700" dist="50800" dir="18900000">
                <a:schemeClr val="tx1">
                  <a:lumMod val="95000"/>
                  <a:lumOff val="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312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A37C666-2A77-4E55-9A8D-4BA5834A4810}"/>
                </a:ext>
              </a:extLst>
            </p:cNvPr>
            <p:cNvSpPr/>
            <p:nvPr/>
          </p:nvSpPr>
          <p:spPr>
            <a:xfrm rot="19560000">
              <a:off x="1747622" y="1957717"/>
              <a:ext cx="1440000" cy="1440000"/>
            </a:xfrm>
            <a:prstGeom prst="ellipse">
              <a:avLst/>
            </a:prstGeom>
            <a:gradFill flip="none" rotWithShape="1">
              <a:gsLst>
                <a:gs pos="0">
                  <a:srgbClr val="E20D43"/>
                </a:gs>
                <a:gs pos="100000">
                  <a:srgbClr val="F33567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266700" dist="50800" dir="18900000">
                <a:schemeClr val="tx1">
                  <a:lumMod val="95000"/>
                  <a:lumOff val="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312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841BC2F-70D6-4D63-A200-411EFE0940D0}"/>
                </a:ext>
              </a:extLst>
            </p:cNvPr>
            <p:cNvSpPr/>
            <p:nvPr/>
          </p:nvSpPr>
          <p:spPr>
            <a:xfrm rot="19560000">
              <a:off x="2107622" y="2317717"/>
              <a:ext cx="720000" cy="72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266700" dist="50800" dir="18900000">
                <a:schemeClr val="tx1">
                  <a:lumMod val="95000"/>
                  <a:lumOff val="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312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9BB9067-77C6-4649-B895-0B90B2CB0597}"/>
                </a:ext>
              </a:extLst>
            </p:cNvPr>
            <p:cNvSpPr/>
            <p:nvPr/>
          </p:nvSpPr>
          <p:spPr>
            <a:xfrm rot="19560000">
              <a:off x="2966987" y="2511068"/>
              <a:ext cx="45719" cy="180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120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21268EF-3F12-41FE-9978-8D467A55CF00}"/>
                </a:ext>
              </a:extLst>
            </p:cNvPr>
            <p:cNvGrpSpPr/>
            <p:nvPr/>
          </p:nvGrpSpPr>
          <p:grpSpPr>
            <a:xfrm>
              <a:off x="2261916" y="1247356"/>
              <a:ext cx="2556000" cy="757525"/>
              <a:chOff x="2261916" y="1247356"/>
              <a:chExt cx="2556000" cy="757525"/>
            </a:xfrm>
          </p:grpSpPr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00CBE4DA-2ABE-4EE8-8C30-268400386C17}"/>
                  </a:ext>
                </a:extLst>
              </p:cNvPr>
              <p:cNvSpPr/>
              <p:nvPr/>
            </p:nvSpPr>
            <p:spPr>
              <a:xfrm rot="14160000">
                <a:off x="4345638" y="1177835"/>
                <a:ext cx="115335" cy="256727"/>
              </a:xfrm>
              <a:prstGeom prst="triangle">
                <a:avLst>
                  <a:gd name="adj" fmla="val 0"/>
                </a:avLst>
              </a:prstGeom>
              <a:solidFill>
                <a:srgbClr val="F84E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3120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2CCB1467-19F7-4C74-912C-C57908694B13}"/>
                  </a:ext>
                </a:extLst>
              </p:cNvPr>
              <p:cNvSpPr/>
              <p:nvPr/>
            </p:nvSpPr>
            <p:spPr>
              <a:xfrm rot="3360000" flipV="1">
                <a:off x="4432097" y="1306016"/>
                <a:ext cx="115335" cy="256727"/>
              </a:xfrm>
              <a:prstGeom prst="triangle">
                <a:avLst>
                  <a:gd name="adj" fmla="val 0"/>
                </a:avLst>
              </a:prstGeom>
              <a:solidFill>
                <a:srgbClr val="2C05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312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DD603B9E-59BB-47EA-9305-1BA522374FDF}"/>
                  </a:ext>
                </a:extLst>
              </p:cNvPr>
              <p:cNvSpPr/>
              <p:nvPr/>
            </p:nvSpPr>
            <p:spPr>
              <a:xfrm rot="3360000">
                <a:off x="3517056" y="704022"/>
                <a:ext cx="45719" cy="2556000"/>
              </a:xfrm>
              <a:prstGeom prst="roundRect">
                <a:avLst>
                  <a:gd name="adj" fmla="val 50000"/>
                </a:avLst>
              </a:prstGeom>
              <a:solidFill>
                <a:srgbClr val="FB89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312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A54445B-F5E8-42E4-AA94-DD9F9CF93239}"/>
                  </a:ext>
                </a:extLst>
              </p:cNvPr>
              <p:cNvSpPr/>
              <p:nvPr/>
            </p:nvSpPr>
            <p:spPr>
              <a:xfrm rot="3360000">
                <a:off x="4572350" y="1219415"/>
                <a:ext cx="45720" cy="101601"/>
              </a:xfrm>
              <a:custGeom>
                <a:avLst/>
                <a:gdLst>
                  <a:gd name="connsiteX0" fmla="*/ 0 w 45720"/>
                  <a:gd name="connsiteY0" fmla="*/ 101601 h 101601"/>
                  <a:gd name="connsiteX1" fmla="*/ 0 w 45720"/>
                  <a:gd name="connsiteY1" fmla="*/ 22861 h 101601"/>
                  <a:gd name="connsiteX2" fmla="*/ 22860 w 45720"/>
                  <a:gd name="connsiteY2" fmla="*/ 0 h 101601"/>
                  <a:gd name="connsiteX3" fmla="*/ 45720 w 45720"/>
                  <a:gd name="connsiteY3" fmla="*/ 22861 h 101601"/>
                  <a:gd name="connsiteX4" fmla="*/ 45720 w 45720"/>
                  <a:gd name="connsiteY4" fmla="*/ 101601 h 10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" h="101601">
                    <a:moveTo>
                      <a:pt x="0" y="101601"/>
                    </a:moveTo>
                    <a:lnTo>
                      <a:pt x="0" y="22861"/>
                    </a:lnTo>
                    <a:cubicBezTo>
                      <a:pt x="0" y="10237"/>
                      <a:pt x="10235" y="0"/>
                      <a:pt x="22860" y="0"/>
                    </a:cubicBezTo>
                    <a:cubicBezTo>
                      <a:pt x="35485" y="0"/>
                      <a:pt x="45720" y="10237"/>
                      <a:pt x="45720" y="22861"/>
                    </a:cubicBezTo>
                    <a:lnTo>
                      <a:pt x="45720" y="101601"/>
                    </a:lnTo>
                    <a:close/>
                  </a:path>
                </a:pathLst>
              </a:custGeom>
              <a:solidFill>
                <a:srgbClr val="3D1E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3120"/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C5F500D-A045-400B-85A9-6BC5CC48F6D1}"/>
              </a:ext>
            </a:extLst>
          </p:cNvPr>
          <p:cNvSpPr txBox="1"/>
          <p:nvPr/>
        </p:nvSpPr>
        <p:spPr>
          <a:xfrm>
            <a:off x="6225391" y="1216765"/>
            <a:ext cx="1646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Eurostile BQ" pitchFamily="50" charset="0"/>
              </a:rPr>
              <a:t>100</a:t>
            </a:r>
            <a:r>
              <a:rPr lang="en-IN" sz="1320" dirty="0">
                <a:solidFill>
                  <a:schemeClr val="tx1">
                    <a:lumMod val="75000"/>
                    <a:lumOff val="25000"/>
                  </a:schemeClr>
                </a:solidFill>
                <a:latin typeface="Eurostile BQ" pitchFamily="50" charset="0"/>
              </a:rPr>
              <a:t>%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Eurostile BQ" pitchFamily="50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0441210-CE67-4A59-801D-7F6609C67F34}"/>
              </a:ext>
            </a:extLst>
          </p:cNvPr>
          <p:cNvSpPr txBox="1"/>
          <p:nvPr/>
        </p:nvSpPr>
        <p:spPr>
          <a:xfrm>
            <a:off x="7048761" y="2748542"/>
            <a:ext cx="164673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20" dirty="0">
                <a:solidFill>
                  <a:srgbClr val="D5214F"/>
                </a:solidFill>
                <a:latin typeface="Eurostile BQ" pitchFamily="50" charset="0"/>
              </a:rPr>
              <a:t>80</a:t>
            </a:r>
            <a:r>
              <a:rPr lang="en-IN" sz="1200" dirty="0">
                <a:solidFill>
                  <a:srgbClr val="D5214F"/>
                </a:solidFill>
                <a:latin typeface="Eurostile BQ" pitchFamily="50" charset="0"/>
              </a:rPr>
              <a:t>%</a:t>
            </a:r>
            <a:endParaRPr lang="en-IN" sz="1920" dirty="0">
              <a:solidFill>
                <a:srgbClr val="D5214F"/>
              </a:solidFill>
              <a:latin typeface="Eurostile BQ" pitchFamily="50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B09AA51-ABBD-45BA-8E4B-5EDA0FAA3BAC}"/>
              </a:ext>
            </a:extLst>
          </p:cNvPr>
          <p:cNvSpPr txBox="1"/>
          <p:nvPr/>
        </p:nvSpPr>
        <p:spPr>
          <a:xfrm>
            <a:off x="7042986" y="4062305"/>
            <a:ext cx="164673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20" dirty="0">
                <a:solidFill>
                  <a:srgbClr val="B75B06"/>
                </a:solidFill>
                <a:latin typeface="Eurostile BQ" pitchFamily="50" charset="0"/>
              </a:rPr>
              <a:t>60</a:t>
            </a:r>
            <a:r>
              <a:rPr lang="en-IN" sz="1200" dirty="0">
                <a:solidFill>
                  <a:srgbClr val="B75B06"/>
                </a:solidFill>
                <a:latin typeface="Eurostile BQ" pitchFamily="50" charset="0"/>
              </a:rPr>
              <a:t>%</a:t>
            </a:r>
            <a:endParaRPr lang="en-IN" sz="1920" dirty="0">
              <a:solidFill>
                <a:srgbClr val="B75B06"/>
              </a:solidFill>
              <a:latin typeface="Eurostile BQ" pitchFamily="50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11E3C0E-28DA-4D35-A40C-68F91A1E6DF0}"/>
              </a:ext>
            </a:extLst>
          </p:cNvPr>
          <p:cNvSpPr txBox="1"/>
          <p:nvPr/>
        </p:nvSpPr>
        <p:spPr>
          <a:xfrm>
            <a:off x="7042986" y="5323910"/>
            <a:ext cx="164673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20" dirty="0">
                <a:solidFill>
                  <a:srgbClr val="00A5AD"/>
                </a:solidFill>
                <a:latin typeface="Eurostile BQ" pitchFamily="50" charset="0"/>
              </a:rPr>
              <a:t>40</a:t>
            </a:r>
            <a:r>
              <a:rPr lang="en-IN" sz="1200" dirty="0">
                <a:solidFill>
                  <a:srgbClr val="00A5AD"/>
                </a:solidFill>
                <a:latin typeface="Eurostile BQ" pitchFamily="50" charset="0"/>
              </a:rPr>
              <a:t>%</a:t>
            </a:r>
            <a:endParaRPr lang="en-IN" sz="1920" dirty="0">
              <a:solidFill>
                <a:srgbClr val="00A5AD"/>
              </a:solidFill>
              <a:latin typeface="Eurostile BQ" pitchFamily="50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B33FCD-6607-4F58-AA6F-A503BAC6AE10}"/>
              </a:ext>
            </a:extLst>
          </p:cNvPr>
          <p:cNvSpPr txBox="1"/>
          <p:nvPr/>
        </p:nvSpPr>
        <p:spPr>
          <a:xfrm>
            <a:off x="7036684" y="6641342"/>
            <a:ext cx="164673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20" dirty="0">
                <a:solidFill>
                  <a:srgbClr val="103866"/>
                </a:solidFill>
                <a:latin typeface="Eurostile BQ" pitchFamily="50" charset="0"/>
              </a:rPr>
              <a:t>20</a:t>
            </a:r>
            <a:r>
              <a:rPr lang="en-IN" sz="1200" dirty="0">
                <a:solidFill>
                  <a:srgbClr val="103866"/>
                </a:solidFill>
                <a:latin typeface="Eurostile BQ" pitchFamily="50" charset="0"/>
              </a:rPr>
              <a:t>%</a:t>
            </a:r>
            <a:endParaRPr lang="en-IN" sz="1920" dirty="0">
              <a:solidFill>
                <a:srgbClr val="103866"/>
              </a:solidFill>
              <a:latin typeface="Eurostile BQ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37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CD107B4E-61B8-4E73-B98B-5CB11870979F}"/>
              </a:ext>
            </a:extLst>
          </p:cNvPr>
          <p:cNvSpPr txBox="1"/>
          <p:nvPr/>
        </p:nvSpPr>
        <p:spPr>
          <a:xfrm>
            <a:off x="5029200" y="5181600"/>
            <a:ext cx="286118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0" dirty="0">
                <a:solidFill>
                  <a:schemeClr val="bg1"/>
                </a:solidFill>
                <a:latin typeface="Century Gothic" panose="020B0502020202020204" pitchFamily="34" charset="0"/>
              </a:rPr>
              <a:t>Tandra Rani</a:t>
            </a:r>
          </a:p>
          <a:p>
            <a:pPr algn="ctr"/>
            <a:r>
              <a:rPr lang="en-US" sz="3120" dirty="0">
                <a:solidFill>
                  <a:schemeClr val="bg1"/>
                </a:solidFill>
                <a:latin typeface="Century Gothic" panose="020B0502020202020204" pitchFamily="34" charset="0"/>
              </a:rPr>
              <a:t>Karmakar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3396AD-5A04-4123-B557-85E443CC646E}"/>
              </a:ext>
            </a:extLst>
          </p:cNvPr>
          <p:cNvSpPr txBox="1"/>
          <p:nvPr/>
        </p:nvSpPr>
        <p:spPr>
          <a:xfrm>
            <a:off x="5029200" y="6386706"/>
            <a:ext cx="2781547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>
                <a:solidFill>
                  <a:srgbClr val="00B0F0"/>
                </a:solidFill>
                <a:latin typeface="Century Gothic" panose="020B0502020202020204" pitchFamily="34" charset="0"/>
              </a:rPr>
              <a:t>191-15-12134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0A78DE-C2C8-44A5-9C86-581A60B19552}"/>
              </a:ext>
            </a:extLst>
          </p:cNvPr>
          <p:cNvSpPr/>
          <p:nvPr/>
        </p:nvSpPr>
        <p:spPr>
          <a:xfrm>
            <a:off x="5410200" y="1694692"/>
            <a:ext cx="3647769" cy="3334398"/>
          </a:xfrm>
          <a:custGeom>
            <a:avLst/>
            <a:gdLst>
              <a:gd name="connsiteX0" fmla="*/ 1607643 w 4107105"/>
              <a:gd name="connsiteY0" fmla="*/ 0 h 3180521"/>
              <a:gd name="connsiteX1" fmla="*/ 4107105 w 4107105"/>
              <a:gd name="connsiteY1" fmla="*/ 0 h 3180521"/>
              <a:gd name="connsiteX2" fmla="*/ 2499462 w 4107105"/>
              <a:gd name="connsiteY2" fmla="*/ 3180521 h 3180521"/>
              <a:gd name="connsiteX3" fmla="*/ 0 w 4107105"/>
              <a:gd name="connsiteY3" fmla="*/ 3180521 h 3180521"/>
              <a:gd name="connsiteX4" fmla="*/ 1607643 w 4107105"/>
              <a:gd name="connsiteY4" fmla="*/ 0 h 318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7105" h="3180521">
                <a:moveTo>
                  <a:pt x="1607643" y="0"/>
                </a:moveTo>
                <a:lnTo>
                  <a:pt x="4107105" y="0"/>
                </a:lnTo>
                <a:lnTo>
                  <a:pt x="2499462" y="3180521"/>
                </a:lnTo>
                <a:lnTo>
                  <a:pt x="0" y="3180521"/>
                </a:lnTo>
                <a:lnTo>
                  <a:pt x="1607643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4000"/>
            </a:stretch>
          </a:blip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0"/>
          </a:p>
        </p:txBody>
      </p:sp>
      <p:sp>
        <p:nvSpPr>
          <p:cNvPr id="45" name="Freeform: Shape 41">
            <a:extLst>
              <a:ext uri="{FF2B5EF4-FFF2-40B4-BE49-F238E27FC236}">
                <a16:creationId xmlns:a16="http://schemas.microsoft.com/office/drawing/2014/main" id="{F8E37F10-94CD-472E-A0C3-6CC3D7205F4D}"/>
              </a:ext>
            </a:extLst>
          </p:cNvPr>
          <p:cNvSpPr/>
          <p:nvPr/>
        </p:nvSpPr>
        <p:spPr>
          <a:xfrm>
            <a:off x="5410200" y="1694692"/>
            <a:ext cx="3743026" cy="3334204"/>
          </a:xfrm>
          <a:custGeom>
            <a:avLst/>
            <a:gdLst>
              <a:gd name="connsiteX0" fmla="*/ 1607643 w 4107105"/>
              <a:gd name="connsiteY0" fmla="*/ 0 h 3180521"/>
              <a:gd name="connsiteX1" fmla="*/ 4107105 w 4107105"/>
              <a:gd name="connsiteY1" fmla="*/ 0 h 3180521"/>
              <a:gd name="connsiteX2" fmla="*/ 2499462 w 4107105"/>
              <a:gd name="connsiteY2" fmla="*/ 3180521 h 3180521"/>
              <a:gd name="connsiteX3" fmla="*/ 0 w 4107105"/>
              <a:gd name="connsiteY3" fmla="*/ 3180521 h 3180521"/>
              <a:gd name="connsiteX4" fmla="*/ 1607643 w 4107105"/>
              <a:gd name="connsiteY4" fmla="*/ 0 h 318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7105" h="3180521">
                <a:moveTo>
                  <a:pt x="1607643" y="0"/>
                </a:moveTo>
                <a:lnTo>
                  <a:pt x="4107105" y="0"/>
                </a:lnTo>
                <a:lnTo>
                  <a:pt x="2499462" y="3180521"/>
                </a:lnTo>
                <a:lnTo>
                  <a:pt x="0" y="3180521"/>
                </a:lnTo>
                <a:lnTo>
                  <a:pt x="1607643" y="0"/>
                </a:lnTo>
                <a:close/>
              </a:path>
            </a:pathLst>
          </a:custGeom>
          <a:gradFill>
            <a:gsLst>
              <a:gs pos="7000">
                <a:srgbClr val="00CC99">
                  <a:alpha val="60000"/>
                </a:srgbClr>
              </a:gs>
              <a:gs pos="7000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9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89997461-797D-41EA-AB73-469AA6F687D6}"/>
              </a:ext>
            </a:extLst>
          </p:cNvPr>
          <p:cNvSpPr/>
          <p:nvPr/>
        </p:nvSpPr>
        <p:spPr>
          <a:xfrm>
            <a:off x="1128190" y="2152060"/>
            <a:ext cx="3925481" cy="3925481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4000"/>
                </a:schemeClr>
              </a:gs>
              <a:gs pos="57000">
                <a:schemeClr val="bg1">
                  <a:lumMod val="85000"/>
                  <a:alpha val="55000"/>
                </a:schemeClr>
              </a:gs>
              <a:gs pos="100000">
                <a:schemeClr val="bg1">
                  <a:lumMod val="65000"/>
                  <a:alpha val="48000"/>
                </a:schemeClr>
              </a:gs>
            </a:gsLst>
            <a:lin ang="2700000" scaled="1"/>
          </a:gradFill>
          <a:ln w="38100">
            <a:gradFill>
              <a:gsLst>
                <a:gs pos="79101">
                  <a:schemeClr val="tx1"/>
                </a:gs>
                <a:gs pos="62747">
                  <a:schemeClr val="bg1"/>
                </a:gs>
                <a:gs pos="40869">
                  <a:schemeClr val="tx1"/>
                </a:gs>
                <a:gs pos="17300">
                  <a:schemeClr val="bg1"/>
                </a:gs>
                <a:gs pos="0">
                  <a:schemeClr val="tx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2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49ACEB8-5797-4E1B-B975-D301C0B742C1}"/>
              </a:ext>
            </a:extLst>
          </p:cNvPr>
          <p:cNvSpPr/>
          <p:nvPr/>
        </p:nvSpPr>
        <p:spPr>
          <a:xfrm>
            <a:off x="1696148" y="2720018"/>
            <a:ext cx="2789564" cy="2789564"/>
          </a:xfrm>
          <a:prstGeom prst="ellipse">
            <a:avLst/>
          </a:prstGeom>
          <a:gradFill>
            <a:gsLst>
              <a:gs pos="0">
                <a:srgbClr val="FF2929"/>
              </a:gs>
              <a:gs pos="50000">
                <a:srgbClr val="9A0000"/>
              </a:gs>
              <a:gs pos="100000">
                <a:srgbClr val="500000"/>
              </a:gs>
            </a:gsLst>
            <a:lin ang="2700000" scaled="1"/>
          </a:gra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2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424D42D-34D6-4025-B90A-B15154B4B2C6}"/>
              </a:ext>
            </a:extLst>
          </p:cNvPr>
          <p:cNvSpPr/>
          <p:nvPr/>
        </p:nvSpPr>
        <p:spPr>
          <a:xfrm rot="12993344">
            <a:off x="1962588" y="2996574"/>
            <a:ext cx="511438" cy="7652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2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7B1C6DF-977A-48C9-A818-882D06BE5C63}"/>
              </a:ext>
            </a:extLst>
          </p:cNvPr>
          <p:cNvSpPr/>
          <p:nvPr/>
        </p:nvSpPr>
        <p:spPr>
          <a:xfrm>
            <a:off x="1524000" y="6077541"/>
            <a:ext cx="3383280" cy="323260"/>
          </a:xfrm>
          <a:prstGeom prst="ellipse">
            <a:avLst/>
          </a:prstGeom>
          <a:gradFill flip="none" rotWithShape="1">
            <a:gsLst>
              <a:gs pos="3000">
                <a:schemeClr val="tx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2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93F080A-91CF-4478-AA2A-2275427C019E}"/>
              </a:ext>
            </a:extLst>
          </p:cNvPr>
          <p:cNvSpPr/>
          <p:nvPr/>
        </p:nvSpPr>
        <p:spPr>
          <a:xfrm>
            <a:off x="5621628" y="2152060"/>
            <a:ext cx="3925481" cy="3925481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4000"/>
                </a:schemeClr>
              </a:gs>
              <a:gs pos="57000">
                <a:schemeClr val="bg1">
                  <a:lumMod val="85000"/>
                  <a:alpha val="55000"/>
                </a:schemeClr>
              </a:gs>
              <a:gs pos="100000">
                <a:schemeClr val="bg1">
                  <a:lumMod val="65000"/>
                  <a:alpha val="48000"/>
                </a:schemeClr>
              </a:gs>
            </a:gsLst>
            <a:lin ang="2700000" scaled="1"/>
          </a:gradFill>
          <a:ln w="38100">
            <a:gradFill>
              <a:gsLst>
                <a:gs pos="79101">
                  <a:schemeClr val="tx1"/>
                </a:gs>
                <a:gs pos="62747">
                  <a:schemeClr val="bg1"/>
                </a:gs>
                <a:gs pos="40869">
                  <a:schemeClr val="tx1"/>
                </a:gs>
                <a:gs pos="17300">
                  <a:schemeClr val="bg1"/>
                </a:gs>
                <a:gs pos="0">
                  <a:schemeClr val="tx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2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7352BAC-2121-412E-8DE9-105C04D381EF}"/>
              </a:ext>
            </a:extLst>
          </p:cNvPr>
          <p:cNvSpPr/>
          <p:nvPr/>
        </p:nvSpPr>
        <p:spPr>
          <a:xfrm>
            <a:off x="6189586" y="2720018"/>
            <a:ext cx="2789564" cy="2789564"/>
          </a:xfrm>
          <a:prstGeom prst="ellipse">
            <a:avLst/>
          </a:prstGeom>
          <a:gradFill>
            <a:gsLst>
              <a:gs pos="0">
                <a:srgbClr val="00CC00"/>
              </a:gs>
              <a:gs pos="47000">
                <a:srgbClr val="008000"/>
              </a:gs>
              <a:gs pos="100000">
                <a:srgbClr val="003E00"/>
              </a:gs>
            </a:gsLst>
            <a:lin ang="2700000" scaled="1"/>
          </a:gra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2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5F9F562-394E-4D75-ADD3-428ED8DF57F3}"/>
              </a:ext>
            </a:extLst>
          </p:cNvPr>
          <p:cNvSpPr/>
          <p:nvPr/>
        </p:nvSpPr>
        <p:spPr>
          <a:xfrm rot="12993344">
            <a:off x="6456026" y="2996574"/>
            <a:ext cx="511438" cy="7652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2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FE3C108-1F7E-4818-91D3-9F40D9CC08AA}"/>
              </a:ext>
            </a:extLst>
          </p:cNvPr>
          <p:cNvSpPr/>
          <p:nvPr/>
        </p:nvSpPr>
        <p:spPr>
          <a:xfrm>
            <a:off x="6017438" y="6077541"/>
            <a:ext cx="3383280" cy="323260"/>
          </a:xfrm>
          <a:prstGeom prst="ellipse">
            <a:avLst/>
          </a:prstGeom>
          <a:gradFill flip="none" rotWithShape="1">
            <a:gsLst>
              <a:gs pos="3000">
                <a:schemeClr val="tx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2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5EAF01-F142-4670-B2BE-627D51944383}"/>
              </a:ext>
            </a:extLst>
          </p:cNvPr>
          <p:cNvSpPr/>
          <p:nvPr/>
        </p:nvSpPr>
        <p:spPr>
          <a:xfrm>
            <a:off x="10144688" y="2152060"/>
            <a:ext cx="3925481" cy="3925481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4000"/>
                </a:schemeClr>
              </a:gs>
              <a:gs pos="57000">
                <a:schemeClr val="bg1">
                  <a:lumMod val="85000"/>
                  <a:alpha val="55000"/>
                </a:schemeClr>
              </a:gs>
              <a:gs pos="100000">
                <a:schemeClr val="bg1">
                  <a:lumMod val="65000"/>
                  <a:alpha val="48000"/>
                </a:schemeClr>
              </a:gs>
            </a:gsLst>
            <a:lin ang="2700000" scaled="1"/>
          </a:gradFill>
          <a:ln w="38100">
            <a:gradFill>
              <a:gsLst>
                <a:gs pos="79101">
                  <a:schemeClr val="tx1"/>
                </a:gs>
                <a:gs pos="62747">
                  <a:schemeClr val="bg1"/>
                </a:gs>
                <a:gs pos="40869">
                  <a:schemeClr val="tx1"/>
                </a:gs>
                <a:gs pos="17300">
                  <a:schemeClr val="bg1"/>
                </a:gs>
                <a:gs pos="0">
                  <a:schemeClr val="tx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2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F9A85BB-9384-4016-8BB3-3C07A894068C}"/>
              </a:ext>
            </a:extLst>
          </p:cNvPr>
          <p:cNvSpPr/>
          <p:nvPr/>
        </p:nvSpPr>
        <p:spPr>
          <a:xfrm>
            <a:off x="10712647" y="2720018"/>
            <a:ext cx="2789564" cy="2789564"/>
          </a:xfrm>
          <a:prstGeom prst="ellipse">
            <a:avLst/>
          </a:prstGeom>
          <a:gradFill>
            <a:gsLst>
              <a:gs pos="0">
                <a:srgbClr val="00CCFF"/>
              </a:gs>
              <a:gs pos="47000">
                <a:srgbClr val="0066CC"/>
              </a:gs>
              <a:gs pos="100000">
                <a:srgbClr val="000099"/>
              </a:gs>
            </a:gsLst>
            <a:lin ang="2700000" scaled="1"/>
          </a:gra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2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F775A4F-D64C-445C-83DC-3EB86C5BE237}"/>
              </a:ext>
            </a:extLst>
          </p:cNvPr>
          <p:cNvSpPr/>
          <p:nvPr/>
        </p:nvSpPr>
        <p:spPr>
          <a:xfrm rot="12993344">
            <a:off x="10979087" y="2996574"/>
            <a:ext cx="511438" cy="7652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2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5B5CD51-FF7B-433B-B635-47DA0B430844}"/>
              </a:ext>
            </a:extLst>
          </p:cNvPr>
          <p:cNvSpPr/>
          <p:nvPr/>
        </p:nvSpPr>
        <p:spPr>
          <a:xfrm>
            <a:off x="10540499" y="6077541"/>
            <a:ext cx="3383280" cy="323260"/>
          </a:xfrm>
          <a:prstGeom prst="ellipse">
            <a:avLst/>
          </a:prstGeom>
          <a:gradFill flip="none" rotWithShape="1">
            <a:gsLst>
              <a:gs pos="3000">
                <a:schemeClr val="tx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2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987F31-3BD6-4A01-9FFC-1F496D4331A3}"/>
              </a:ext>
            </a:extLst>
          </p:cNvPr>
          <p:cNvSpPr txBox="1"/>
          <p:nvPr/>
        </p:nvSpPr>
        <p:spPr>
          <a:xfrm>
            <a:off x="1800177" y="3715089"/>
            <a:ext cx="2611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84581D-A87A-46E1-BE71-641BC1608D4A}"/>
              </a:ext>
            </a:extLst>
          </p:cNvPr>
          <p:cNvSpPr txBox="1"/>
          <p:nvPr/>
        </p:nvSpPr>
        <p:spPr>
          <a:xfrm>
            <a:off x="6387328" y="3551207"/>
            <a:ext cx="2540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&amp; Pause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A6F929-0A06-4D8B-AB07-561823EE9A50}"/>
              </a:ext>
            </a:extLst>
          </p:cNvPr>
          <p:cNvSpPr txBox="1"/>
          <p:nvPr/>
        </p:nvSpPr>
        <p:spPr>
          <a:xfrm>
            <a:off x="10890374" y="3838833"/>
            <a:ext cx="2611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0DBAC39-362D-43F9-A80C-01DC79312D5E}"/>
              </a:ext>
            </a:extLst>
          </p:cNvPr>
          <p:cNvSpPr txBox="1"/>
          <p:nvPr/>
        </p:nvSpPr>
        <p:spPr>
          <a:xfrm>
            <a:off x="0" y="0"/>
            <a:ext cx="4169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4000" dirty="0">
                <a:solidFill>
                  <a:srgbClr val="F500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Features of our Project</a:t>
            </a:r>
          </a:p>
        </p:txBody>
      </p:sp>
    </p:spTree>
    <p:extLst>
      <p:ext uri="{BB962C8B-B14F-4D97-AF65-F5344CB8AC3E}">
        <p14:creationId xmlns:p14="http://schemas.microsoft.com/office/powerpoint/2010/main" val="2045366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2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3F80C6-23D5-4FCF-990D-308F980860D7}"/>
              </a:ext>
            </a:extLst>
          </p:cNvPr>
          <p:cNvSpPr/>
          <p:nvPr/>
        </p:nvSpPr>
        <p:spPr>
          <a:xfrm>
            <a:off x="5252545" y="2064876"/>
            <a:ext cx="3690305" cy="3483894"/>
          </a:xfrm>
          <a:custGeom>
            <a:avLst/>
            <a:gdLst>
              <a:gd name="connsiteX0" fmla="*/ 1607642 w 3937281"/>
              <a:gd name="connsiteY0" fmla="*/ 0 h 3180521"/>
              <a:gd name="connsiteX1" fmla="*/ 3937281 w 3937281"/>
              <a:gd name="connsiteY1" fmla="*/ 0 h 3180521"/>
              <a:gd name="connsiteX2" fmla="*/ 2347021 w 3937281"/>
              <a:gd name="connsiteY2" fmla="*/ 3180521 h 3180521"/>
              <a:gd name="connsiteX3" fmla="*/ 0 w 3937281"/>
              <a:gd name="connsiteY3" fmla="*/ 3180521 h 3180521"/>
              <a:gd name="connsiteX4" fmla="*/ 1607642 w 3937281"/>
              <a:gd name="connsiteY4" fmla="*/ 0 h 318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281" h="3180521">
                <a:moveTo>
                  <a:pt x="1607642" y="0"/>
                </a:moveTo>
                <a:lnTo>
                  <a:pt x="3937281" y="0"/>
                </a:lnTo>
                <a:lnTo>
                  <a:pt x="2347021" y="3180521"/>
                </a:lnTo>
                <a:lnTo>
                  <a:pt x="0" y="3180521"/>
                </a:lnTo>
                <a:lnTo>
                  <a:pt x="1607642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3000" t="-14000" r="7000" b="-1000"/>
            </a:stretch>
          </a:blip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FB2C69-217F-4A7A-841A-7999F76013B1}"/>
              </a:ext>
            </a:extLst>
          </p:cNvPr>
          <p:cNvSpPr txBox="1"/>
          <p:nvPr/>
        </p:nvSpPr>
        <p:spPr>
          <a:xfrm>
            <a:off x="5029200" y="5489635"/>
            <a:ext cx="2861185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0" dirty="0">
                <a:solidFill>
                  <a:schemeClr val="bg1"/>
                </a:solidFill>
                <a:latin typeface="Century Gothic" panose="020B0502020202020204" pitchFamily="34" charset="0"/>
              </a:rPr>
              <a:t>Ahmed Zubayer Sunny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174D3E-F457-4151-A833-1A6A3851BCA3}"/>
              </a:ext>
            </a:extLst>
          </p:cNvPr>
          <p:cNvSpPr txBox="1"/>
          <p:nvPr/>
        </p:nvSpPr>
        <p:spPr>
          <a:xfrm>
            <a:off x="5029200" y="7022362"/>
            <a:ext cx="2781547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>
                <a:solidFill>
                  <a:srgbClr val="00B0F0"/>
                </a:solidFill>
                <a:latin typeface="Century Gothic" panose="020B0502020202020204" pitchFamily="34" charset="0"/>
              </a:rPr>
              <a:t>191-15-12960</a:t>
            </a:r>
          </a:p>
        </p:txBody>
      </p:sp>
      <p:sp>
        <p:nvSpPr>
          <p:cNvPr id="46" name="Freeform: Shape 42">
            <a:extLst>
              <a:ext uri="{FF2B5EF4-FFF2-40B4-BE49-F238E27FC236}">
                <a16:creationId xmlns:a16="http://schemas.microsoft.com/office/drawing/2014/main" id="{01CEB1BD-7CCD-4991-8EB9-68B27D935A4A}"/>
              </a:ext>
            </a:extLst>
          </p:cNvPr>
          <p:cNvSpPr/>
          <p:nvPr/>
        </p:nvSpPr>
        <p:spPr>
          <a:xfrm>
            <a:off x="5221438" y="1910255"/>
            <a:ext cx="3708274" cy="3638515"/>
          </a:xfrm>
          <a:custGeom>
            <a:avLst/>
            <a:gdLst>
              <a:gd name="connsiteX0" fmla="*/ 1607643 w 4037025"/>
              <a:gd name="connsiteY0" fmla="*/ 0 h 3180521"/>
              <a:gd name="connsiteX1" fmla="*/ 4037025 w 4037025"/>
              <a:gd name="connsiteY1" fmla="*/ 0 h 3180521"/>
              <a:gd name="connsiteX2" fmla="*/ 2429382 w 4037025"/>
              <a:gd name="connsiteY2" fmla="*/ 3180521 h 3180521"/>
              <a:gd name="connsiteX3" fmla="*/ 0 w 4037025"/>
              <a:gd name="connsiteY3" fmla="*/ 3180521 h 3180521"/>
              <a:gd name="connsiteX4" fmla="*/ 1607643 w 4037025"/>
              <a:gd name="connsiteY4" fmla="*/ 0 h 318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7025" h="3180521">
                <a:moveTo>
                  <a:pt x="1607643" y="0"/>
                </a:moveTo>
                <a:lnTo>
                  <a:pt x="4037025" y="0"/>
                </a:lnTo>
                <a:lnTo>
                  <a:pt x="2429382" y="3180521"/>
                </a:lnTo>
                <a:lnTo>
                  <a:pt x="0" y="3180521"/>
                </a:lnTo>
                <a:lnTo>
                  <a:pt x="1607643" y="0"/>
                </a:lnTo>
                <a:close/>
              </a:path>
            </a:pathLst>
          </a:custGeom>
          <a:gradFill>
            <a:gsLst>
              <a:gs pos="0">
                <a:srgbClr val="0066CC">
                  <a:alpha val="60000"/>
                </a:srgbClr>
              </a:gs>
              <a:gs pos="7000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5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8"/>
            <a:ext cx="14630400" cy="822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BE46AFB-4F9C-4563-81C5-E6C46C099AEE}"/>
              </a:ext>
            </a:extLst>
          </p:cNvPr>
          <p:cNvSpPr txBox="1"/>
          <p:nvPr/>
        </p:nvSpPr>
        <p:spPr>
          <a:xfrm>
            <a:off x="5286291" y="5196524"/>
            <a:ext cx="286118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0" dirty="0">
                <a:solidFill>
                  <a:schemeClr val="bg1"/>
                </a:solidFill>
                <a:latin typeface="Century Gothic" panose="020B0502020202020204" pitchFamily="34" charset="0"/>
              </a:rPr>
              <a:t>Mosa. Rabeya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6A66AE-A2B0-457F-A8D2-8E4AF01919D9}"/>
              </a:ext>
            </a:extLst>
          </p:cNvPr>
          <p:cNvSpPr txBox="1"/>
          <p:nvPr/>
        </p:nvSpPr>
        <p:spPr>
          <a:xfrm>
            <a:off x="5282188" y="6416786"/>
            <a:ext cx="2781547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>
                <a:solidFill>
                  <a:srgbClr val="00B0F0"/>
                </a:solidFill>
                <a:latin typeface="Century Gothic" panose="020B0502020202020204" pitchFamily="34" charset="0"/>
              </a:rPr>
              <a:t>191-15-12145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1A5D37A-4038-40AB-8CCC-839B152424F4}"/>
              </a:ext>
            </a:extLst>
          </p:cNvPr>
          <p:cNvSpPr/>
          <p:nvPr/>
        </p:nvSpPr>
        <p:spPr>
          <a:xfrm>
            <a:off x="5463526" y="1759955"/>
            <a:ext cx="3819343" cy="3402338"/>
          </a:xfrm>
          <a:custGeom>
            <a:avLst/>
            <a:gdLst>
              <a:gd name="connsiteX0" fmla="*/ 1607643 w 4037025"/>
              <a:gd name="connsiteY0" fmla="*/ 0 h 3180521"/>
              <a:gd name="connsiteX1" fmla="*/ 4037025 w 4037025"/>
              <a:gd name="connsiteY1" fmla="*/ 0 h 3180521"/>
              <a:gd name="connsiteX2" fmla="*/ 2429382 w 4037025"/>
              <a:gd name="connsiteY2" fmla="*/ 3180521 h 3180521"/>
              <a:gd name="connsiteX3" fmla="*/ 0 w 4037025"/>
              <a:gd name="connsiteY3" fmla="*/ 3180521 h 3180521"/>
              <a:gd name="connsiteX4" fmla="*/ 1607643 w 4037025"/>
              <a:gd name="connsiteY4" fmla="*/ 0 h 318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7025" h="3180521">
                <a:moveTo>
                  <a:pt x="1607643" y="0"/>
                </a:moveTo>
                <a:lnTo>
                  <a:pt x="4037025" y="0"/>
                </a:lnTo>
                <a:lnTo>
                  <a:pt x="2429382" y="3180521"/>
                </a:lnTo>
                <a:lnTo>
                  <a:pt x="0" y="3180521"/>
                </a:lnTo>
                <a:lnTo>
                  <a:pt x="1607643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9000" r="2000"/>
            </a:stretch>
          </a:blip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0"/>
          </a:p>
        </p:txBody>
      </p:sp>
      <p:sp>
        <p:nvSpPr>
          <p:cNvPr id="47" name="Freeform: Shape 43">
            <a:extLst>
              <a:ext uri="{FF2B5EF4-FFF2-40B4-BE49-F238E27FC236}">
                <a16:creationId xmlns:a16="http://schemas.microsoft.com/office/drawing/2014/main" id="{78B61690-F197-4CCA-B94C-6F11610F7E0E}"/>
              </a:ext>
            </a:extLst>
          </p:cNvPr>
          <p:cNvSpPr/>
          <p:nvPr/>
        </p:nvSpPr>
        <p:spPr>
          <a:xfrm>
            <a:off x="5445888" y="1683025"/>
            <a:ext cx="3897015" cy="3496384"/>
          </a:xfrm>
          <a:custGeom>
            <a:avLst/>
            <a:gdLst>
              <a:gd name="connsiteX0" fmla="*/ 1607642 w 3937281"/>
              <a:gd name="connsiteY0" fmla="*/ 0 h 3180521"/>
              <a:gd name="connsiteX1" fmla="*/ 3937281 w 3937281"/>
              <a:gd name="connsiteY1" fmla="*/ 0 h 3180521"/>
              <a:gd name="connsiteX2" fmla="*/ 2347021 w 3937281"/>
              <a:gd name="connsiteY2" fmla="*/ 3180521 h 3180521"/>
              <a:gd name="connsiteX3" fmla="*/ 0 w 3937281"/>
              <a:gd name="connsiteY3" fmla="*/ 3180521 h 3180521"/>
              <a:gd name="connsiteX4" fmla="*/ 1607642 w 3937281"/>
              <a:gd name="connsiteY4" fmla="*/ 0 h 318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281" h="3180521">
                <a:moveTo>
                  <a:pt x="1607642" y="0"/>
                </a:moveTo>
                <a:lnTo>
                  <a:pt x="3937281" y="0"/>
                </a:lnTo>
                <a:lnTo>
                  <a:pt x="2347021" y="3180521"/>
                </a:lnTo>
                <a:lnTo>
                  <a:pt x="0" y="3180521"/>
                </a:lnTo>
                <a:lnTo>
                  <a:pt x="1607642" y="0"/>
                </a:lnTo>
                <a:close/>
              </a:path>
            </a:pathLst>
          </a:custGeom>
          <a:gradFill>
            <a:gsLst>
              <a:gs pos="0">
                <a:srgbClr val="FF9900">
                  <a:alpha val="60000"/>
                </a:srgbClr>
              </a:gs>
              <a:gs pos="7000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0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112</Words>
  <Application>Microsoft Office PowerPoint</Application>
  <PresentationFormat>Custom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Adobe Gothic Std B</vt:lpstr>
      <vt:lpstr>Akrobat Bold</vt:lpstr>
      <vt:lpstr>Arial</vt:lpstr>
      <vt:lpstr>Calibri</vt:lpstr>
      <vt:lpstr>Century Gothic</vt:lpstr>
      <vt:lpstr>Eurostile BQ</vt:lpstr>
      <vt:lpstr>Gotham</vt:lpstr>
      <vt:lpstr>Gotham Light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user</cp:lastModifiedBy>
  <cp:revision>92</cp:revision>
  <dcterms:created xsi:type="dcterms:W3CDTF">2017-10-29T05:17:24Z</dcterms:created>
  <dcterms:modified xsi:type="dcterms:W3CDTF">2020-08-18T22:57:35Z</dcterms:modified>
</cp:coreProperties>
</file>