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C7D-28B3-426D-BF13-0B246FD7E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7A5F1-262E-4FF8-B7C9-611E8AE91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5C42F-96A6-4D18-8B8A-FDCC5B31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48F9-2922-4E4A-A96E-5412AB67EC9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4AE97-5390-4273-8A98-74848A69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74F5-83E7-4064-8A9A-A836575B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E5C-638C-4256-A662-9F080FD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2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F52-92E3-479E-B372-BB69D5F5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7004B-BFB9-41BA-A788-52FBE956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0B80-C657-4742-B240-82ACE2D3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48F9-2922-4E4A-A96E-5412AB67EC9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EE635-F4C2-4B34-B3D4-B015062C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3BDF4-B6D2-4993-BAAB-05FCB599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E5C-638C-4256-A662-9F080FD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6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D7039-C800-4B64-9DDC-5AE3B6A4F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CBC41-BB26-49B8-9019-4F86340D0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AEA65-B939-40D6-B123-3317909D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48F9-2922-4E4A-A96E-5412AB67EC9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85BC9-8207-47CE-8CD1-93010CA8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042B-CDF9-4B42-9B40-01D1FDD7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E5C-638C-4256-A662-9F080FD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4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5F30-573D-4D4B-AF67-6769CFD1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1A22-D0BC-4AAC-9474-FD99ECF3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43FF-EA3D-4FDE-85A7-A0877EBE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48F9-2922-4E4A-A96E-5412AB67EC9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64C9-1056-4DE7-B077-943C154A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A673D-A8AA-4577-A3CB-F376A28A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E5C-638C-4256-A662-9F080FD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6510-97ED-43B1-9FD0-51B3B868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A3461-78BF-429F-BBAD-56830F6F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E2E9-325E-4006-90C9-4FA43D69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48F9-2922-4E4A-A96E-5412AB67EC9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A73-E607-43B5-810B-D24B905E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CCBE-C514-431B-81DE-EBB4FC43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E5C-638C-4256-A662-9F080FD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C3CD-C479-4588-8BA0-175C3B92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AE7A-0E4D-4FFD-A6F1-DB7C36C54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3C8B7-16FA-4D81-BDD2-F7C511F94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0B312-694E-4935-9E67-873712C4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48F9-2922-4E4A-A96E-5412AB67EC9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CCDBF-54E1-4196-899A-1023E51D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259F3-4D59-44DF-8B6C-5E766B9E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E5C-638C-4256-A662-9F080FD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90FB-62C9-4CA4-9CF2-78D2A3B4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2D20C-DD72-4B22-B313-2CDB10FF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24ED6-02C4-40A7-8A68-5A53FD415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7C377-777B-4EF9-A6C1-2B7426656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83B9F-BA03-4FD9-B7A6-F9C5A0282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DCAB5-8376-4D9C-8550-44B27DA1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48F9-2922-4E4A-A96E-5412AB67EC9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DD8F1-81AF-4F37-8AFD-EA942A12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E03CC-72C0-40CF-95A7-39BF3316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E5C-638C-4256-A662-9F080FD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2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F952-E929-44B7-AAB3-43679A47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10221-5DB7-4931-827F-9EAF86EA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48F9-2922-4E4A-A96E-5412AB67EC9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D1E78-D98C-499D-8C13-E275BABE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38412-B9EB-402D-A3FC-22CF50C1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E5C-638C-4256-A662-9F080FD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2E4C7-2F6D-4798-BA7F-8569E449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48F9-2922-4E4A-A96E-5412AB67EC9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B0DD2-0A39-4B01-A7A2-02663031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44ABF-9280-42F3-96A4-8AFC2125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E5C-638C-4256-A662-9F080FD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38EB-50C2-40E3-B84F-A9AB31DB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6B4D-0EB3-4DAF-BB20-BC4E42FB6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A5B58-2818-4003-9D65-73585520C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D4977-8553-4A68-A4BA-9915D8FA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48F9-2922-4E4A-A96E-5412AB67EC9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D9758-70CE-4FBA-B44B-14307AA3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37496-EC03-4371-8160-96EE082B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E5C-638C-4256-A662-9F080FD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65E8-135C-421F-808B-2E50CE0E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DE075-6115-4BA8-959B-8484A7483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8BF9A-4E92-442A-8EDA-4D5344FA4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026BA-FF06-415D-AA63-F5D09CA7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48F9-2922-4E4A-A96E-5412AB67EC9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303C0-B3F8-4FB5-9AA2-743164C6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C5BE2-EB34-47A7-BD33-9B30D927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E5C-638C-4256-A662-9F080FD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155C9-6741-434A-86EC-A338D384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B9CC9-B6EB-4D2F-BE93-88257DD35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E3136-0B55-4A50-95BB-477420217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148F9-2922-4E4A-A96E-5412AB67EC9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C2782-C503-4867-B531-D6A690B9A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D0FA5-09A4-4AFB-BC28-9FF144109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84E5C-638C-4256-A662-9F080FD99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4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C4F3-112E-42EF-9CD7-18F26F51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r>
              <a:rPr lang="en-US" dirty="0"/>
              <a:t> 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53558-182C-4AE9-9BCE-267FA8AA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class employee { name , id , salary , dept , job title }</a:t>
            </a:r>
          </a:p>
          <a:p>
            <a:r>
              <a:rPr lang="en-US" dirty="0"/>
              <a:t>Create a array of employee objects of 5 employee </a:t>
            </a:r>
          </a:p>
          <a:p>
            <a:r>
              <a:rPr lang="en-US" dirty="0"/>
              <a:t>Required to display {name, id, salary } based on a specific  dept</a:t>
            </a:r>
          </a:p>
          <a:p>
            <a:r>
              <a:rPr lang="en-US" dirty="0"/>
              <a:t>Required to display {name , id , salary} based on job title </a:t>
            </a:r>
          </a:p>
          <a:p>
            <a:r>
              <a:rPr lang="en-US" dirty="0"/>
              <a:t>The above functions must be able to tested for an array , array list and list   </a:t>
            </a:r>
          </a:p>
        </p:txBody>
      </p:sp>
    </p:spTree>
    <p:extLst>
      <p:ext uri="{BB962C8B-B14F-4D97-AF65-F5344CB8AC3E}">
        <p14:creationId xmlns:p14="http://schemas.microsoft.com/office/powerpoint/2010/main" val="311219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Linq 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Lab 1</dc:title>
  <dc:creator>Ghada</dc:creator>
  <cp:lastModifiedBy>Ghada</cp:lastModifiedBy>
  <cp:revision>1</cp:revision>
  <dcterms:created xsi:type="dcterms:W3CDTF">2022-09-29T14:51:56Z</dcterms:created>
  <dcterms:modified xsi:type="dcterms:W3CDTF">2022-09-29T14:54:21Z</dcterms:modified>
</cp:coreProperties>
</file>