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81" d="100"/>
          <a:sy n="81" d="100"/>
        </p:scale>
        <p:origin x="175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AA51-F0C8-2A22-FA05-666DB44C4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Daily Screen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DD602-1A8C-2C70-E527-B9338FA94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Research Question: Does daily screen time exceed the recommended 2 hour limit?</a:t>
            </a:r>
          </a:p>
        </p:txBody>
      </p:sp>
    </p:spTree>
    <p:extLst>
      <p:ext uri="{BB962C8B-B14F-4D97-AF65-F5344CB8AC3E}">
        <p14:creationId xmlns:p14="http://schemas.microsoft.com/office/powerpoint/2010/main" val="376860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241EA-59B1-05A2-450C-E85986E5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Collection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B291C-FD3D-9526-B43B-049E05FFC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988" y="647698"/>
            <a:ext cx="2989897" cy="5562601"/>
          </a:xfrm>
          <a:prstGeom prst="rect">
            <a:avLst/>
          </a:prstGeom>
          <a:effectLst/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6547-FE59-A3AB-A227-5AFBE4C8B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0" indent="0" rtl="0" fontAlgn="base">
              <a:lnSpc>
                <a:spcPct val="90000"/>
              </a:lnSpc>
              <a:buNone/>
            </a:pPr>
            <a:endParaRPr lang="en-US" b="0" i="0" u="none" strike="noStrike">
              <a:solidFill>
                <a:srgbClr val="EBEBEB"/>
              </a:solidFill>
              <a:effectLst/>
              <a:latin typeface="Segoe UI" panose="020B0502040204020203" pitchFamily="34" charset="0"/>
            </a:endParaRPr>
          </a:p>
          <a:p>
            <a:pPr rtl="0" fontAlgn="base">
              <a:lnSpc>
                <a:spcPct val="90000"/>
              </a:lnSpc>
            </a:pPr>
            <a:r>
              <a:rPr lang="en-US" b="0" i="0" u="none" strike="noStrike">
                <a:solidFill>
                  <a:srgbClr val="EBEBEB"/>
                </a:solidFill>
                <a:effectLst/>
              </a:rPr>
              <a:t>The data was gathered through a dedicated app that monitors daily screen time. It records usage across different apps and sends a daily report notification. 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Then, it was stored in an Excel Sheet.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Two column – Screen Time and Weekday</a:t>
            </a:r>
          </a:p>
          <a:p>
            <a:pPr>
              <a:lnSpc>
                <a:spcPct val="90000"/>
              </a:lnSpc>
            </a:pPr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919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A3ECB-793A-42CF-9DAC-3270C5FA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Daily Screen Time Over Two Weeks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34823F-FF20-4756-F56A-5E2CCE639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477025"/>
            <a:ext cx="6270662" cy="39034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711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E2BA7-9500-1BA4-F355-B24E1E15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Distribution of Daily Screen Time</a:t>
            </a:r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D44B7-0E44-AD73-91DD-91227F838844}"/>
              </a:ext>
            </a:extLst>
          </p:cNvPr>
          <p:cNvSpPr txBox="1"/>
          <p:nvPr/>
        </p:nvSpPr>
        <p:spPr>
          <a:xfrm>
            <a:off x="643855" y="3072385"/>
            <a:ext cx="3108057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histogram shows the disribution of daily screentime, with each bar representing the frequency of screen time within  a certain range of hours.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5527A3-9721-5AC4-65A4-1830123BC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451" y="1728207"/>
            <a:ext cx="6495847" cy="40111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03998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C49AC-E948-FF40-F4D6-2528ABB0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Boxplot</a:t>
            </a:r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C09D3-18E0-FF59-1860-186114CAFFA1}"/>
              </a:ext>
            </a:extLst>
          </p:cNvPr>
          <p:cNvSpPr txBox="1"/>
          <p:nvPr/>
        </p:nvSpPr>
        <p:spPr>
          <a:xfrm>
            <a:off x="643855" y="3072385"/>
            <a:ext cx="3108057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 outliers for the Screen time data. Screen time is between 2.5 - 6.5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00696E-B90D-F6C4-2CA5-D4B41F214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451" y="1671368"/>
            <a:ext cx="6495847" cy="41248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63222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FADFB-5331-B303-4886-E19CC892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One sample T-test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DF380E-C790-3DEA-3960-D674F3E21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786" y="2810256"/>
            <a:ext cx="3872645" cy="2162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29EA4C-3598-5D54-2490-311EAD3C853D}"/>
              </a:ext>
            </a:extLst>
          </p:cNvPr>
          <p:cNvSpPr txBox="1"/>
          <p:nvPr/>
        </p:nvSpPr>
        <p:spPr>
          <a:xfrm>
            <a:off x="2200366" y="2810256"/>
            <a:ext cx="2927709" cy="3699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3291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96" kern="1200" dirty="0">
                <a:solidFill>
                  <a:schemeClr val="tx1"/>
                </a:solidFill>
              </a:rPr>
              <a:t>H0: My average daily screen time is less than or equal 2.</a:t>
            </a:r>
          </a:p>
          <a:p>
            <a:pPr marL="285750" indent="-285750" defTabSz="3291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96" kern="1200" dirty="0">
                <a:solidFill>
                  <a:schemeClr val="tx1"/>
                </a:solidFill>
              </a:rPr>
              <a:t>Ha: My average daily screen time exceeds the 2 hours recommended time.</a:t>
            </a:r>
          </a:p>
          <a:p>
            <a:pPr marL="285750" indent="-285750" defTabSz="32918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96" kern="1200" dirty="0">
              <a:solidFill>
                <a:schemeClr val="tx1"/>
              </a:solidFill>
            </a:endParaRPr>
          </a:p>
          <a:p>
            <a:pPr marL="285750" indent="-285750" defTabSz="3291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96" kern="1200" dirty="0">
                <a:solidFill>
                  <a:schemeClr val="tx1"/>
                </a:solidFill>
              </a:rPr>
              <a:t>$H0: p = 2.0$ $Ha: p &gt; 2.0$</a:t>
            </a:r>
          </a:p>
          <a:p>
            <a:pPr marL="285750" indent="-285750" defTabSz="32918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96" kern="1200" dirty="0">
              <a:solidFill>
                <a:schemeClr val="tx1"/>
              </a:solidFill>
            </a:endParaRPr>
          </a:p>
          <a:p>
            <a:pPr marL="285750" indent="-285750" defTabSz="32918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96" kern="1200" dirty="0">
              <a:solidFill>
                <a:schemeClr val="tx1"/>
              </a:solidFill>
            </a:endParaRPr>
          </a:p>
          <a:p>
            <a:pPr marL="285750" indent="-285750" defTabSz="3291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96" kern="1200" dirty="0">
                <a:solidFill>
                  <a:schemeClr val="tx1"/>
                </a:solidFill>
              </a:rPr>
              <a:t>Experts say adults should limit screen time to 2 hours. In this case, </a:t>
            </a:r>
            <a:r>
              <a:rPr lang="en-US" sz="1296" kern="1200" dirty="0" err="1">
                <a:solidFill>
                  <a:schemeClr val="tx1"/>
                </a:solidFill>
              </a:rPr>
              <a:t>i</a:t>
            </a:r>
            <a:r>
              <a:rPr lang="en-US" sz="1296" kern="1200" dirty="0">
                <a:solidFill>
                  <a:schemeClr val="tx1"/>
                </a:solidFill>
              </a:rPr>
              <a:t> will be using recommended limit time of 2 hours.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28628-AF54-AD83-E18C-35C501724E94}"/>
              </a:ext>
            </a:extLst>
          </p:cNvPr>
          <p:cNvSpPr txBox="1"/>
          <p:nvPr/>
        </p:nvSpPr>
        <p:spPr>
          <a:xfrm>
            <a:off x="5999786" y="5139388"/>
            <a:ext cx="3993078" cy="1243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3291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9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reject the null hypothesis because the average daily screen is significantly greater than the two -hour limit suggested for screen time.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36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8117-FE81-AB5C-3A5F-D3BC38E2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2EB4C-1341-8CEC-7B24-3FA91E134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666867" cy="4195481"/>
          </a:xfrm>
        </p:spPr>
        <p:txBody>
          <a:bodyPr/>
          <a:lstStyle/>
          <a:p>
            <a:r>
              <a:rPr lang="en-US" dirty="0"/>
              <a:t>H0:There is no significant difference between the average screen time on weekends and weekdays.</a:t>
            </a:r>
          </a:p>
          <a:p>
            <a:endParaRPr lang="en-US" dirty="0"/>
          </a:p>
          <a:p>
            <a:r>
              <a:rPr lang="en-US" dirty="0"/>
              <a:t>HA: The average screen time on weekends differs from weekdays.</a:t>
            </a:r>
          </a:p>
          <a:p>
            <a:endParaRPr lang="en-US" dirty="0"/>
          </a:p>
          <a:p>
            <a:r>
              <a:rPr lang="en-US" dirty="0"/>
              <a:t>$H0: weekends = weekdays$ $Ha: weekends \ne weekdays$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A84C5-A661-AFBB-7D67-DCFFE58DC386}"/>
              </a:ext>
            </a:extLst>
          </p:cNvPr>
          <p:cNvSpPr txBox="1"/>
          <p:nvPr/>
        </p:nvSpPr>
        <p:spPr>
          <a:xfrm>
            <a:off x="6385034" y="4403725"/>
            <a:ext cx="4303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p-value = 0.67 we fail to reject the null hypothesis. This proves that there is not evidence to support that average screen time on weekends differs significantly from weekdays.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416129-AC0B-715F-FE7A-1C04DB576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179" y="1357490"/>
            <a:ext cx="63754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3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6F83-4D4B-DC6F-1244-2D00CA23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2535-8CD4-D494-45D9-8C16A7EA1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201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analysis of daily screen time over a two-week period revealed that the mean daily screen time was 4.2 hours, which exceeds the recommended 2-hour limit.</a:t>
            </a:r>
          </a:p>
          <a:p>
            <a:endParaRPr lang="en-US" dirty="0"/>
          </a:p>
          <a:p>
            <a:r>
              <a:rPr lang="en-US" dirty="0"/>
              <a:t>Hypothesis testing showed that there was no significant difference between the average screen time on weekends and weekdays, indicating consistent screen usage patterns across the week.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70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346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Segoe UI</vt:lpstr>
      <vt:lpstr>Wingdings 3</vt:lpstr>
      <vt:lpstr>Ion</vt:lpstr>
      <vt:lpstr>Analyzing Daily Screen Time</vt:lpstr>
      <vt:lpstr>Data Collection</vt:lpstr>
      <vt:lpstr>Daily Screen Time Over Two Weeks</vt:lpstr>
      <vt:lpstr>Distribution of Daily Screen Time</vt:lpstr>
      <vt:lpstr>Boxplot</vt:lpstr>
      <vt:lpstr>One sample T-test</vt:lpstr>
      <vt:lpstr>T-Test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Daily Screen Time</dc:title>
  <dc:creator>Farah, Ahmed M</dc:creator>
  <cp:lastModifiedBy>Farah, Ahmed M</cp:lastModifiedBy>
  <cp:revision>1</cp:revision>
  <dcterms:created xsi:type="dcterms:W3CDTF">2024-04-25T19:43:22Z</dcterms:created>
  <dcterms:modified xsi:type="dcterms:W3CDTF">2024-04-25T20:39:00Z</dcterms:modified>
</cp:coreProperties>
</file>