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FD76-0D36-B95C-D860-CB08E0B56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D3359-DFA8-047C-1BA6-E37912D05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82D80-6512-3899-D857-282DB667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6F4-A88D-4CC6-A5BA-9A57D5A43202}" type="datetimeFigureOut">
              <a:rPr lang="en-PK" smtClean="0"/>
              <a:t>11/04/2023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B413-1EC1-3EDE-DA48-34B9F9B9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EE356-AE96-61B9-55EF-40D66F43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9D7A-26E5-4A09-A206-3C30D44880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000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3F22-3218-B386-A342-88C059BB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9F570-78AA-A697-E7D5-4412AB9F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CA95D-C791-2D55-9565-BB2386F5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6F4-A88D-4CC6-A5BA-9A57D5A43202}" type="datetimeFigureOut">
              <a:rPr lang="en-PK" smtClean="0"/>
              <a:t>11/04/2023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0846E-6C76-EBF0-8B8B-0907B53E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D8EEF-AA00-9505-6F8C-3A763D8E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9D7A-26E5-4A09-A206-3C30D44880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770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F1652-EDBA-C4C3-440A-23F95803F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6002F-5773-4E24-9ED2-85861E9BF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D4507-5199-BD28-C695-2131E39B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6F4-A88D-4CC6-A5BA-9A57D5A43202}" type="datetimeFigureOut">
              <a:rPr lang="en-PK" smtClean="0"/>
              <a:t>11/04/2023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BB92B-7FC6-B7A7-063F-85A635E3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6CFC-EC4D-DFF3-66F1-56DDDD56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9D7A-26E5-4A09-A206-3C30D44880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248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F59F-6BA4-82F0-7E1F-94548E79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C945-317B-0E0E-5CE1-28E63BE1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B0D65-FEC0-5B02-3A22-40D85C81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6F4-A88D-4CC6-A5BA-9A57D5A43202}" type="datetimeFigureOut">
              <a:rPr lang="en-PK" smtClean="0"/>
              <a:t>11/04/2023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F559-175B-1704-8DE6-ED73C1CC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D4AD4-C673-FCF6-0031-29AE9B84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9D7A-26E5-4A09-A206-3C30D44880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7970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08CC-8133-894E-7284-87F4F288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FA251-4D53-5499-B6ED-24DAD35B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3487-BEE4-4F7A-C91A-DC3FF63B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6F4-A88D-4CC6-A5BA-9A57D5A43202}" type="datetimeFigureOut">
              <a:rPr lang="en-PK" smtClean="0"/>
              <a:t>11/04/2023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38305-EFAF-47C0-0AC1-18CD0E0C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1CBA0-9DAA-7047-B1F0-4C10D037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9D7A-26E5-4A09-A206-3C30D44880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07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201F-9F0D-428E-6017-6F61CD44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B3F4-485E-5BBC-3D9F-39E2B58D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36904-9C3D-95BF-EBE6-57217277E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69ADB-2285-BC21-C361-09B0A900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6F4-A88D-4CC6-A5BA-9A57D5A43202}" type="datetimeFigureOut">
              <a:rPr lang="en-PK" smtClean="0"/>
              <a:t>11/04/2023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A8284-A174-08C5-9DB9-BBBC76F0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2B436-2F61-FB67-684E-A04DC69C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9D7A-26E5-4A09-A206-3C30D44880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322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2FD3-7D7F-5701-FCB9-8F8EEE63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37B0F-E0D4-4D3C-E101-735F31511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885F7-AAEC-A634-362E-05EB9017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1F6E3-1B01-A6AD-7A72-26B44EE82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90B84-DE10-FB6C-961E-AC794EDA5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03455-1195-9216-1077-6FA5DB72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6F4-A88D-4CC6-A5BA-9A57D5A43202}" type="datetimeFigureOut">
              <a:rPr lang="en-PK" smtClean="0"/>
              <a:t>11/04/2023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61F2B-8A6A-DD8B-B7E2-15354043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58820-52E0-779B-7ECB-90DCA649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9D7A-26E5-4A09-A206-3C30D44880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1210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29B9-0CFE-489F-A320-43CD23C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F9F55-C7F5-84CB-8396-2441A49B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6F4-A88D-4CC6-A5BA-9A57D5A43202}" type="datetimeFigureOut">
              <a:rPr lang="en-PK" smtClean="0"/>
              <a:t>11/04/2023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D1C59-D195-343A-DC29-EC59A4B8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A308B-B308-6F69-06FB-23923DC9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9D7A-26E5-4A09-A206-3C30D44880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9316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DEBBF-8D61-4333-5071-81679268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6F4-A88D-4CC6-A5BA-9A57D5A43202}" type="datetimeFigureOut">
              <a:rPr lang="en-PK" smtClean="0"/>
              <a:t>11/04/2023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FB4C5-F5F4-E022-753E-AA55E976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69C07-BC85-3D74-27C6-61EB69AB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9D7A-26E5-4A09-A206-3C30D44880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911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7929-EFB1-F721-FF0B-AA977C05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CB94-84E4-A506-DA91-BD3E515F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C7FB3-2416-6E30-C3E6-DBB1437EB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2C6-0167-E37C-C11A-1C9FA480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6F4-A88D-4CC6-A5BA-9A57D5A43202}" type="datetimeFigureOut">
              <a:rPr lang="en-PK" smtClean="0"/>
              <a:t>11/04/2023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82541-400D-79BE-1BF1-0EBF8007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740C3-8370-211F-A0D8-B5CFB3EF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9D7A-26E5-4A09-A206-3C30D44880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536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47BF-C03C-4A17-8D4D-5E6BE4D1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366EE-A945-B9F0-D49F-2F7D9D348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B623B-0051-2C79-4999-981DFC2EF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89598-2BBE-2716-52F8-C33A3BD8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06F4-A88D-4CC6-A5BA-9A57D5A43202}" type="datetimeFigureOut">
              <a:rPr lang="en-PK" smtClean="0"/>
              <a:t>11/04/2023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B097A-34CE-BA7B-7DDE-3A4BF7AE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614A3-50AD-AECE-9042-FC6816F8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9D7A-26E5-4A09-A206-3C30D44880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628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D94F2-C4BE-9EFE-FD26-D511DE67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C959E-CFB0-873B-9BC1-F9826DEF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2961-4704-0463-181F-299D90F5B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06F4-A88D-4CC6-A5BA-9A57D5A43202}" type="datetimeFigureOut">
              <a:rPr lang="en-PK" smtClean="0"/>
              <a:t>11/04/2023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89537-697C-EAA4-5FBF-09F71B010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42D7-5F12-7848-5F6F-A31D07E53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9D7A-26E5-4A09-A206-3C30D448807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028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51A0-0535-18D7-DC1F-38E5C4BD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320" y="1711643"/>
            <a:ext cx="9144000" cy="2387600"/>
          </a:xfrm>
        </p:spPr>
        <p:txBody>
          <a:bodyPr/>
          <a:lstStyle/>
          <a:p>
            <a:r>
              <a:rPr lang="en-US" b="1" dirty="0"/>
              <a:t>INNER AND LEFT JOINS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406483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7A6FC6-E328-2D0A-AF53-6CDD657A3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61" y="876731"/>
            <a:ext cx="7054299" cy="48403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AAED82-1E98-09B4-5C19-592FC1FEC1BD}"/>
              </a:ext>
            </a:extLst>
          </p:cNvPr>
          <p:cNvSpPr txBox="1"/>
          <p:nvPr/>
        </p:nvSpPr>
        <p:spPr>
          <a:xfrm>
            <a:off x="8029659" y="2274838"/>
            <a:ext cx="297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PICKS UP COMMON VALUES, NUMBER OF ROWS DEPENDS ON HOW MANY VALUES GOT MATCHED JOINED.</a:t>
            </a:r>
            <a:endParaRPr lang="en-PK" sz="2400" b="1" dirty="0"/>
          </a:p>
        </p:txBody>
      </p:sp>
    </p:spTree>
    <p:extLst>
      <p:ext uri="{BB962C8B-B14F-4D97-AF65-F5344CB8AC3E}">
        <p14:creationId xmlns:p14="http://schemas.microsoft.com/office/powerpoint/2010/main" val="138336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D6F52-E81C-E95D-8C97-C4B6BB2D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20" y="633049"/>
            <a:ext cx="4055780" cy="5263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B89B2F-504D-2755-EC6A-FC6CFB716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022" y="633049"/>
            <a:ext cx="4197387" cy="52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9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53817-5A6F-C648-0F27-29465B38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94" y="1667478"/>
            <a:ext cx="9329286" cy="393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4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8CDF9D-0095-99A4-1FFA-20834218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56" y="1119794"/>
            <a:ext cx="6305284" cy="48900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725C28-B8DA-AEFC-2A55-32F7644C935B}"/>
              </a:ext>
            </a:extLst>
          </p:cNvPr>
          <p:cNvSpPr txBox="1"/>
          <p:nvPr/>
        </p:nvSpPr>
        <p:spPr>
          <a:xfrm>
            <a:off x="8212539" y="1401078"/>
            <a:ext cx="2976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11111"/>
                </a:solidFill>
                <a:latin typeface="Segoe UI" panose="020B0502040204020203" pitchFamily="34" charset="0"/>
              </a:rPr>
              <a:t>W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ill return all of the records in the left table (table A) regardless if any of those records have a match in the right table (table B). It will also return any matching records from the right table. </a:t>
            </a:r>
            <a:endParaRPr lang="en-PK" sz="2400" b="1" dirty="0"/>
          </a:p>
        </p:txBody>
      </p:sp>
    </p:spTree>
    <p:extLst>
      <p:ext uri="{BB962C8B-B14F-4D97-AF65-F5344CB8AC3E}">
        <p14:creationId xmlns:p14="http://schemas.microsoft.com/office/powerpoint/2010/main" val="381828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20153E-F288-BE80-6C35-7BF15028D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20" y="1482047"/>
            <a:ext cx="7529860" cy="43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4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65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INNER AND LEFT JOINS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INNER AND LEFT JOINS</dc:title>
  <dc:creator>Zumer Zia</dc:creator>
  <cp:lastModifiedBy>Zumer Zia</cp:lastModifiedBy>
  <cp:revision>1</cp:revision>
  <dcterms:created xsi:type="dcterms:W3CDTF">2023-04-11T12:11:20Z</dcterms:created>
  <dcterms:modified xsi:type="dcterms:W3CDTF">2023-04-11T18:42:21Z</dcterms:modified>
</cp:coreProperties>
</file>