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9"/>
  </p:notesMasterIdLst>
  <p:handoutMasterIdLst>
    <p:handoutMasterId r:id="rId10"/>
  </p:handoutMasterIdLst>
  <p:sldIdLst>
    <p:sldId id="256" r:id="rId5"/>
    <p:sldId id="279" r:id="rId6"/>
    <p:sldId id="280" r:id="rId7"/>
    <p:sldId id="272" r:id="rId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642F9-4C7A-4507-97D3-8BE275E34326}" v="891" dt="2020-01-06T00:27:53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120FC-A709-4623-8F17-49295F958FD5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8DFFEE5-D959-4E0A-9406-D3B000E0D95D}">
      <dgm:prSet/>
      <dgm:spPr/>
      <dgm:t>
        <a:bodyPr/>
        <a:lstStyle/>
        <a:p>
          <a:r>
            <a:rPr lang="en-GB" b="0" i="0" dirty="0"/>
            <a:t>Swipe movement</a:t>
          </a:r>
          <a:endParaRPr lang="en-US" dirty="0"/>
        </a:p>
      </dgm:t>
    </dgm:pt>
    <dgm:pt modelId="{C3E0D6CF-0B64-4F60-B082-24DB727BC8BB}" type="parTrans" cxnId="{2D771CD2-9DCB-4FB3-89C7-CAC1AA94B7FF}">
      <dgm:prSet/>
      <dgm:spPr/>
      <dgm:t>
        <a:bodyPr/>
        <a:lstStyle/>
        <a:p>
          <a:endParaRPr lang="en-US"/>
        </a:p>
      </dgm:t>
    </dgm:pt>
    <dgm:pt modelId="{59890EF5-BA78-4826-9D86-A6EE62A01B28}" type="sibTrans" cxnId="{2D771CD2-9DCB-4FB3-89C7-CAC1AA94B7FF}">
      <dgm:prSet/>
      <dgm:spPr/>
      <dgm:t>
        <a:bodyPr/>
        <a:lstStyle/>
        <a:p>
          <a:endParaRPr lang="en-US"/>
        </a:p>
      </dgm:t>
    </dgm:pt>
    <dgm:pt modelId="{D449766D-0979-4FAA-9564-FC266605478C}">
      <dgm:prSet/>
      <dgm:spPr/>
      <dgm:t>
        <a:bodyPr/>
        <a:lstStyle/>
        <a:p>
          <a:r>
            <a:rPr lang="en-GB" b="0" i="0" dirty="0"/>
            <a:t>Enemy Spawns with dynamic movement length.</a:t>
          </a:r>
          <a:endParaRPr lang="en-US" dirty="0"/>
        </a:p>
      </dgm:t>
    </dgm:pt>
    <dgm:pt modelId="{DE0867B3-1DA8-4762-8EBC-A10A37B9C91A}" type="parTrans" cxnId="{56C60A83-D753-4680-B7FD-2A37C4D0C0C0}">
      <dgm:prSet/>
      <dgm:spPr/>
      <dgm:t>
        <a:bodyPr/>
        <a:lstStyle/>
        <a:p>
          <a:endParaRPr lang="en-US"/>
        </a:p>
      </dgm:t>
    </dgm:pt>
    <dgm:pt modelId="{104480A5-F75C-46A4-90F3-F158219855CE}" type="sibTrans" cxnId="{56C60A83-D753-4680-B7FD-2A37C4D0C0C0}">
      <dgm:prSet/>
      <dgm:spPr/>
      <dgm:t>
        <a:bodyPr/>
        <a:lstStyle/>
        <a:p>
          <a:endParaRPr lang="en-US"/>
        </a:p>
      </dgm:t>
    </dgm:pt>
    <dgm:pt modelId="{BC9B48CF-A8CA-4672-9971-5D2BB7745A5A}">
      <dgm:prSet/>
      <dgm:spPr/>
      <dgm:t>
        <a:bodyPr/>
        <a:lstStyle/>
        <a:p>
          <a:r>
            <a:rPr lang="en-GB" b="0" i="0" dirty="0"/>
            <a:t>Block Reverse Swipe.</a:t>
          </a:r>
          <a:endParaRPr lang="en-US" dirty="0"/>
        </a:p>
      </dgm:t>
    </dgm:pt>
    <dgm:pt modelId="{2FCF8C8D-15C0-4818-A0E6-712304EEF7E1}" type="parTrans" cxnId="{70D9545D-42FD-4B3D-9FF1-35C39CAA38B9}">
      <dgm:prSet/>
      <dgm:spPr/>
      <dgm:t>
        <a:bodyPr/>
        <a:lstStyle/>
        <a:p>
          <a:endParaRPr lang="en-US"/>
        </a:p>
      </dgm:t>
    </dgm:pt>
    <dgm:pt modelId="{96D7BAAA-18F0-4AC8-97E1-BE949379AB88}" type="sibTrans" cxnId="{70D9545D-42FD-4B3D-9FF1-35C39CAA38B9}">
      <dgm:prSet/>
      <dgm:spPr/>
      <dgm:t>
        <a:bodyPr/>
        <a:lstStyle/>
        <a:p>
          <a:endParaRPr lang="en-US"/>
        </a:p>
      </dgm:t>
    </dgm:pt>
    <dgm:pt modelId="{6DE9D856-BF63-414A-95A3-506C72E9D68F}">
      <dgm:prSet/>
      <dgm:spPr/>
      <dgm:t>
        <a:bodyPr/>
        <a:lstStyle/>
        <a:p>
          <a:r>
            <a:rPr lang="en-GB" b="0" i="0" dirty="0"/>
            <a:t>Scriptable Objects for Creating levels(</a:t>
          </a:r>
          <a:r>
            <a:rPr lang="en-GB" b="0" i="0" dirty="0" err="1"/>
            <a:t>Inifinte</a:t>
          </a:r>
          <a:r>
            <a:rPr lang="en-GB" b="0" i="0" dirty="0"/>
            <a:t> levels can be created).</a:t>
          </a:r>
          <a:endParaRPr lang="en-US" dirty="0"/>
        </a:p>
      </dgm:t>
    </dgm:pt>
    <dgm:pt modelId="{9CB1F27A-DFBF-4252-8D5F-6895542F0A92}" type="parTrans" cxnId="{51399D8B-D89F-47A8-9315-A8A63B198F1C}">
      <dgm:prSet/>
      <dgm:spPr/>
      <dgm:t>
        <a:bodyPr/>
        <a:lstStyle/>
        <a:p>
          <a:endParaRPr lang="en-US"/>
        </a:p>
      </dgm:t>
    </dgm:pt>
    <dgm:pt modelId="{A336A051-3977-4CD7-AD86-3A9C59654A7F}" type="sibTrans" cxnId="{51399D8B-D89F-47A8-9315-A8A63B198F1C}">
      <dgm:prSet/>
      <dgm:spPr/>
      <dgm:t>
        <a:bodyPr/>
        <a:lstStyle/>
        <a:p>
          <a:endParaRPr lang="en-US"/>
        </a:p>
      </dgm:t>
    </dgm:pt>
    <dgm:pt modelId="{F90B3F91-BDB1-4BEE-9252-5700F6EF1130}">
      <dgm:prSet/>
      <dgm:spPr/>
      <dgm:t>
        <a:bodyPr/>
        <a:lstStyle/>
        <a:p>
          <a:r>
            <a:rPr lang="en-GB" b="0" i="0" dirty="0"/>
            <a:t>Custom editor for Scriptable object for creating level.</a:t>
          </a:r>
          <a:endParaRPr lang="en-US" dirty="0"/>
        </a:p>
      </dgm:t>
    </dgm:pt>
    <dgm:pt modelId="{94A756CD-A69F-4255-9386-F57639C1F7AC}" type="parTrans" cxnId="{00B08759-37E9-47B6-9C90-285510D76CE8}">
      <dgm:prSet/>
      <dgm:spPr/>
      <dgm:t>
        <a:bodyPr/>
        <a:lstStyle/>
        <a:p>
          <a:endParaRPr lang="en-US"/>
        </a:p>
      </dgm:t>
    </dgm:pt>
    <dgm:pt modelId="{D509291A-9CFD-41B4-96E1-3F15613EBADE}" type="sibTrans" cxnId="{00B08759-37E9-47B6-9C90-285510D76CE8}">
      <dgm:prSet/>
      <dgm:spPr/>
      <dgm:t>
        <a:bodyPr/>
        <a:lstStyle/>
        <a:p>
          <a:endParaRPr lang="en-US"/>
        </a:p>
      </dgm:t>
    </dgm:pt>
    <dgm:pt modelId="{377D0DB8-5131-491D-ACC8-C5F1344ED4D4}">
      <dgm:prSet/>
      <dgm:spPr/>
      <dgm:t>
        <a:bodyPr/>
        <a:lstStyle/>
        <a:p>
          <a:r>
            <a:rPr lang="en-GB" b="0" i="0" dirty="0"/>
            <a:t>Box Fill System.</a:t>
          </a:r>
          <a:endParaRPr lang="en-US" dirty="0"/>
        </a:p>
      </dgm:t>
    </dgm:pt>
    <dgm:pt modelId="{0896807C-71EC-49DC-8B52-C28BEF906C3A}" type="parTrans" cxnId="{78C3854B-685D-4E98-AC58-0949BBA75C55}">
      <dgm:prSet/>
      <dgm:spPr/>
      <dgm:t>
        <a:bodyPr/>
        <a:lstStyle/>
        <a:p>
          <a:endParaRPr lang="en-US"/>
        </a:p>
      </dgm:t>
    </dgm:pt>
    <dgm:pt modelId="{538C96DC-8EBA-4538-BBCA-6C8725A54732}" type="sibTrans" cxnId="{78C3854B-685D-4E98-AC58-0949BBA75C55}">
      <dgm:prSet/>
      <dgm:spPr/>
      <dgm:t>
        <a:bodyPr/>
        <a:lstStyle/>
        <a:p>
          <a:endParaRPr lang="en-US"/>
        </a:p>
      </dgm:t>
    </dgm:pt>
    <dgm:pt modelId="{0A409DEA-33D1-4B23-A5DD-58EF246D48D2}">
      <dgm:prSet/>
      <dgm:spPr/>
      <dgm:t>
        <a:bodyPr/>
        <a:lstStyle/>
        <a:p>
          <a:r>
            <a:rPr lang="en-GB" b="0" i="0" dirty="0"/>
            <a:t>All other necessary ingredients.</a:t>
          </a:r>
          <a:endParaRPr lang="en-US" dirty="0"/>
        </a:p>
      </dgm:t>
    </dgm:pt>
    <dgm:pt modelId="{05E84B14-DF80-4151-B92F-C1AF8737C734}" type="parTrans" cxnId="{7A1B7FD7-2FBC-458F-BCEF-C582C3F5CE14}">
      <dgm:prSet/>
      <dgm:spPr/>
      <dgm:t>
        <a:bodyPr/>
        <a:lstStyle/>
        <a:p>
          <a:endParaRPr lang="en-US"/>
        </a:p>
      </dgm:t>
    </dgm:pt>
    <dgm:pt modelId="{A88894F5-2270-465D-81DF-EED49F3A92DC}" type="sibTrans" cxnId="{7A1B7FD7-2FBC-458F-BCEF-C582C3F5CE14}">
      <dgm:prSet/>
      <dgm:spPr/>
      <dgm:t>
        <a:bodyPr/>
        <a:lstStyle/>
        <a:p>
          <a:endParaRPr lang="en-US"/>
        </a:p>
      </dgm:t>
    </dgm:pt>
    <dgm:pt modelId="{83BBCA4F-6A09-44CB-A640-C7E5CE0B6521}">
      <dgm:prSet/>
      <dgm:spPr/>
      <dgm:t>
        <a:bodyPr/>
        <a:lstStyle/>
        <a:p>
          <a:r>
            <a:rPr lang="en-GB" b="0" i="0" dirty="0"/>
            <a:t>2 different modes (orthographic and perspective)</a:t>
          </a:r>
          <a:endParaRPr lang="en-US" dirty="0"/>
        </a:p>
      </dgm:t>
    </dgm:pt>
    <dgm:pt modelId="{C72EFD58-320C-4C7E-9DF0-E08A3B5389F7}" type="parTrans" cxnId="{80A99551-68E3-4D54-AFE8-05C4BE90EE86}">
      <dgm:prSet/>
      <dgm:spPr/>
      <dgm:t>
        <a:bodyPr/>
        <a:lstStyle/>
        <a:p>
          <a:endParaRPr lang="en-US"/>
        </a:p>
      </dgm:t>
    </dgm:pt>
    <dgm:pt modelId="{4DE6FC4D-3294-41A9-8CB7-B3C3661AAB92}" type="sibTrans" cxnId="{80A99551-68E3-4D54-AFE8-05C4BE90EE86}">
      <dgm:prSet/>
      <dgm:spPr/>
      <dgm:t>
        <a:bodyPr/>
        <a:lstStyle/>
        <a:p>
          <a:endParaRPr lang="en-US"/>
        </a:p>
      </dgm:t>
    </dgm:pt>
    <dgm:pt modelId="{52DD291E-1A29-43F6-995F-3768AF2C9DF2}">
      <dgm:prSet phldr="0"/>
      <dgm:spPr/>
      <dgm:t>
        <a:bodyPr/>
        <a:lstStyle/>
        <a:p>
          <a:pPr rtl="0"/>
          <a:r>
            <a:rPr lang="en-GB" dirty="0">
              <a:latin typeface="Century Gothic"/>
            </a:rPr>
            <a:t>Project is </a:t>
          </a:r>
          <a:r>
            <a:rPr lang="en-GB" dirty="0" err="1">
              <a:latin typeface="Century Gothic"/>
            </a:rPr>
            <a:t>build</a:t>
          </a:r>
          <a:r>
            <a:rPr lang="en-GB" dirty="0">
              <a:latin typeface="Century Gothic"/>
            </a:rPr>
            <a:t> in 2019.2.17</a:t>
          </a:r>
        </a:p>
      </dgm:t>
    </dgm:pt>
    <dgm:pt modelId="{17686AEC-1266-4CA2-B457-0F68DCCE73BE}" type="parTrans" cxnId="{6272D907-DCFD-41A5-9122-B44372B9F7E3}">
      <dgm:prSet/>
      <dgm:spPr/>
    </dgm:pt>
    <dgm:pt modelId="{CA24E5AA-8396-445B-B243-900F65D8E5E7}" type="sibTrans" cxnId="{6272D907-DCFD-41A5-9122-B44372B9F7E3}">
      <dgm:prSet/>
      <dgm:spPr/>
    </dgm:pt>
    <dgm:pt modelId="{E4E0E7E3-DD07-49D2-A26A-908BA3CF24FE}" type="pres">
      <dgm:prSet presAssocID="{5A3120FC-A709-4623-8F17-49295F958FD5}" presName="vert0" presStyleCnt="0">
        <dgm:presLayoutVars>
          <dgm:dir/>
          <dgm:animOne val="branch"/>
          <dgm:animLvl val="lvl"/>
        </dgm:presLayoutVars>
      </dgm:prSet>
      <dgm:spPr/>
    </dgm:pt>
    <dgm:pt modelId="{36E6DDFD-2376-42B9-92E7-AC78C0DB13DA}" type="pres">
      <dgm:prSet presAssocID="{38DFFEE5-D959-4E0A-9406-D3B000E0D95D}" presName="thickLine" presStyleLbl="alignNode1" presStyleIdx="0" presStyleCnt="9"/>
      <dgm:spPr/>
    </dgm:pt>
    <dgm:pt modelId="{589721A7-CF13-4434-8354-3F1A468C2751}" type="pres">
      <dgm:prSet presAssocID="{38DFFEE5-D959-4E0A-9406-D3B000E0D95D}" presName="horz1" presStyleCnt="0"/>
      <dgm:spPr/>
    </dgm:pt>
    <dgm:pt modelId="{AD535B7D-9C27-4631-8048-868C5D9F31F7}" type="pres">
      <dgm:prSet presAssocID="{38DFFEE5-D959-4E0A-9406-D3B000E0D95D}" presName="tx1" presStyleLbl="revTx" presStyleIdx="0" presStyleCnt="9"/>
      <dgm:spPr/>
    </dgm:pt>
    <dgm:pt modelId="{7770E642-17B7-4F0E-A2D7-F88869458AAB}" type="pres">
      <dgm:prSet presAssocID="{38DFFEE5-D959-4E0A-9406-D3B000E0D95D}" presName="vert1" presStyleCnt="0"/>
      <dgm:spPr/>
    </dgm:pt>
    <dgm:pt modelId="{E829B3BF-A298-43A4-A7DB-C94A801F1CCB}" type="pres">
      <dgm:prSet presAssocID="{D449766D-0979-4FAA-9564-FC266605478C}" presName="thickLine" presStyleLbl="alignNode1" presStyleIdx="1" presStyleCnt="9"/>
      <dgm:spPr/>
    </dgm:pt>
    <dgm:pt modelId="{4EE4AF53-14FD-47F5-83BD-8F77588257CD}" type="pres">
      <dgm:prSet presAssocID="{D449766D-0979-4FAA-9564-FC266605478C}" presName="horz1" presStyleCnt="0"/>
      <dgm:spPr/>
    </dgm:pt>
    <dgm:pt modelId="{FE9D0E29-720C-46BE-B807-A529AECD8A6A}" type="pres">
      <dgm:prSet presAssocID="{D449766D-0979-4FAA-9564-FC266605478C}" presName="tx1" presStyleLbl="revTx" presStyleIdx="1" presStyleCnt="9"/>
      <dgm:spPr/>
    </dgm:pt>
    <dgm:pt modelId="{8C6E0D95-5491-4C84-A894-1844A6EE230C}" type="pres">
      <dgm:prSet presAssocID="{D449766D-0979-4FAA-9564-FC266605478C}" presName="vert1" presStyleCnt="0"/>
      <dgm:spPr/>
    </dgm:pt>
    <dgm:pt modelId="{BA3C383D-3EA5-4241-85C3-10CBB70F993D}" type="pres">
      <dgm:prSet presAssocID="{BC9B48CF-A8CA-4672-9971-5D2BB7745A5A}" presName="thickLine" presStyleLbl="alignNode1" presStyleIdx="2" presStyleCnt="9"/>
      <dgm:spPr/>
    </dgm:pt>
    <dgm:pt modelId="{512CB25C-80ED-48AD-A255-1F788F59D4EB}" type="pres">
      <dgm:prSet presAssocID="{BC9B48CF-A8CA-4672-9971-5D2BB7745A5A}" presName="horz1" presStyleCnt="0"/>
      <dgm:spPr/>
    </dgm:pt>
    <dgm:pt modelId="{C2AF16AD-5EED-4B51-9C44-6675CD944CCA}" type="pres">
      <dgm:prSet presAssocID="{BC9B48CF-A8CA-4672-9971-5D2BB7745A5A}" presName="tx1" presStyleLbl="revTx" presStyleIdx="2" presStyleCnt="9"/>
      <dgm:spPr/>
    </dgm:pt>
    <dgm:pt modelId="{03C53EB9-8F63-4BBF-9F0C-336C8D195749}" type="pres">
      <dgm:prSet presAssocID="{BC9B48CF-A8CA-4672-9971-5D2BB7745A5A}" presName="vert1" presStyleCnt="0"/>
      <dgm:spPr/>
    </dgm:pt>
    <dgm:pt modelId="{FDC49261-58FB-42DD-9157-F9577331AFF4}" type="pres">
      <dgm:prSet presAssocID="{6DE9D856-BF63-414A-95A3-506C72E9D68F}" presName="thickLine" presStyleLbl="alignNode1" presStyleIdx="3" presStyleCnt="9"/>
      <dgm:spPr/>
    </dgm:pt>
    <dgm:pt modelId="{15584067-F7DD-42DD-BC07-382C4DCD0A39}" type="pres">
      <dgm:prSet presAssocID="{6DE9D856-BF63-414A-95A3-506C72E9D68F}" presName="horz1" presStyleCnt="0"/>
      <dgm:spPr/>
    </dgm:pt>
    <dgm:pt modelId="{02DB482D-8A98-4D47-8529-60B6E2555BF6}" type="pres">
      <dgm:prSet presAssocID="{6DE9D856-BF63-414A-95A3-506C72E9D68F}" presName="tx1" presStyleLbl="revTx" presStyleIdx="3" presStyleCnt="9"/>
      <dgm:spPr/>
    </dgm:pt>
    <dgm:pt modelId="{42B0EDF7-87DE-475F-B787-4AD896A4253F}" type="pres">
      <dgm:prSet presAssocID="{6DE9D856-BF63-414A-95A3-506C72E9D68F}" presName="vert1" presStyleCnt="0"/>
      <dgm:spPr/>
    </dgm:pt>
    <dgm:pt modelId="{E583796C-09CB-4283-A981-213CD197D2EA}" type="pres">
      <dgm:prSet presAssocID="{F90B3F91-BDB1-4BEE-9252-5700F6EF1130}" presName="thickLine" presStyleLbl="alignNode1" presStyleIdx="4" presStyleCnt="9"/>
      <dgm:spPr/>
    </dgm:pt>
    <dgm:pt modelId="{5EEA7964-A40C-493F-AB6E-736217DD0A96}" type="pres">
      <dgm:prSet presAssocID="{F90B3F91-BDB1-4BEE-9252-5700F6EF1130}" presName="horz1" presStyleCnt="0"/>
      <dgm:spPr/>
    </dgm:pt>
    <dgm:pt modelId="{95E4683C-3429-4C41-A290-5C6CA8AA27D8}" type="pres">
      <dgm:prSet presAssocID="{F90B3F91-BDB1-4BEE-9252-5700F6EF1130}" presName="tx1" presStyleLbl="revTx" presStyleIdx="4" presStyleCnt="9"/>
      <dgm:spPr/>
    </dgm:pt>
    <dgm:pt modelId="{63E6C910-3508-490E-A71B-9DC2DD4AED04}" type="pres">
      <dgm:prSet presAssocID="{F90B3F91-BDB1-4BEE-9252-5700F6EF1130}" presName="vert1" presStyleCnt="0"/>
      <dgm:spPr/>
    </dgm:pt>
    <dgm:pt modelId="{BE945A2D-6596-4855-B1C4-814F252267B3}" type="pres">
      <dgm:prSet presAssocID="{377D0DB8-5131-491D-ACC8-C5F1344ED4D4}" presName="thickLine" presStyleLbl="alignNode1" presStyleIdx="5" presStyleCnt="9"/>
      <dgm:spPr/>
    </dgm:pt>
    <dgm:pt modelId="{DDBA5732-1064-48ED-902F-A6A9234CC2D1}" type="pres">
      <dgm:prSet presAssocID="{377D0DB8-5131-491D-ACC8-C5F1344ED4D4}" presName="horz1" presStyleCnt="0"/>
      <dgm:spPr/>
    </dgm:pt>
    <dgm:pt modelId="{4DE818FB-346F-424E-9EBF-CBA00380809E}" type="pres">
      <dgm:prSet presAssocID="{377D0DB8-5131-491D-ACC8-C5F1344ED4D4}" presName="tx1" presStyleLbl="revTx" presStyleIdx="5" presStyleCnt="9"/>
      <dgm:spPr/>
    </dgm:pt>
    <dgm:pt modelId="{02275007-4B7B-4AD6-8658-66AA27051AC7}" type="pres">
      <dgm:prSet presAssocID="{377D0DB8-5131-491D-ACC8-C5F1344ED4D4}" presName="vert1" presStyleCnt="0"/>
      <dgm:spPr/>
    </dgm:pt>
    <dgm:pt modelId="{2B7D089A-E0BE-4FA0-A674-C6A653124D28}" type="pres">
      <dgm:prSet presAssocID="{0A409DEA-33D1-4B23-A5DD-58EF246D48D2}" presName="thickLine" presStyleLbl="alignNode1" presStyleIdx="6" presStyleCnt="9"/>
      <dgm:spPr/>
    </dgm:pt>
    <dgm:pt modelId="{38FFEC4B-3AD7-4B8B-9E52-3ADA8B50AD7B}" type="pres">
      <dgm:prSet presAssocID="{0A409DEA-33D1-4B23-A5DD-58EF246D48D2}" presName="horz1" presStyleCnt="0"/>
      <dgm:spPr/>
    </dgm:pt>
    <dgm:pt modelId="{72203581-0E6D-477C-8E26-618667BD84DE}" type="pres">
      <dgm:prSet presAssocID="{0A409DEA-33D1-4B23-A5DD-58EF246D48D2}" presName="tx1" presStyleLbl="revTx" presStyleIdx="6" presStyleCnt="9"/>
      <dgm:spPr/>
    </dgm:pt>
    <dgm:pt modelId="{9EC251C9-F905-4810-8B8C-D9B5219F135D}" type="pres">
      <dgm:prSet presAssocID="{0A409DEA-33D1-4B23-A5DD-58EF246D48D2}" presName="vert1" presStyleCnt="0"/>
      <dgm:spPr/>
    </dgm:pt>
    <dgm:pt modelId="{1FD13CFC-BE89-47D1-8265-320887F9563E}" type="pres">
      <dgm:prSet presAssocID="{83BBCA4F-6A09-44CB-A640-C7E5CE0B6521}" presName="thickLine" presStyleLbl="alignNode1" presStyleIdx="7" presStyleCnt="9"/>
      <dgm:spPr/>
    </dgm:pt>
    <dgm:pt modelId="{EC9DC990-DCC4-4BC9-A89C-CE94A3493C94}" type="pres">
      <dgm:prSet presAssocID="{83BBCA4F-6A09-44CB-A640-C7E5CE0B6521}" presName="horz1" presStyleCnt="0"/>
      <dgm:spPr/>
    </dgm:pt>
    <dgm:pt modelId="{110798DE-B014-4458-A251-9B434FAF478D}" type="pres">
      <dgm:prSet presAssocID="{83BBCA4F-6A09-44CB-A640-C7E5CE0B6521}" presName="tx1" presStyleLbl="revTx" presStyleIdx="7" presStyleCnt="9"/>
      <dgm:spPr/>
    </dgm:pt>
    <dgm:pt modelId="{570B56EF-432D-48E3-B1B4-4D26E8D01410}" type="pres">
      <dgm:prSet presAssocID="{83BBCA4F-6A09-44CB-A640-C7E5CE0B6521}" presName="vert1" presStyleCnt="0"/>
      <dgm:spPr/>
    </dgm:pt>
    <dgm:pt modelId="{E9264CBF-5EEE-4032-91D1-23CE0D239A7E}" type="pres">
      <dgm:prSet presAssocID="{52DD291E-1A29-43F6-995F-3768AF2C9DF2}" presName="thickLine" presStyleLbl="alignNode1" presStyleIdx="8" presStyleCnt="9"/>
      <dgm:spPr/>
    </dgm:pt>
    <dgm:pt modelId="{8CEF3C9C-03F4-41AF-9370-2B5CA4929573}" type="pres">
      <dgm:prSet presAssocID="{52DD291E-1A29-43F6-995F-3768AF2C9DF2}" presName="horz1" presStyleCnt="0"/>
      <dgm:spPr/>
    </dgm:pt>
    <dgm:pt modelId="{4F39CB3E-EFAA-49C0-8E0B-2746AE64579D}" type="pres">
      <dgm:prSet presAssocID="{52DD291E-1A29-43F6-995F-3768AF2C9DF2}" presName="tx1" presStyleLbl="revTx" presStyleIdx="8" presStyleCnt="9"/>
      <dgm:spPr/>
    </dgm:pt>
    <dgm:pt modelId="{8EB1240B-77C7-4127-B782-EAFEEBD43A0B}" type="pres">
      <dgm:prSet presAssocID="{52DD291E-1A29-43F6-995F-3768AF2C9DF2}" presName="vert1" presStyleCnt="0"/>
      <dgm:spPr/>
    </dgm:pt>
  </dgm:ptLst>
  <dgm:cxnLst>
    <dgm:cxn modelId="{70B05805-05EE-4C79-866D-5C2DCDC66BC9}" type="presOf" srcId="{5A3120FC-A709-4623-8F17-49295F958FD5}" destId="{E4E0E7E3-DD07-49D2-A26A-908BA3CF24FE}" srcOrd="0" destOrd="0" presId="urn:microsoft.com/office/officeart/2008/layout/LinedList"/>
    <dgm:cxn modelId="{6272D907-DCFD-41A5-9122-B44372B9F7E3}" srcId="{5A3120FC-A709-4623-8F17-49295F958FD5}" destId="{52DD291E-1A29-43F6-995F-3768AF2C9DF2}" srcOrd="8" destOrd="0" parTransId="{17686AEC-1266-4CA2-B457-0F68DCCE73BE}" sibTransId="{CA24E5AA-8396-445B-B243-900F65D8E5E7}"/>
    <dgm:cxn modelId="{70D9545D-42FD-4B3D-9FF1-35C39CAA38B9}" srcId="{5A3120FC-A709-4623-8F17-49295F958FD5}" destId="{BC9B48CF-A8CA-4672-9971-5D2BB7745A5A}" srcOrd="2" destOrd="0" parTransId="{2FCF8C8D-15C0-4818-A0E6-712304EEF7E1}" sibTransId="{96D7BAAA-18F0-4AC8-97E1-BE949379AB88}"/>
    <dgm:cxn modelId="{78C3854B-685D-4E98-AC58-0949BBA75C55}" srcId="{5A3120FC-A709-4623-8F17-49295F958FD5}" destId="{377D0DB8-5131-491D-ACC8-C5F1344ED4D4}" srcOrd="5" destOrd="0" parTransId="{0896807C-71EC-49DC-8B52-C28BEF906C3A}" sibTransId="{538C96DC-8EBA-4538-BBCA-6C8725A54732}"/>
    <dgm:cxn modelId="{D0AF004D-A728-4411-9E38-2BF95CA460DB}" type="presOf" srcId="{0A409DEA-33D1-4B23-A5DD-58EF246D48D2}" destId="{72203581-0E6D-477C-8E26-618667BD84DE}" srcOrd="0" destOrd="0" presId="urn:microsoft.com/office/officeart/2008/layout/LinedList"/>
    <dgm:cxn modelId="{80A99551-68E3-4D54-AFE8-05C4BE90EE86}" srcId="{5A3120FC-A709-4623-8F17-49295F958FD5}" destId="{83BBCA4F-6A09-44CB-A640-C7E5CE0B6521}" srcOrd="7" destOrd="0" parTransId="{C72EFD58-320C-4C7E-9DF0-E08A3B5389F7}" sibTransId="{4DE6FC4D-3294-41A9-8CB7-B3C3661AAB92}"/>
    <dgm:cxn modelId="{B6AEDC57-6B0F-4F1E-890A-A049EFEB02D2}" type="presOf" srcId="{52DD291E-1A29-43F6-995F-3768AF2C9DF2}" destId="{4F39CB3E-EFAA-49C0-8E0B-2746AE64579D}" srcOrd="0" destOrd="0" presId="urn:microsoft.com/office/officeart/2008/layout/LinedList"/>
    <dgm:cxn modelId="{00B08759-37E9-47B6-9C90-285510D76CE8}" srcId="{5A3120FC-A709-4623-8F17-49295F958FD5}" destId="{F90B3F91-BDB1-4BEE-9252-5700F6EF1130}" srcOrd="4" destOrd="0" parTransId="{94A756CD-A69F-4255-9386-F57639C1F7AC}" sibTransId="{D509291A-9CFD-41B4-96E1-3F15613EBADE}"/>
    <dgm:cxn modelId="{31689B7A-BAC5-4B37-A70C-1EBF798D65C1}" type="presOf" srcId="{377D0DB8-5131-491D-ACC8-C5F1344ED4D4}" destId="{4DE818FB-346F-424E-9EBF-CBA00380809E}" srcOrd="0" destOrd="0" presId="urn:microsoft.com/office/officeart/2008/layout/LinedList"/>
    <dgm:cxn modelId="{56C60A83-D753-4680-B7FD-2A37C4D0C0C0}" srcId="{5A3120FC-A709-4623-8F17-49295F958FD5}" destId="{D449766D-0979-4FAA-9564-FC266605478C}" srcOrd="1" destOrd="0" parTransId="{DE0867B3-1DA8-4762-8EBC-A10A37B9C91A}" sibTransId="{104480A5-F75C-46A4-90F3-F158219855CE}"/>
    <dgm:cxn modelId="{51399D8B-D89F-47A8-9315-A8A63B198F1C}" srcId="{5A3120FC-A709-4623-8F17-49295F958FD5}" destId="{6DE9D856-BF63-414A-95A3-506C72E9D68F}" srcOrd="3" destOrd="0" parTransId="{9CB1F27A-DFBF-4252-8D5F-6895542F0A92}" sibTransId="{A336A051-3977-4CD7-AD86-3A9C59654A7F}"/>
    <dgm:cxn modelId="{6D514695-5080-47D8-8BC6-7A04BF37999A}" type="presOf" srcId="{6DE9D856-BF63-414A-95A3-506C72E9D68F}" destId="{02DB482D-8A98-4D47-8529-60B6E2555BF6}" srcOrd="0" destOrd="0" presId="urn:microsoft.com/office/officeart/2008/layout/LinedList"/>
    <dgm:cxn modelId="{A0DBDDB8-C8EB-47D3-8D03-F18E8FC66780}" type="presOf" srcId="{83BBCA4F-6A09-44CB-A640-C7E5CE0B6521}" destId="{110798DE-B014-4458-A251-9B434FAF478D}" srcOrd="0" destOrd="0" presId="urn:microsoft.com/office/officeart/2008/layout/LinedList"/>
    <dgm:cxn modelId="{E9D31ECA-EF43-4389-A0BB-5C22A078BB19}" type="presOf" srcId="{D449766D-0979-4FAA-9564-FC266605478C}" destId="{FE9D0E29-720C-46BE-B807-A529AECD8A6A}" srcOrd="0" destOrd="0" presId="urn:microsoft.com/office/officeart/2008/layout/LinedList"/>
    <dgm:cxn modelId="{2D771CD2-9DCB-4FB3-89C7-CAC1AA94B7FF}" srcId="{5A3120FC-A709-4623-8F17-49295F958FD5}" destId="{38DFFEE5-D959-4E0A-9406-D3B000E0D95D}" srcOrd="0" destOrd="0" parTransId="{C3E0D6CF-0B64-4F60-B082-24DB727BC8BB}" sibTransId="{59890EF5-BA78-4826-9D86-A6EE62A01B28}"/>
    <dgm:cxn modelId="{7A1B7FD7-2FBC-458F-BCEF-C582C3F5CE14}" srcId="{5A3120FC-A709-4623-8F17-49295F958FD5}" destId="{0A409DEA-33D1-4B23-A5DD-58EF246D48D2}" srcOrd="6" destOrd="0" parTransId="{05E84B14-DF80-4151-B92F-C1AF8737C734}" sibTransId="{A88894F5-2270-465D-81DF-EED49F3A92DC}"/>
    <dgm:cxn modelId="{14CB18E0-89DA-40C1-9232-1ECEC3493D63}" type="presOf" srcId="{38DFFEE5-D959-4E0A-9406-D3B000E0D95D}" destId="{AD535B7D-9C27-4631-8048-868C5D9F31F7}" srcOrd="0" destOrd="0" presId="urn:microsoft.com/office/officeart/2008/layout/LinedList"/>
    <dgm:cxn modelId="{D1D8B7E6-DCDB-4E66-AEA2-7F149ED7EDC8}" type="presOf" srcId="{BC9B48CF-A8CA-4672-9971-5D2BB7745A5A}" destId="{C2AF16AD-5EED-4B51-9C44-6675CD944CCA}" srcOrd="0" destOrd="0" presId="urn:microsoft.com/office/officeart/2008/layout/LinedList"/>
    <dgm:cxn modelId="{CE1F4EE7-398D-466F-BDFB-97DA2FC4F2E5}" type="presOf" srcId="{F90B3F91-BDB1-4BEE-9252-5700F6EF1130}" destId="{95E4683C-3429-4C41-A290-5C6CA8AA27D8}" srcOrd="0" destOrd="0" presId="urn:microsoft.com/office/officeart/2008/layout/LinedList"/>
    <dgm:cxn modelId="{5BD9B79C-8709-43C7-8241-99E05B64AD5D}" type="presParOf" srcId="{E4E0E7E3-DD07-49D2-A26A-908BA3CF24FE}" destId="{36E6DDFD-2376-42B9-92E7-AC78C0DB13DA}" srcOrd="0" destOrd="0" presId="urn:microsoft.com/office/officeart/2008/layout/LinedList"/>
    <dgm:cxn modelId="{CDB6CD65-331A-4D5A-9B4F-082F17751592}" type="presParOf" srcId="{E4E0E7E3-DD07-49D2-A26A-908BA3CF24FE}" destId="{589721A7-CF13-4434-8354-3F1A468C2751}" srcOrd="1" destOrd="0" presId="urn:microsoft.com/office/officeart/2008/layout/LinedList"/>
    <dgm:cxn modelId="{5ADB0F85-AF2F-4DFF-BC56-87FC3CD3190D}" type="presParOf" srcId="{589721A7-CF13-4434-8354-3F1A468C2751}" destId="{AD535B7D-9C27-4631-8048-868C5D9F31F7}" srcOrd="0" destOrd="0" presId="urn:microsoft.com/office/officeart/2008/layout/LinedList"/>
    <dgm:cxn modelId="{22868E97-74D8-45B2-8B2A-ACC499D1EB15}" type="presParOf" srcId="{589721A7-CF13-4434-8354-3F1A468C2751}" destId="{7770E642-17B7-4F0E-A2D7-F88869458AAB}" srcOrd="1" destOrd="0" presId="urn:microsoft.com/office/officeart/2008/layout/LinedList"/>
    <dgm:cxn modelId="{D268AC74-18CE-4F03-A957-2243B2B5F1D2}" type="presParOf" srcId="{E4E0E7E3-DD07-49D2-A26A-908BA3CF24FE}" destId="{E829B3BF-A298-43A4-A7DB-C94A801F1CCB}" srcOrd="2" destOrd="0" presId="urn:microsoft.com/office/officeart/2008/layout/LinedList"/>
    <dgm:cxn modelId="{3569CED3-F954-492D-B0FF-BF6F087A44F8}" type="presParOf" srcId="{E4E0E7E3-DD07-49D2-A26A-908BA3CF24FE}" destId="{4EE4AF53-14FD-47F5-83BD-8F77588257CD}" srcOrd="3" destOrd="0" presId="urn:microsoft.com/office/officeart/2008/layout/LinedList"/>
    <dgm:cxn modelId="{ECAF3617-C6D1-44B3-99F8-D0C0DD3A8E0B}" type="presParOf" srcId="{4EE4AF53-14FD-47F5-83BD-8F77588257CD}" destId="{FE9D0E29-720C-46BE-B807-A529AECD8A6A}" srcOrd="0" destOrd="0" presId="urn:microsoft.com/office/officeart/2008/layout/LinedList"/>
    <dgm:cxn modelId="{7FD81061-DA0F-4526-A014-E1E9EAF4D091}" type="presParOf" srcId="{4EE4AF53-14FD-47F5-83BD-8F77588257CD}" destId="{8C6E0D95-5491-4C84-A894-1844A6EE230C}" srcOrd="1" destOrd="0" presId="urn:microsoft.com/office/officeart/2008/layout/LinedList"/>
    <dgm:cxn modelId="{09A6792E-581B-438D-A42A-B8FBEEAD6FEE}" type="presParOf" srcId="{E4E0E7E3-DD07-49D2-A26A-908BA3CF24FE}" destId="{BA3C383D-3EA5-4241-85C3-10CBB70F993D}" srcOrd="4" destOrd="0" presId="urn:microsoft.com/office/officeart/2008/layout/LinedList"/>
    <dgm:cxn modelId="{3B203B0B-E09F-4FF8-B604-CEAA33E6FABA}" type="presParOf" srcId="{E4E0E7E3-DD07-49D2-A26A-908BA3CF24FE}" destId="{512CB25C-80ED-48AD-A255-1F788F59D4EB}" srcOrd="5" destOrd="0" presId="urn:microsoft.com/office/officeart/2008/layout/LinedList"/>
    <dgm:cxn modelId="{5C2737EB-AB9E-4002-8F51-59F6A49D0850}" type="presParOf" srcId="{512CB25C-80ED-48AD-A255-1F788F59D4EB}" destId="{C2AF16AD-5EED-4B51-9C44-6675CD944CCA}" srcOrd="0" destOrd="0" presId="urn:microsoft.com/office/officeart/2008/layout/LinedList"/>
    <dgm:cxn modelId="{B7B2E3D7-652A-4959-B20D-2397E3CB1AC1}" type="presParOf" srcId="{512CB25C-80ED-48AD-A255-1F788F59D4EB}" destId="{03C53EB9-8F63-4BBF-9F0C-336C8D195749}" srcOrd="1" destOrd="0" presId="urn:microsoft.com/office/officeart/2008/layout/LinedList"/>
    <dgm:cxn modelId="{42075E51-024E-4DF4-92BE-E002BE1D5729}" type="presParOf" srcId="{E4E0E7E3-DD07-49D2-A26A-908BA3CF24FE}" destId="{FDC49261-58FB-42DD-9157-F9577331AFF4}" srcOrd="6" destOrd="0" presId="urn:microsoft.com/office/officeart/2008/layout/LinedList"/>
    <dgm:cxn modelId="{24D6C33B-2F64-4AEA-9715-A92B654915B9}" type="presParOf" srcId="{E4E0E7E3-DD07-49D2-A26A-908BA3CF24FE}" destId="{15584067-F7DD-42DD-BC07-382C4DCD0A39}" srcOrd="7" destOrd="0" presId="urn:microsoft.com/office/officeart/2008/layout/LinedList"/>
    <dgm:cxn modelId="{B68AF9A6-5192-4707-870B-91873A679EEC}" type="presParOf" srcId="{15584067-F7DD-42DD-BC07-382C4DCD0A39}" destId="{02DB482D-8A98-4D47-8529-60B6E2555BF6}" srcOrd="0" destOrd="0" presId="urn:microsoft.com/office/officeart/2008/layout/LinedList"/>
    <dgm:cxn modelId="{C73E031C-48D5-41AC-B6F7-BB04063C11F8}" type="presParOf" srcId="{15584067-F7DD-42DD-BC07-382C4DCD0A39}" destId="{42B0EDF7-87DE-475F-B787-4AD896A4253F}" srcOrd="1" destOrd="0" presId="urn:microsoft.com/office/officeart/2008/layout/LinedList"/>
    <dgm:cxn modelId="{6AF03BAE-3C35-4A8E-9E90-94AF95A22665}" type="presParOf" srcId="{E4E0E7E3-DD07-49D2-A26A-908BA3CF24FE}" destId="{E583796C-09CB-4283-A981-213CD197D2EA}" srcOrd="8" destOrd="0" presId="urn:microsoft.com/office/officeart/2008/layout/LinedList"/>
    <dgm:cxn modelId="{E7F6BD7D-43DE-4827-85AC-555F3CEA81D6}" type="presParOf" srcId="{E4E0E7E3-DD07-49D2-A26A-908BA3CF24FE}" destId="{5EEA7964-A40C-493F-AB6E-736217DD0A96}" srcOrd="9" destOrd="0" presId="urn:microsoft.com/office/officeart/2008/layout/LinedList"/>
    <dgm:cxn modelId="{8AD6C995-E413-4532-B18C-BDEB8BDFBCBA}" type="presParOf" srcId="{5EEA7964-A40C-493F-AB6E-736217DD0A96}" destId="{95E4683C-3429-4C41-A290-5C6CA8AA27D8}" srcOrd="0" destOrd="0" presId="urn:microsoft.com/office/officeart/2008/layout/LinedList"/>
    <dgm:cxn modelId="{D6E043E3-8ECF-423D-890E-B06BE0703C17}" type="presParOf" srcId="{5EEA7964-A40C-493F-AB6E-736217DD0A96}" destId="{63E6C910-3508-490E-A71B-9DC2DD4AED04}" srcOrd="1" destOrd="0" presId="urn:microsoft.com/office/officeart/2008/layout/LinedList"/>
    <dgm:cxn modelId="{A8E9ACFF-F282-4087-91B1-CB7F45E7A528}" type="presParOf" srcId="{E4E0E7E3-DD07-49D2-A26A-908BA3CF24FE}" destId="{BE945A2D-6596-4855-B1C4-814F252267B3}" srcOrd="10" destOrd="0" presId="urn:microsoft.com/office/officeart/2008/layout/LinedList"/>
    <dgm:cxn modelId="{7ABFAB05-1FA6-4366-9A85-753D0ED527A1}" type="presParOf" srcId="{E4E0E7E3-DD07-49D2-A26A-908BA3CF24FE}" destId="{DDBA5732-1064-48ED-902F-A6A9234CC2D1}" srcOrd="11" destOrd="0" presId="urn:microsoft.com/office/officeart/2008/layout/LinedList"/>
    <dgm:cxn modelId="{AB0D0DD6-53CB-4E42-A2B9-1F422106C584}" type="presParOf" srcId="{DDBA5732-1064-48ED-902F-A6A9234CC2D1}" destId="{4DE818FB-346F-424E-9EBF-CBA00380809E}" srcOrd="0" destOrd="0" presId="urn:microsoft.com/office/officeart/2008/layout/LinedList"/>
    <dgm:cxn modelId="{28B49907-F999-4C8C-AAF6-4A711A5C32FE}" type="presParOf" srcId="{DDBA5732-1064-48ED-902F-A6A9234CC2D1}" destId="{02275007-4B7B-4AD6-8658-66AA27051AC7}" srcOrd="1" destOrd="0" presId="urn:microsoft.com/office/officeart/2008/layout/LinedList"/>
    <dgm:cxn modelId="{34F476B8-51C7-44E0-9920-F011B4A1762C}" type="presParOf" srcId="{E4E0E7E3-DD07-49D2-A26A-908BA3CF24FE}" destId="{2B7D089A-E0BE-4FA0-A674-C6A653124D28}" srcOrd="12" destOrd="0" presId="urn:microsoft.com/office/officeart/2008/layout/LinedList"/>
    <dgm:cxn modelId="{CFF9692E-683F-4FBF-8B53-A73442CDF3E4}" type="presParOf" srcId="{E4E0E7E3-DD07-49D2-A26A-908BA3CF24FE}" destId="{38FFEC4B-3AD7-4B8B-9E52-3ADA8B50AD7B}" srcOrd="13" destOrd="0" presId="urn:microsoft.com/office/officeart/2008/layout/LinedList"/>
    <dgm:cxn modelId="{7AB54635-A150-4068-A2F1-1F0CE96716FD}" type="presParOf" srcId="{38FFEC4B-3AD7-4B8B-9E52-3ADA8B50AD7B}" destId="{72203581-0E6D-477C-8E26-618667BD84DE}" srcOrd="0" destOrd="0" presId="urn:microsoft.com/office/officeart/2008/layout/LinedList"/>
    <dgm:cxn modelId="{93C3497C-136C-4897-A582-CFA436909F2E}" type="presParOf" srcId="{38FFEC4B-3AD7-4B8B-9E52-3ADA8B50AD7B}" destId="{9EC251C9-F905-4810-8B8C-D9B5219F135D}" srcOrd="1" destOrd="0" presId="urn:microsoft.com/office/officeart/2008/layout/LinedList"/>
    <dgm:cxn modelId="{BFBF96F6-36A4-4B7E-B8FD-B3F2E0E21ECE}" type="presParOf" srcId="{E4E0E7E3-DD07-49D2-A26A-908BA3CF24FE}" destId="{1FD13CFC-BE89-47D1-8265-320887F9563E}" srcOrd="14" destOrd="0" presId="urn:microsoft.com/office/officeart/2008/layout/LinedList"/>
    <dgm:cxn modelId="{824FA909-50D8-4ED0-8166-3A937F9AB7D3}" type="presParOf" srcId="{E4E0E7E3-DD07-49D2-A26A-908BA3CF24FE}" destId="{EC9DC990-DCC4-4BC9-A89C-CE94A3493C94}" srcOrd="15" destOrd="0" presId="urn:microsoft.com/office/officeart/2008/layout/LinedList"/>
    <dgm:cxn modelId="{E59D7723-7821-4358-88B3-5EF39D8AF849}" type="presParOf" srcId="{EC9DC990-DCC4-4BC9-A89C-CE94A3493C94}" destId="{110798DE-B014-4458-A251-9B434FAF478D}" srcOrd="0" destOrd="0" presId="urn:microsoft.com/office/officeart/2008/layout/LinedList"/>
    <dgm:cxn modelId="{D6CE966E-AE01-4E99-82C3-29357ACACAAD}" type="presParOf" srcId="{EC9DC990-DCC4-4BC9-A89C-CE94A3493C94}" destId="{570B56EF-432D-48E3-B1B4-4D26E8D01410}" srcOrd="1" destOrd="0" presId="urn:microsoft.com/office/officeart/2008/layout/LinedList"/>
    <dgm:cxn modelId="{41A50D12-AD24-4560-83DE-EB9757270219}" type="presParOf" srcId="{E4E0E7E3-DD07-49D2-A26A-908BA3CF24FE}" destId="{E9264CBF-5EEE-4032-91D1-23CE0D239A7E}" srcOrd="16" destOrd="0" presId="urn:microsoft.com/office/officeart/2008/layout/LinedList"/>
    <dgm:cxn modelId="{0A73DECE-FFF0-4A37-BB4F-BBD861375326}" type="presParOf" srcId="{E4E0E7E3-DD07-49D2-A26A-908BA3CF24FE}" destId="{8CEF3C9C-03F4-41AF-9370-2B5CA4929573}" srcOrd="17" destOrd="0" presId="urn:microsoft.com/office/officeart/2008/layout/LinedList"/>
    <dgm:cxn modelId="{C1CD5215-5707-444D-9CC1-D0AF646868C6}" type="presParOf" srcId="{8CEF3C9C-03F4-41AF-9370-2B5CA4929573}" destId="{4F39CB3E-EFAA-49C0-8E0B-2746AE64579D}" srcOrd="0" destOrd="0" presId="urn:microsoft.com/office/officeart/2008/layout/LinedList"/>
    <dgm:cxn modelId="{702C30F6-3B85-4D0E-9FA7-BDCEF35E6E7E}" type="presParOf" srcId="{8CEF3C9C-03F4-41AF-9370-2B5CA4929573}" destId="{8EB1240B-77C7-4127-B782-EAFEEBD43A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6DDFD-2376-42B9-92E7-AC78C0DB13DA}">
      <dsp:nvSpPr>
        <dsp:cNvPr id="0" name=""/>
        <dsp:cNvSpPr/>
      </dsp:nvSpPr>
      <dsp:spPr>
        <a:xfrm>
          <a:off x="0" y="512"/>
          <a:ext cx="894654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535B7D-9C27-4631-8048-868C5D9F31F7}">
      <dsp:nvSpPr>
        <dsp:cNvPr id="0" name=""/>
        <dsp:cNvSpPr/>
      </dsp:nvSpPr>
      <dsp:spPr>
        <a:xfrm>
          <a:off x="0" y="512"/>
          <a:ext cx="8946541" cy="466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Swipe movement</a:t>
          </a:r>
          <a:endParaRPr lang="en-US" sz="2000" kern="1200" dirty="0"/>
        </a:p>
      </dsp:txBody>
      <dsp:txXfrm>
        <a:off x="0" y="512"/>
        <a:ext cx="8946541" cy="466050"/>
      </dsp:txXfrm>
    </dsp:sp>
    <dsp:sp modelId="{E829B3BF-A298-43A4-A7DB-C94A801F1CCB}">
      <dsp:nvSpPr>
        <dsp:cNvPr id="0" name=""/>
        <dsp:cNvSpPr/>
      </dsp:nvSpPr>
      <dsp:spPr>
        <a:xfrm>
          <a:off x="0" y="466562"/>
          <a:ext cx="894654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9D0E29-720C-46BE-B807-A529AECD8A6A}">
      <dsp:nvSpPr>
        <dsp:cNvPr id="0" name=""/>
        <dsp:cNvSpPr/>
      </dsp:nvSpPr>
      <dsp:spPr>
        <a:xfrm>
          <a:off x="0" y="466562"/>
          <a:ext cx="8946541" cy="466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Enemy Spawns with dynamic movement length.</a:t>
          </a:r>
          <a:endParaRPr lang="en-US" sz="2000" kern="1200" dirty="0"/>
        </a:p>
      </dsp:txBody>
      <dsp:txXfrm>
        <a:off x="0" y="466562"/>
        <a:ext cx="8946541" cy="466050"/>
      </dsp:txXfrm>
    </dsp:sp>
    <dsp:sp modelId="{BA3C383D-3EA5-4241-85C3-10CBB70F993D}">
      <dsp:nvSpPr>
        <dsp:cNvPr id="0" name=""/>
        <dsp:cNvSpPr/>
      </dsp:nvSpPr>
      <dsp:spPr>
        <a:xfrm>
          <a:off x="0" y="932613"/>
          <a:ext cx="894654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AF16AD-5EED-4B51-9C44-6675CD944CCA}">
      <dsp:nvSpPr>
        <dsp:cNvPr id="0" name=""/>
        <dsp:cNvSpPr/>
      </dsp:nvSpPr>
      <dsp:spPr>
        <a:xfrm>
          <a:off x="0" y="932613"/>
          <a:ext cx="8946541" cy="466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Block Reverse Swipe.</a:t>
          </a:r>
          <a:endParaRPr lang="en-US" sz="2000" kern="1200" dirty="0"/>
        </a:p>
      </dsp:txBody>
      <dsp:txXfrm>
        <a:off x="0" y="932613"/>
        <a:ext cx="8946541" cy="466050"/>
      </dsp:txXfrm>
    </dsp:sp>
    <dsp:sp modelId="{FDC49261-58FB-42DD-9157-F9577331AFF4}">
      <dsp:nvSpPr>
        <dsp:cNvPr id="0" name=""/>
        <dsp:cNvSpPr/>
      </dsp:nvSpPr>
      <dsp:spPr>
        <a:xfrm>
          <a:off x="0" y="1398664"/>
          <a:ext cx="894654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DB482D-8A98-4D47-8529-60B6E2555BF6}">
      <dsp:nvSpPr>
        <dsp:cNvPr id="0" name=""/>
        <dsp:cNvSpPr/>
      </dsp:nvSpPr>
      <dsp:spPr>
        <a:xfrm>
          <a:off x="0" y="1398664"/>
          <a:ext cx="8946541" cy="466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Scriptable Objects for Creating levels(</a:t>
          </a:r>
          <a:r>
            <a:rPr lang="en-GB" sz="2000" b="0" i="0" kern="1200" dirty="0" err="1"/>
            <a:t>Inifinte</a:t>
          </a:r>
          <a:r>
            <a:rPr lang="en-GB" sz="2000" b="0" i="0" kern="1200" dirty="0"/>
            <a:t> levels can be created).</a:t>
          </a:r>
          <a:endParaRPr lang="en-US" sz="2000" kern="1200" dirty="0"/>
        </a:p>
      </dsp:txBody>
      <dsp:txXfrm>
        <a:off x="0" y="1398664"/>
        <a:ext cx="8946541" cy="466050"/>
      </dsp:txXfrm>
    </dsp:sp>
    <dsp:sp modelId="{E583796C-09CB-4283-A981-213CD197D2EA}">
      <dsp:nvSpPr>
        <dsp:cNvPr id="0" name=""/>
        <dsp:cNvSpPr/>
      </dsp:nvSpPr>
      <dsp:spPr>
        <a:xfrm>
          <a:off x="0" y="1864715"/>
          <a:ext cx="894654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E4683C-3429-4C41-A290-5C6CA8AA27D8}">
      <dsp:nvSpPr>
        <dsp:cNvPr id="0" name=""/>
        <dsp:cNvSpPr/>
      </dsp:nvSpPr>
      <dsp:spPr>
        <a:xfrm>
          <a:off x="0" y="1864715"/>
          <a:ext cx="8946541" cy="466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Custom editor for Scriptable object for creating level.</a:t>
          </a:r>
          <a:endParaRPr lang="en-US" sz="2000" kern="1200" dirty="0"/>
        </a:p>
      </dsp:txBody>
      <dsp:txXfrm>
        <a:off x="0" y="1864715"/>
        <a:ext cx="8946541" cy="466050"/>
      </dsp:txXfrm>
    </dsp:sp>
    <dsp:sp modelId="{BE945A2D-6596-4855-B1C4-814F252267B3}">
      <dsp:nvSpPr>
        <dsp:cNvPr id="0" name=""/>
        <dsp:cNvSpPr/>
      </dsp:nvSpPr>
      <dsp:spPr>
        <a:xfrm>
          <a:off x="0" y="2330765"/>
          <a:ext cx="894654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E818FB-346F-424E-9EBF-CBA00380809E}">
      <dsp:nvSpPr>
        <dsp:cNvPr id="0" name=""/>
        <dsp:cNvSpPr/>
      </dsp:nvSpPr>
      <dsp:spPr>
        <a:xfrm>
          <a:off x="0" y="2330765"/>
          <a:ext cx="8946541" cy="466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Box Fill System.</a:t>
          </a:r>
          <a:endParaRPr lang="en-US" sz="2000" kern="1200" dirty="0"/>
        </a:p>
      </dsp:txBody>
      <dsp:txXfrm>
        <a:off x="0" y="2330765"/>
        <a:ext cx="8946541" cy="466050"/>
      </dsp:txXfrm>
    </dsp:sp>
    <dsp:sp modelId="{2B7D089A-E0BE-4FA0-A674-C6A653124D28}">
      <dsp:nvSpPr>
        <dsp:cNvPr id="0" name=""/>
        <dsp:cNvSpPr/>
      </dsp:nvSpPr>
      <dsp:spPr>
        <a:xfrm>
          <a:off x="0" y="2796816"/>
          <a:ext cx="894654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203581-0E6D-477C-8E26-618667BD84DE}">
      <dsp:nvSpPr>
        <dsp:cNvPr id="0" name=""/>
        <dsp:cNvSpPr/>
      </dsp:nvSpPr>
      <dsp:spPr>
        <a:xfrm>
          <a:off x="0" y="2796816"/>
          <a:ext cx="8946541" cy="466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All other necessary ingredients.</a:t>
          </a:r>
          <a:endParaRPr lang="en-US" sz="2000" kern="1200" dirty="0"/>
        </a:p>
      </dsp:txBody>
      <dsp:txXfrm>
        <a:off x="0" y="2796816"/>
        <a:ext cx="8946541" cy="466050"/>
      </dsp:txXfrm>
    </dsp:sp>
    <dsp:sp modelId="{1FD13CFC-BE89-47D1-8265-320887F9563E}">
      <dsp:nvSpPr>
        <dsp:cNvPr id="0" name=""/>
        <dsp:cNvSpPr/>
      </dsp:nvSpPr>
      <dsp:spPr>
        <a:xfrm>
          <a:off x="0" y="3262867"/>
          <a:ext cx="894654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0798DE-B014-4458-A251-9B434FAF478D}">
      <dsp:nvSpPr>
        <dsp:cNvPr id="0" name=""/>
        <dsp:cNvSpPr/>
      </dsp:nvSpPr>
      <dsp:spPr>
        <a:xfrm>
          <a:off x="0" y="3262867"/>
          <a:ext cx="8946541" cy="466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2 different modes (orthographic and perspective)</a:t>
          </a:r>
          <a:endParaRPr lang="en-US" sz="2000" kern="1200" dirty="0"/>
        </a:p>
      </dsp:txBody>
      <dsp:txXfrm>
        <a:off x="0" y="3262867"/>
        <a:ext cx="8946541" cy="466050"/>
      </dsp:txXfrm>
    </dsp:sp>
    <dsp:sp modelId="{E9264CBF-5EEE-4032-91D1-23CE0D239A7E}">
      <dsp:nvSpPr>
        <dsp:cNvPr id="0" name=""/>
        <dsp:cNvSpPr/>
      </dsp:nvSpPr>
      <dsp:spPr>
        <a:xfrm>
          <a:off x="0" y="3728918"/>
          <a:ext cx="894654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39CB3E-EFAA-49C0-8E0B-2746AE64579D}">
      <dsp:nvSpPr>
        <dsp:cNvPr id="0" name=""/>
        <dsp:cNvSpPr/>
      </dsp:nvSpPr>
      <dsp:spPr>
        <a:xfrm>
          <a:off x="0" y="3728918"/>
          <a:ext cx="8946541" cy="466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entury Gothic"/>
            </a:rPr>
            <a:t>Project is </a:t>
          </a:r>
          <a:r>
            <a:rPr lang="en-GB" sz="2000" kern="1200" dirty="0" err="1">
              <a:latin typeface="Century Gothic"/>
            </a:rPr>
            <a:t>build</a:t>
          </a:r>
          <a:r>
            <a:rPr lang="en-GB" sz="2000" kern="1200" dirty="0">
              <a:latin typeface="Century Gothic"/>
            </a:rPr>
            <a:t> in 2019.2.17</a:t>
          </a:r>
        </a:p>
      </dsp:txBody>
      <dsp:txXfrm>
        <a:off x="0" y="3728918"/>
        <a:ext cx="8946541" cy="466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tatue of a bear&#10;&#10;Description generated with high confidence">
            <a:extLst>
              <a:ext uri="{FF2B5EF4-FFF2-40B4-BE49-F238E27FC236}">
                <a16:creationId xmlns:a16="http://schemas.microsoft.com/office/drawing/2014/main" id="{A0751ED0-D0D5-4994-9F7F-DD0A3D17FF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Color Fill 3D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Ahmed Danish| Game Developer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C06C169-D638-4037-8007-8B00C2FC5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 descr="A picture containing animal, skiing, black, cake&#10;&#10;Description generated with very high confidence">
            <a:extLst>
              <a:ext uri="{FF2B5EF4-FFF2-40B4-BE49-F238E27FC236}">
                <a16:creationId xmlns:a16="http://schemas.microsoft.com/office/drawing/2014/main" id="{E16C7B9B-AC6A-4584-B8D6-B9C815AA5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grayscl/>
          </a:blip>
          <a:srcRect t="908" b="29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66405-E224-4AF1-99BB-37BEFEEB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GB"/>
              <a:t>Features Implemented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AEB144-8CF2-4A88-A797-1C958DD15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445881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330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A picture containing book, text, photo, man&#10;&#10;Description generated with very high confidence">
            <a:extLst>
              <a:ext uri="{FF2B5EF4-FFF2-40B4-BE49-F238E27FC236}">
                <a16:creationId xmlns:a16="http://schemas.microsoft.com/office/drawing/2014/main" id="{2073891C-D793-4F76-9F07-3F65A6788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5000"/>
            <a:grayscl/>
          </a:blip>
          <a:srcRect l="889" r="-1" b="-1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09F206-D7AF-48E9-BDD6-E8B0AFC4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Level Creating Overview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9D700-F5A4-4149-B5D3-E6F7DFAFA8D8}"/>
              </a:ext>
            </a:extLst>
          </p:cNvPr>
          <p:cNvSpPr txBox="1"/>
          <p:nvPr/>
        </p:nvSpPr>
        <p:spPr>
          <a:xfrm>
            <a:off x="643237" y="1262163"/>
            <a:ext cx="8946541" cy="41954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0 = For Spawning A tile.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1 = transparent White wall.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2 = Enemy with 2 unit up distance.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3,4,5---- = Same enemy with input distance covered.</a:t>
            </a:r>
          </a:p>
        </p:txBody>
      </p:sp>
      <p:pic>
        <p:nvPicPr>
          <p:cNvPr id="15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8023763-4975-4A4C-BCE1-491775C60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570" y="2848694"/>
            <a:ext cx="7962181" cy="40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4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F4014E-6BAF-4F6C-B8CE-81A4D8F88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91C919-1CCE-4DE8-BCB6-6D4A823A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45D3C1D-A85C-44EE-A21E-2DAAEC79F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72C03D-FF5F-4787-9923-252D8F95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9E94B5-14C4-4FFC-A641-4DD9C0733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987E165-75F1-443C-9A05-ADC511C33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ake, table, birthday, sitting&#10;&#10;Description generated with very high confidence">
            <a:extLst>
              <a:ext uri="{FF2B5EF4-FFF2-40B4-BE49-F238E27FC236}">
                <a16:creationId xmlns:a16="http://schemas.microsoft.com/office/drawing/2014/main" id="{69D99DEF-2DC7-49C6-9125-5E48B947327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Regards,</a:t>
            </a:r>
            <a:br>
              <a:rPr lang="en-US" sz="7200">
                <a:solidFill>
                  <a:schemeClr val="tx1"/>
                </a:solidFill>
              </a:rPr>
            </a:br>
            <a:r>
              <a:rPr lang="en-US" sz="7200">
                <a:solidFill>
                  <a:schemeClr val="tx1"/>
                </a:solidFill>
              </a:rPr>
              <a:t>Ahmed Danish.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7F0F3B-1D69-4071-934C-7373F1C638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</Words>
  <Application>Microsoft Office PowerPoint</Application>
  <PresentationFormat>Widescreen</PresentationFormat>
  <Paragraphs>94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</vt:lpstr>
      <vt:lpstr>Color Fill 3D</vt:lpstr>
      <vt:lpstr>Features Implemented</vt:lpstr>
      <vt:lpstr>Level Creating Overview</vt:lpstr>
      <vt:lpstr>Regards, Ahmed Danish.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Fil</dc:title>
  <dc:creator/>
  <cp:lastModifiedBy/>
  <cp:revision>156</cp:revision>
  <dcterms:created xsi:type="dcterms:W3CDTF">2013-07-30T14:48:57Z</dcterms:created>
  <dcterms:modified xsi:type="dcterms:W3CDTF">2020-01-06T00:28:07Z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