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1288018"/>
            <a:ext cx="13706474" cy="7715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1288018"/>
            <a:ext cx="13706474" cy="77152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1288018"/>
            <a:ext cx="13706474" cy="7715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1288018"/>
            <a:ext cx="13706474" cy="77152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499" y="1475915"/>
            <a:ext cx="11210924" cy="73342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1288018"/>
            <a:ext cx="13706474" cy="77152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2774" y="1532763"/>
            <a:ext cx="12001499" cy="72199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8237" y="1394217"/>
            <a:ext cx="10029824" cy="7496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1288018"/>
            <a:ext cx="13706474" cy="7715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1288018"/>
            <a:ext cx="13706474" cy="77152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1028700"/>
            <a:ext cx="13706474" cy="7972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1288018"/>
            <a:ext cx="13706474" cy="7715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1288018"/>
            <a:ext cx="13706474" cy="7715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1288018"/>
            <a:ext cx="13706474" cy="77152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1288018"/>
            <a:ext cx="13706474" cy="77152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811" y="1288018"/>
            <a:ext cx="13706474" cy="7715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design</dc:title>
  <dc:creator>Mohammed Aboelghet</dc:creator>
  <cp:keywords>DAGXr0ZJjQ0,BAFtcmRAzfQ</cp:keywords>
  <cp:lastModifiedBy>ahmedhoos2090@gmail.com</cp:lastModifiedBy>
  <cp:revision>1</cp:revision>
  <dcterms:created xsi:type="dcterms:W3CDTF">2024-11-27T15:51:15Z</dcterms:created>
  <dcterms:modified xsi:type="dcterms:W3CDTF">2024-11-27T15:52:26Z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2024-11-27T00:00:00Z</vt:filetime>
  </property>
</Properties>
</file>