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57" r:id="rId6"/>
    <p:sldId id="301" r:id="rId7"/>
    <p:sldId id="317" r:id="rId8"/>
    <p:sldId id="318" r:id="rId9"/>
    <p:sldId id="322" r:id="rId10"/>
    <p:sldId id="320" r:id="rId11"/>
    <p:sldId id="321" r:id="rId12"/>
    <p:sldId id="327" r:id="rId13"/>
    <p:sldId id="328" r:id="rId14"/>
    <p:sldId id="261" r:id="rId15"/>
    <p:sldId id="329" r:id="rId1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Advent Pro SemiBold" panose="020B060402020202020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Fira Sans Condensed Medium" panose="020B0604020202020204" charset="0"/>
      <p:regular r:id="rId28"/>
      <p:bold r:id="rId29"/>
      <p:italic r:id="rId30"/>
      <p:bold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6ED289-374C-48B2-B7D2-7839F02771B1}">
  <a:tblStyle styleId="{156ED289-374C-48B2-B7D2-7839F02771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71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50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02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917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4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8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54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08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2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9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63070" y="3855680"/>
            <a:ext cx="611904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fr-FR" b="1" cap="all" spc="250" dirty="0" smtClean="0">
                <a:latin typeface="Times New Roman" pitchFamily="18" charset="0"/>
                <a:cs typeface="Times New Roman" pitchFamily="18" charset="0"/>
              </a:rPr>
              <a:t>Réaliser Par </a:t>
            </a:r>
            <a:r>
              <a:rPr lang="fr-FR" b="1" cap="all" spc="2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Ahmed Ben </a:t>
            </a:r>
            <a:r>
              <a:rPr lang="fr-FR" b="1" cap="all" spc="2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Mansour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fr-FR" b="1" cap="all" spc="25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fr-FR" b="1" cap="all" spc="250" dirty="0" smtClean="0">
                <a:latin typeface="Times New Roman" pitchFamily="18" charset="0"/>
                <a:cs typeface="Times New Roman" pitchFamily="18" charset="0"/>
              </a:rPr>
              <a:t>Encadré par: </a:t>
            </a:r>
            <a:r>
              <a:rPr lang="fr-FR" b="1" cap="all" spc="25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Mre.ayed</a:t>
            </a:r>
            <a:r>
              <a:rPr lang="fr-FR" b="1" cap="all" spc="2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cap="all" spc="25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dalel</a:t>
            </a:r>
            <a:endParaRPr lang="fr-FR" b="1" cap="all" spc="2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343654" y="-406528"/>
            <a:ext cx="713377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Projet </a:t>
            </a:r>
            <a:r>
              <a:rPr lang="fr-FR" sz="48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  <a:endParaRPr lang="fr-FR" sz="48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16" y="-50394"/>
            <a:ext cx="2982157" cy="886003"/>
          </a:xfrm>
          <a:prstGeom prst="rect">
            <a:avLst/>
          </a:prstGeom>
        </p:spPr>
      </p:pic>
      <p:sp>
        <p:nvSpPr>
          <p:cNvPr id="30" name="Google Shape;435;p25"/>
          <p:cNvSpPr txBox="1">
            <a:spLocks/>
          </p:cNvSpPr>
          <p:nvPr/>
        </p:nvSpPr>
        <p:spPr>
          <a:xfrm>
            <a:off x="383785" y="2063605"/>
            <a:ext cx="8376411" cy="103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lvl="0">
              <a:buClrTx/>
              <a:buSzTx/>
              <a:defRPr/>
            </a:pPr>
            <a:r>
              <a:rPr lang="fr-F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Déploiement d’une projet </a:t>
            </a:r>
            <a:r>
              <a:rPr lang="fr-FR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deep</a:t>
            </a:r>
            <a:r>
              <a:rPr lang="fr-F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fr-FR" sz="4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learning</a:t>
            </a:r>
            <a:r>
              <a:rPr lang="fr-FR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fr-FR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-2598057" y="0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sz="32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424231" y="718626"/>
            <a:ext cx="716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Generate clé privée et connecter a l’instance </a:t>
            </a:r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180291"/>
            <a:ext cx="8588829" cy="35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-2598057" y="0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i="1" u="sng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sz="32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805230" y="633268"/>
            <a:ext cx="43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Déploiement du projet </a:t>
            </a:r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2" y="1150401"/>
            <a:ext cx="7957457" cy="382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-2598057" y="0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i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sz="32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489544" y="577800"/>
            <a:ext cx="43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Page Home</a:t>
            </a:r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5600"/>
            <a:ext cx="9143999" cy="39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-2598057" y="0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i="1" u="sng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sz="32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990287" y="718626"/>
            <a:ext cx="43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Page </a:t>
            </a:r>
            <a:r>
              <a:rPr lang="fr-F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Predict</a:t>
            </a:r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80291"/>
            <a:ext cx="8442960" cy="38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495459" y="857989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sz="3000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891968" y="1146889"/>
            <a:ext cx="6847773" cy="2536371"/>
          </a:xfrm>
        </p:spPr>
        <p:txBody>
          <a:bodyPr/>
          <a:lstStyle/>
          <a:p>
            <a:r>
              <a:rPr lang="fr-FR" dirty="0"/>
              <a:t>En conclusion, le déploiement d'un projet de </a:t>
            </a:r>
            <a:r>
              <a:rPr lang="fr-FR" dirty="0" err="1"/>
              <a:t>Deep</a:t>
            </a:r>
            <a:r>
              <a:rPr lang="fr-FR" dirty="0"/>
              <a:t> Learning avec </a:t>
            </a:r>
            <a:r>
              <a:rPr lang="fr-FR" dirty="0" err="1"/>
              <a:t>Flask</a:t>
            </a:r>
            <a:r>
              <a:rPr lang="fr-FR" dirty="0"/>
              <a:t> sur AWS </a:t>
            </a:r>
            <a:r>
              <a:rPr lang="fr-FR" dirty="0" smtClean="0"/>
              <a:t>nous </a:t>
            </a:r>
            <a:r>
              <a:rPr lang="fr-FR" dirty="0"/>
              <a:t>permet de bénéficier des services </a:t>
            </a:r>
            <a:r>
              <a:rPr lang="fr-FR" dirty="0" smtClean="0"/>
              <a:t>cloud </a:t>
            </a:r>
            <a:r>
              <a:rPr lang="fr-FR" dirty="0"/>
              <a:t>d'Amazon pour créer, héberger et mettre à l'échelle des applications basées sur l'apprentissage en profondeur. Cela </a:t>
            </a:r>
            <a:r>
              <a:rPr lang="fr-FR" dirty="0" smtClean="0"/>
              <a:t>nous </a:t>
            </a:r>
            <a:r>
              <a:rPr lang="fr-FR" dirty="0"/>
              <a:t>offre une solution complète pour exécuter </a:t>
            </a:r>
            <a:r>
              <a:rPr lang="fr-FR" dirty="0" smtClean="0"/>
              <a:t>notre </a:t>
            </a:r>
            <a:r>
              <a:rPr lang="fr-FR" dirty="0"/>
              <a:t>projet avec efficacité, </a:t>
            </a:r>
            <a:r>
              <a:rPr lang="fr-FR" dirty="0" smtClean="0"/>
              <a:t>sécurité.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MERCI !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7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1708949" y="2976324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1" dirty="0"/>
              <a:t>Présentation de projet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215935" y="2997715"/>
            <a:ext cx="150854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1" dirty="0"/>
              <a:t>Introduction général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650655" y="2333658"/>
            <a:ext cx="138984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068745" y="226218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474912" y="30934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734477" y="1321398"/>
            <a:ext cx="806447" cy="910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2244990" y="1317862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endCxn id="478" idx="1"/>
          </p:cNvCxnSpPr>
          <p:nvPr/>
        </p:nvCxnSpPr>
        <p:spPr>
          <a:xfrm rot="10800000" flipV="1">
            <a:off x="2068746" y="1729914"/>
            <a:ext cx="176245" cy="821172"/>
          </a:xfrm>
          <a:prstGeom prst="bentConnector3">
            <a:avLst>
              <a:gd name="adj1" fmla="val 22970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73460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67631" y="1483369"/>
            <a:ext cx="744722" cy="586086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368435" y="1439772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" name="Google Shape;485;p27"/>
          <p:cNvCxnSpPr/>
          <p:nvPr/>
        </p:nvCxnSpPr>
        <p:spPr>
          <a:xfrm rot="10800000" flipV="1">
            <a:off x="548207" y="1765242"/>
            <a:ext cx="176245" cy="821172"/>
          </a:xfrm>
          <a:prstGeom prst="bentConnector3">
            <a:avLst>
              <a:gd name="adj1" fmla="val 22970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488;p27"/>
          <p:cNvSpPr/>
          <p:nvPr/>
        </p:nvSpPr>
        <p:spPr>
          <a:xfrm>
            <a:off x="4491957" y="212586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478;p27"/>
          <p:cNvSpPr txBox="1">
            <a:spLocks/>
          </p:cNvSpPr>
          <p:nvPr/>
        </p:nvSpPr>
        <p:spPr>
          <a:xfrm>
            <a:off x="4842806" y="219833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78" name="Google Shape;482;p27"/>
          <p:cNvSpPr/>
          <p:nvPr/>
        </p:nvSpPr>
        <p:spPr>
          <a:xfrm>
            <a:off x="5019051" y="1254006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485;p27"/>
          <p:cNvCxnSpPr>
            <a:endCxn id="76" idx="1"/>
          </p:cNvCxnSpPr>
          <p:nvPr/>
        </p:nvCxnSpPr>
        <p:spPr>
          <a:xfrm rot="10800000" flipV="1">
            <a:off x="4842807" y="1666058"/>
            <a:ext cx="176245" cy="821172"/>
          </a:xfrm>
          <a:prstGeom prst="bentConnector3">
            <a:avLst>
              <a:gd name="adj1" fmla="val 22970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487;p27"/>
          <p:cNvSpPr/>
          <p:nvPr/>
        </p:nvSpPr>
        <p:spPr>
          <a:xfrm>
            <a:off x="6677853" y="166020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490;p27"/>
          <p:cNvGrpSpPr/>
          <p:nvPr/>
        </p:nvGrpSpPr>
        <p:grpSpPr>
          <a:xfrm>
            <a:off x="5142496" y="1375916"/>
            <a:ext cx="577210" cy="580282"/>
            <a:chOff x="3095745" y="3805393"/>
            <a:chExt cx="352840" cy="354717"/>
          </a:xfrm>
        </p:grpSpPr>
        <p:sp>
          <p:nvSpPr>
            <p:cNvPr id="83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483;p27"/>
          <p:cNvSpPr/>
          <p:nvPr/>
        </p:nvSpPr>
        <p:spPr>
          <a:xfrm>
            <a:off x="3434309" y="133993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" name="Google Shape;486;p27"/>
          <p:cNvCxnSpPr>
            <a:stCxn id="90" idx="1"/>
          </p:cNvCxnSpPr>
          <p:nvPr/>
        </p:nvCxnSpPr>
        <p:spPr>
          <a:xfrm>
            <a:off x="3434309" y="175198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" name="Google Shape;497;p27"/>
          <p:cNvGrpSpPr/>
          <p:nvPr/>
        </p:nvGrpSpPr>
        <p:grpSpPr>
          <a:xfrm>
            <a:off x="3557773" y="1461827"/>
            <a:ext cx="583817" cy="580314"/>
            <a:chOff x="3541011" y="3367320"/>
            <a:chExt cx="348257" cy="346188"/>
          </a:xfrm>
        </p:grpSpPr>
        <p:sp>
          <p:nvSpPr>
            <p:cNvPr id="93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480;p27"/>
          <p:cNvSpPr txBox="1">
            <a:spLocks/>
          </p:cNvSpPr>
          <p:nvPr/>
        </p:nvSpPr>
        <p:spPr>
          <a:xfrm>
            <a:off x="3557773" y="232321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 smtClean="0"/>
              <a:t>03</a:t>
            </a:r>
            <a:endParaRPr lang="en" dirty="0"/>
          </a:p>
        </p:txBody>
      </p:sp>
      <p:sp>
        <p:nvSpPr>
          <p:cNvPr id="100" name="Google Shape;474;p27"/>
          <p:cNvSpPr txBox="1">
            <a:spLocks noGrp="1"/>
          </p:cNvSpPr>
          <p:nvPr>
            <p:ph type="ctrTitle"/>
          </p:nvPr>
        </p:nvSpPr>
        <p:spPr>
          <a:xfrm>
            <a:off x="3036174" y="2944603"/>
            <a:ext cx="19443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1" dirty="0"/>
              <a:t>L’environnement de travail</a:t>
            </a:r>
          </a:p>
        </p:txBody>
      </p:sp>
      <p:sp>
        <p:nvSpPr>
          <p:cNvPr id="101" name="Google Shape;474;p27"/>
          <p:cNvSpPr txBox="1">
            <a:spLocks noGrp="1"/>
          </p:cNvSpPr>
          <p:nvPr>
            <p:ph type="ctrTitle"/>
          </p:nvPr>
        </p:nvSpPr>
        <p:spPr>
          <a:xfrm>
            <a:off x="4676351" y="2628346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1" dirty="0"/>
              <a:t>Réalisation</a:t>
            </a:r>
          </a:p>
        </p:txBody>
      </p:sp>
      <p:grpSp>
        <p:nvGrpSpPr>
          <p:cNvPr id="104" name="Google Shape;497;p27"/>
          <p:cNvGrpSpPr/>
          <p:nvPr/>
        </p:nvGrpSpPr>
        <p:grpSpPr>
          <a:xfrm>
            <a:off x="3637042" y="3164370"/>
            <a:ext cx="583817" cy="580314"/>
            <a:chOff x="3541011" y="3367320"/>
            <a:chExt cx="348257" cy="346188"/>
          </a:xfrm>
        </p:grpSpPr>
        <p:sp>
          <p:nvSpPr>
            <p:cNvPr id="105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474;p27"/>
          <p:cNvSpPr txBox="1">
            <a:spLocks noGrp="1"/>
          </p:cNvSpPr>
          <p:nvPr>
            <p:ph type="ctrTitle"/>
          </p:nvPr>
        </p:nvSpPr>
        <p:spPr>
          <a:xfrm>
            <a:off x="6099144" y="2607452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b="1" dirty="0"/>
              <a:t>Conclusion</a:t>
            </a:r>
            <a:endParaRPr lang="en-US" dirty="0"/>
          </a:p>
        </p:txBody>
      </p:sp>
      <p:sp>
        <p:nvSpPr>
          <p:cNvPr id="115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6543302" y="2234829"/>
            <a:ext cx="138984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117" name="Google Shape;485;p27"/>
          <p:cNvCxnSpPr/>
          <p:nvPr/>
        </p:nvCxnSpPr>
        <p:spPr>
          <a:xfrm rot="10800000" flipV="1">
            <a:off x="6440854" y="1666413"/>
            <a:ext cx="176245" cy="821172"/>
          </a:xfrm>
          <a:prstGeom prst="bentConnector3">
            <a:avLst>
              <a:gd name="adj1" fmla="val 22970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481;p27"/>
          <p:cNvSpPr/>
          <p:nvPr/>
        </p:nvSpPr>
        <p:spPr>
          <a:xfrm>
            <a:off x="6640919" y="1199876"/>
            <a:ext cx="806447" cy="910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489;p27"/>
          <p:cNvSpPr/>
          <p:nvPr/>
        </p:nvSpPr>
        <p:spPr>
          <a:xfrm>
            <a:off x="6674073" y="1361847"/>
            <a:ext cx="744722" cy="586086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64173" y="1385655"/>
            <a:ext cx="4274809" cy="2524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 révolutionne la gestion de projets en offrant flexibilité, collaboration et évolutivité grâce à des ressources informatiques virtuelles accessibles à tout moment et depuis n'importe </a:t>
            </a:r>
            <a:r>
              <a:rPr lang="fr-FR" dirty="0" smtClean="0"/>
              <a:t>où.</a:t>
            </a:r>
            <a:endParaRPr sz="20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43575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3600" b="1" dirty="0"/>
              <a:t>Introduction général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1508125" y="644980"/>
            <a:ext cx="65945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 err="1"/>
              <a:t>différents</a:t>
            </a:r>
            <a:r>
              <a:rPr lang="en-US" dirty="0"/>
              <a:t> types de </a:t>
            </a:r>
            <a:r>
              <a:rPr lang="en-US" dirty="0" err="1"/>
              <a:t>déploiement</a:t>
            </a:r>
            <a:endParaRPr lang="fr-FR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0991" y="1451641"/>
            <a:ext cx="87117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il existe différents types de déploiement dans le cloud </a:t>
            </a:r>
            <a:r>
              <a:rPr lang="fr-FR" sz="1600" dirty="0" err="1">
                <a:solidFill>
                  <a:schemeClr val="bg1"/>
                </a:solidFill>
              </a:rPr>
              <a:t>computing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le déploiement </a:t>
            </a:r>
            <a:r>
              <a:rPr lang="fr-FR" sz="1600" dirty="0" smtClean="0">
                <a:solidFill>
                  <a:schemeClr val="bg1"/>
                </a:solidFill>
              </a:rPr>
              <a:t>privé</a:t>
            </a:r>
            <a:r>
              <a:rPr lang="fr-FR" sz="1600" dirty="0">
                <a:solidFill>
                  <a:schemeClr val="bg1"/>
                </a:solidFill>
              </a:rPr>
              <a:t>.</a:t>
            </a:r>
            <a:endParaRPr lang="fr-FR" sz="1600" dirty="0" smtClean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 le </a:t>
            </a:r>
            <a:r>
              <a:rPr lang="fr-FR" sz="1600" dirty="0">
                <a:solidFill>
                  <a:schemeClr val="bg1"/>
                </a:solidFill>
              </a:rPr>
              <a:t>déploiement </a:t>
            </a:r>
            <a:r>
              <a:rPr lang="fr-FR" sz="1600" dirty="0" smtClean="0">
                <a:solidFill>
                  <a:schemeClr val="bg1"/>
                </a:solidFill>
              </a:rPr>
              <a:t>public.</a:t>
            </a:r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le déploiement hybride.</a:t>
            </a:r>
            <a:endParaRPr lang="fr-FR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868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-FR" sz="2000" dirty="0"/>
              <a:t>Nous avons pour projet de créer un modèle de </a:t>
            </a:r>
            <a:r>
              <a:rPr lang="fr-FR" sz="2000" dirty="0" err="1"/>
              <a:t>Deep</a:t>
            </a:r>
            <a:r>
              <a:rPr lang="fr-FR" sz="2000" dirty="0"/>
              <a:t> Learning capable de générer des descriptions textuelles pour des images, puis de le déployer sur une plateforme Cloud. Pour tester notre travail, nous développerons également une </a:t>
            </a:r>
            <a:r>
              <a:rPr lang="fr-FR" sz="2000" dirty="0" smtClean="0"/>
              <a:t>interface avec </a:t>
            </a:r>
            <a:r>
              <a:rPr lang="fr-FR" sz="2000" dirty="0" err="1" smtClean="0"/>
              <a:t>flask</a:t>
            </a:r>
            <a:r>
              <a:rPr lang="fr-FR" sz="2000" dirty="0" smtClean="0"/>
              <a:t>,</a:t>
            </a:r>
            <a:endParaRPr sz="20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0" y="266532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Présentation du projet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-2133600" y="128715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i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Environnement de travail</a:t>
            </a:r>
          </a:p>
        </p:txBody>
      </p:sp>
      <p:pic>
        <p:nvPicPr>
          <p:cNvPr id="12" name="Image 6" descr="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651" y="1105708"/>
            <a:ext cx="1128464" cy="717341"/>
          </a:xfrm>
          <a:prstGeom prst="rect">
            <a:avLst/>
          </a:prstGeom>
        </p:spPr>
      </p:pic>
      <p:pic>
        <p:nvPicPr>
          <p:cNvPr id="13" name="Image 14" descr="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7429" y="884748"/>
            <a:ext cx="1736812" cy="976957"/>
          </a:xfrm>
          <a:prstGeom prst="rect">
            <a:avLst/>
          </a:prstGeom>
        </p:spPr>
      </p:pic>
      <p:pic>
        <p:nvPicPr>
          <p:cNvPr id="14" name="Image 15" descr="PuTTY_icon_128px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7214" y="2791793"/>
            <a:ext cx="835899" cy="835899"/>
          </a:xfrm>
          <a:prstGeom prst="rect">
            <a:avLst/>
          </a:prstGeom>
        </p:spPr>
      </p:pic>
      <p:pic>
        <p:nvPicPr>
          <p:cNvPr id="15" name="Image 16" descr="WinSCP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7429" y="2812785"/>
            <a:ext cx="919489" cy="919489"/>
          </a:xfrm>
          <a:prstGeom prst="rect">
            <a:avLst/>
          </a:prstGeom>
        </p:spPr>
      </p:pic>
      <p:sp>
        <p:nvSpPr>
          <p:cNvPr id="16" name="ZoneTexte 9"/>
          <p:cNvSpPr txBox="1"/>
          <p:nvPr/>
        </p:nvSpPr>
        <p:spPr>
          <a:xfrm>
            <a:off x="1902946" y="943824"/>
            <a:ext cx="3341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Une plate forme spécialisée  dans les services de  Cloud Computing.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7" name="ZoneTexte 13"/>
          <p:cNvSpPr txBox="1"/>
          <p:nvPr/>
        </p:nvSpPr>
        <p:spPr>
          <a:xfrm>
            <a:off x="6813962" y="773061"/>
            <a:ext cx="178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Un éditeur de code extensible </a:t>
            </a:r>
          </a:p>
          <a:p>
            <a:r>
              <a:rPr lang="fr-FR" sz="1800" dirty="0" smtClean="0">
                <a:solidFill>
                  <a:schemeClr val="bg1"/>
                </a:solidFill>
              </a:rPr>
              <a:t>développé par Microsoft.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40115" y="2533866"/>
            <a:ext cx="3367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Un émulateur de terminal doublé</a:t>
            </a:r>
          </a:p>
          <a:p>
            <a:r>
              <a:rPr lang="fr-FR" sz="1800" dirty="0" smtClean="0">
                <a:solidFill>
                  <a:schemeClr val="bg1"/>
                </a:solidFill>
              </a:rPr>
              <a:t> d'un client pour les protocoles SSH, </a:t>
            </a:r>
          </a:p>
          <a:p>
            <a:r>
              <a:rPr lang="fr-FR" sz="1800" dirty="0" smtClean="0">
                <a:solidFill>
                  <a:schemeClr val="bg1"/>
                </a:solidFill>
              </a:rPr>
              <a:t>Telnet, </a:t>
            </a:r>
            <a:r>
              <a:rPr lang="fr-FR" sz="1800" dirty="0" err="1" smtClean="0">
                <a:solidFill>
                  <a:schemeClr val="bg1"/>
                </a:solidFill>
              </a:rPr>
              <a:t>rlogin</a:t>
            </a:r>
            <a:r>
              <a:rPr lang="fr-FR" sz="1800" dirty="0" smtClean="0">
                <a:solidFill>
                  <a:schemeClr val="bg1"/>
                </a:solidFill>
              </a:rPr>
              <a:t>, et TCP brut.</a:t>
            </a: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550653" y="2812785"/>
            <a:ext cx="2593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</a:rPr>
              <a:t>Un client open source , SFTP graphique </a:t>
            </a:r>
          </a:p>
          <a:p>
            <a:r>
              <a:rPr lang="fr-FR" sz="1800" dirty="0" smtClean="0">
                <a:solidFill>
                  <a:schemeClr val="bg1"/>
                </a:solidFill>
              </a:rPr>
              <a:t>pour Windows et utilise le SSH</a:t>
            </a:r>
          </a:p>
        </p:txBody>
      </p:sp>
    </p:spTree>
    <p:extLst>
      <p:ext uri="{BB962C8B-B14F-4D97-AF65-F5344CB8AC3E}">
        <p14:creationId xmlns:p14="http://schemas.microsoft.com/office/powerpoint/2010/main" val="14230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-2598057" y="0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i="1" u="sng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sz="32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946745" y="754753"/>
            <a:ext cx="318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 connecter  a AWS</a:t>
            </a:r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6" y="1219199"/>
            <a:ext cx="7748688" cy="36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-2598057" y="0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i="1" u="sng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sz="32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990287" y="718626"/>
            <a:ext cx="43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Configuration de l’instance</a:t>
            </a:r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43" y="3598662"/>
            <a:ext cx="5453743" cy="13412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0" y="1390244"/>
            <a:ext cx="4152546" cy="21508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7" y="1447799"/>
            <a:ext cx="3840488" cy="215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-2598057" y="0"/>
            <a:ext cx="9144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sz="3200" b="1" i="1" u="sng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endParaRPr lang="fr-FR" sz="3200" b="1" i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7"/>
          <p:cNvSpPr txBox="1"/>
          <p:nvPr/>
        </p:nvSpPr>
        <p:spPr>
          <a:xfrm>
            <a:off x="968515" y="577800"/>
            <a:ext cx="43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Instance </a:t>
            </a:r>
            <a:r>
              <a:rPr lang="fr-F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creé</a:t>
            </a:r>
            <a:endParaRPr 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798"/>
            <a:ext cx="9144000" cy="39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286</Words>
  <Application>Microsoft Office PowerPoint</Application>
  <PresentationFormat>On-screen Show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Nunito Light</vt:lpstr>
      <vt:lpstr>Fira Sans Extra Condensed Medium</vt:lpstr>
      <vt:lpstr>Livvic Light</vt:lpstr>
      <vt:lpstr>Times New Roman</vt:lpstr>
      <vt:lpstr>Advent Pro SemiBold</vt:lpstr>
      <vt:lpstr>Arial</vt:lpstr>
      <vt:lpstr>Maven Pro</vt:lpstr>
      <vt:lpstr>Fira Sans Condensed Medium</vt:lpstr>
      <vt:lpstr>Share Tech</vt:lpstr>
      <vt:lpstr>Data Science Consulting by Slidesgo</vt:lpstr>
      <vt:lpstr>Projet Cloud</vt:lpstr>
      <vt:lpstr>Présentation de projet</vt:lpstr>
      <vt:lpstr>Introduction général</vt:lpstr>
      <vt:lpstr>différents types de déploiement</vt:lpstr>
      <vt:lpstr>Présentation du projet</vt:lpstr>
      <vt:lpstr>Environnement de travail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Deep Learning</dc:title>
  <cp:lastModifiedBy>ahmed</cp:lastModifiedBy>
  <cp:revision>28</cp:revision>
  <dcterms:modified xsi:type="dcterms:W3CDTF">2023-09-18T10:55:05Z</dcterms:modified>
</cp:coreProperties>
</file>