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5501" autoAdjust="0"/>
  </p:normalViewPr>
  <p:slideViewPr>
    <p:cSldViewPr snapToGrid="0">
      <p:cViewPr varScale="1">
        <p:scale>
          <a:sx n="77" d="100"/>
          <a:sy n="77" d="100"/>
        </p:scale>
        <p:origin x="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kikk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5AB7-C172-4F0A-ADA4-F1CA6935EA2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9BCB-7343-480E-AAAA-7042E223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kikk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6331C-1FAA-4EF5-A6A9-32AD8177269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5D4E-5C67-4C7D-A723-B9FBD7A8D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6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5D4E-5C67-4C7D-A723-B9FBD7A8D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B665-D5B3-4604-AFA2-2228972578B8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9120-6ED6-4D77-BE0F-6207768B0EBD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21DC-9AB9-4D47-B246-FA9CCAD56CF9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5242-4866-495A-BEEC-0D5F11F68D55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1F34-1606-4D16-B43A-2894693D289A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36A-D3D3-447D-8B69-51999A74C1F7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5AE-4512-4E01-ABDE-07AD3F9292C4}" type="datetime1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2609-B0FE-46EF-909B-F10188C8F32F}" type="datetime1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76A-D8A1-4D93-A17F-D85B16533409}" type="datetime1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2CF9-D456-443D-9F6D-1B8BBA13B73C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7218-ACFC-486B-87CD-A62355F63351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7136-C351-4ECF-89D9-3EC54485E2F8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B202-B5FB-4CC9-9F3D-10065F04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889422" y="622410"/>
            <a:ext cx="191580" cy="191580"/>
          </a:xfrm>
          <a:prstGeom prst="flowChartConnector">
            <a:avLst/>
          </a:prstGeom>
          <a:solidFill>
            <a:schemeClr val="accent1"/>
          </a:solidFill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795187" y="739971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995692" y="426257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567216" y="176510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828572" y="3366251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662421" y="308339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387192" y="341287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81299" y="186089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322224" y="307294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3735240" y="459542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000105" y="55715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624496" y="3711044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057784" y="469121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454504" y="2761050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544302" y="5878890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501755" y="4578094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764262" y="186089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527044" y="6179975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323722" y="55715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3245541" y="5906860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896011" y="4439721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10811594" y="2698312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821349" y="6131875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7798897" y="2602522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7951247" y="1464951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9572117" y="5974680"/>
            <a:ext cx="191580" cy="191580"/>
          </a:xfrm>
          <a:prstGeom prst="flowChartConnector">
            <a:avLst/>
          </a:prstGeom>
          <a:solidFill>
            <a:srgbClr val="FF000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7716264" y="6323455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9689624" y="931551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9201322" y="2173536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9823298" y="4587348"/>
            <a:ext cx="191580" cy="1915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879559" y="-15250"/>
            <a:ext cx="1330340" cy="16127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 TRANSMITION </a:t>
            </a:r>
            <a:endParaRPr lang="en-US" sz="1200" dirty="0" smtClean="0"/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900" smtClean="0"/>
              <a:t>MESSAGE             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RESEVER</a:t>
            </a:r>
          </a:p>
          <a:p>
            <a:endParaRPr lang="en-US" sz="900" dirty="0"/>
          </a:p>
          <a:p>
            <a:r>
              <a:rPr lang="en-US" sz="900" dirty="0"/>
              <a:t>OTHER NODES </a:t>
            </a:r>
          </a:p>
          <a:p>
            <a:pPr algn="ctr"/>
            <a:endParaRPr lang="en-US" sz="500" dirty="0"/>
          </a:p>
        </p:txBody>
      </p:sp>
      <p:sp>
        <p:nvSpPr>
          <p:cNvPr id="99" name="Flowchart: Connector 98"/>
          <p:cNvSpPr/>
          <p:nvPr/>
        </p:nvSpPr>
        <p:spPr>
          <a:xfrm>
            <a:off x="11836583" y="733126"/>
            <a:ext cx="141661" cy="141661"/>
          </a:xfrm>
          <a:prstGeom prst="flowChartConnector">
            <a:avLst/>
          </a:prstGeom>
          <a:solidFill>
            <a:schemeClr val="accent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11836583" y="993101"/>
            <a:ext cx="141661" cy="141661"/>
          </a:xfrm>
          <a:prstGeom prst="flowChartConnector">
            <a:avLst/>
          </a:prstGeom>
          <a:solidFill>
            <a:srgbClr val="FF0000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11836583" y="1267458"/>
            <a:ext cx="141661" cy="141661"/>
          </a:xfrm>
          <a:prstGeom prst="flowChartConnector">
            <a:avLst/>
          </a:prstGeom>
          <a:solidFill>
            <a:schemeClr val="tx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0.00069 L -0.01562 -0.00046 C -0.01523 0.00972 -0.01445 0.02037 -0.01445 0.03102 C -0.01445 0.04514 -0.01432 0.05926 -0.01562 0.07315 C -0.01588 0.07616 -0.01771 0.07824 -0.01927 0.07963 C -0.02487 0.08518 -0.03229 0.08495 -0.03828 0.08588 L -0.04544 0.09028 L -0.04896 0.09236 C -0.04974 0.09444 -0.0513 0.09606 -0.0513 0.09861 C -0.05208 0.11667 -0.05156 0.11597 -0.04779 0.12616 C -0.04818 0.12893 -0.04792 0.13241 -0.04896 0.13472 C -0.04974 0.13634 -0.05143 0.13565 -0.0526 0.13681 C -0.05378 0.13796 -0.05482 0.14005 -0.05612 0.14097 C -0.05846 0.14282 -0.06328 0.14514 -0.06328 0.14537 C -0.06406 0.14722 -0.06602 0.14907 -0.06562 0.15162 C -0.06536 0.1537 -0.06315 0.15278 -0.06211 0.1537 C -0.05872 0.15671 -0.05755 0.15949 -0.05495 0.16435 C -0.05091 0.18565 -0.05703 0.15255 -0.0526 0.17917 C -0.05182 0.18333 -0.05221 0.18935 -0.05013 0.19167 L -0.04661 0.19606 C -0.04141 0.19537 -0.03607 0.1963 -0.03112 0.19398 C -0.02838 0.19259 -0.0263 0.18819 -0.02396 0.18542 C -0.0207 0.18148 -0.0194 0.17963 -0.01562 0.17685 C -0.01328 0.17523 -0.01107 0.17292 -0.00846 0.17268 L 0.01289 0.1706 C 0.01484 0.16991 0.01693 0.16944 0.01888 0.16852 C 0.02096 0.16759 0.02734 0.16319 0.02839 0.16204 C 0.02969 0.16088 0.03073 0.15926 0.0319 0.15787 C 0.03607 0.1537 0.03633 0.15393 0.04023 0.15162 C 0.04154 0.15023 0.04245 0.14768 0.04388 0.14722 C 0.05 0.14606 0.04961 0.15023 0.05339 0.15579 C 0.05443 0.15741 0.05586 0.15833 0.0569 0.15995 C 0.0582 0.16204 0.05912 0.16481 0.06055 0.16643 C 0.06276 0.16852 0.06771 0.1706 0.06771 0.17083 C 0.07318 0.16991 0.07878 0.16968 0.08438 0.16852 C 0.08529 0.16829 0.09141 0.16528 0.09271 0.16435 C 0.09401 0.16319 0.09492 0.16111 0.09622 0.15995 C 0.09779 0.15856 0.10287 0.15648 0.10443 0.15579 C 0.10781 0.15185 0.10898 0.15 0.11289 0.14722 C 0.1151 0.1456 0.12005 0.14306 0.12005 0.14329 C 0.12656 0.14398 0.13307 0.14097 0.13789 0.14954 C 0.13893 0.15116 0.13971 0.15347 0.14023 0.15579 C 0.14089 0.15787 0.14115 0.15995 0.14154 0.16204 C 0.14193 0.16991 0.14271 0.17755 0.14271 0.18542 C 0.14271 0.20926 0.14206 0.21343 0.14023 0.23194 C 0.14063 0.23819 0.14023 0.24491 0.14154 0.25093 C 0.14193 0.25347 0.14727 0.25718 0.14857 0.25741 C 0.15573 0.25856 0.16289 0.2588 0.17005 0.25949 C 0.17122 0.26018 0.17253 0.26042 0.17357 0.26157 C 0.17813 0.2669 0.17669 0.26713 0.17839 0.27431 C 0.17904 0.27708 0.17995 0.27986 0.18073 0.28264 C 0.17865 0.3206 0.18112 0.29259 0.17839 0.31018 C 0.17747 0.31597 0.17826 0.32315 0.17604 0.32708 C 0.17487 0.3294 0.1737 0.33148 0.1724 0.33356 C 0.17096 0.33588 0.16914 0.3375 0.16771 0.33981 C 0.16602 0.34282 0.1638 0.35139 0.16289 0.35463 C 0.1625 0.36181 0.16224 0.36875 0.16172 0.37593 C 0.16146 0.38009 0.16055 0.38426 0.16055 0.38866 C 0.16055 0.41181 0.16081 0.41134 0.16289 0.42662 C 0.16328 0.44005 0.16263 0.4537 0.16406 0.4669 C 0.16432 0.46944 0.16628 0.47014 0.16771 0.47106 C 0.16953 0.47245 0.17162 0.47222 0.17357 0.47315 C 0.18828 0.47963 0.1612 0.46968 0.1832 0.47755 C 0.18984 0.47662 0.19675 0.47778 0.20326 0.47523 C 0.20612 0.47431 0.20794 0.46921 0.21042 0.4669 C 0.21328 0.46435 0.21654 0.46204 0.21888 0.45833 C 0.22057 0.45579 0.22188 0.45255 0.22357 0.45 C 0.22461 0.44838 0.22604 0.44722 0.22721 0.4456 C 0.22852 0.44375 0.22943 0.4412 0.23073 0.43935 C 0.23177 0.43773 0.2332 0.43681 0.23438 0.43518 C 0.23568 0.4331 0.23646 0.43032 0.23789 0.4287 C 0.23893 0.42755 0.23997 0.42731 0.24154 0.42662 C 0.24505 0.41991 0.24453 0.41968 0.24987 0.41597 C 0.25208 0.41435 0.25456 0.41319 0.2569 0.41181 L 0.26042 0.40972 C 0.27031 0.41319 0.2651 0.40926 0.27474 0.42662 L 0.27839 0.4331 C 0.28125 0.44815 0.27865 0.44329 0.28438 0.45 C 0.2849 0.45208 0.28568 0.45463 0.28672 0.45625 C 0.28997 0.46111 0.29466 0.46181 0.29857 0.46273 C 0.303 0.46343 0.30729 0.46412 0.31146 0.46481 C 0.31328 0.46042 0.3155 0.45694 0.31654 0.45208 C 0.31732 0.44792 0.31745 0.44306 0.31862 0.43935 C 0.32044 0.43518 0.32266 0.43148 0.32357 0.42662 C 0.32643 0.41157 0.32461 0.41759 0.32839 0.40764 L 0.3319 0.38866 C 0.33229 0.38634 0.3319 0.38287 0.33281 0.38218 L 0.33672 0.38009 C 0.33802 0.37315 0.33698 0.37292 0.34154 0.36944 C 0.34375 0.36759 0.34857 0.36528 0.34857 0.36551 C 0.35326 0.36597 0.3582 0.36643 0.36289 0.36736 C 0.36497 0.36782 0.37135 0.37037 0.37357 0.37153 C 0.37474 0.37222 0.37578 0.37315 0.37721 0.37384 C 0.37878 0.37454 0.38034 0.37523 0.3819 0.37593 C 0.38398 0.37523 0.38646 0.37639 0.38789 0.37384 C 0.38971 0.3706 0.38854 0.36412 0.39023 0.36111 L 0.39154 0.35903 L 0.39154 0.35671 " pathEditMode="relative" rAng="0" ptsTypes="AAAAAAAAAAAAAAAAAAAAAAAAAAAAAAAAAAAAAAAAAAAAAAAAAAAAAAAAAAAAAAAAAAAAAAAAAAAAAAAAAAAAAAAAAAAAAAAAAA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23912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1.25E-6 0.00023 C -0.00287 -0.0044 -0.00638 -0.00741 -0.00833 -0.01274 C -0.00977 -0.01644 -0.00912 -0.0213 -0.00964 -0.02547 C -0.0099 -0.02778 -0.01042 -0.02987 -0.01081 -0.03195 C -0.0112 -0.03681 -0.01146 -0.0419 -0.01198 -0.04676 C -0.01224 -0.04885 -0.01237 -0.05139 -0.01315 -0.05301 C -0.01406 -0.0551 -0.0155 -0.05579 -0.01667 -0.05718 C -0.01875 -0.05649 -0.0207 -0.05533 -0.02266 -0.0551 C -0.03412 -0.05394 -0.0457 -0.0544 -0.05716 -0.05301 C -0.05846 -0.05301 -0.05964 -0.05186 -0.06081 -0.05093 C -0.06198 -0.04977 -0.06315 -0.04815 -0.06432 -0.04676 C -0.06511 -0.04375 -0.0655 -0.04051 -0.06667 -0.0382 C -0.07266 -0.02593 -0.07031 -0.03797 -0.07383 -0.02547 C -0.07539 -0.01991 -0.07435 -0.0176 -0.07748 -0.01274 C -0.07956 -0.0095 -0.08451 -0.0044 -0.08451 -0.00417 C -0.08815 -0.0051 -0.0918 -0.00463 -0.09531 -0.00649 C -0.09714 -0.00741 -0.09831 -0.01135 -0.1 -0.01274 C -0.10143 -0.01413 -0.10326 -0.01413 -0.10482 -0.01505 C -0.10716 -0.01783 -0.10925 -0.02176 -0.11198 -0.02338 C -0.11458 -0.025 -0.11927 -0.02755 -0.12149 -0.02987 C -0.1263 -0.0345 -0.12526 -0.03635 -0.12982 -0.04028 C -0.13086 -0.04144 -0.13216 -0.04167 -0.13333 -0.04237 C -0.14284 -0.04167 -0.15248 -0.04213 -0.16198 -0.04028 C -0.16836 -0.03913 -0.16667 -0.03565 -0.17149 -0.03195 C -0.17292 -0.03079 -0.17461 -0.03056 -0.17617 -0.02987 C -0.17734 -0.02825 -0.17852 -0.02663 -0.17982 -0.02547 C -0.18776 -0.01945 -0.20742 -0.02524 -0.20951 -0.02547 C -0.21758 -0.03033 -0.20781 -0.02408 -0.22018 -0.03403 C -0.2224 -0.03565 -0.22643 -0.03727 -0.22852 -0.0382 C -0.23021 -0.04028 -0.23177 -0.0426 -0.23333 -0.04468 C -0.23451 -0.04607 -0.2362 -0.04653 -0.23685 -0.04885 C -0.23789 -0.05186 -0.23763 -0.05579 -0.23802 -0.0595 C -0.23789 -0.06551 -0.23828 -0.09375 -0.23451 -0.10394 L -0.23216 -0.11019 C -0.23177 -0.11227 -0.23151 -0.11459 -0.23099 -0.11644 C -0.2293 -0.12246 -0.22761 -0.12454 -0.225 -0.12917 C -0.22227 -0.12848 -0.2194 -0.12801 -0.21667 -0.12709 C -0.2155 -0.12663 -0.21432 -0.1257 -0.21315 -0.125 C -0.21146 -0.12431 -0.2099 -0.12362 -0.20833 -0.12292 C -0.19636 -0.1169 -0.21484 -0.12524 -0.2 -0.11875 C -0.18633 -0.12014 -0.18294 -0.11158 -0.17852 -0.12709 C -0.178 -0.12917 -0.17774 -0.13125 -0.17734 -0.13357 C -0.17774 -0.14538 -0.17721 -0.15764 -0.17852 -0.16945 C -0.17891 -0.172 -0.18112 -0.172 -0.18216 -0.17362 C -0.19011 -0.18774 -0.17865 -0.17292 -0.18815 -0.18426 C -0.1905 -0.19075 -0.19102 -0.19167 -0.19284 -0.19908 C -0.19336 -0.20116 -0.19362 -0.20325 -0.19401 -0.20556 C -0.19362 -0.21389 -0.19375 -0.22246 -0.19284 -0.23079 C -0.19258 -0.23403 -0.19141 -0.23658 -0.1905 -0.23936 C -0.18958 -0.2419 -0.18529 -0.25278 -0.18451 -0.25417 C -0.18125 -0.2595 -0.17761 -0.26459 -0.17383 -0.26899 L -0.16667 -0.27732 C -0.16328 -0.27686 -0.15547 -0.27709 -0.15117 -0.27315 C -0.14987 -0.272 -0.14883 -0.27038 -0.14766 -0.26899 C -0.1444 -0.26482 -0.14193 -0.25857 -0.13815 -0.25625 C -0.13333 -0.25348 -0.12878 -0.24954 -0.12383 -0.24769 C -0.1155 -0.24491 -0.11992 -0.2463 -0.11081 -0.24352 L -0.06198 -0.24561 C -0.05951 -0.24584 -0.05703 -0.24607 -0.05482 -0.24769 C -0.05326 -0.24908 -0.05248 -0.25232 -0.0513 -0.25417 C -0.05013 -0.25579 -0.04883 -0.25695 -0.04766 -0.25834 C -0.04688 -0.26042 -0.04583 -0.26227 -0.04531 -0.26482 C -0.04427 -0.26875 -0.04505 -0.275 -0.04297 -0.27732 L -0.03932 -0.28172 C -0.03854 -0.2838 -0.03802 -0.28612 -0.03698 -0.28797 C -0.03008 -0.30024 -0.03659 -0.28288 -0.02982 -0.29862 C -0.02813 -0.30255 -0.0263 -0.30672 -0.025 -0.31135 C -0.02422 -0.31413 -0.0237 -0.31713 -0.02266 -0.31968 C -0.02175 -0.32223 -0.02031 -0.32408 -0.01914 -0.32616 C -0.01576 -0.34375 -0.01432 -0.33797 -0.025 -0.34098 C -0.02748 -0.34167 -0.02982 -0.34237 -0.03216 -0.34306 C -0.03255 -0.35139 -0.03333 -0.35996 -0.03333 -0.36852 C -0.03333 -0.39075 -0.03359 -0.40764 -0.02982 -0.42778 C -0.02943 -0.42987 -0.0293 -0.43218 -0.02865 -0.43403 C -0.02734 -0.43727 -0.02539 -0.43959 -0.02383 -0.4426 C -0.02214 -0.44584 -0.02057 -0.44931 -0.01914 -0.45301 C -0.01445 -0.46482 -0.01667 -0.46112 -0.01315 -0.47223 C -0.0125 -0.47431 -0.01159 -0.47639 -0.01081 -0.47848 C -0.01042 -0.48195 -0.01016 -0.48565 -0.00964 -0.48913 C -0.00899 -0.49329 -0.00716 -0.50186 -0.00716 -0.50163 C -0.00755 -0.52362 -0.00703 -0.54561 -0.00833 -0.56737 C -0.00859 -0.57153 -0.01081 -0.57431 -0.01198 -0.57801 C -0.01289 -0.58079 -0.01367 -0.58357 -0.01432 -0.58635 C -0.01484 -0.58843 -0.01471 -0.59098 -0.0155 -0.59283 C -0.01641 -0.59468 -0.01797 -0.59561 -0.01914 -0.597 C -0.02539 -0.6051 -0.02162 -0.60209 -0.02748 -0.60556 C -0.02865 -0.60695 -0.02969 -0.60857 -0.03099 -0.60973 C -0.03386 -0.61227 -0.0375 -0.61436 -0.0405 -0.61598 C -0.05078 -0.61528 -0.0612 -0.61598 -0.07149 -0.61389 C -0.08854 -0.61042 -0.07721 -0.60996 -0.08581 -0.60348 C -0.08724 -0.60232 -0.08893 -0.60209 -0.0905 -0.60116 C -0.09206 -0.59908 -0.09375 -0.59723 -0.09531 -0.59491 C -0.09662 -0.59306 -0.09753 -0.59028 -0.09883 -0.58866 C -0.10026 -0.58681 -0.10195 -0.58565 -0.10365 -0.58426 C -0.11315 -0.56181 -0.10078 -0.58936 -0.11198 -0.56945 C -0.11289 -0.56783 -0.11328 -0.56505 -0.11432 -0.5632 C -0.11576 -0.56065 -0.11758 -0.55903 -0.11901 -0.55672 C -0.12031 -0.55487 -0.12123 -0.55232 -0.12266 -0.55047 C -0.12409 -0.54862 -0.12591 -0.54792 -0.12734 -0.5463 C -0.12865 -0.54491 -0.12956 -0.54213 -0.13099 -0.5419 C -0.14922 -0.54005 -0.16745 -0.54051 -0.18568 -0.53982 C -0.18815 -0.53913 -0.19479 -0.5375 -0.19766 -0.53565 C -0.19922 -0.5345 -0.20078 -0.53288 -0.20234 -0.53149 C -0.20873 -0.51459 -0.20039 -0.53496 -0.20833 -0.52084 C -0.20938 -0.51899 -0.20977 -0.51644 -0.21068 -0.51459 C -0.21185 -0.51227 -0.21315 -0.51042 -0.21432 -0.50811 C -0.21849 -0.49908 -0.21524 -0.5051 -0.21784 -0.49538 C -0.21849 -0.49306 -0.21953 -0.49121 -0.22018 -0.48913 C -0.22253 -0.48172 -0.22253 -0.48149 -0.22383 -0.47431 C -0.22318 -0.46852 -0.22318 -0.46158 -0.22018 -0.45741 C -0.21927 -0.45602 -0.21719 -0.45718 -0.21667 -0.45533 C -0.21576 -0.45139 -0.21667 -0.44676 -0.21667 -0.4426 L -0.2155 -0.42778 " pathEditMode="relative" rAng="0" ptsTypes="AAAAAAAAAAAAAAAAAAAAAAAAAAAAAAAAAAAAAAAAAAAAAAAAAAAAAAAAAAAAAAAAAAAAAAAAAAAAAAAAAAAAAAAAAAAAAAAAAAAAAAAAAAAAAAAAAA">
                                      <p:cBhvr>
                                        <p:cTn id="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1" y="-30787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6.25E-7 0.00023 C -0.00247 -0.00532 -0.00469 -0.01134 -0.00768 -0.01574 C -0.00924 -0.01806 -0.01146 -0.01782 -0.01315 -0.01968 C -0.01445 -0.02107 -0.01523 -0.02384 -0.01654 -0.02546 C -0.01758 -0.02708 -0.01875 -0.02824 -0.01979 -0.0294 C -0.02018 -0.03148 -0.02122 -0.03333 -0.02096 -0.03542 C -0.01979 -0.04259 -0.01588 -0.04445 -0.01315 -0.04907 C -0.01224 -0.0507 -0.01185 -0.05324 -0.01094 -0.05486 C -0.00833 -0.06065 -0.00755 -0.06088 -0.0043 -0.06482 C -0.00286 -0.06273 -0.00117 -0.06134 -6.25E-7 -0.0588 C 0.00078 -0.05718 -6.25E-7 -0.05324 0.00117 -0.05301 C 0.0056 -0.05185 0.01003 -0.0544 0.01445 -0.05486 C 0.0155 -0.05625 0.01654 -0.05787 0.01771 -0.0588 C 0.02292 -0.06296 0.02539 -0.0632 0.03099 -0.06482 C 0.03555 -0.06759 0.03464 -0.06852 0.03984 -0.06088 C 0.04258 -0.05671 0.04753 -0.04699 0.04753 -0.04676 C 0.04831 -0.04375 0.04896 -0.04051 0.04974 -0.03727 C 0.05039 -0.03472 0.05182 -0.03241 0.05195 -0.0294 C 0.05221 -0.01713 0.05143 -0.00463 0.05078 0.00787 C 0.05065 0.00995 0.05026 0.0118 0.04974 0.01366 C 0.04883 0.0162 0.04544 0.02037 0.04414 0.02153 C 0.0431 0.02245 0.04193 0.02292 0.04089 0.02338 C 0.03971 0.02639 0.03763 0.03125 0.03763 0.03518 C 0.03763 0.03727 0.03789 0.03958 0.03867 0.0412 C 0.03984 0.04329 0.04167 0.04352 0.0431 0.04514 C 0.04427 0.0463 0.04544 0.04745 0.04635 0.04884 C 0.04766 0.05069 0.04844 0.05324 0.04974 0.05486 C 0.05065 0.05602 0.05195 0.05625 0.053 0.05671 C 0.06081 0.06736 0.05586 0.06111 0.06849 0.07454 L 0.07396 0.08032 C 0.07474 0.08218 0.07643 0.0838 0.07617 0.08611 C 0.07591 0.08889 0.0707 0.09143 0.06953 0.09213 C 0.06563 0.10255 0.06966 0.09468 0.06289 0.1 C 0.05026 0.10995 0.06302 0.10185 0.05417 0.10972 C 0.05313 0.11065 0.05195 0.11111 0.05078 0.1118 C 0.04128 0.11111 0.03164 0.11134 0.02214 0.10972 C 0.01302 0.1081 0.01953 0.10532 0.01328 0.09792 C 0.01133 0.0956 0.00664 0.09398 0.00664 0.09421 C -0.00417 0.06852 0.00925 0.10046 0.00117 0.08032 C 0.00013 0.07778 -0.00104 0.075 -0.00221 0.07245 C -0.00247 0.0706 -0.00247 0.06829 -0.00325 0.06667 C -0.00508 0.0625 -0.00742 0.0625 -0.0099 0.06065 C -0.01133 0.05949 -0.01276 0.05787 -0.01432 0.05671 C -0.01979 0.05255 -0.02435 0.05393 -0.03086 0.05278 C -0.03503 0.0537 -0.04935 0.05046 -0.05508 0.06065 C -0.05677 0.06366 -0.05794 0.06829 -0.05846 0.07245 C -0.05885 0.07639 -0.05911 0.08032 -0.0595 0.08426 C -0.05976 0.0868 -0.0595 0.09028 -0.06068 0.09213 C -0.06211 0.09421 -0.06432 0.09329 -0.06615 0.09398 C -0.0724 0.09282 -0.07578 0.09421 -0.08047 0.08819 C -0.08177 0.08657 -0.08268 0.08426 -0.08385 0.08218 C -0.08411 0.08032 -0.08437 0.07824 -0.0849 0.07639 C -0.08555 0.0743 -0.08646 0.07245 -0.08711 0.0706 C -0.08789 0.06805 -0.08854 0.06528 -0.08932 0.06273 C -0.08971 0.05995 -0.09036 0.05764 -0.09036 0.05486 C -0.09036 0.04444 -0.09023 0.0338 -0.08932 0.02338 C -0.08906 0.0206 -0.08815 0.01782 -0.08711 0.01574 C -0.08555 0.01227 -0.0806 0.00255 -0.07721 0.00185 C -0.06836 0.00023 -0.0595 0.00069 -0.05065 7.40741E-7 C -0.05104 -0.00208 -0.05156 -0.00394 -0.05182 -0.00602 C -0.05221 -0.00926 -0.05247 -0.0125 -0.05286 -0.01574 C -0.05325 -0.01829 -0.05365 -0.02107 -0.05404 -0.02361 C -0.05273 -0.0625 -0.05898 -0.05347 -0.04844 -0.0588 C -0.0474 -0.05949 -0.04635 -0.06019 -0.04518 -0.06088 C -0.03672 -0.05949 -0.02825 -0.05857 -0.01979 -0.05695 C -0.01862 -0.05671 -0.01745 -0.05625 -0.01654 -0.05486 C -0.01549 -0.05347 -0.0151 -0.05093 -0.01432 -0.04907 C -0.01328 -0.04699 -0.01211 -0.04514 -0.01094 -0.04329 C -0.01029 -0.03935 -0.00885 -0.03565 -0.00872 -0.03148 C -0.00846 -0.02037 -0.0082 -0.00926 -0.00768 0.00185 C -0.00755 0.00532 -0.00729 0.00856 -0.00651 0.0118 C -0.00586 0.01458 -0.00443 0.01713 -0.00325 0.01944 C -0.00156 0.02292 0.00221 0.0294 0.00221 0.02963 C 0.00417 0.03981 0.00274 0.03356 0.00781 0.04699 C 0.00846 0.04884 0.00872 0.05208 0.01003 0.05278 L 0.01328 0.05486 C 0.01589 0.05417 0.01875 0.05486 0.02096 0.05278 C 0.02201 0.05185 0.02162 0.04884 0.02214 0.04699 C 0.02266 0.04491 0.0237 0.04305 0.02435 0.0412 C 0.02826 0.02917 0.02448 0.03704 0.02982 0.02731 C 0.03021 0.02546 0.03021 0.02315 0.03099 0.02153 C 0.03203 0.01898 0.0375 0.01481 0.03867 0.01366 C 0.0487 0.00347 0.03451 0.01574 0.04635 0.00787 C 0.04792 0.00671 0.04935 0.00509 0.05078 0.00393 C 0.05182 0.00301 0.053 0.00255 0.05417 0.00185 C 0.05521 0.00255 0.05664 0.00231 0.05742 0.00393 C 0.05964 0.00856 0.05964 0.0162 0.06081 0.02153 C 0.06133 0.0243 0.06237 0.02662 0.06289 0.0294 C 0.06354 0.03194 0.06367 0.03449 0.06406 0.03727 C 0.06432 0.03912 0.06484 0.0412 0.0651 0.04305 C 0.06432 0.05162 0.06458 0.05579 0.06185 0.06273 C 0.06094 0.06505 0.05964 0.06667 0.05859 0.06852 C 0.0582 0.0706 0.05742 0.07245 0.05742 0.07454 C 0.05742 0.08194 0.05977 0.08102 0.06289 0.08426 C 0.06888 0.09028 0.06354 0.08657 0.06953 0.09005 C 0.0707 0.09143 0.07162 0.09375 0.07292 0.09398 C 0.09063 0.09722 0.08008 0.06759 0.07956 0.03912 C 0.07461 0.05208 0.07917 0.03796 0.07617 0.06458 C 0.07513 0.07361 0.07396 0.07361 0.07175 0.08032 C 0.06914 0.08843 0.07083 0.08819 0.06628 0.09213 C 0.06406 0.09398 0.05951 0.09537 0.05742 0.09606 C 0.04935 0.09537 0.04128 0.0956 0.0332 0.09398 C 0.02982 0.09329 0.02474 0.0868 0.02214 0.08426 C 0.01745 0.07963 0.01836 0.08055 0.01328 0.07847 C 0.0125 0.07708 0.01198 0.07546 0.01107 0.07454 C 0.00899 0.07153 0.00443 0.06667 0.00443 0.0669 C 0.00065 0.0463 0.00026 0.04907 0.00339 0.01759 C 0.00417 0.00926 0.0082 0.00949 0.01107 0.00579 C 0.01471 0.00116 0.01406 -0.00023 0.01667 -0.00602 C 0.01797 -0.0088 0.02057 -0.01181 0.02096 -0.01574 C 0.02149 -0.02014 0.02096 -0.02477 0.02096 -0.0294 L 0.07956 0.00787 L 0.03203 0.01366 " pathEditMode="relative" rAng="0" ptsTypes="AAAAAAAAAAAAAAAAAAAAAAAAAAAAAAAAAAAAAAAAAAAAAAAAAAAAAAAAAAAAAAAAAAAAAAAAAAAAAAAAAAAAAAAAAAAAAAAAAAAAAAAAAAAAAAAAAA">
                                      <p:cBhvr>
                                        <p:cTn id="10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22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3.125E-6 0.00023 C -0.00325 0.00069 -0.00664 0.00208 -0.00989 0.00208 C -0.01497 0.00208 -0.01419 -0.0007 -0.01771 -0.00579 C -0.01862 -0.00741 -0.01992 -0.00834 -0.02096 -0.00973 C -0.02877 -0.02107 -0.01627 -0.00556 -0.02643 -0.0176 C -0.03073 -0.04005 -0.03021 -0.03288 -0.0276 -0.07061 C -0.02734 -0.07292 -0.0263 -0.07477 -0.02539 -0.07639 C -0.0233 -0.08056 -0.01875 -0.0882 -0.01875 -0.08797 C -0.02018 -0.09028 -0.02148 -0.0926 -0.02317 -0.09422 C -0.02877 -0.09908 -0.03346 -0.09885 -0.03971 -0.1 C -0.04075 -0.10139 -0.04179 -0.10278 -0.04297 -0.10394 C -0.0444 -0.10533 -0.04609 -0.10602 -0.04739 -0.10788 C -0.04843 -0.10926 -0.04882 -0.11181 -0.04961 -0.11366 C -0.04882 -0.11644 -0.04856 -0.11945 -0.04739 -0.12153 C -0.04362 -0.12825 -0.04166 -0.12894 -0.0375 -0.13125 C -0.03489 -0.13056 -0.03034 -0.12987 -0.0276 -0.12755 C -0.01927 -0.11991 -0.02513 -0.12338 -0.01771 -0.1176 C -0.01406 -0.11482 -0.01419 -0.1169 -0.01106 -0.11181 C 0.00482 -0.08612 -0.00807 -0.10394 0.00222 -0.09028 C 0.00482 -0.07616 0.00104 -0.09306 0.00664 -0.07848 C 0.00729 -0.07663 0.00703 -0.07408 0.00769 -0.07246 C 0.00925 -0.06899 0.01211 -0.06806 0.01433 -0.06667 C 0.01732 -0.06737 0.02019 -0.06783 0.02318 -0.06852 C 0.02735 -0.06991 0.02722 -0.07061 0.03086 -0.07246 C 0.03256 -0.07338 0.03685 -0.075 0.03854 -0.07639 C 0.03972 -0.07755 0.04076 -0.07917 0.04193 -0.08033 C 0.0461 -0.07963 0.05365 -0.08195 0.05729 -0.07454 C 0.05912 -0.07107 0.06172 -0.06274 0.06172 -0.0625 C 0.06524 -0.0382 0.06081 -0.06875 0.06394 -0.04908 C 0.06433 -0.04653 0.06472 -0.04375 0.06511 -0.04121 C 0.06472 -0.03149 0.06485 -0.02153 0.06394 -0.01181 C 0.06368 -0.0095 0.06276 -0.00741 0.06172 -0.00579 C 0.05573 0.00347 0.0556 0.00185 0.04844 0.00393 C 0.04636 0.00532 0.04375 0.00532 0.04193 0.00787 C 0.02943 0.02453 0.04519 0.00416 0.03308 0.01759 C 0.0237 0.028 0.03399 0.01967 0.02318 0.02754 C 0.01875 0.03912 0.01615 0.04074 0.01979 0.05694 C 0.02058 0.05995 0.02279 0.06087 0.02422 0.06273 C 0.025 0.06481 0.02565 0.06689 0.02644 0.06875 C 0.02748 0.07083 0.02891 0.07222 0.02982 0.07453 C 0.03047 0.07615 0.03047 0.07847 0.03086 0.08032 C 0.03021 0.08912 0.03047 0.09745 0.02644 0.10393 C 0.02383 0.1081 0.02071 0.11087 0.01758 0.11365 L 0.00886 0.12152 C 0.00729 0.12291 0.00599 0.12453 0.00443 0.12546 C -0.00703 0.1324 -0.00234 0.1287 -0.00989 0.13541 C -0.01549 0.13472 -0.02096 0.13495 -0.02643 0.13333 C -0.02955 0.1324 -0.03138 0.12453 -0.03307 0.12152 C -0.03398 0.1199 -0.03528 0.11898 -0.03632 0.11759 C -0.0375 0.11435 -0.0388 0.11134 -0.03971 0.10787 C -0.04062 0.10462 -0.04075 0.10092 -0.04192 0.09814 C -0.04297 0.09537 -0.04479 0.09421 -0.04635 0.09212 C -0.04739 0.08888 -0.04856 0.08564 -0.04961 0.0824 C -0.05039 0.07986 -0.05091 0.07708 -0.05182 0.07453 C -0.05273 0.07175 -0.05416 0.06944 -0.05507 0.06666 C -0.05599 0.06412 -0.05625 0.06111 -0.05729 0.05879 C -0.05859 0.05625 -0.06028 0.05486 -0.06172 0.053 C -0.0694 0.05555 -0.07239 0.05185 -0.075 0.06273 C -0.07552 0.06527 -0.07565 0.06805 -0.07604 0.0706 C -0.0776 0.06875 -0.07929 0.06712 -0.08047 0.06481 C -0.08281 0.05995 -0.08398 0.05486 -0.08489 0.04907 C -0.08528 0.04652 -0.08567 0.04375 -0.08593 0.0412 C -0.08567 0.03148 -0.08567 0.02152 -0.08489 0.0118 C -0.08463 0.00833 -0.08359 0.00509 -0.08268 0.00208 C -0.08112 -0.00394 -0.07604 -0.01343 -0.07382 -0.01575 L -0.0651 -0.02547 C -0.06328 -0.02755 -0.0595 -0.03125 -0.0595 -0.03102 C -0.05481 -0.0301 -0.05 -0.02894 -0.04518 -0.02755 C -0.04375 -0.02709 -0.04218 -0.02663 -0.04075 -0.02547 C -0.03841 -0.02338 -0.03632 -0.02038 -0.03424 -0.0176 C -0.03125 -0.01389 -0.02539 -0.00579 -0.02539 -0.00556 C -0.02461 -0.00325 -0.02422 -0.00024 -0.02317 0.00208 C -0.02226 0.0037 -0.02057 0.00393 -0.01979 0.00578 C -0.01901 0.0081 -0.01927 0.01134 -0.01875 0.01365 C -0.01744 0.01921 -0.01432 0.02939 -0.01432 0.02962 C -0.01393 0.03263 -0.01354 0.03587 -0.01328 0.03912 C -0.01289 0.04305 -0.01341 0.04768 -0.01211 0.05092 C -0.00976 0.05694 -0.00573 0.05879 -0.00221 0.06087 C 0.01159 0.05694 0.01094 0.06481 0.01328 0.05092 C 0.01368 0.04837 0.01394 0.04583 0.01433 0.04305 C 0.01446 0.03981 0.0168 0.00046 0.01433 -0.00973 C 0.01368 -0.01274 0.01133 -0.01366 0.0099 -0.01575 C 0.00873 -0.0176 0.00795 -0.02038 0.00664 -0.02153 C -0.00234 -0.02963 -0.00091 -0.02547 -0.00768 -0.0294 C -0.00963 -0.03056 -0.01132 -0.03218 -0.01328 -0.03334 C -0.01471 -0.03426 -0.0194 -0.03565 -0.02096 -0.03727 C -0.0233 -0.03959 -0.025 -0.04352 -0.0276 -0.04514 C -0.03047 -0.04676 -0.03372 -0.04862 -0.03632 -0.05093 C -0.03763 -0.05209 -0.03867 -0.05348 -0.03971 -0.05487 C -0.04922 -0.06713 -0.03958 -0.05556 -0.04739 -0.06459 C -0.04778 -0.06667 -0.04856 -0.06852 -0.04856 -0.07061 C -0.04856 -0.07269 -0.04765 -0.07454 -0.04739 -0.07639 C -0.04518 -0.0926 -0.04752 -0.0801 -0.04518 -0.09422 C -0.0444 -0.09954 -0.04375 -0.1044 -0.03971 -0.10579 C -0.03398 -0.10788 -0.02799 -0.10718 -0.022 -0.10788 C -0.02096 -0.10857 -0.01992 -0.10973 -0.01875 -0.10973 C -0.01679 -0.10973 -0.00729 -0.10741 -0.00442 -0.10579 C -0.00104 -0.10417 0.00547 -0.1 0.00547 -0.09977 C 0.00703 -0.09815 0.00834 -0.09584 0.0099 -0.09422 C 0.01133 -0.0926 0.01302 -0.0919 0.01433 -0.09028 C 0.01602 -0.0882 0.01901 -0.08033 0.01979 -0.07848 C 0.02019 -0.07593 0.02032 -0.07315 0.02097 -0.07061 C 0.02149 -0.06852 0.02305 -0.06713 0.02318 -0.06459 C 0.02344 -0.05556 0.02266 -0.0463 0.02201 -0.03727 C 0.02162 -0.03079 0.01966 -0.02894 0.01758 -0.02362 C 0.01641 -0.02038 0.01576 -0.01667 0.01433 -0.01366 C 0.01198 -0.0088 0.0086 -0.00533 0.00664 4.81481E-6 C 0.00586 0.00185 0.00547 0.00439 0.00443 0.00578 C 0.00313 0.00787 0.00131 0.0081 -3.125E-6 0.00972 C -0.00859 0.02013 -0.00221 0.0162 -0.01211 0.02361 C -0.01432 0.02523 -0.01679 0.02523 -0.01875 0.02754 C -0.01979 0.0287 -0.0207 0.03125 -0.022 0.03148 C -0.03151 0.0331 -0.04114 0.03263 -0.05078 0.03333 C -0.05104 0.03518 -0.05195 0.03726 -0.05182 0.03912 C -0.05156 0.04652 -0.05143 0.05416 -0.04961 0.06087 C -0.04869 0.06412 -0.04609 0.06527 -0.04414 0.06666 C -0.04231 0.06782 -0.04036 0.06782 -0.03854 0.06875 C -0.03711 0.06921 -0.03567 0.0699 -0.03424 0.0706 C -0.02682 0.0699 -0.0194 0.07037 -0.01211 0.06875 C -0.00963 0.06805 -0.00963 0.06111 -0.00885 0.05879 C -0.00794 0.05648 -0.00664 0.05486 -0.00547 0.053 C -0.00338 0.04143 -0.00442 0.04907 -0.00442 0.02939 L -0.00442 0.02361 " pathEditMode="relative" rAng="0" ptsTypes="AAAAAAAAAAAAAAAAAAAAAAAAAAAAAAAAAAAAAAAAAAAAAAAAAAAAAAAAAAAAAAAAAAAAAAAAAAAAAAAAAAAAAAAAAAAAAAAAAAAAAAAAAAAAAAAAAAAAAAAAAAAA">
                                      <p:cBhvr>
                                        <p:cTn id="12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875E-6 0.00023 C -0.00443 -0.00139 -0.00886 -0.00186 -0.01315 -0.00394 C -0.01563 -0.0051 -0.01758 -0.00811 -0.01979 -0.00996 C -0.02162 -0.01135 -0.02357 -0.0125 -0.02539 -0.01366 C -0.02565 -0.01574 -0.02643 -0.0176 -0.02643 -0.01968 C -0.02643 -0.03264 -0.02722 -0.0463 -0.02539 -0.0588 C -0.0237 -0.06945 -0.01875 -0.07084 -0.01432 -0.07269 C -0.0125 -0.07338 -0.01068 -0.07385 -0.00886 -0.07454 C -0.00547 -0.07385 -0.00222 -0.07338 0.00117 -0.07269 C 0.0026 -0.07223 0.0043 -0.07223 0.0056 -0.07061 C 0.00846 -0.0669 0.01328 -0.05695 0.01328 -0.05672 C 0.0125 -0.03982 0.01198 -0.02292 0.01107 -0.00602 C 0.01094 -0.00394 0.00989 -0.00209 0.00989 3.7037E-6 C 0.01028 0.00879 0.01002 0.02615 0.01549 0.03333 C 0.01706 0.03541 0.01914 0.03588 0.02096 0.03726 C 0.02578 0.04583 0.02135 0.03958 0.03307 0.04305 C 0.03424 0.04351 0.03528 0.04421 0.03646 0.04514 C 0.03893 0.04676 0.0431 0.04907 0.04518 0.05301 C 0.04752 0.05694 0.05026 0.06597 0.05182 0.0706 C 0.05117 0.07777 0.05078 0.08518 0.04961 0.09213 C 0.04935 0.09444 0.04831 0.09606 0.04739 0.09791 C 0.04375 0.10578 0.04388 0.10347 0.03867 0.10972 C 0.03711 0.11157 0.03594 0.11458 0.03424 0.11574 C 0.03177 0.11713 0.02903 0.11689 0.02643 0.11759 C 0.01315 0.12639 0.01146 0.13009 -0.00768 0.11944 C -0.01198 0.11713 -0.01445 0.10949 -0.01758 0.10393 C -0.02813 0.08518 -0.00261 0.11967 -0.02643 0.08426 C -0.03047 0.07824 -0.03542 0.0743 -0.03972 0.06851 L -0.04414 0.06273 C -0.04818 0.06389 -0.053 0.06203 -0.05625 0.06666 C -0.06003 0.07222 -0.06016 0.08287 -0.06289 0.09004 L -0.06511 0.09606 C -0.06732 0.09537 -0.06979 0.09629 -0.07162 0.09398 C -0.07448 0.09074 -0.0763 0.08518 -0.07826 0.08032 C -0.08229 0.0706 -0.08334 0.0662 -0.08594 0.05671 C -0.08373 0.03703 -0.08373 0.01296 -0.07604 -0.00394 C -0.06992 -0.0176 -0.05742 -0.03426 -0.04961 -0.04121 C -0.04518 -0.04514 -0.04037 -0.04769 -0.03633 -0.05301 C -0.0349 -0.05486 -0.03373 -0.05764 -0.0319 -0.0588 C -0.02813 -0.06158 -0.02383 -0.0625 -0.01979 -0.06482 C -0.01576 -0.06713 -0.01185 -0.07084 -0.00768 -0.07269 C -0.00443 -0.07408 -0.00104 -0.07385 0.00221 -0.07454 L 0.01107 -0.07639 C 0.03073 -0.07223 0.02682 -0.07361 0.04635 -0.06667 C 0.05208 -0.06459 0.05078 -0.06412 0.05742 -0.06088 C 0.05989 -0.05949 0.0625 -0.05811 0.0651 -0.05695 C 0.06875 -0.05533 0.07617 -0.05301 0.07617 -0.05278 C 0.08086 -0.05371 0.08581 -0.05324 0.09049 -0.05486 C 0.09153 -0.05533 0.08828 -0.05718 0.08711 -0.05695 C 0.08555 -0.05649 0.08398 -0.05463 0.08268 -0.05301 C 0.07864 -0.04769 0.07734 -0.0419 0.07396 -0.03542 C 0.07109 -0.02986 0.06797 -0.025 0.0651 -0.01968 C 0.0375 0.03217 0.07174 -0.03264 0.04739 0.02152 C 0.04596 0.02476 0.04349 0.02615 0.04193 0.02939 C 0.03789 0.0375 0.03555 0.04814 0.03086 0.05486 C 0.02903 0.0574 0.02721 0.05995 0.02539 0.06273 C 0.02422 0.06458 0.02331 0.06689 0.02213 0.06851 C 0.01367 0.07939 0.01211 0.07916 0.00221 0.08611 C -0.00261 0.08495 -0.00742 0.08449 -0.01211 0.0824 C -0.01341 0.08171 -0.0168 0.07662 -0.01758 0.07453 C -0.02162 0.06458 -0.02057 0.06527 -0.02318 0.05486 C -0.02383 0.05208 -0.02461 0.04953 -0.02539 0.04699 C -0.025 0.03657 -0.02539 0.02592 -0.02422 0.01574 C -0.02344 0.0081 -0.01849 0.00162 -0.01537 -0.00209 C -0.01185 -0.00625 -0.00794 -0.00949 -0.00443 -0.01366 C -0.00326 -0.01505 -0.00222 -0.01644 -0.00104 -0.0176 C 0.00039 -0.01922 0.00182 -0.02061 0.00338 -0.02153 C 0.00508 -0.02269 0.00703 -0.02292 0.00885 -0.02361 C 0.01276 -0.02014 0.02109 -0.01482 0.02318 -0.00602 C 0.02357 -0.00417 0.02096 -0.00209 0.02096 -0.00186 L 0.01328 -0.00394 " pathEditMode="relative" rAng="0" ptsTypes="AAAAAAAAAAAAAAAAAAAAAAAAAAAAAAAAAAAAAAAAAAAAAAAAAAAAAAAAAAAAAAAAAAAAAAAA">
                                      <p:cBhvr>
                                        <p:cTn id="1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3.95833E-6 0.00023 C -0.00105 -0.0051 -0.00235 -0.01042 -0.00326 -0.01551 C -0.00404 -0.01945 -0.00547 -0.02732 -0.00547 -0.02709 C -0.00534 -0.03681 -0.01589 -0.09445 -0.00105 -0.10579 C 0.00039 -0.10695 0.00182 -0.10718 0.00338 -0.10787 L 0.02096 -0.10579 C 0.025 -0.10533 0.02929 -0.10602 0.0332 -0.10394 C 0.03437 -0.10324 0.03463 -0.1 0.03528 -0.09792 C 0.03502 -0.09005 0.03424 -0.08241 0.03424 -0.07454 C 0.03424 -0.06598 0.03476 -0.05741 0.03528 -0.04885 C 0.03554 -0.04699 0.03567 -0.04468 0.03645 -0.04306 C 0.03841 -0.03889 0.0444 -0.03635 0.04635 -0.03519 C 0.04752 -0.03449 0.04869 -0.03449 0.04974 -0.03334 C 0.05429 -0.02778 0.05208 -0.03102 0.05638 -0.02338 C 0.05599 -0.00579 0.05612 0.01203 0.0552 0.02963 C 0.05494 0.03356 0.05403 0.0375 0.05299 0.0412 C 0.04974 0.05301 0.05 0.05416 0.04192 0.06481 C 0.04101 0.0662 0.0358 0.07315 0.03424 0.07453 C 0.0332 0.07546 0.03203 0.07569 0.03099 0.07662 C 0.02968 0.07754 0.02877 0.07963 0.0276 0.08055 C 0.02552 0.08217 0.02317 0.08287 0.02096 0.08449 C 0.00794 0.09375 0.01393 0.0912 0.00338 0.09421 C -0.0073 0.10185 0.00325 0.09537 -0.01211 0.10023 C -0.01511 0.10115 -0.02097 0.10416 -0.02097 0.1044 L -0.03972 0.10208 C -0.04427 0.09953 -0.04662 0.08935 -0.04857 0.0824 C -0.04961 0.07315 -0.05052 0.07083 -0.04857 0.06088 C -0.0474 0.05532 -0.04414 0.04514 -0.04414 0.04537 C -0.04375 0.03865 -0.04414 0.03194 -0.04297 0.02569 C -0.04258 0.02291 -0.04128 0.0199 -0.03972 0.01967 C -0.03204 0.01852 -0.02422 0.02106 -0.01654 0.02176 C -0.00118 0.03078 -0.01224 0.02569 0.01757 0.02361 C 0.01914 0.01365 0.01953 0.01435 0.01757 0.00208 C 0.01731 -0.0007 0.01588 -0.00301 0.01549 -0.00579 C 0.01419 -0.01158 0.01406 -0.01829 0.01224 -0.02338 C 0.00455 -0.04375 0.01614 -0.01227 0.00781 -0.03727 C 0.00638 -0.04121 0.00078 -0.05695 -0.00235 -0.0588 C -0.01589 -0.0669 -0.0043 -0.06065 -0.03855 -0.06273 C -0.04076 -0.06343 -0.04297 -0.06366 -0.04519 -0.06459 C -0.0474 -0.06551 -0.05183 -0.06852 -0.05183 -0.06829 C -0.05482 -0.07199 -0.05612 -0.07315 -0.05847 -0.07824 C -0.0642 -0.09167 -0.06133 -0.08658 -0.06511 -0.09792 C -0.06862 -0.1088 -0.06641 -0.09885 -0.07058 -0.11366 C -0.0711 -0.11551 -0.07136 -0.1176 -0.07162 -0.11945 C -0.07136 -0.12338 -0.07136 -0.12755 -0.07058 -0.13125 C -0.07006 -0.13357 -0.06589 -0.13843 -0.06511 -0.13912 C -0.06459 -0.13959 -0.05782 -0.14445 -0.05625 -0.14514 C -0.05365 -0.14584 -0.05105 -0.1463 -0.04857 -0.14699 C -0.0474 -0.14769 -0.04636 -0.14885 -0.04519 -0.14885 C -0.02722 -0.14885 -0.02878 -0.14908 -0.01758 -0.14514 C -0.01563 -0.14144 -0.01329 -0.13797 -0.01211 -0.13334 C -0.00638 -0.10973 -0.01758 -0.14468 -0.00769 -0.11551 C -0.00808 -0.10718 -0.00769 -0.09838 -0.00873 -0.09005 C -0.00964 -0.08403 -0.01289 -0.08148 -0.01537 -0.07824 C -0.01693 -0.07639 -0.01823 -0.07408 -0.0198 -0.07246 C -0.02279 -0.06945 -0.02565 -0.06852 -0.02865 -0.06667 C -0.03047 -0.06528 -0.0323 -0.06389 -0.03412 -0.06273 C -0.03516 -0.06019 -0.03959 -0.04838 -0.03972 -0.04699 C -0.04024 -0.03056 -0.0392 -0.01435 -0.03855 0.00208 C -0.03829 0.00926 -0.03698 0.00787 -0.03412 0.0118 C -0.03334 0.01296 -0.03295 0.01504 -0.0319 0.01574 C -0.0293 0.01759 -0.02123 0.02037 -0.01758 0.02176 C -0.01485 0.02129 3.95833E-6 0.02222 0.00664 0.01782 C 0.0082 0.01666 0.00963 0.01504 0.01106 0.01389 C 0.01185 0.00995 0.01393 0.00602 0.01328 0.00208 C 0.01224 -0.0044 0.01171 -0.01158 0.00989 -0.0176 C 0.0082 -0.02338 0.00429 -0.02755 0.00117 -0.03125 C 0.00065 -0.03287 -0.00235 -0.04213 -0.00235 -0.04491 C -0.00235 -0.04838 -0.00144 -0.05162 -0.00105 -0.05486 C -0.00079 -0.05741 -0.00079 -0.06042 3.95833E-6 -0.06273 C 0.00078 -0.06459 0.00221 -0.06528 0.00338 -0.06667 C 0.00416 -0.0713 0.00416 -0.07361 0.00664 -0.07639 C 0.00768 -0.07755 0.00898 -0.07732 0.00989 -0.07824 C 0.01757 -0.08519 0.00846 -0.0801 0.01757 -0.08426 C 0.01862 -0.08403 0.02955 -0.08403 0.0332 -0.08033 C 0.03476 -0.07871 0.03606 -0.07639 0.0375 -0.07454 C 0.03997 -0.05695 0.03763 -0.0625 0.04192 -0.05486 C 0.04583 -0.03449 0.04375 -0.04283 0.04752 -0.0294 C 0.04713 -0.01829 0.047 -0.00695 0.04635 0.00393 C 0.04622 0.00671 0.04622 0.00972 0.04531 0.0118 C 0.04427 0.01458 0.04231 0.01574 0.04088 0.01782 C 0.0401 0.01967 0.03971 0.02222 0.03867 0.02361 C 0.03737 0.02546 0.0358 0.02639 0.03424 0.02754 C 0.02981 0.03078 0.0276 0.03148 0.02317 0.03333 C 0.02174 0.03472 0.02044 0.03657 0.01875 0.03727 C 0.01627 0.03865 0.0125 0.03541 0.01106 0.03935 C 0.00937 0.04375 0.01093 0.05023 0.01224 0.05509 C 0.01276 0.05717 0.01862 0.06273 0.01992 0.06481 C 0.02187 0.06782 0.02539 0.07453 0.02539 0.07477 L 0.02656 0.08055 L 0.02435 0.07662 " pathEditMode="relative" rAng="0" ptsTypes="AAAAAAAAAAAAAAAAAAAAAAAAAAAAAAAAAAAAAAAAAAAAAAAAAAAAAAAAAAAAAAAAAAAAAAAAAAAAAAAAAAAAAAAAAAAA">
                                      <p:cBhvr>
                                        <p:cTn id="16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1.875E-6 0.00023 C -0.00403 -0.0007 -0.00807 -0.00093 -0.01211 -0.00209 C -0.01328 -0.00232 -0.01432 -0.00348 -0.01536 -0.00394 C -0.01719 -0.00463 -0.01901 -0.00533 -0.02096 -0.00579 C -0.022 -0.00718 -0.02331 -0.00811 -0.02422 -0.00973 C -0.0263 -0.01412 -0.02682 -0.02014 -0.02747 -0.02547 C -0.02669 -0.0382 -0.02747 -0.04491 -0.02304 -0.05487 C -0.02083 -0.05996 -0.01536 -0.06875 -0.01536 -0.06852 C -0.01458 -0.07315 -0.01367 -0.07848 -0.01211 -0.08241 C -0.01081 -0.08542 -0.00911 -0.0875 -0.00768 -0.09028 C -0.00286 -0.08959 0.00209 -0.09051 0.00664 -0.0882 C 0.00781 -0.08774 0.00781 -0.08449 0.00781 -0.08241 C 0.00781 -0.0588 0.00834 -0.06366 0.00339 -0.04908 C 0.00261 -0.0426 0.00235 -0.03565 0.00117 -0.0294 C -0.00039 -0.02107 0.00039 -0.02547 -0.00104 -0.01574 C -0.00065 -0.01042 -0.00143 -0.00463 -1.875E-6 4.07407E-6 C 0.00274 0.0081 0.00703 0.0074 0.01107 0.00972 C 0.01758 0.01365 0.0168 0.01527 0.02435 0.01759 C 0.028 0.01875 0.03164 0.01898 0.03529 0.01967 C 0.03607 0.02152 0.03737 0.02314 0.0375 0.02546 C 0.03789 0.03032 0.03594 0.03657 0.03529 0.0412 C 0.0349 0.04444 0.03477 0.04768 0.03425 0.05092 C 0.0336 0.05509 0.03099 0.06828 0.02982 0.07245 C 0.02891 0.07592 0.02761 0.07916 0.02656 0.0824 C 0.02578 0.0875 0.02461 0.09259 0.02435 0.09814 C 0.02396 0.10648 0.02409 0.11527 0.02318 0.12361 C 0.02305 0.12546 0.02188 0.12638 0.02097 0.12754 C 0.0155 0.13449 0.01615 0.1331 0.01003 0.13541 C 0.00651 0.13449 -0.00677 0.13379 -0.01211 0.12754 C -0.02187 0.11597 -0.01068 0.12013 -0.022 0.1 C -0.02383 0.09676 -0.02591 0.09375 -0.02747 0.09027 C -0.02851 0.08796 -0.02864 0.08449 -0.02969 0.0824 C -0.03086 0.07986 -0.03281 0.0787 -0.03411 0.07638 C -0.03502 0.07476 -0.03554 0.07245 -0.03633 0.0706 C -0.03737 0.06851 -0.03867 0.06689 -0.03958 0.06481 C -0.04127 0.06088 -0.04401 0.05301 -0.04401 0.05324 C -0.0444 0.04907 -0.04479 0.04513 -0.04518 0.0412 C -0.04622 0.03101 -0.04752 0.02708 -0.04518 0.01574 C -0.04466 0.01296 -0.0431 0.01157 -0.04179 0.00972 C -0.04088 0.00833 -0.03984 0.00671 -0.03854 0.00578 C -0.03646 0.00463 -0.03411 0.00463 -0.0319 0.00393 C 0.01849 0.00995 0.00065 0.00416 0.02214 0.0118 C 0.02357 0.00972 0.025 0.00763 0.02656 0.00578 C 0.02969 0.00208 0.03373 -0.00093 0.03646 -0.00579 C 0.03776 -0.00811 0.03854 -0.01135 0.03972 -0.01366 C 0.04115 -0.01644 0.04284 -0.01875 0.04414 -0.02153 C 0.04714 -0.02848 0.04727 -0.03033 0.04857 -0.03727 C 0.04896 -0.04769 0.04701 -0.05926 0.04974 -0.06875 C 0.05065 -0.07246 0.0543 -0.0669 0.05625 -0.06482 C 0.06263 -0.05811 0.06354 -0.05324 0.06732 -0.04306 C 0.06771 -0.04051 0.06784 -0.03774 0.06836 -0.03542 C 0.06901 -0.03264 0.07057 -0.03033 0.07057 -0.02755 C 0.07149 0.00393 0.07031 -0.00186 0.06732 0.01967 C 0.06693 0.02291 0.06719 0.02662 0.06628 0.02939 C 0.06524 0.03217 0.06315 0.0331 0.06185 0.03518 C 0.05794 0.04166 0.05352 0.04699 0.05078 0.05486 C 0.04792 0.06319 0.04675 0.06851 0.04193 0.07453 C 0.03698 0.08078 0.03399 0.08217 0.02878 0.08426 C 0.02696 0.08495 0.025 0.08564 0.02318 0.08634 C 0.01654 0.08564 0.0099 0.08588 0.00339 0.08426 C 0.00169 0.08402 0.00026 0.08217 -0.00104 0.08032 C -0.01823 0.05856 -0.00612 0.0699 -0.01653 0.06088 C -0.01719 0.0581 -0.01745 0.05486 -0.01875 0.05301 C -0.03255 0.03171 -0.01836 0.06296 -0.02643 0.04305 C -0.02851 0.03773 -0.03307 0.02754 -0.03307 0.02777 C -0.03554 0.01388 -0.03216 0.03032 -0.0375 0.01365 C -0.03802 0.01203 -0.03802 0.00972 -0.03854 0.00787 C -0.03984 0.0037 -0.04153 4.07407E-6 -0.04297 -0.00394 C -0.04375 -0.00579 -0.04427 -0.00811 -0.04518 -0.00973 C -0.04583 -0.01112 -0.04661 -0.0125 -0.04739 -0.01366 C -0.04844 -0.01528 -0.04974 -0.01598 -0.05065 -0.0176 C -0.05195 -0.01991 -0.05286 -0.02292 -0.05403 -0.02547 C -0.05429 -0.02871 -0.05469 -0.03218 -0.05508 -0.03542 C -0.05534 -0.03727 -0.05586 -0.03912 -0.05625 -0.04121 C -0.05664 -0.04445 -0.05651 -0.04792 -0.05729 -0.05093 C -0.05898 -0.05695 -0.06094 -0.05718 -0.06393 -0.0588 C -0.06497 -0.05811 -0.06653 -0.05857 -0.06719 -0.05695 C -0.0694 -0.05093 -0.06979 -0.04352 -0.07161 -0.03727 C -0.07448 -0.02709 -0.07344 -0.03218 -0.07487 -0.02153 C -0.07422 -0.0132 -0.07435 -0.00417 -0.07278 0.00393 C -0.07239 0.00578 -0.07044 0.00486 -0.0694 0.00578 C -0.06185 0.01273 -0.07083 0.00763 -0.06172 0.0118 C -0.05403 0.02083 -0.06367 0.00995 -0.05286 0.01967 C -0.05169 0.0206 -0.05078 0.02245 -0.04961 0.02361 C -0.04726 0.02546 -0.04284 0.02662 -0.04075 0.02754 C -0.01536 0.025 -0.02344 0.03703 -0.01979 0.01759 C -0.01914 0.01435 -0.01836 0.01111 -0.01758 0.00787 C -0.0181 -0.00417 -0.01836 -0.01574 -0.01979 -0.02755 C -0.02005 -0.0294 -0.02057 -0.03125 -0.02096 -0.03334 C -0.02135 -0.03658 -0.02161 -0.03982 -0.022 -0.04306 C -0.02057 -0.05487 -0.01992 -0.06713 -0.01758 -0.07848 C -0.01653 -0.08334 -0.01406 -0.08658 -0.01211 -0.09028 C -0.00768 -0.09792 -0.00872 -0.09468 -0.00429 -0.09815 C -0.00286 -0.09931 -0.00143 -0.10093 -1.875E-6 -0.10209 C 0.00274 -0.10371 0.00886 -0.10533 0.01107 -0.10579 C 0.01511 -0.10533 0.01914 -0.10487 0.02318 -0.10394 C 0.02474 -0.10348 0.0263 -0.10348 0.02761 -0.10209 C 0.02878 -0.1007 0.02904 -0.09815 0.02982 -0.09607 C 0.02943 -0.08172 0.0293 -0.06737 0.02878 -0.05301 C 0.02852 -0.04723 0.02696 -0.03843 0.02539 -0.03334 C 0.02448 -0.03056 0.02305 -0.02848 0.02214 -0.02547 C 0.0211 -0.02246 0.02084 -0.01875 0.01992 -0.01574 C 0.01784 -0.00811 0.01602 -0.00463 0.01328 0.00185 C 0.01276 0.00601 0.01198 0.0118 0.01107 0.01574 C 0.01042 0.01828 0.00964 0.02083 0.00886 0.02361 C 0.00925 0.03194 0.00873 0.04074 0.01003 0.04907 C 0.01029 0.05138 0.01237 0.05115 0.01328 0.05301 C 0.01419 0.05463 0.01472 0.05694 0.0155 0.05879 C 0.01628 0.06273 0.01966 0.06828 0.01771 0.0706 C 0.01654 0.07199 0.01537 0.07291 0.01446 0.07453 C 0.01315 0.07638 0.01237 0.07893 0.01107 0.08032 C 0.00964 0.08217 0.003 0.08402 0.00222 0.08426 C -0.0013 0.08287 -0.01146 0.07916 -0.01536 0.07638 C -0.01666 0.07569 -0.01745 0.07338 -0.01875 0.07245 C -0.02083 0.07129 -0.02318 0.07152 -0.02526 0.0706 C -0.02643 0.07013 -0.02747 0.06921 -0.02864 0.06851 C -0.02786 0.0699 -0.02695 0.07106 -0.02643 0.07245 C -0.025 0.07638 -0.02383 0.08171 -0.02304 0.08634 C -0.02265 0.08888 -0.022 0.09421 -0.022 0.09444 L -0.01979 0.12152 " pathEditMode="relative" rAng="0" ptsTypes="AAAAAAAAAAAAAAAAAAAAAAAAAAAAAAAAAAAAAAAAAAAAAAAAAAAAAAAAAAAAAAAAAAAAAAAAAAAAAAAAAAAAAAAAAAAAAAAAAAAAAAAAAAAAAAAAAAAAAAAAA">
                                      <p:cBhvr>
                                        <p:cTn id="1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4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4.375E-6 0.00023 C -0.00325 -0.0007 -0.00677 3.33333E-6 -0.00989 -0.00186 C -0.01106 -0.00278 -0.01119 -0.00625 -0.0121 -0.00787 C -0.01302 -0.00949 -0.01432 -0.01019 -0.01536 -0.01181 C -0.01862 -0.01644 -0.01875 -0.01783 -0.02096 -0.02361 C -0.02057 -0.0294 -0.02083 -0.03542 -0.01979 -0.04121 C -0.01927 -0.04375 -0.01783 -0.04561 -0.01653 -0.04699 C -0.01445 -0.04908 -0.00989 -0.05093 -0.00989 -0.0507 C -0.00768 -0.05023 -0.00546 -0.05 -0.00325 -0.04908 C -0.00104 -0.04792 0.00105 -0.04561 0.00339 -0.04514 L 0.02097 -0.04121 C 0.01836 -0.02686 0.02045 -0.03241 0.0155 -0.02361 C 0.01263 0.00208 0.01654 -0.02963 0.01211 -0.00394 C 0.01133 0.00139 0.01029 0.01527 0.01003 0.01967 C 0.01029 0.02939 0.00977 0.03958 0.01107 0.04907 C 0.01133 0.05139 0.01355 0.05115 0.01433 0.05301 C 0.01967 0.06412 0.01329 0.05879 0.01993 0.06273 C 0.02722 0.08009 0.0254 0.07222 0.02761 0.08426 C 0.02722 0.0868 0.02618 0.09537 0.0254 0.09814 C 0.02487 0.10023 0.02422 0.10254 0.02318 0.10393 C 0.02227 0.10532 0.02097 0.10509 0.01993 0.10602 C 0.01836 0.10717 0.01693 0.10856 0.0155 0.10995 C 0.01368 0.10926 0.01172 0.10926 0.01003 0.10787 C 0.00899 0.10717 0.0086 0.10509 0.00782 0.10393 C 0.00638 0.10185 0.00482 0.1 0.00339 0.09814 C 0.00261 0.09537 0.00196 0.09282 0.00118 0.09027 C -0.00104 0.08333 -0.00559 0.07384 -0.00872 0.0706 L -0.01432 0.06481 C -0.0177 0.05717 -0.01901 0.05347 -0.02317 0.04699 C -0.02447 0.0449 -0.02604 0.04305 -0.02747 0.0412 C -0.02968 0.03842 -0.03229 0.0368 -0.03411 0.03333 L -0.03854 0.02546 C -0.03932 0.02152 -0.04101 0.01782 -0.04075 0.01365 C -0.04036 0.00856 -0.04036 0.00324 -0.03971 -0.00186 C -0.03906 -0.00648 -0.0358 -0.01436 -0.03411 -0.0176 C -0.03164 -0.02246 -0.02643 -0.03125 -0.02643 -0.03102 C -0.02994 -0.03449 -0.03515 -0.03936 -0.03854 -0.04121 C -0.04075 -0.04236 -0.04296 -0.04236 -0.04518 -0.04306 C -0.05039 -0.04769 -0.04987 -0.04769 -0.05625 -0.05093 C -0.05911 -0.05255 -0.06497 -0.05486 -0.06497 -0.05463 C -0.06588 -0.05579 -0.07096 -0.06019 -0.0694 -0.06459 C -0.06862 -0.06713 -0.06653 -0.06736 -0.06497 -0.06852 C -0.06276 -0.07454 -0.06276 -0.07523 -0.0595 -0.08033 C -0.05807 -0.08241 -0.05651 -0.08403 -0.05507 -0.08635 C -0.0539 -0.08797 -0.05299 -0.09051 -0.05182 -0.09213 C -0.04974 -0.09491 -0.04778 -0.09931 -0.04518 -0.1 L -0.02747 -0.10394 C -0.02604 -0.10463 -0.0246 -0.10579 -0.02317 -0.10579 C -0.00429 -0.10579 -0.00729 -0.10672 0.00339 -0.10186 C 0.00912 -0.07153 0.00521 -0.09445 0.00339 -0.0176 C 0.003 -0.0051 0.0017 0.00162 -4.375E-6 0.01365 C 0.0004 0.02685 -0.00026 0.04004 0.00118 0.05301 C 0.00131 0.05509 0.00326 0.05486 0.00443 0.05486 C 0.00782 0.05486 0.01107 0.0537 0.01433 0.05301 C 0.02579 0.05023 0.01667 0.05208 0.0254 0.04907 C 0.02761 0.04838 0.02982 0.04768 0.03204 0.04699 C 0.03386 0.04583 0.03581 0.0449 0.0375 0.04305 C 0.0392 0.04143 0.04102 0.03588 0.04193 0.03333 C 0.04167 0.02963 0.04024 0.00856 0.03972 0.00393 C 0.03959 0.00185 0.03894 3.33333E-6 0.03868 -0.00186 C 0.03829 -0.00463 0.03803 -0.00718 0.0375 -0.00973 C 0.03438 -0.0294 0.03881 0.00092 0.03529 -0.02361 C 0.03763 -0.08449 0.03334 -0.02894 0.04089 -0.06852 C 0.04128 -0.07061 0.04115 -0.07292 0.04193 -0.07454 C 0.04245 -0.07547 0.04961 -0.07848 0.04974 -0.07848 C 0.04857 -0.08403 0.0487 -0.08681 0.04532 -0.09028 C 0.04401 -0.09144 0.04232 -0.09121 0.04089 -0.09213 C 0.02839 -0.09954 0.04154 -0.09329 0.03086 -0.09792 C 0.02722 -0.09676 0.02344 -0.0963 0.01993 -0.09398 C 0.01888 -0.09352 0.01836 -0.09167 0.01771 -0.09028 C 0.01615 -0.08635 0.01459 -0.08241 0.01329 -0.07848 C 0.01276 -0.07662 0.01263 -0.07431 0.01211 -0.07246 C 0.01159 -0.06991 0.01068 -0.06736 0.01003 -0.06459 C 0.00912 -0.06158 0.00886 -0.05787 0.00782 -0.05486 C 0.00691 -0.05255 0.0056 -0.05093 0.00443 -0.04908 C 0.00131 -0.02639 0.00573 -0.05417 0.00118 -0.03519 C 0.00053 -0.03287 0.00053 -0.0301 -4.375E-6 -0.02732 C -0.00026 -0.02547 -0.00065 -0.02361 -0.00104 -0.02153 C -0.00143 -0.01042 -0.00117 0.00069 -0.00221 0.0118 C -0.00234 0.01412 -0.00325 0.01643 -0.00442 0.01759 C -0.00559 0.01921 -0.00729 0.01898 -0.00872 0.01967 C -0.00989 0.02014 -0.01093 0.02083 -0.0121 0.02152 C -0.02877 0.01782 -0.0138 0.02152 -0.02747 0.01759 C -0.03776 0.01481 -0.03216 0.01713 -0.03971 0.01365 C -0.03984 0.01389 -0.04895 0.01689 -0.0496 0.01759 C -0.05065 0.01898 -0.05091 0.02176 -0.05182 0.02361 C -0.05273 0.02569 -0.05416 0.02731 -0.05507 0.02939 C -0.05677 0.0331 -0.0595 0.0412 -0.0595 0.04143 C -0.05911 0.05208 -0.06132 0.06736 -0.05625 0.07639 C -0.0552 0.07824 -0.05403 0.07939 -0.05286 0.08032 C -0.05182 0.08125 -0.05065 0.08171 -0.0496 0.0824 L -0.00546 0.07847 C -0.00429 0.07824 -0.00221 0.07847 -0.00221 0.07639 C -0.00182 0.06852 -0.00234 0.06018 -0.00442 0.05301 C -0.00664 0.0449 -0.0125 0.0449 -0.01653 0.04305 C -0.02343 0.04004 -0.01614 0.04282 -0.02317 0.03727 C -0.02526 0.03564 -0.02747 0.03472 -0.02968 0.03333 C -0.03802 0.02361 -0.02747 0.03518 -0.0375 0.02754 C -0.03867 0.02662 -0.04479 0.01828 -0.04518 0.01759 C -0.04596 0.01643 -0.04674 0.01527 -0.04739 0.01365 C -0.04895 0.00995 -0.05182 0.00208 -0.05182 0.00231 C -0.05013 -0.02408 -0.05403 -0.01574 -0.03632 -0.01574 L -0.03411 -0.01574 " pathEditMode="relative" rAng="0" ptsTypes="AAAAAAAAAAAAAAAAAAAAAAAAAAAAAAAAAAAAAAAAAAAAAAAAAAAAAAAAAAAAAAAAAAAAAAAAAAAAAAAAAAAAAAAAAAAAAAAAAAAAAAAA">
                                      <p:cBhvr>
                                        <p:cTn id="20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4.79167E-6 0.00024 C -0.00769 0.00278 -0.00964 0.00602 -0.01654 0.00186 C -0.01784 0.00116 -0.01875 -0.00069 -0.01993 -0.00208 C -0.0254 -0.01689 -0.01888 0.00186 -0.02318 -0.01574 C -0.0237 -0.01805 -0.02461 -0.01967 -0.0254 -0.02175 C -0.02461 -0.03402 -0.02435 -0.04652 -0.02318 -0.05879 C -0.02279 -0.06296 -0.02266 -0.06782 -0.02097 -0.0706 C -0.01875 -0.07453 -0.01745 -0.08101 -0.01433 -0.0824 L -0.01003 -0.08425 C -0.00482 -0.08379 0.00052 -0.08541 0.00546 -0.0824 C 0.0069 -0.08148 0.00612 -0.07708 0.00651 -0.07453 C 0.00716 -0.0706 0.00911 -0.06157 0.00989 -0.05879 C 0.0108 -0.05555 0.01106 -0.04976 0.01315 -0.04907 C 0.02408 -0.0456 0.03515 -0.04768 0.04622 -0.04722 C 0.0483 -0.01805 0.04947 -0.00787 0.04622 0.03125 C 0.04596 0.03403 0.04322 0.0338 0.04179 0.03519 C 0.03906 0.03797 0.03723 0.04144 0.03411 0.04306 C 0.03164 0.04422 0.02903 0.04422 0.02643 0.04491 C 0.01028 0.06413 0.0375 0.03334 -0.01875 0.05093 C -0.0211 0.05163 -0.02097 0.0625 -0.02097 0.06274 C -0.02071 0.06528 -0.01862 0.07848 -0.02097 0.08218 C -0.02344 0.08612 -0.02683 0.0875 -0.02982 0.09005 C -0.03555 0.09514 -0.03269 0.09329 -0.03868 0.09584 C -0.04818 0.09538 -0.05769 0.09514 -0.06732 0.09399 C -0.06849 0.09375 -0.06954 0.09283 -0.07058 0.0919 C -0.07891 0.08635 -0.07318 0.08936 -0.08047 0.08612 C -0.08829 0.07686 -0.08568 0.08218 -0.08933 0.07246 C -0.09154 0.05232 -0.09102 0.06135 -0.08933 0.02732 C -0.08907 0.02246 -0.08803 0.01713 -0.08607 0.01366 C -0.08412 0.01042 -0.07826 0.00371 -0.07605 0.00186 C -0.07344 -0.00046 -0.06875 -0.00138 -0.06615 -0.00208 C -0.06433 -0.00347 -0.0625 -0.00509 -0.06068 -0.00601 C -0.05886 -0.00694 -0.05691 -0.00694 -0.05521 -0.00787 C -0.05365 -0.00879 -0.05222 -0.01087 -0.05079 -0.0118 C -0.04857 -0.01342 -0.04415 -0.01574 -0.04415 -0.0155 C -0.0379 -0.01504 -0.03152 -0.01643 -0.0254 -0.01388 C -0.02357 -0.01296 -0.02318 -0.00856 -0.02214 -0.00601 C -0.02136 -0.00416 -0.02071 -0.00185 -0.01993 -4.81481E-6 C -0.01355 0.01389 -0.02227 -0.00833 -0.0155 0.00973 C -0.01511 0.01551 -0.01498 0.02153 -0.01433 0.02732 C -0.01394 0.03149 -0.01211 0.03913 -0.01211 0.03936 C -0.01185 0.04491 -0.01159 0.05093 -0.01107 0.05672 C -0.01094 0.0588 -0.01081 0.06112 -0.01003 0.0625 C -0.00886 0.06459 -0.00717 0.06551 -0.0056 0.06644 C -0.00287 0.06829 0.00312 0.06968 0.00546 0.07038 C 0.00807 0.06922 0.01067 0.06829 0.01315 0.06644 C 0.01445 0.06575 0.01536 0.06366 0.01653 0.0625 C 0.01796 0.06112 0.0194 0.05996 0.02083 0.05857 C 0.02526 0.04329 0.02031 0.05764 0.02747 0.04491 C 0.02877 0.0426 0.02955 0.03959 0.03085 0.03704 C 0.03177 0.03496 0.03307 0.03334 0.03411 0.03125 C 0.03606 0.02709 0.03723 0.02223 0.03854 0.0176 C 0.03893 0.00186 0.03958 -0.01388 0.03958 -0.02939 C 0.03958 -0.04513 0.03945 -0.06087 0.03854 -0.07662 C 0.03841 -0.07893 0.03737 -0.08101 0.03632 -0.0824 C 0.03541 -0.08379 0.03411 -0.08379 0.03307 -0.08425 C 0.02604 -0.0831 0.01901 -0.08217 0.0121 -0.08055 C 0.01054 -0.08009 0.00911 -0.0787 0.00768 -0.07847 C 0.00182 -0.07754 -0.00404 -0.07708 -0.01003 -0.07662 C -0.0211 -0.07152 -0.01029 -0.07592 -0.03308 -0.07268 C -0.03607 -0.07222 -0.03894 -0.07129 -0.04193 -0.0706 C -0.04336 -0.06944 -0.04532 -0.06898 -0.04636 -0.06666 C -0.0517 -0.05439 -0.05 -0.0375 -0.04857 -0.02361 C -0.04805 -0.01875 -0.04675 -0.01412 -0.04519 -0.00995 C -0.04375 -0.00601 -0.04219 -0.00115 -0.03972 -4.81481E-6 L -0.03529 0.00186 C -0.03425 0.00325 -0.03321 0.00463 -0.03204 0.00579 C -0.01967 0.01667 -0.04037 -0.00462 -0.02435 0.01158 C -0.02084 0.01505 -0.02019 0.01713 -0.01654 0.02153 C -0.01485 0.02362 -0.01277 0.025 -0.01107 0.02732 C -0.00209 0.03936 -0.01394 0.02778 -0.00339 0.03704 C -0.00261 0.03913 -0.00196 0.04121 -0.00118 0.04306 C -0.00013 0.04514 0.00143 0.04653 0.00221 0.04885 C 0.00755 0.06575 -0.00066 0.04977 0.00546 0.06065 C 0.00585 0.0632 0.00598 0.06598 0.00651 0.06852 C 0.00742 0.072 0.00937 0.07454 0.00989 0.07825 C 0.01184 0.09167 0.0095 0.10834 0.01432 0.11945 C 0.01666 0.12524 0.01783 0.12871 0.02083 0.13311 C 0.02187 0.13473 0.02317 0.13565 0.02421 0.13704 C 0.02565 0.13889 0.02708 0.14098 0.02864 0.14306 C 0.03294 0.11158 0.03059 0.13195 0.02864 0.06065 C 0.02851 0.05857 0.02812 0.05649 0.02747 0.05487 C 0.02656 0.05186 0.02526 0.04954 0.02421 0.047 C 0.02343 0.04491 0.02291 0.0426 0.022 0.04098 C 0.0207 0.03866 0.01901 0.03704 0.01757 0.03519 C 0.01614 0.03125 0.01536 0.02593 0.01315 0.02338 C 0.00533 0.01413 0.00911 0.01667 0.00221 0.01366 C 0.00104 0.01227 0.00013 0.01042 -0.00118 0.00973 C -0.00586 0.00649 -0.01198 0.00764 -0.01654 0.00764 L -0.01654 0.00788 " pathEditMode="relative" rAng="0" ptsTypes="AAAAAAAAAAAAAAAAAAAAAAAAAAAAAAAAAAAAAAAAAAAAAAAAAAAAAAAAAAAAAAAAAAAAAAAAAAAAAAAAAAAAAAAAAAA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29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443 -0.00393 C 0.00338 -0.01042 0.00208 -0.0169 0.00117 -0.02361 C 0.00065 -0.02662 0.00091 -0.03032 1.66667E-6 -0.03333 C -0.00169 -0.03912 -0.00521 -0.04282 -0.00664 -0.04907 C -0.00938 -0.06157 -0.00794 -0.05555 -0.01107 -0.06667 C -0.0099 -0.07708 -0.00964 -0.08796 -0.00768 -0.09792 C -0.0069 -0.10208 -0.00508 -0.10509 -0.00326 -0.10787 C -0.0013 -0.11088 0.00104 -0.11342 0.00338 -0.11574 C 0.0043 -0.11667 0.00547 -0.11736 0.00664 -0.11759 C 0.01172 -0.11921 0.01693 -0.12014 0.02213 -0.12153 C 0.02265 -0.12153 0.04245 -0.12616 0.04635 -0.11366 C 0.04739 -0.11018 0.04713 -0.10579 0.04752 -0.10185 C 0.047 -0.08866 0.04726 -0.07014 0.04414 -0.05694 C 0.04271 -0.05069 0.04036 -0.04514 0.03867 -0.03912 C 0.03672 -0.03264 0.03463 -0.02639 0.03307 -0.01967 C 0.03138 -0.01204 0.02864 0.00394 0.02864 0.00417 C 0.03021 0.00463 0.0319 0.0044 0.03307 0.00579 C 0.03802 0.01181 0.03372 0.02199 0.03086 0.02755 C 0.02617 0.03681 0.01445 0.05394 0.00664 0.06088 C 0.00377 0.0632 0.00091 0.06528 -0.00222 0.06667 C -0.00508 0.06806 -0.00807 0.06806 -0.01107 0.06875 C -0.01979 0.06806 -0.02891 0.0706 -0.0375 0.06667 C -0.04375 0.06389 -0.04896 0.05579 -0.05404 0.04908 C -0.05833 0.04329 -0.06654 0.02755 -0.06953 0.01759 C -0.07097 0.01273 -0.07175 0.00718 -0.07279 0.00208 C -0.07318 -0.00463 -0.07344 -0.01111 -0.07396 -0.01759 C -0.07422 -0.02222 -0.07526 -0.02685 -0.075 -0.03125 C -0.07461 -0.03819 -0.07331 -0.04467 -0.07175 -0.05092 C -0.0707 -0.05486 -0.06888 -0.05764 -0.06732 -0.06088 C -0.0655 -0.06435 -0.06315 -0.06852 -0.06068 -0.0706 C -0.04102 -0.08727 -0.04727 -0.08426 -0.03425 -0.08819 C -0.02722 -0.08657 -0.01745 -0.08634 -0.01107 -0.07847 C -0.00951 -0.07662 -0.00886 -0.07315 -0.00768 -0.0706 C -0.00886 -0.05625 -0.00899 -0.04143 -0.01107 -0.02754 C -0.01224 -0.01921 -0.02305 0.01273 -0.02539 0.01968 C -0.02565 0.02454 -0.02774 0.04051 -0.02539 0.04699 C -0.02435 0.04977 -0.02253 0.05139 -0.02097 0.05301 C -0.01367 0.06088 -0.01445 0.0588 -0.00547 0.06088 C 0.01146 0.0588 0.02838 0.0588 0.04531 0.05486 C 0.04635 0.05463 0.04622 0.05116 0.04635 0.04908 C 0.047 0.03333 0.04713 0.01759 0.04752 0.00208 C 0.04635 -0.00903 0.04609 -0.0206 0.04414 -0.03125 C 0.04349 -0.03542 0.0414 -0.03819 0.03971 -0.0412 C 0.03659 -0.04722 0.03307 -0.05301 0.02982 -0.05879 C 0.02409 -0.06898 0.02422 -0.0706 0.01771 -0.07639 C 0.01588 -0.07801 0.01406 -0.07963 0.01211 -0.08032 C 0.00885 -0.08171 0.0056 -0.08171 0.00221 -0.08241 C -0.00182 -0.08102 -0.00638 -0.08194 -0.0099 -0.07847 C -0.02266 -0.06574 -0.02461 -0.06018 -0.03086 -0.04514 C -0.0349 -0.02384 -0.03555 -0.02546 -0.03086 0.00787 C -0.03047 0.01111 -0.028 0.01204 -0.02643 0.01366 C -0.01602 0.02616 -0.003 0.04283 0.00989 0.04514 L 0.02096 0.04699 C 0.0263 0.05023 0.02708 0.04861 0.01992 0.06273 C 0.01601 0.07037 0.00794 0.07083 0.00338 0.07269 C -0.00703 0.0713 -0.01745 0.07199 -0.02761 0.06875 C -0.03164 0.06736 -0.03477 0.06181 -0.03854 0.0588 C -0.04115 0.05695 -0.04388 0.05509 -0.04636 0.05301 C -0.05482 0.04537 -0.04466 0.05208 -0.053 0.04699 C -0.05547 0.0419 -0.05807 0.03658 -0.06068 0.03148 C -0.06172 0.0294 -0.06302 0.02778 -0.06393 0.02546 C -0.06602 0.02107 -0.06771 0.01644 -0.06953 0.01181 C -0.0724 -0.01944 -0.07175 -0.00393 -0.06511 -0.06273 C -0.06485 -0.06504 -0.0638 -0.0669 -0.06289 -0.06852 C -0.05873 -0.07546 -0.05443 -0.08264 -0.04961 -0.08819 C -0.04518 -0.09329 -0.03998 -0.09583 -0.03529 -0.1 C -0.03333 -0.10162 -0.03177 -0.1044 -0.02982 -0.10579 C -0.01693 -0.11528 -0.01524 -0.11412 -0.00104 -0.11759 C 0.00664 -0.11574 0.01914 -0.12454 0.02213 -0.1118 C 0.02396 -0.10393 0.01875 -0.02917 0.02213 -1.48148E-6 C 0.02239 0.00232 0.02344 0.00417 0.02435 0.00579 C 0.02669 0.01065 0.02917 0.01551 0.03203 0.01968 C 0.03776 0.02801 0.03698 0.02338 0.0431 0.0294 C 0.04466 0.03102 0.04596 0.03333 0.04752 0.03542 C 0.04778 0.03727 0.04844 0.03912 0.04857 0.04121 C 0.04909 0.04838 0.04844 0.05602 0.04961 0.06273 C 0.05 0.06482 0.05182 0.06412 0.05299 0.06482 C 0.05377 0.06343 0.0543 0.06181 0.05521 0.06088 C 0.05729 0.05787 0.06185 0.05301 0.06185 0.05324 C 0.0625 0.05093 0.06315 0.04884 0.06406 0.04699 C 0.06497 0.04491 0.0664 0.04352 0.06732 0.04121 C 0.06862 0.0382 0.06953 0.03472 0.0707 0.03148 C 0.06992 0.01968 0.06927 0.00787 0.06849 -0.00393 C 0.0681 -0.00787 0.0694 -0.01458 0.06732 -0.01574 C 0.06211 -0.01852 0.05625 -0.01481 0.05078 -0.01366 C 0.05026 -0.01366 0.05 -0.0125 0.04961 -0.0118 L 0.05182 -0.01574 " pathEditMode="relative" rAng="0" ptsTypes="AAAAAAAAAAAAAAAAAAAAAAAAAAAAAAAAAAAAAAAAAAAAAAAAAAAAAAAAAAAAAAAAAAAAAAAAAAAAAAAAAAAAAAAA">
                                      <p:cBhvr>
                                        <p:cTn id="24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1.66667E-6 0.00024 C -0.00065 -0.00301 -0.00404 -0.01759 -0.00443 -0.02361 C -0.00495 -0.03472 -0.00508 -0.04583 -0.00547 -0.05694 C -0.00573 -0.06481 -0.00625 -0.07268 -0.00651 -0.08055 C -0.00625 -0.08773 -0.00625 -0.0949 -0.00547 -0.10208 C -0.00521 -0.10486 -0.00417 -0.1074 -0.00326 -0.10995 C -0.00182 -0.11435 0.00156 -0.12407 0.00443 -0.12754 C 0.00547 -0.1287 0.00664 -0.1287 0.00781 -0.12963 C 0.00924 -0.13078 0.01068 -0.13217 0.01224 -0.13333 C 0.01627 -0.13217 0.02031 -0.13101 0.02435 -0.12963 C 0.02539 -0.12916 0.02695 -0.12916 0.0276 -0.12754 C 0.02851 -0.12546 0.02799 -0.12199 0.02877 -0.11967 C 0.02982 -0.11597 0.0319 -0.11342 0.0332 -0.10995 C 0.03411 -0.10694 0.03568 -0.09838 0.03646 -0.09421 C 0.03607 -0.09097 0.03633 -0.08726 0.03528 -0.08449 C 0.03463 -0.0824 0.03307 -0.08194 0.03203 -0.08055 C 0.0207 -0.0625 0.02956 -0.07361 0.02213 -0.06481 C 0.02135 -0.06273 0.02083 -0.06064 0.01992 -0.05902 C 0.01784 -0.05486 0.01497 -0.05185 0.01328 -0.04722 C 0.0125 -0.04513 0.01172 -0.04328 0.01107 -0.0412 C 0.00976 -0.03657 0.00872 -0.03055 0.00781 -0.02546 C 0.00807 -0.01967 0.00768 -0.01342 0.00885 -0.00787 C 0.00937 -0.00578 0.01094 -0.00486 0.01224 -0.00393 C 0.01432 -0.00231 0.01653 -0.00138 0.01875 -4.07407E-6 C 0.02656 0.00463 0.01693 -0.00138 0.02656 0.00579 C 0.0276 0.00672 0.02877 0.00695 0.02982 0.00787 C 0.03164 0.00903 0.03359 0.01019 0.03528 0.01181 C 0.04127 0.01644 0.04648 0.02292 0.05195 0.0294 C 0.05403 0.04074 0.05351 0.03519 0.05195 0.05487 C 0.05169 0.05741 0.05169 0.06042 0.05078 0.06274 C 0.04922 0.06667 0.04427 0.07547 0.04088 0.07848 C 0.03984 0.0794 0.03867 0.07963 0.0375 0.08033 C 0.0276 0.07963 0.01771 0.07987 0.00781 0.07848 C 0.00547 0.07801 0.00117 0.07454 0.00117 0.07477 C -0.00794 0.06366 0.00638 0.0801 -0.01315 0.06274 L -0.02201 0.05487 C -0.03086 0.05625 -0.03972 0.05695 -0.04844 0.0588 C -0.04961 0.05903 -0.05078 0.05949 -0.05182 0.06065 C -0.05781 0.06783 -0.05274 0.06621 -0.05847 0.07639 C -0.06029 0.07987 -0.06511 0.08426 -0.06511 0.08449 C -0.06732 0.08357 -0.07396 0.08287 -0.07604 0.07848 C -0.07708 0.07639 -0.07643 0.07292 -0.07722 0.07061 C -0.078 0.06806 -0.07969 0.0669 -0.08047 0.06459 C -0.08464 0.05301 -0.08451 0.05162 -0.08594 0.04121 C -0.08555 0.03449 -0.08555 0.02037 -0.08268 0.01366 C -0.08125 0.01042 -0.07891 0.00857 -0.07722 0.00579 C -0.07448 0.00139 -0.07201 -0.00324 -0.0694 -0.00787 C -0.06836 -0.00995 -0.06758 -0.0125 -0.06615 -0.01388 C -0.06472 -0.01504 -0.06328 -0.01666 -0.06172 -0.01782 C -0.05886 -0.01967 -0.05664 -0.01921 -0.05404 -0.02176 C -0.04883 -0.02638 -0.05274 -0.02592 -0.04623 -0.02754 C -0.04258 -0.02847 -0.03893 -0.02893 -0.03529 -0.02939 C -0.03347 -0.03009 -0.03164 -0.03125 -0.02969 -0.03148 C -0.00534 -0.03472 -0.00404 -0.03333 0.02213 -0.03148 C 0.02396 -0.03009 0.02591 -0.02939 0.0276 -0.02754 C 0.02851 -0.02662 0.0289 -0.02453 0.02982 -0.02361 C 0.0319 -0.02176 0.03424 -0.02106 0.03646 -0.01967 L 0.03971 -0.01782 C 0.04531 -0.01828 0.05091 -0.01759 0.05625 -0.01967 C 0.05807 -0.02037 0.05924 -0.02361 0.06068 -0.02546 C 0.06185 -0.02685 0.06276 -0.02893 0.06406 -0.02939 C 0.06653 -0.03078 0.06914 -0.03078 0.07174 -0.03148 C 0.07799 -0.03009 0.08437 -0.02986 0.09049 -0.02754 C 0.09153 -0.02708 0.09219 -0.02523 0.09271 -0.02361 C 0.09336 -0.02129 0.09349 -0.01828 0.09388 -0.01574 C 0.09349 -0.00463 0.09362 0.00649 0.09271 0.0176 C 0.09245 0.02107 0.08659 0.03056 0.08607 0.03125 C 0.08476 0.03357 0.08307 0.03519 0.08164 0.03727 C 0.08086 0.03843 0.08047 0.04028 0.07943 0.04121 C 0.07812 0.04237 0.07656 0.04237 0.075 0.04306 C 0.07396 0.04375 0.07292 0.04491 0.07174 0.04514 C 0.05377 0.04699 0.03568 0.04769 0.01771 0.04885 C 0.01627 0.04954 0.01458 0.04954 0.01328 0.05093 C 0.01081 0.05348 0.00846 0.05672 0.00664 0.06065 C 0.00547 0.06343 0.00521 0.06737 0.00443 0.07061 C 0.00377 0.07315 0.00299 0.0757 0.00221 0.07848 C 0.00156 0.09005 0.0013 0.10209 1.66667E-6 0.11366 C -0.00013 0.11551 -0.00117 0.11737 -0.00222 0.1176 C -0.00664 0.11806 -0.01094 0.11621 -0.01537 0.11574 C -0.01667 0.11459 -0.02201 0.11019 -0.02318 0.10787 C -0.02448 0.10487 -0.02539 0.10116 -0.02643 0.09792 C -0.0293 0.07778 -0.02539 0.10278 -0.02969 0.08241 C -0.03021 0.07987 -0.03047 0.07709 -0.03086 0.07454 C -0.03112 0.07246 -0.03164 0.07061 -0.0319 0.06852 C -0.03164 0.04375 -0.03151 0.01875 -0.03086 -0.00601 C -0.03073 -0.00856 -0.03021 -0.01134 -0.02969 -0.01388 C -0.02917 -0.01643 -0.02826 -0.01898 -0.02748 -0.02176 C -0.02604 -0.03703 -0.0237 -0.0493 -0.02643 -0.06481 C -0.02695 -0.06736 -0.02839 -0.06921 -0.02969 -0.0706 C -0.03112 -0.07199 -0.03268 -0.07199 -0.03412 -0.07268 C -0.06458 -0.0699 -0.05013 -0.08194 -0.05729 -0.06273 C -0.05794 -0.06134 -0.05886 -0.06018 -0.05951 -0.05902 C -0.0599 -0.05162 -0.06068 -0.04467 -0.06068 -0.03726 C -0.06068 -0.03009 -0.06042 -0.02291 -0.05951 -0.01574 C -0.05886 -0.01018 -0.05547 -0.00763 -0.05287 -0.00601 C -0.05143 -0.00509 -0.04987 -0.00486 -0.04844 -0.00393 C -0.04701 -0.00301 -0.0457 -0.00092 -0.04414 -4.07407E-6 C -0.04232 0.00093 -0.04037 0.00116 -0.03854 0.00186 C -0.0375 0.00232 -0.03633 0.00324 -0.03529 0.00394 L -0.02643 0.00787 C -0.02097 0.00718 -0.01537 0.00741 -0.0099 0.00579 C -0.0086 0.00533 -0.00729 0.00394 -0.00651 0.00186 C -0.00534 -0.00162 -0.00443 -0.00995 -0.00443 -0.00972 C -0.00404 -0.02037 -0.00391 -0.03078 -0.00326 -0.0412 C -0.00313 -0.04398 -0.003 -0.04676 -0.00222 -0.04907 C -0.00078 -0.05301 0.00156 -0.05555 0.00338 -0.05902 C 0.00443 -0.06088 0.00534 -0.06319 0.00664 -0.06481 C 0.01133 -0.07037 0.00898 -0.06713 0.01328 -0.07453 C 0.0168 -0.05578 0.01367 -0.07407 0.01549 -0.02939 C 0.01575 -0.0243 0.01549 -0.01875 0.01653 -0.01388 C 0.01706 -0.01157 0.01862 -0.01088 0.01992 -0.00995 C 0.02135 -0.00879 0.02292 -0.00856 0.02435 -0.00787 C 0.03203 -0.00393 0.02213 -0.0074 0.03528 -0.00393 C 0.03607 -0.00277 0.03698 -0.00162 0.0375 -4.07407E-6 C 0.03815 0.00162 0.03906 0.00394 0.03867 0.00579 C 0.03763 0.01019 0.03112 0.01112 0.02982 0.01181 C 0.02799 0.01667 0.02708 0.01968 0.02435 0.02338 C 0.02396 0.02385 0.02357 0.02338 0.02318 0.02338 L 0.02318 0.02362 " pathEditMode="relative" rAng="0" ptsTypes="AAAAAAAAAAAAAAAAAAAAAAAAAAAAAAAAAAAAAAAAAAAAAAAAAAAAAAAAAAAAAAAAAAAAAAAAAAAAAAAAAAAAAAAAAAAAAAAAAAAAAAAAAAAAAAAAAAAAAAAA">
                                      <p:cBhvr>
                                        <p:cTn id="2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78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1.66667E-6 0.00023 C -0.00404 -0.00255 -0.00833 -0.00463 -0.01224 -0.00788 C -0.0138 -0.00926 -0.01498 -0.01227 -0.01654 -0.01366 C -0.01836 -0.01551 -0.02031 -0.01644 -0.02214 -0.0176 C -0.02305 -0.02014 -0.02643 -0.02871 -0.02656 -0.03149 C -0.02669 -0.0426 -0.02917 -0.07153 -0.02318 -0.08635 C -0.02227 -0.08866 -0.02097 -0.09005 -0.01992 -0.09213 C -0.01198 -0.10857 -0.02018 -0.09375 -0.01432 -0.10394 C -0.00964 -0.10325 -0.00482 -0.10348 1.66667E-6 -0.10209 C 0.0013 -0.10163 0.00234 -0.09977 0.00325 -0.09815 C 0.00495 -0.09445 0.00768 -0.08635 0.00768 -0.08612 C 0.00729 -0.07709 0.00716 -0.06806 0.00651 -0.0588 C 0.00625 -0.0544 0.00338 -0.03889 0.00651 -0.03542 C 0.01107 -0.03056 0.01693 -0.03264 0.022 -0.03149 C 0.03411 -0.02825 0.02721 -0.02987 0.04297 -0.02755 C 0.04219 -0.01112 0.0418 0.00532 0.04075 0.02152 C 0.04036 0.02893 0.03893 0.02731 0.03633 0.03333 C 0.03268 0.04166 0.03281 0.04513 0.02864 0.05092 C 0.02656 0.05393 0.02461 0.0581 0.022 0.05879 C 0.01979 0.05949 0.01758 0.06041 0.01536 0.06064 C 0.0026 0.06319 -0.01315 0.06365 -0.02539 0.06458 C -0.02656 0.06666 -0.02787 0.06828 -0.02878 0.0706 C -0.03112 0.07662 -0.03099 0.07939 -0.03203 0.08634 C -0.03242 0.08819 -0.03281 0.09027 -0.0332 0.09212 C -0.03516 0.12037 -0.03229 0.09884 -0.03646 0.11365 C -0.03698 0.1155 -0.03685 0.11805 -0.0375 0.11967 C -0.03841 0.12152 -0.03972 0.12222 -0.04089 0.12361 C -0.04675 0.12152 -0.05287 0.12106 -0.05847 0.11759 C -0.06081 0.1162 -0.06198 0.1118 -0.06406 0.10972 C -0.06537 0.10856 -0.06693 0.10856 -0.06849 0.10787 C -0.06914 0.10509 -0.06979 0.10231 -0.0707 0.1 C -0.07409 0.09074 -0.07383 0.10277 -0.07722 0.08425 C -0.08008 0.06944 -0.0763 0.08773 -0.0806 0.07245 C -0.08594 0.05324 -0.07982 0.07037 -0.08503 0.05694 C -0.08425 0.04699 -0.0836 0.03726 -0.08281 0.02731 C -0.08255 0.02476 -0.08255 0.02175 -0.08164 0.01967 C -0.08099 0.01759 -0.07943 0.01689 -0.07839 0.01574 C -0.07761 0.01296 -0.07722 0.00995 -0.07617 0.00787 C -0.075 0.00532 -0.07331 0.0037 -0.07175 0.00185 C -0.06849 -0.00163 -0.06576 -0.00348 -0.06185 -0.00394 C -0.05417 -0.0051 -0.04636 -0.00533 -0.03867 -0.00602 C -0.04831 -0.03172 -0.03854 -0.00741 -0.04636 -0.02362 C -0.05182 -0.03496 -0.04714 -0.02848 -0.053 -0.03542 C -0.05833 -0.04977 -0.05117 -0.03264 -0.05964 -0.04514 C -0.06068 -0.04653 -0.06081 -0.04954 -0.06185 -0.05093 C -0.06341 -0.05348 -0.0655 -0.05487 -0.06732 -0.05695 C -0.07149 -0.06135 -0.07031 -0.06019 -0.07396 -0.06667 L -0.07617 -0.07848 L -0.07722 -0.08426 C -0.07656 -0.09676 -0.07682 -0.1095 -0.075 -0.12153 C -0.07448 -0.12524 -0.07227 -0.12709 -0.0707 -0.1294 C -0.06927 -0.13172 -0.06784 -0.1338 -0.06628 -0.13542 C -0.06419 -0.13727 -0.06185 -0.13843 -0.05964 -0.13936 C -0.05013 -0.1426 -0.05599 -0.14098 -0.04193 -0.14306 C -0.02656 -0.1426 -0.01107 -0.14306 0.00443 -0.14121 C 0.00807 -0.14075 0.00781 -0.13542 0.00872 -0.13149 C 0.00937 -0.12871 0.01015 -0.12616 0.01094 -0.12362 C 0.01159 -0.12153 0.01263 -0.11991 0.01315 -0.1176 C 0.01419 -0.11389 0.01432 -0.10973 0.01536 -0.10602 C 0.01693 -0.10047 0.01836 -0.10255 0.02096 -0.1 C 0.03437 -0.08704 0.02526 -0.09283 0.03307 -0.0882 C 0.0345 -0.08635 0.03581 -0.08403 0.0375 -0.08241 C 0.03841 -0.08125 0.03984 -0.08149 0.04075 -0.08033 C 0.04206 -0.07894 0.04284 -0.07616 0.04414 -0.07454 C 0.04505 -0.07338 0.04635 -0.07338 0.04739 -0.07269 C 0.04896 -0.07153 0.05039 -0.07014 0.05182 -0.06875 C 0.05299 -0.0676 0.0539 -0.06575 0.05508 -0.06482 C 0.05729 -0.06297 0.06172 -0.06088 0.06172 -0.06065 C 0.06289 -0.0588 0.06432 -0.05741 0.0651 -0.05487 C 0.06549 -0.05348 0.06719 -0.03797 0.06732 -0.03727 C 0.06693 -0.02223 0.06732 -0.00718 0.06614 0.00787 C 0.06575 0.01203 0.06406 0.01574 0.06289 0.01967 C 0.06094 0.02569 0.06015 0.02615 0.05729 0.03125 C 0.0569 0.03402 0.05703 0.0368 0.05625 0.03912 C 0.0526 0.04976 0.04961 0.05671 0.04414 0.06273 C 0.04271 0.06435 0.04114 0.06527 0.03971 0.06666 C 0.03854 0.06782 0.03763 0.06967 0.03633 0.0706 C 0.03463 0.07175 0.03268 0.07152 0.03086 0.07245 C 0.02864 0.07361 0.02422 0.07638 0.02422 0.07662 C 0.01172 0.07523 -0.00091 0.07592 -0.01328 0.07245 C -0.01589 0.07175 -0.01758 0.06712 -0.01992 0.06458 C -0.02136 0.06319 -0.02292 0.06226 -0.02435 0.06064 C -0.03529 0.04976 -0.01875 0.06481 -0.03203 0.053 C -0.0332 0.05023 -0.03412 0.04745 -0.03529 0.04513 C -0.03633 0.04305 -0.03776 0.04143 -0.03867 0.03912 C -0.03958 0.0368 -0.03985 0.03379 -0.04089 0.03125 C -0.0418 0.02916 -0.04323 0.02777 -0.04414 0.02546 C -0.04544 0.02245 -0.04636 0.01898 -0.04753 0.01574 C -0.04818 0.01365 -0.04896 0.0118 -0.04974 0.00972 C -0.05078 0.00648 -0.05182 0.00324 -0.053 4.81481E-6 C -0.05521 -0.00602 -0.05677 -0.01274 -0.05964 -0.0176 C -0.06107 -0.02038 -0.06263 -0.02269 -0.06406 -0.02547 C -0.06485 -0.02732 -0.06537 -0.02963 -0.06628 -0.03149 C -0.06719 -0.03311 -0.06862 -0.0338 -0.06953 -0.03542 C -0.07266 -0.04028 -0.07591 -0.04514 -0.07839 -0.05093 C -0.07943 -0.05371 -0.08021 -0.05672 -0.08164 -0.0588 C -0.08255 -0.06019 -0.08386 -0.06019 -0.08503 -0.06088 C -0.08568 -0.06343 -0.08607 -0.06667 -0.08724 -0.06875 C -0.08802 -0.07014 -0.08945 -0.06991 -0.0905 -0.07061 C -0.09427 -0.07338 -0.09636 -0.07663 -0.10039 -0.07848 C -0.103 -0.07963 -0.1056 -0.07987 -0.1082 -0.08033 C -0.11068 -0.07987 -0.11511 -0.07408 -0.11589 -0.07848 C -0.11667 -0.08288 -0.10925 -0.08635 -0.10925 -0.08612 C -0.10807 -0.09237 -0.10833 -0.09399 -0.10482 -0.09815 C -0.10391 -0.09931 -0.10261 -0.09908 -0.10156 -0.1 C -0.09349 -0.10718 -0.10456 -0.10232 -0.0905 -0.10602 C -0.06953 -0.10533 -0.04857 -0.10649 -0.02761 -0.10394 C -0.02396 -0.10348 -0.02409 -0.09352 -0.02318 -0.09028 C -0.0224 -0.08681 -0.02083 -0.0838 -0.01992 -0.08033 C -0.0194 -0.07848 -0.0194 -0.07639 -0.01875 -0.07454 C -0.01784 -0.07176 -0.01641 -0.06945 -0.0155 -0.06667 C -0.01302 -0.0588 -0.01328 -0.05556 -0.01224 -0.047 C -0.01185 -0.04445 -0.01146 -0.0419 -0.01107 -0.03936 C -0.01237 -0.02338 -0.01328 -0.01436 -0.01328 0.00393 C -0.01328 0.02708 -0.01498 0.02245 -0.01003 0.03125 C -0.00117 0.03078 0.00781 0.03194 0.01653 0.02939 C 0.01771 0.02916 0.01693 0.02523 0.01758 0.02361 C 0.01784 0.02291 0.01836 0.02361 0.01875 0.02361 L 0.01875 0.02384 " pathEditMode="relative" rAng="0" ptsTypes="AAAAAAAAAAAAAAAAAAAAAAAAAAAAAAAAAAAAAAAAAAAAAAAAAAAAAAAAAAAAAAAAAAAAAAAAAAAAAAAAAAAAAAAAAAAAAAAAAAAAAAAAAAAAAAAAAAAAAAAA">
                                      <p:cBhvr>
                                        <p:cTn id="2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0.00023 C -0.00261 -0.00325 -0.00508 -0.00695 -0.00781 -0.00973 C -0.01328 -0.01575 -0.00899 -0.00649 -0.0155 -0.01575 C -0.01797 -0.01922 -0.02253 -0.02709 -0.02435 -0.03334 C -0.02487 -0.03519 -0.025 -0.03727 -0.02539 -0.03913 C -0.025 -0.04283 -0.02435 -0.05093 -0.02318 -0.05487 C -0.02227 -0.05788 -0.01849 -0.06644 -0.01771 -0.06852 C -0.01693 -0.07038 -0.01654 -0.07292 -0.0155 -0.07454 C 0.00117 -0.09815 -0.01276 -0.0757 -0.00221 -0.0882 C -0.0013 -0.08913 -0.00104 -0.09144 1.04167E-6 -0.09213 C 0.00169 -0.09329 0.00364 -0.09306 0.00547 -0.09399 C 0.00768 -0.09514 0.00989 -0.097 0.01211 -0.09792 L 0.02096 -0.10186 C 0.022 -0.10325 0.0237 -0.10371 0.02422 -0.10579 C 0.02565 -0.11181 0.01992 -0.11459 0.01875 -0.11551 C 0.01797 -0.1176 0.01771 -0.12014 0.01654 -0.12153 C 0.01458 -0.12362 0.01198 -0.12362 0.00989 -0.12547 C 0.00443 -0.13033 0.00703 -0.12848 0.00221 -0.13125 C 0.00364 -0.13264 0.00508 -0.13403 0.00664 -0.13519 C 0.01914 -0.14468 0.04648 -0.13542 0.04961 -0.13519 C 0.05755 -0.13056 0.0543 -0.13357 0.0595 -0.12732 C 0.06471 -0.11343 0.0582 -0.13056 0.0651 -0.11366 C 0.06588 -0.11181 0.06641 -0.1095 0.06732 -0.10764 C 0.06797 -0.10625 0.06901 -0.10533 0.06953 -0.10394 C 0.07122 -0.09885 0.07305 -0.09375 0.07396 -0.0882 C 0.07552 -0.07709 0.07474 -0.08288 0.07617 -0.07061 C 0.07578 -0.06713 0.07578 -0.06366 0.075 -0.06065 C 0.07461 -0.05903 0.07344 -0.05834 0.07279 -0.05672 C 0.06862 -0.04746 0.07292 -0.05371 0.06732 -0.047 C 0.06107 -0.03033 0.07135 -0.05625 0.05846 -0.03334 C 0.04883 -0.01621 0.06107 -0.03704 0.05182 -0.02338 C 0.05065 -0.02176 0.04987 -0.01899 0.04857 -0.0176 C 0.04648 -0.01551 0.04388 -0.01598 0.04193 -0.01366 C 0.03763 -0.00857 0.03984 -0.01042 0.03529 -0.00788 C 0.03385 -0.00857 0.03216 -0.00857 0.03086 -0.00973 C 0.02708 -0.0132 0.02552 -0.01737 0.02318 -0.02338 C 0.02161 -0.02732 0.02018 -0.03125 0.01875 -0.03519 L 0.01654 -0.04121 C 0.01614 -0.04375 0.01601 -0.04653 0.01536 -0.04885 C 0.01484 -0.05163 0.01367 -0.05394 0.01315 -0.05672 C 0.0125 -0.06135 0.01445 -0.06875 0.01211 -0.07061 C 0.00599 -0.075 -0.00117 -0.07176 -0.00781 -0.07246 C -0.01849 -0.072 -0.05026 -0.08612 -0.06185 -0.0588 L -0.06511 -0.05093 C -0.06758 -0.03334 -0.06641 -0.04028 -0.06849 -0.0294 C -0.0681 -0.02223 -0.06784 -0.01505 -0.06732 -0.00788 C -0.06719 -0.00579 -0.0668 -0.00371 -0.06628 -0.00186 C -0.06042 0.01712 -0.06198 0.01342 -0.05625 0.02361 C -0.0556 0.02615 -0.05469 0.0287 -0.05404 0.03148 C -0.05091 0.04652 -0.05547 0.03194 -0.05078 0.04699 C -0.04987 0.04976 -0.04753 0.05833 -0.04531 0.06087 C -0.04427 0.0618 -0.0431 0.06203 -0.04193 0.06273 C -0.04453 0.07662 -0.04063 0.06041 -0.04753 0.07245 C -0.04831 0.07407 -0.04818 0.07638 -0.04857 0.07847 C -0.04818 0.08101 -0.04831 0.08402 -0.04753 0.08634 C -0.04388 0.09583 -0.04323 0.09537 -0.03867 0.09814 L 0.01432 0.09606 C 0.01914 0.09583 0.01862 0.09444 0.02096 0.08819 C 0.02057 0.07777 0.02044 0.06736 0.01979 0.05694 C 0.01888 0.04143 0.01575 0.06458 0.01979 0.03541 C 0.02057 0.02986 0.02292 0.025 0.02539 0.02152 C 0.02747 0.01875 0.02982 0.01643 0.03203 0.01365 C 0.03203 0.01388 0.03854 0.00601 0.03854 0.00625 C 0.04909 -0.00348 0.04479 0.00162 0.05182 -0.00788 C 0.05078 -0.04352 0.05169 -0.03681 0.04961 -0.06065 C 0.04935 -0.06459 0.04948 -0.06875 0.04857 -0.07246 C 0.04792 -0.075 0.04635 -0.07663 0.04518 -0.07825 C 0.04167 -0.08357 0.04141 -0.08241 0.03633 -0.08426 C 0.02943 -0.08357 0.02239 -0.08334 0.01536 -0.08218 C 0.01146 -0.08172 0.00885 -0.0801 0.00547 -0.07639 C 0.00391 -0.07477 0.0026 -0.07223 0.00104 -0.07061 C -0.00065 -0.06829 -0.00261 -0.06667 -0.00443 -0.06459 C -0.00729 -0.05695 -0.00729 -0.05741 -0.0099 -0.047 C -0.01042 -0.04514 -0.01068 -0.04306 -0.01107 -0.04121 C -0.01146 -0.0169 -0.0112 0.00717 -0.01211 0.03148 C -0.01237 0.03634 -0.01602 0.03888 -0.01771 0.0412 C -0.01849 0.04236 -0.01901 0.04421 -0.01992 0.04513 C -0.02083 0.04629 -0.02214 0.04652 -0.02318 0.04699 C -0.03294 0.05208 -0.02292 0.04629 -0.03086 0.05092 C -0.0375 0.05023 -0.04414 0.05023 -0.05078 0.04907 C -0.05469 0.04837 -0.05443 0.0456 -0.05742 0.0412 C -0.05846 0.03958 -0.05977 0.03888 -0.06068 0.03726 C -0.06198 0.03495 -0.06276 0.03194 -0.06406 0.02939 C -0.07005 0.01689 -0.06576 0.03125 -0.07279 0.00787 C -0.07383 0.00486 -0.07422 0.00138 -0.075 -0.00186 C -0.07578 -0.00463 -0.07656 -0.00718 -0.07721 -0.00973 C -0.07956 -0.02987 -0.07956 -0.02593 -0.07721 -0.0588 C -0.07695 -0.06297 -0.07305 -0.07153 -0.07175 -0.07454 C -0.06979 -0.08496 -0.07175 -0.07639 -0.06732 -0.0882 C -0.06615 -0.09121 -0.06537 -0.09491 -0.06406 -0.09792 C -0.05899 -0.10903 -0.05925 -0.10579 -0.05404 -0.11366 C -0.05287 -0.11551 -0.05221 -0.11829 -0.05078 -0.11945 C -0.04766 -0.12223 -0.04414 -0.12338 -0.04089 -0.12547 L -0.0375 -0.12732 C -0.03216 -0.12663 -0.00638 -0.12639 0.00443 -0.11945 C 0.00859 -0.1169 0.01029 -0.11297 0.01315 -0.10764 C 0.0138 -0.07663 0.0112 -0.06875 0.01536 -0.04885 C 0.01614 -0.04561 0.01667 -0.04213 0.01758 -0.03913 C 0.0181 -0.0375 0.01914 -0.03658 0.01979 -0.03519 C 0.0207 -0.03334 0.02122 -0.03125 0.022 -0.0294 C 0.02422 -0.02408 0.02656 -0.01922 0.02864 -0.01366 L 0.03307 -0.00186 C 0.03346 0.00069 0.03372 0.00324 0.03411 0.00601 C 0.0345 0.00787 0.03529 0.00972 0.03529 0.0118 C 0.03529 0.02268 0.03607 0.0405 0.03307 0.053 C 0.03242 0.05555 0.0319 0.05856 0.03086 0.06087 C 0.02891 0.06504 0.02721 0.07129 0.02422 0.07245 L 0.01979 0.07453 C 0.01914 0.07592 0.01862 0.07754 0.01758 0.07847 C 0.01549 0.08032 0.01107 0.0824 0.01107 0.08263 C 0.00846 0.08171 0.00547 0.08287 0.00325 0.08032 C 0.00195 0.07893 0.0026 0.075 0.00221 0.07245 C -0.00143 0.05324 0.00104 0.07222 -0.00117 0.053 C -0.00078 0.04652 -0.00091 0.03981 1.04167E-6 0.03333 C 0.00091 0.02569 0.00404 0.02662 0.00768 0.02546 C 0.01029 0.02476 0.01289 0.0243 0.01536 0.02361 C 0.01654 0.02222 0.01758 0.0206 0.01875 0.01967 C 0.01979 0.01875 0.02096 0.01851 0.022 0.01759 C 0.02279 0.01712 0.02357 0.01643 0.02422 0.01574 L 0.04857 0.02546 " pathEditMode="relative" rAng="0" ptsTypes="AAAAAAAAAAAAAAAAAAAAAAAAAAAAAAAAAAAAAAAAAAAAAAAAAAAAAAAAAAAAAAAAAAAAAAAAAAAAAAAAAAAAAAAAAAAAAAAAAAAAAAAAAAAAAAAAAAAAAAAAA">
                                      <p:cBhvr>
                                        <p:cTn id="30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0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0.00023 C -0.01419 0.00255 -0.01185 0.00301 -0.02864 1.11111E-6 C -0.02982 -0.00023 -0.03086 -0.00116 -0.03203 -0.00185 C -0.03268 -0.00394 -0.03333 -0.00602 -0.03424 -0.0081 C -0.0375 -0.01458 -0.03984 -0.0162 -0.04193 -0.02338 C -0.04245 -0.02523 -0.04271 -0.02732 -0.04297 -0.0294 C -0.04271 -0.03982 -0.04323 -0.05046 -0.04193 -0.06065 C -0.04127 -0.06528 -0.03997 -0.07107 -0.0375 -0.07245 L -0.03424 -0.07431 C -0.02721 -0.07384 -0.02018 -0.07384 -0.01328 -0.07245 C -0.01094 -0.07199 -0.00885 -0.06991 -0.00664 -0.06852 L -0.00338 -0.06667 C 0.00052 -0.05972 -0.00039 -0.06065 0.00443 -0.05486 C 0.00651 -0.05208 0.00846 -0.04838 0.01094 -0.04699 L 0.01758 -0.04306 L 0.02096 -0.0412 C 0.02422 -0.04167 0.02761 -0.04213 0.03086 -0.04306 C 0.03346 -0.04398 0.03607 -0.0456 0.03854 -0.04699 C 0.0444 -0.0463 0.05313 -0.05394 0.05625 -0.04514 C 0.06068 -0.03148 0.05599 -0.01366 0.05508 0.00208 C 0.05495 0.00555 0.05378 0.00833 0.05287 0.01157 C 0.05221 0.01412 0.05 0.01967 0.04844 0.02153 C 0.04583 0.02454 0.03763 0.025 0.03633 0.02523 L 0.00664 0.02153 C 0.00469 0.0213 0.00287 0.0206 0.00104 0.01967 C -0.01419 0.00949 0.0112 0.02176 -0.00664 0.01319 C -0.00768 0.01227 -0.00872 0.01088 -0.00989 0.00995 C -0.01914 0.00255 -0.00963 0.01319 -0.01875 0.00393 C -0.02187 0.00046 -0.02604 -0.00556 -0.02982 -0.0081 C -0.03151 -0.0088 -0.03346 -0.00903 -0.03529 -0.00972 C -0.05729 -0.00695 -0.04557 -0.01458 -0.05404 -0.00185 C -0.05508 -0.0007 -0.05638 0.00046 -0.05742 0.00208 C -0.05963 0.00579 -0.06393 0.01319 -0.06393 0.01389 C -0.06471 0.01643 -0.06549 0.01852 -0.06614 0.02153 C -0.06667 0.02361 -0.0668 0.02569 -0.06732 0.02755 C -0.06797 0.03009 -0.06875 0.03264 -0.06953 0.03542 C -0.06979 0.0412 -0.07057 0.04699 -0.07057 0.05301 C -0.07057 0.05555 -0.07096 0.06042 -0.06953 0.06088 L -0.00989 0.05694 C -0.01042 0.06505 -0.01224 0.08495 -0.00989 0.09421 C -0.0095 0.09606 -0.00781 0.0956 -0.00664 0.09606 C -0.00482 0.09653 -0.00299 0.09745 -0.00117 0.09815 C 0.00287 0.09745 0.00703 0.09722 0.01094 0.09606 C 0.01328 0.09537 0.01758 0.09213 0.01758 0.09236 C 0.01875 0.09074 0.01979 0.08912 0.02096 0.08819 C 0.0224 0.0868 0.02396 0.08588 0.02539 0.08426 C 0.02748 0.08148 0.02956 0.07639 0.03086 0.07222 C 0.03164 0.06991 0.03229 0.06736 0.03307 0.06481 C 0.03346 0.06134 0.03386 0.0581 0.03412 0.05486 C 0.03464 0.04977 0.03477 0.04444 0.03529 0.03935 C 0.03555 0.03657 0.03594 0.03403 0.03633 0.03148 C 0.03594 0.02407 0.03581 0.01643 0.03529 0.00995 C 0.03503 0.00717 0.03399 0.00463 0.03412 0.00208 C 0.03438 -0.00394 0.03555 -0.00972 0.03633 -0.01574 C 0.03659 -0.01759 0.03698 -0.01968 0.0375 -0.02153 C 0.03802 -0.02361 0.03906 -0.02523 0.03971 -0.02732 C 0.04115 -0.03357 0.04206 -0.04051 0.04297 -0.04699 C 0.04258 -0.04954 0.04336 -0.05417 0.04193 -0.05486 C 0.03034 -0.05903 -0.00143 -0.05556 -0.01211 -0.05486 C -0.01393 -0.05324 -0.01836 -0.04977 -0.01992 -0.04699 C -0.02122 -0.04468 -0.022 -0.04167 -0.02318 -0.03912 C -0.02461 -0.03634 -0.02617 -0.03403 -0.0276 -0.03125 C -0.02812 -0.02847 -0.02982 -0.02014 -0.02982 -0.01759 C -0.02982 -0.01227 -0.02943 -0.00695 -0.02864 -0.00185 C -0.02838 0.00046 -0.02708 0.00185 -0.02643 0.00393 C -0.02552 0.00741 -0.02422 0.01528 -0.02422 0.01597 C -0.02396 0.01967 -0.02344 0.02361 -0.02318 0.02755 C -0.02279 0.03333 -0.02305 0.03935 -0.02213 0.04514 C -0.02148 0.04815 -0.01992 0.05046 -0.01875 0.05301 C -0.0181 0.0544 -0.01732 0.05579 -0.01654 0.05694 C -0.01367 0.06111 -0.0112 0.06435 -0.00768 0.06667 C -0.00638 0.06759 -0.00482 0.06782 -0.00338 0.06875 C -0.00221 0.06898 -0.00117 0.06991 -1.25E-6 0.0706 C 0.00586 0.06991 0.01185 0.07106 0.01758 0.06875 C 0.01875 0.06782 0.01758 0.06204 0.01875 0.0625 C 0.02031 0.06366 0.02018 0.06782 0.02096 0.0706 C 0.01875 0.08171 0.02136 0.07268 0.01315 0.08241 C 0.01185 0.0838 0.0112 0.0868 0.0099 0.08819 C 0.0082 0.09005 0.00625 0.09097 0.00443 0.09213 C 0.00013 0.09444 -0.00312 0.09444 -0.00768 0.09606 C -0.00963 0.09653 -0.01146 0.09745 -0.01328 0.09815 C -0.0151 0.09768 -0.02591 0.09722 -0.02982 0.09421 C -0.03099 0.09329 -0.0319 0.0912 -0.03307 0.09028 C -0.04219 0.08217 -0.03021 0.0956 -0.03971 0.08426 C -0.04206 0.07824 -0.04297 0.07523 -0.04518 0.06875 C -0.04739 0.06157 -0.04792 0.0588 -0.04961 0.05092 C -0.04805 -0.00116 -0.05026 0.03032 -0.04739 0.00787 C -0.047 0.00463 -0.04687 0.00092 -0.04635 -0.00185 C -0.04583 -0.00463 -0.04492 -0.00718 -0.04414 -0.00972 C -0.04453 -0.01296 -0.04414 -0.01667 -0.04518 -0.01945 C -0.04583 -0.0213 -0.04739 -0.02083 -0.04857 -0.02153 C -0.05 -0.02222 -0.05156 -0.02269 -0.05299 -0.02338 C -0.06536 -0.03079 -0.05234 -0.02454 -0.06289 -0.0294 C -0.06393 -0.03056 -0.06588 -0.03102 -0.06614 -0.03333 C -0.06667 -0.03796 -0.06588 -0.05046 -0.06289 -0.05486 C -0.06198 -0.05602 -0.06068 -0.05602 -0.0595 -0.05671 C -0.04961 -0.05602 -0.03971 -0.05579 -0.02982 -0.05486 C -0.02682 -0.05463 -0.02396 -0.05347 -0.02096 -0.05278 C -0.01654 -0.05208 -0.01211 -0.05162 -0.00768 -0.05093 C -0.00482 -0.04908 -0.00273 -0.04815 -1.25E-6 -0.04514 C 0.00078 -0.04398 0.00156 -0.04259 0.00221 -0.0412 C 0.00313 -0.03866 0.00365 -0.03588 0.00443 -0.03333 C 0.00482 -0.0287 0.00521 -0.02037 0.00664 -0.01574 C 0.00716 -0.01343 0.00781 -0.01134 0.00886 -0.00972 C 0.01003 -0.00741 0.01159 -0.00533 0.01315 -0.00394 C 0.01458 -0.00278 0.01758 -0.00185 0.01758 -0.00162 L 0.01758 -0.00185 " pathEditMode="relative" rAng="0" ptsTypes="AAAAAAAAAAAAAAAAAAAAAAAAAAAAAAAAAAAAAAAAAAAAAAAAAAAAAAAAAAAAAAAAAAAAAAAAAAAAAAAAAAAAAAAAAAAAAAAAAAAAAAAAAAAA">
                                      <p:cBhvr>
                                        <p:cTn id="32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1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2.70833E-6 0.00023 C -0.0108 0.00347 -0.01328 0.00625 -0.02422 0.00185 C -0.02695 0.00069 -0.02942 -0.00209 -0.0319 -0.00394 C -0.03737 -0.01366 -0.0345 -0.00672 -0.0375 -0.02361 C -0.03854 -0.02963 -0.04075 -0.04121 -0.04075 -0.04097 C -0.03867 -0.06667 -0.04492 -0.09121 -0.0319 -0.09815 C -0.02981 -0.09931 -0.0276 -0.09954 -0.02539 -0.1 C -0.02135 -0.09954 -0.01718 -0.1 -0.01315 -0.09815 C -0.00742 -0.09537 -0.00937 -0.09144 -0.00768 -0.08449 C -0.00716 -0.08218 -0.00625 -0.08056 -0.00547 -0.07847 C -0.00468 -0.06736 -0.00495 -0.05602 -0.00325 -0.04514 C -0.00299 -0.04329 -0.00104 -0.04375 -2.70833E-6 -0.04329 C 0.00144 -0.04259 0.003 -0.04144 0.00443 -0.04121 C 0.01289 -0.04028 0.02136 -0.04005 0.02982 -0.03935 L 0.04857 -0.03542 C 0.053 -0.03449 0.05782 -0.03704 0.06185 -0.03334 C 0.06394 -0.03172 0.06407 -0.02176 0.06407 -0.02153 C 0.06328 -0.00278 0.06433 0.01666 0.06185 0.03518 C 0.06081 0.0419 0.0569 0.04606 0.05404 0.05092 C 0.05235 0.0537 0.04154 0.06528 0.03972 0.06666 C 0.03698 0.06852 0.03386 0.06898 0.03086 0.07037 C 0.02839 0.07176 0.02578 0.07315 0.02318 0.0743 C 0.01771 0.07315 0.01211 0.07268 0.00664 0.07037 C 0.00534 0.06991 0.00456 0.06759 0.00339 0.06666 C -0.00364 0.06041 -0.00403 0.06227 -0.00989 0.05486 C -0.02018 0.04143 -0.01354 0.05023 -0.01979 0.03518 C -0.0207 0.03287 -0.02187 0.03102 -0.02317 0.0294 C -0.03971 0.00648 -0.03385 0.01111 -0.04635 0.0037 C -0.04843 0.00509 -0.0513 0.00486 -0.05286 0.00764 C -0.05768 0.01643 -0.06041 0.02824 -0.0651 0.03703 C -0.07018 0.04699 -0.07552 0.05648 -0.08047 0.06666 C -0.08125 0.06805 -0.08932 0.08842 -0.09258 0.09213 C -0.09388 0.09352 -0.09557 0.09328 -0.097 0.09398 C -0.1 0.08819 -0.10299 0.08241 -0.10586 0.07639 C -0.10859 0.0706 -0.11354 0.05879 -0.11354 0.05903 C -0.11393 0.05602 -0.11419 0.05347 -0.11471 0.05092 C -0.11523 0.04815 -0.11679 0.04583 -0.11692 0.04305 C -0.11692 0.03889 -0.11784 -0.00926 -0.11354 -0.0257 C -0.11172 -0.03264 -0.10091 -0.04931 -0.09922 -0.05116 C -0.097 -0.05371 -0.09401 -0.05347 -0.09153 -0.05509 C -0.08997 -0.05602 -0.08867 -0.05787 -0.08711 -0.05903 C -0.08489 -0.06042 -0.08268 -0.06158 -0.08047 -0.06297 C -0.06705 -0.06019 -0.05364 -0.06459 -0.04297 -0.04908 C -0.04114 -0.04653 -0.0401 -0.04259 -0.03854 -0.03935 C -0.03398 -0.01922 -0.03567 -0.03102 -0.03854 0.00578 C -0.03984 0.02222 -0.04049 0.03889 -0.04297 0.05486 C -0.04414 0.06203 -0.04505 0.06921 -0.04635 0.07639 C -0.04687 0.07963 -0.04778 0.08287 -0.04843 0.08611 C -0.04896 0.08819 -0.04922 0.09004 -0.04961 0.09213 C -0.04453 0.1331 -0.04961 0.11991 -0.00325 0.1037 C -0.00143 0.10324 -0.00273 0.09722 -0.00221 0.09398 C -0.00169 0.0912 -0.00052 0.08889 -2.70833E-6 0.08611 C 0.00091 0.08241 0.00117 0.07801 0.00222 0.0743 C 0.00378 0.06898 0.00625 0.06435 0.00782 0.05879 C 0.01003 0.04977 0.01146 0.04051 0.01328 0.03125 C 0.01367 0.02685 0.01407 0.01852 0.0155 0.01366 C 0.01628 0.01065 0.02019 0.00162 0.02097 2.22222E-6 C 0.02175 -0.00533 0.02305 -0.01042 0.02318 -0.01574 C 0.02331 -0.02037 0.02227 -0.0331 0.01992 -0.03727 C 0.01875 -0.03935 0.01693 -0.03982 0.0155 -0.04121 C 0.00482 -0.05209 0.01901 -0.03959 0.00886 -0.04722 C 0.00729 -0.04838 0.00599 -0.05023 0.00443 -0.05116 C 0.00261 -0.05209 0.00078 -0.05232 -0.00104 -0.05301 C -0.00286 -0.05509 -0.00468 -0.05718 -0.00664 -0.05903 C -0.00768 -0.05996 -0.00911 -0.05949 -0.00989 -0.06088 C -0.01106 -0.06297 -0.01133 -0.06621 -0.01211 -0.06875 C -0.01875 -0.06667 -0.02539 -0.06551 -0.0319 -0.06297 C -0.03633 -0.06111 -0.04284 -0.05625 -0.04739 -0.05301 C -0.04883 -0.05047 -0.05013 -0.04746 -0.05182 -0.04514 C -0.05312 -0.04352 -0.05508 -0.04329 -0.05625 -0.04121 C -0.05742 -0.03912 -0.05729 -0.03542 -0.05846 -0.03334 C -0.06289 -0.02547 -0.06797 -0.01898 -0.07278 -0.01181 C -0.07422 -0.00972 -0.07721 -0.00602 -0.07721 -0.00579 C -0.08242 0.01273 -0.07578 -0.01042 -0.08268 0.01157 C -0.08346 0.01412 -0.08411 0.0169 -0.08489 0.01944 C -0.08385 0.02268 -0.0832 0.02685 -0.08164 0.0294 C -0.08047 0.03102 -0.07851 0.03009 -0.07721 0.03125 C -0.07591 0.03217 -0.07513 0.03426 -0.07383 0.03518 C -0.06445 0.04166 -0.05508 0.0493 -0.04518 0.05278 C -0.00078 0.06898 -0.02044 0.06528 0.01328 0.06852 C 0.01654 0.06666 0.02032 0.0662 0.02318 0.06273 C 0.02448 0.06111 0.0237 0.05741 0.02435 0.05486 C 0.02487 0.05208 0.02591 0.04953 0.02657 0.04699 C 0.02774 0.0419 0.02865 0.03634 0.02982 0.03125 C 0.03216 0.02106 0.03177 0.02523 0.03529 0.01551 C 0.04388 -0.00718 0.03373 0.01736 0.04193 -0.00209 C 0.04232 -0.00533 0.04167 -0.00949 0.0431 -0.01181 C 0.04388 -0.01343 0.04545 -0.01134 0.04636 -0.00996 C 0.05104 -0.00255 0.05964 0.01366 0.05964 0.01389 C 0.0599 0.0162 0.06029 0.01875 0.06068 0.02153 C 0.06107 0.02338 0.06185 0.02523 0.06185 0.02731 C 0.06185 0.0375 0.06133 0.03935 0.05742 0.04491 C 0.05677 0.04583 0.05586 0.04629 0.05521 0.04699 L 0.053 0.04699 " pathEditMode="relative" rAng="0" ptsTypes="AAAAAAAAAAAAAAAAAAAAAAAAAAAAAAAAAAAAAAAAAAAAAAAAAAAAAAAAAAAAAAAAAAAAAAAAAAAAAAAAAAAAAAAAAAAAAAA">
                                      <p:cBhvr>
                                        <p:cTn id="34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5E-6 0.00023 C -0.00546 -0.00069 -0.01106 -0.00092 -0.01653 -0.00208 C -0.0177 -0.00231 -0.01888 -0.00278 -0.01979 -0.00393 C -0.02083 -0.00555 -0.02135 -0.00787 -0.022 -0.00995 C -0.02239 -0.01435 -0.02317 -0.01898 -0.02317 -0.02361 C -0.02317 -0.03078 -0.02278 -0.03819 -0.022 -0.04514 C -0.02175 -0.04815 -0.02096 -0.05092 -0.01979 -0.05301 C -0.01796 -0.05648 -0.01562 -0.05879 -0.01315 -0.06088 C -0.00703 -0.06643 -0.01028 -0.06365 -0.00325 -0.06875 C -0.00039 -0.06805 0.00287 -0.06898 0.00547 -0.06666 C 0.00665 -0.06597 0.00626 -0.06296 0.00665 -0.06088 C 0.00717 -0.05787 0.00769 -0.04907 0.0099 -0.04722 C 0.01198 -0.04537 0.01433 -0.0456 0.01654 -0.04514 C 0.02201 -0.04421 0.02761 -0.04398 0.03308 -0.04328 C 0.03386 -0.04282 0.04441 -0.03935 0.04636 -0.03541 C 0.04727 -0.03333 0.04701 -0.03009 0.0474 -0.02754 C 0.04701 -0.01967 0.04701 -0.0118 0.04636 -0.00393 C 0.04584 0.00139 0.04415 0.01181 0.04415 0.01204 C 0.0448 0.01366 0.04545 0.01574 0.04636 0.0176 C 0.04727 0.01968 0.04948 0.0206 0.04961 0.02338 C 0.04987 0.0294 0.04831 0.03542 0.0474 0.04121 C 0.04688 0.04445 0.04636 0.04815 0.04519 0.05093 C 0.04415 0.05347 0.03855 0.05764 0.03751 0.0588 C 0.03659 0.05972 0.0362 0.06181 0.03529 0.06273 C 0.03399 0.06389 0.0323 0.06389 0.03086 0.06459 C 0.02865 0.06597 0.02657 0.06736 0.02422 0.06852 C 0.0211 0.07037 0.01745 0.0713 0.01433 0.07246 C -0.00104 0.0706 -0.00065 0.07176 -0.01432 0.06667 C -0.01549 0.06621 -0.01653 0.06551 -0.01757 0.06459 C -0.01953 0.06297 -0.02135 0.06065 -0.02317 0.0588 C -0.02499 0.05949 -0.02721 0.05857 -0.02865 0.06065 C -0.02981 0.0625 -0.02969 0.06597 -0.02969 0.06852 C -0.02969 0.10162 -0.03072 0.09514 -0.0276 0.11181 C -0.02786 0.11968 -0.02747 0.12778 -0.02865 0.13542 C -0.02903 0.1375 -0.03059 0.13912 -0.0319 0.13935 L -0.05065 0.13727 C -0.05351 0.1338 -0.05885 0.12801 -0.06171 0.12361 C -0.07252 0.10718 -0.05651 0.12894 -0.0694 0.11181 C -0.07018 0.10926 -0.0707 0.10625 -0.07161 0.10394 C -0.07252 0.10162 -0.07421 0.10047 -0.07499 0.09815 C -0.07604 0.09445 -0.07669 0.09028 -0.07721 0.08635 L -0.07929 0.06667 C -0.07825 0.05093 -0.07734 0.03519 -0.07604 0.01945 C -0.07591 0.0176 -0.07552 0.01551 -0.07499 0.01366 C -0.07434 0.01158 -0.0733 0.00996 -0.07278 0.00787 C -0.07031 -0.00069 -0.0733 -0.00347 -0.06497 -0.00995 L -0.05729 -0.01574 C -0.05442 -0.01504 -0.0513 -0.01528 -0.04843 -0.01389 C -0.0414 -0.00995 -0.04115 -0.00856 -0.03749 -0.00208 C -0.03632 0.00185 -0.03528 0.00579 -0.03411 0.00972 C -0.03307 0.0132 -0.03125 0.01574 -0.03085 0.01945 C -0.02981 0.02917 -0.03059 0.03935 -0.02969 0.04908 C -0.02955 0.05139 -0.02838 0.05301 -0.0276 0.05486 C -0.02539 0.06019 -0.02096 0.0706 -0.02096 0.07084 C -0.02018 0.07454 -0.0194 0.07824 -0.01875 0.08241 C -0.01822 0.08565 -0.01835 0.08912 -0.01757 0.09213 C -0.0164 0.09769 -0.01471 0.10255 -0.01315 0.10787 C -0.01041 0.11783 -0.01236 0.11412 -0.00769 0.11968 C -0.00442 0.11898 -0.00104 0.11898 0.00222 0.1176 C 0.00391 0.1169 0.00808 0.10996 0.00886 0.10787 C 0.00977 0.10556 0.01003 0.10232 0.01107 0.1 C 0.02058 0.07894 0.0142 0.09445 0.02097 0.08426 C 0.03034 0.07014 0.0211 0.08148 0.02865 0.07246 C 0.02982 0.06922 0.03099 0.06621 0.03204 0.06273 C 0.03256 0.06088 0.03282 0.0588 0.03308 0.05672 C 0.03386 0.05162 0.03451 0.0463 0.03529 0.04121 C 0.03568 0.03843 0.03581 0.03588 0.03646 0.03334 C 0.03711 0.0301 0.03803 0.02685 0.03855 0.02338 C 0.0392 0.02037 0.0392 0.0169 0.03972 0.01366 C 0.04063 0.00764 0.04297 -0.00393 0.04297 -0.0037 C 0.04271 -0.00856 0.04389 -0.01458 0.04193 -0.01782 C 0.03946 -0.02176 0.03516 -0.01921 0.03204 -0.02176 C 0.02982 -0.02338 0.02852 -0.02731 0.02644 -0.0294 C 0.02553 -0.03055 0.02422 -0.03055 0.02318 -0.03148 C 0.01055 -0.04398 0.02045 -0.03449 0.01433 -0.04328 C 0.01329 -0.04467 0.01211 -0.04583 0.01107 -0.04722 C 0.00626 -0.04653 0.00144 -0.04676 -0.00325 -0.04514 C -0.00455 -0.04467 -0.00546 -0.04259 -0.00665 -0.0412 C -0.01184 -0.03449 -0.01054 -0.03611 -0.01536 -0.02754 C -0.01615 -0.0243 -0.01666 -0.02083 -0.01757 -0.01782 C -0.02109 -0.00671 -0.01992 -0.01319 -0.02317 -0.00602 C -0.02395 -0.00416 -0.02473 -0.00208 -0.02539 -2.59259E-6 C -0.02617 0.00255 -0.02643 0.00556 -0.0276 0.00787 C -0.02838 0.00949 -0.02981 0.01019 -0.03085 0.01181 C -0.0332 0.01528 -0.03528 0.01945 -0.03749 0.02338 L -0.03971 0.02732 C -0.0319 0.03658 -0.04179 0.02593 -0.03085 0.03334 C -0.02955 0.03403 -0.02877 0.03635 -0.0276 0.03727 C -0.02578 0.03843 -0.02382 0.03843 -0.022 0.03912 C -0.01289 0.03843 -0.00351 0.03959 0.00547 0.03727 C 0.00691 0.03681 0.00691 0.03334 0.00769 0.03125 C 0.00912 0.02778 0.01211 0.02014 0.01433 0.0176 C 0.01537 0.01644 0.01654 0.01621 0.01771 0.01574 C 0.01915 0.01297 0.02045 0.01019 0.02201 0.00787 C 0.02305 0.00625 0.02448 0.00556 0.0254 0.00394 C 0.03191 -0.00949 0.02696 -0.00555 0.03308 -0.0118 C 0.03451 -0.01319 0.03607 -0.01435 0.03751 -0.01574 C 0.03894 -0.01967 0.0405 -0.02361 0.04193 -0.02754 C 0.04297 -0.03078 0.04376 -0.03449 0.04519 -0.03727 C 0.04701 -0.04074 0.05756 -0.05509 0.05951 -0.05694 C 0.0612 -0.05856 0.06329 -0.05833 0.06511 -0.05903 L 0.07722 -0.05509 C 0.07904 -0.0544 0.08126 -0.05509 0.08269 -0.05301 C 0.08607 -0.04838 0.08698 -0.0419 0.08829 -0.03541 C 0.0879 -0.0294 0.0879 -0.02338 0.08711 -0.01782 C 0.08646 -0.01296 0.08308 -0.00949 0.08165 -0.00602 C 0.0806 -0.00347 0.08034 -0.00046 0.07943 0.00185 C 0.07852 0.00417 0.07696 0.00556 0.07605 0.00787 C 0.07514 0.01019 0.07487 0.01343 0.07383 0.01574 C 0.07227 0.01922 0.06993 0.02176 0.06836 0.02547 L 0.06511 0.03334 C 0.06485 0.03496 0.06342 0.04861 0.0629 0.05093 C 0.06237 0.05301 0.06133 0.05486 0.06068 0.05672 C 0.05951 0.05996 0.05834 0.0632 0.0573 0.06667 C 0.05652 0.06922 0.05612 0.07222 0.05508 0.07454 C 0.05261 0.08079 0.05118 0.08102 0.0474 0.08426 C 0.04675 0.08635 0.04519 0.08773 0.04519 0.09028 C 0.04519 0.09676 0.04831 0.09908 0.05079 0.10185 C 0.05144 0.10579 0.05352 0.10972 0.053 0.11366 C 0.05261 0.11644 0.05248 0.11922 0.05183 0.12153 C 0.05053 0.12639 0.04623 0.12801 0.04415 0.1294 C 0.03529 0.13496 0.03646 0.13426 0.02982 0.13727 C 0.02722 0.13658 0.02422 0.13797 0.02201 0.13542 C 0.02045 0.13334 0.02058 0.12871 0.01993 0.12547 C 0.01902 0.12153 0.01771 0.11366 0.01771 0.11389 C 0.01797 0.10718 0.01797 0.10047 0.01876 0.09422 C 0.01902 0.0919 0.02032 0.09028 0.02097 0.0882 C 0.02149 0.08635 0.02149 0.08426 0.02201 0.08241 C 0.02305 0.07894 0.02422 0.0757 0.0254 0.07246 C 0.02579 0.06991 0.02605 0.06736 0.02644 0.06459 C 0.02709 0.06065 0.02813 0.05695 0.02865 0.05301 C 0.02943 0.04769 0.02982 0.04213 0.03086 0.03727 C 0.03165 0.03357 0.03308 0.03056 0.03425 0.02732 C 0.03451 0.02292 0.03516 0.01829 0.03529 0.01366 C 0.03724 -0.03194 0.03451 -0.01041 0.03751 -0.03148 C 0.0379 -0.04444 0.03724 -0.05787 0.03855 -0.0706 C 0.03881 -0.07291 0.04089 -0.07315 0.04193 -0.07453 C 0.04402 -0.07778 0.04454 -0.08078 0.0474 -0.0824 C 0.04844 -0.0831 0.04961 -0.0824 0.05079 -0.0824 L 0.05079 -0.08217 " pathEditMode="relative" rAng="0" ptsTypes="AAAAAAAAAAAAAAAAAAAAAAAAAAAAAAAAAAAAAAAAAAAAAAAAAAAAAAAAAAAAAAAAAAAAAAAAAAAAAAAAAAAAAAAAAAAAAAAAAAAAAAAAAAAAAAAAAAAAAAAAAAAAAAAAAAAAAAAAAAAAA">
                                      <p:cBhvr>
                                        <p:cTn id="36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28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00023 C -0.00222 -0.00394 -0.00495 -0.00741 -0.00664 -0.01181 C -0.00755 -0.01412 -0.00781 -0.01713 -0.00781 -0.01968 C -0.00781 -0.02894 -0.00755 -0.0382 -0.00664 -0.04723 C -0.00625 -0.05139 -0.00326 -0.0588 -0.00117 -0.06088 C 0.00091 -0.06297 0.00547 -0.06482 0.00547 -0.06459 C 0.00729 -0.06412 0.00963 -0.06528 0.01094 -0.06297 C 0.01263 -0.05996 0.0125 -0.0551 0.01315 -0.05116 C 0.01432 -0.04491 0.01367 -0.04537 0.01653 -0.04121 C 0.01784 -0.03912 0.01927 -0.03681 0.02083 -0.03542 C 0.02291 -0.03357 0.02526 -0.03287 0.02747 -0.03148 C 0.03229 -0.02871 0.02969 -0.0301 0.03528 -0.02755 C 0.03594 -0.00857 0.03333 -0.00324 0.03854 0.00764 C 0.03958 0.00995 0.04075 0.01157 0.04179 0.01365 C 0.04219 0.01689 0.0431 0.02014 0.04297 0.02338 C 0.04271 0.02801 0.03789 0.04305 0.03633 0.0449 C 0.03528 0.04629 0.03398 0.04745 0.03307 0.04884 C 0.03177 0.05069 0.03099 0.05324 0.02969 0.05486 C 0.02799 0.05671 0.02604 0.05717 0.02422 0.05879 C 0.01471 0.06713 0.02291 0.06319 0.01315 0.06666 C 0.00768 0.06597 0.00208 0.06574 -0.00339 0.06458 C -0.00456 0.06435 -0.00547 0.06227 -0.00664 0.06273 C -0.00795 0.06296 -0.00886 0.06527 -0.01003 0.06666 C -0.01068 0.0699 -0.01133 0.07314 -0.01224 0.07639 C -0.01289 0.07893 -0.01393 0.08148 -0.01446 0.08426 C -0.01485 0.08657 -0.01654 0.10833 -0.01667 0.10972 C -0.01706 0.1162 -0.01602 0.12338 -0.01771 0.12939 C -0.01862 0.1324 -0.02136 0.13194 -0.02318 0.13333 C -0.03099 0.13264 -0.03867 0.13287 -0.04636 0.13125 C -0.0513 0.13032 -0.05143 0.12685 -0.05521 0.12338 C -0.05625 0.12245 -0.05742 0.12222 -0.05847 0.12152 C -0.06003 0.12037 -0.06146 0.11875 -0.06289 0.11759 C -0.06446 0.11365 -0.06654 0.11018 -0.06732 0.10578 C -0.06992 0.09166 -0.0668 0.10926 -0.06953 0.09213 C -0.06992 0.09004 -0.07031 0.08819 -0.07071 0.08611 C -0.0711 0.08356 -0.0711 0.08078 -0.07175 0.07824 C -0.07253 0.07546 -0.07396 0.07314 -0.075 0.07037 C -0.07539 0.06782 -0.07552 0.06504 -0.07617 0.06273 C -0.0767 0.06041 -0.07826 0.05902 -0.07839 0.05671 C -0.07865 0.04814 -0.07813 0.03958 -0.07722 0.03125 C -0.0763 0.02222 -0.07344 0.02291 -0.07071 0.01551 C -0.06875 0.01041 -0.0681 0.00787 -0.06511 0.0037 C -0.06302 0.00092 -0.06094 -0.00186 -0.05847 -0.00394 C -0.05586 -0.00648 -0.05313 -0.00834 -0.05078 -0.01181 C -0.04961 -0.01366 -0.04857 -0.01574 -0.04753 -0.01783 C -0.05091 -0.02176 -0.05235 -0.02361 -0.05625 -0.02755 C -0.05781 -0.02894 -0.05938 -0.02963 -0.06068 -0.03148 C -0.06393 -0.03588 -0.06602 -0.04144 -0.06849 -0.04723 C -0.06745 -0.05301 -0.06628 -0.06667 -0.06289 -0.07269 C -0.06159 -0.075 -0.06003 -0.07662 -0.05847 -0.07848 C -0.05781 -0.08125 -0.05755 -0.08449 -0.05625 -0.08635 C -0.05482 -0.08866 -0.05261 -0.08866 -0.05078 -0.09028 C -0.04961 -0.09144 -0.0487 -0.09352 -0.04753 -0.09422 C -0.04571 -0.09537 -0.04388 -0.09561 -0.04193 -0.0963 C -0.03203 -0.09931 -0.0388 -0.09676 -0.03099 -0.1 C -0.02318 -0.09954 -0.0155 -0.09931 -0.00781 -0.09815 C -0.00625 -0.09792 -0.00469 -0.09746 -0.00339 -0.0963 C 0.01862 -0.07662 -0.00951 -0.09746 0.00872 -0.08449 C 0.01406 -0.07037 0.0125 -0.07732 0.01432 -0.06482 C 0.01458 -0.05371 0.01419 -0.04236 0.01536 -0.03148 C 0.01601 -0.025 0.01966 -0.02315 0.022 -0.01968 C 0.02278 -0.01852 0.02344 -0.0169 0.02422 -0.01574 C 0.03008 -0.00741 0.025 -0.01713 0.0319 -0.00602 C 0.03698 0.00208 0.03711 0.00301 0.04075 0.01157 C 0.04036 0.01828 0.04023 0.02477 0.03958 0.03125 C 0.03945 0.03333 0.03919 0.03541 0.03854 0.03703 C 0.02955 0.06088 0.04062 0.02384 0.03307 0.05092 C 0.03411 0.05208 0.03528 0.05324 0.03633 0.05486 C 0.03711 0.05602 0.03763 0.05787 0.03854 0.05879 C 0.03958 0.05972 0.04075 0.05995 0.04179 0.06064 C 0.04219 0.06273 0.0431 0.06458 0.04297 0.06666 C 0.04271 0.07338 0.0431 0.08727 0.03854 0.09213 C 0.03567 0.09514 0.03294 0.09838 0.02969 0.1 L 0.02083 0.1037 C 0.00221 0.10254 -0.00078 0.10671 -0.01328 0.09791 C -0.01485 0.09676 -0.01628 0.09537 -0.01771 0.09398 C -0.01914 0.09004 -0.02136 0.08472 -0.02214 0.08032 C -0.02279 0.07639 -0.02279 0.07245 -0.02318 0.06852 C -0.02552 0.04699 -0.02448 0.05393 -0.02761 0.03703 C -0.028 0.02731 -0.02813 0.01759 -0.02878 0.00764 C -0.02891 0.00578 -0.02891 0.00324 -0.02982 0.00185 C -0.03138 -0.00047 -0.03347 -0.0007 -0.03542 -0.00209 C -0.03607 -0.00394 -0.03672 -0.00625 -0.0375 -0.00787 C -0.03854 -0.01019 -0.03998 -0.01158 -0.04089 -0.01389 C -0.04154 -0.01551 -0.04167 -0.01783 -0.04193 -0.01968 C -0.04167 -0.02315 -0.04128 -0.03449 -0.03972 -0.03936 C -0.03386 -0.05834 -0.03763 -0.04561 -0.03321 -0.0551 C -0.03138 -0.0588 -0.02904 -0.06598 -0.02656 -0.06875 C -0.02292 -0.07269 -0.01862 -0.07639 -0.01446 -0.07848 C -0.01289 -0.0794 -0.01146 -0.07986 -0.01003 -0.08056 C -0.00599 -0.07986 -0.00183 -0.0794 0.00208 -0.07848 C 0.00364 -0.07824 0.00534 -0.07824 0.00651 -0.07662 C 0.00807 -0.07477 0.00872 -0.0713 0.00989 -0.06875 C 0.01094 -0.06667 0.01211 -0.06482 0.01315 -0.06297 C 0.01588 -0.04815 0.01224 -0.06621 0.01653 -0.05116 C 0.01705 -0.04931 0.01705 -0.04699 0.01758 -0.04514 C 0.01797 -0.04422 0.02161 -0.03496 0.02304 -0.03334 C 0.02409 -0.03241 0.02539 -0.03241 0.02643 -0.03148 C 0.03398 -0.02477 0.025 -0.02963 0.03411 -0.0257 C 0.047 -0.01019 0.03385 -0.02338 0.04961 -0.01574 C 0.05091 -0.01528 0.05169 -0.01273 0.05286 -0.01181 C 0.05469 -0.01065 0.05651 -0.01065 0.05846 -0.00996 C 0.05794 -0.00625 0.05599 0.0081 0.05508 0.00972 C 0.05286 0.01365 0.05156 0.02014 0.04844 0.02152 C 0.04427 0.02338 0.04271 0.02361 0.03854 0.02731 C 0.03737 0.02847 0.03646 0.03032 0.03528 0.03125 C 0.03385 0.0324 0.03229 0.0324 0.03086 0.03333 C 0.02969 0.03379 0.02864 0.03449 0.02747 0.03518 C 0.02174 0.03264 0.02174 0.03148 0.01432 0.03518 C 0.01302 0.03588 0.01224 0.03865 0.01094 0.03912 C 0.00703 0.04004 0.00286 0.03912 -0.00117 0.03912 L -0.00117 0.03935 " pathEditMode="relative" rAng="0" ptsTypes="AAAAAAAAAAAAAAAAAAAAAAAAAAAAAAAAAAAAAAAAAAAAAAAAAAAAAAAAAAAAAAAAAAAAAAAAAAAAAAAAAAAAAAAAAAAAAAAAAAAAAAAAAAAAAAAAA">
                                      <p:cBhvr>
                                        <p:cTn id="38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4.79167E-6 0.00023 C -0.00326 -0.00116 -0.00665 -0.00208 -0.0099 -0.00393 C -0.01693 -0.00764 -0.01198 -0.00694 -0.01758 -0.01366 C -0.01862 -0.01481 -0.0198 -0.01504 -0.02097 -0.01551 C -0.03073 -0.0287 -0.0267 -0.02384 -0.03308 -0.03125 C -0.03412 -0.03727 -0.03529 -0.04028 -0.03308 -0.04699 C -0.03165 -0.05092 -0.02891 -0.05301 -0.02748 -0.05671 C -0.02201 -0.07153 -0.02904 -0.05347 -0.02201 -0.06852 C -0.01745 -0.07847 -0.02253 -0.07129 -0.01654 -0.07847 C -0.01485 -0.08287 -0.01433 -0.08495 -0.01211 -0.08819 C -0.01107 -0.08981 -0.0099 -0.09074 -0.00873 -0.09213 C -0.00834 -0.09282 -0.0073 -0.09467 -0.00769 -0.09421 C -0.0142 -0.08472 -0.01185 -0.08981 -0.01537 -0.08032 C -0.01394 -0.07916 -0.01263 -0.07685 -0.01094 -0.07639 C -0.00586 -0.075 -0.00066 -0.07477 0.00442 -0.07454 C 0.01875 -0.07361 0.03307 -0.07315 0.04752 -0.07245 C 0.04778 -0.0706 0.0483 -0.06852 0.04856 -0.06666 C 0.04895 -0.06412 0.04908 -0.06134 0.04973 -0.05879 C 0.05026 -0.05602 0.05117 -0.05347 0.05182 -0.05092 C 0.05442 -0.03287 0.05403 -0.03727 0.05403 -0.00579 C 0.05403 0.0007 0.05416 0.00764 0.05299 0.01389 C 0.05234 0.01713 0.04778 0.01852 0.04635 0.01968 C 0.04518 0.02084 0.04427 0.02269 0.04309 0.02361 C 0.04088 0.0257 0.03619 0.02685 0.03424 0.02755 C 0.03203 0.02824 0.02981 0.02894 0.0276 0.02963 C 0.02682 0.03148 0.02539 0.0331 0.02539 0.03542 C 0.02539 0.03773 0.02695 0.03935 0.0276 0.04121 C 0.02838 0.04375 0.02903 0.04653 0.02981 0.04908 C 0.02903 0.05371 0.02877 0.05857 0.0276 0.06296 C 0.02695 0.06528 0.02565 0.06736 0.02434 0.06875 C 0.0207 0.07292 0.01731 0.07315 0.01328 0.07477 C 0.01184 0.07523 0.01028 0.07593 0.00885 0.07662 C 0.00117 0.07593 -0.00665 0.0757 -0.01433 0.07477 C -0.01849 0.07408 -0.01941 0.07176 -0.02318 0.06875 C -0.02422 0.06806 -0.02527 0.06759 -0.02644 0.0669 C -0.02748 0.06759 -0.02904 0.06713 -0.02969 0.06875 C -0.02982 0.06898 -0.03138 0.08148 -0.03191 0.08264 C -0.03282 0.08403 -0.03412 0.0838 -0.03529 0.08449 C -0.04154 0.0838 -0.04779 0.08357 -0.05404 0.08264 C -0.05521 0.08241 -0.05625 0.08125 -0.0573 0.08056 C -0.05912 0.0794 -0.06107 0.07801 -0.06277 0.07662 C -0.06433 0.07546 -0.06563 0.07361 -0.06719 0.07269 C -0.06902 0.07176 -0.07097 0.07153 -0.07279 0.07084 C -0.075 0.06968 -0.07722 0.06875 -0.0793 0.0669 C -0.08178 0.06482 -0.08594 0.05903 -0.08594 0.05926 C -0.08907 0.04236 -0.08777 0.05209 -0.08594 0.01783 C -0.08581 0.01505 -0.08555 0.01227 -0.0849 0.00996 C -0.0836 0.00533 -0.08138 0.00162 -0.0793 -0.00185 C -0.07904 -0.00393 -0.07904 -0.00625 -0.07826 -0.00764 C -0.06706 -0.02778 -0.0793 0.00278 -0.07162 -0.01759 C -0.07123 -0.01944 -0.07123 -0.02176 -0.07058 -0.02338 C -0.06928 -0.02639 -0.06654 -0.02778 -0.06615 -0.03125 C -0.06537 -0.03773 -0.06576 -0.04491 -0.06719 -0.05092 C -0.06849 -0.05602 -0.07214 -0.0581 -0.07383 -0.06273 L -0.07605 -0.06852 C -0.07527 -0.07384 -0.07474 -0.07916 -0.07383 -0.08426 C -0.07344 -0.08634 -0.07344 -0.08842 -0.07279 -0.09028 C -0.07149 -0.09352 -0.0681 -0.09815 -0.06615 -0.1 C -0.06511 -0.10092 -0.06394 -0.10139 -0.06277 -0.10185 C -0.0599 -0.10069 -0.05691 -0.09977 -0.05404 -0.09815 C -0.05131 -0.09653 -0.04883 -0.09398 -0.04623 -0.09213 C -0.04519 -0.09143 -0.04402 -0.09074 -0.04297 -0.09028 C -0.04076 -0.0875 -0.03868 -0.08449 -0.03633 -0.08241 C -0.03282 -0.07916 -0.02969 -0.07662 -0.02644 -0.07245 C -0.02553 -0.07153 -0.025 -0.06967 -0.02422 -0.06852 C -0.02318 -0.06713 -0.02201 -0.06597 -0.02097 -0.06458 C -0.01654 -0.0412 -0.01862 -0.05694 -0.0198 -0.01551 C -0.01941 -0.01111 -0.01928 -0.00648 -0.01875 -0.00185 C -0.01849 0.00023 -0.01758 0.00185 -0.01758 0.00394 C -0.01758 0.00834 -0.01915 0.01134 -0.02097 0.01389 C -0.02201 0.01528 -0.02318 0.01644 -0.02422 0.01783 C -0.02566 0.01968 -0.02696 0.02222 -0.02865 0.02361 C -0.02995 0.02477 -0.03152 0.025 -0.03308 0.0257 C -0.03412 0.02685 -0.03516 0.02847 -0.03633 0.02963 C -0.03842 0.03125 -0.04297 0.03357 -0.04297 0.0338 C -0.04506 0.04815 -0.04519 0.0456 -0.04297 0.06875 C -0.04258 0.07315 -0.0405 0.07778 -0.03855 0.08056 C -0.03555 0.08496 -0.03542 0.08449 -0.03191 0.08658 C -0.02891 0.08611 -0.00795 0.08449 -0.00222 0.08264 C 0.00234 0.08102 0.01106 0.07662 0.01106 0.07685 C 0.01705 0.06945 0.01315 0.07384 0.02317 0.06482 C 0.02539 0.06296 0.02812 0.06204 0.02981 0.05903 C 0.03359 0.05232 0.03112 0.05602 0.0375 0.04908 C 0.03828 0.04722 0.03893 0.04514 0.03971 0.04329 C 0.04114 0.04051 0.04309 0.03866 0.04414 0.03542 C 0.04492 0.0331 0.04492 0.03009 0.04531 0.02755 C 0.04492 0.02361 0.04453 0.01968 0.04414 0.01574 C 0.04375 0.01065 0.04401 0.00509 0.04309 -1.85185E-6 C 0.04244 -0.00301 0.03776 -0.01481 0.03528 -0.01759 C 0.03255 -0.0206 0.02968 -0.02407 0.02656 -0.02546 C 0.02513 -0.02616 0.02044 -0.02801 0.01875 -0.0294 C 0.01028 -0.03704 0.02044 -0.03032 0.01223 -0.03518 C 0.00273 -0.04653 0.01471 -0.0331 0.00559 -0.0412 C -0.003 -0.04884 0.00729 -0.04213 -0.00105 -0.04699 C -0.00248 -0.05092 -0.00495 -0.05416 -0.00547 -0.05879 C -0.00586 -0.06204 -0.00573 -0.06551 -0.00652 -0.06852 C -0.00743 -0.07176 -0.01146 -0.07662 -0.01316 -0.07847 C -0.01836 -0.08356 -0.01654 -0.08148 -0.02201 -0.08426 C -0.03308 -0.09004 -0.01589 -0.08217 -0.02969 -0.08819 C -0.03633 -0.0868 -0.0431 -0.08704 -0.04961 -0.08426 C -0.05105 -0.08356 -0.0517 -0.08032 -0.05287 -0.07847 C -0.0543 -0.07639 -0.05586 -0.07454 -0.0573 -0.07245 C -0.05808 -0.06921 -0.05886 -0.06597 -0.05951 -0.06273 C -0.06029 -0.05879 -0.06172 -0.05092 -0.06172 -0.05069 C -0.06133 -0.04375 -0.06277 -0.03565 -0.06055 -0.0294 C -0.05886 -0.0243 -0.05443 -0.025 -0.05183 -0.02153 C -0.05027 -0.01944 -0.04896 -0.01713 -0.0474 -0.01551 C -0.04636 -0.01458 -0.04519 -0.01435 -0.04402 -0.01366 C -0.04323 -0.01157 -0.0405 -0.00532 -0.04076 -0.00185 C -0.04115 0.00371 -0.04519 0.01088 -0.0474 0.01389 C -0.04883 0.01574 -0.05013 0.01806 -0.05183 0.01968 C -0.05274 0.02084 -0.05508 0.02176 -0.05508 0.02199 L -0.05508 0.02176 " pathEditMode="relative" rAng="0" ptsTypes="AAAAAAAAAAAAAAAAAAAAAAAAAAAAAAAAAAAAAAAAAAAAAAAAAAAAAAAAAAAAAAAAAAAAAAAAAAAAAAAAAAAAAAAAAAAAAAAAAAAAAAAAAAAAAAAAAA">
                                      <p:cBhvr>
                                        <p:cTn id="40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76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0.00023 C -0.00286 0.00278 -0.00573 0.00579 -0.00885 0.00787 C -0.01015 0.00903 -0.01172 0.00926 -0.01315 0.00995 C -0.01432 0.01042 -0.01536 0.01111 -0.01654 0.0118 C -0.01758 0.01319 -0.01849 0.01551 -0.01979 0.01574 C -0.02422 0.01667 -0.02838 0.01389 -0.0319 0.00995 C -0.03346 0.0081 -0.03515 0.00648 -0.03633 0.00393 C -0.03815 0.00046 -0.04075 -0.00764 -0.04075 -0.00741 C -0.04114 -0.01042 -0.04127 -0.01296 -0.04193 -0.01551 C -0.04479 -0.0294 -0.0431 -0.01783 -0.04622 -0.02917 C -0.04674 -0.03102 -0.047 -0.0331 -0.04739 -0.03519 C -0.04661 -0.03982 -0.04648 -0.04468 -0.04518 -0.04884 C -0.04414 -0.05208 -0.04219 -0.05394 -0.04075 -0.05671 C -0.03958 -0.05926 -0.0388 -0.0625 -0.0375 -0.06458 C -0.0362 -0.06644 -0.0345 -0.0669 -0.03307 -0.06852 C -0.02318 -0.07847 -0.03919 -0.06482 -0.02318 -0.07639 C -0.0095 -0.08588 -0.02604 -0.07593 -0.01536 -0.08218 C 0.00378 -0.08079 0.00482 -0.08704 0.0155 -0.07639 C 0.01667 -0.07523 0.01771 -0.07361 0.01875 -0.07245 C 0.01953 -0.07037 0.0207 -0.06875 0.02096 -0.06644 C 0.02188 -0.05671 0.02018 -0.0463 0.02214 -0.03704 C 0.02305 -0.03264 0.02643 -0.03195 0.02865 -0.02917 C 0.02982 -0.02801 0.03073 -0.02616 0.03203 -0.02546 L 0.03867 -0.02153 C 0.03971 -0.02014 0.04076 -0.01852 0.04193 -0.01759 C 0.04401 -0.01574 0.04857 -0.01366 0.04857 -0.01343 C 0.05052 -0.00995 0.05287 -0.00671 0.05404 -0.00185 C 0.05469 0.00069 0.05482 0.00347 0.05521 0.00602 C 0.05482 0.0125 0.05534 0.01944 0.05404 0.02569 C 0.05287 0.03079 0.04623 0.04421 0.04297 0.04907 C 0.04206 0.05069 0.04076 0.05162 0.03971 0.05301 C 0.03789 0.05555 0.0362 0.0588 0.03425 0.06088 C 0.03255 0.06273 0.03047 0.06319 0.02865 0.06481 C 0.02748 0.06574 0.02656 0.06759 0.02539 0.06875 C 0.02227 0.07153 0.01628 0.07477 0.01328 0.07662 C 0.00742 0.08009 0.01107 0.07801 0.00221 0.08241 C -0.00325 0.08171 -0.00885 0.08194 -0.01432 0.08055 C -0.01849 0.0794 -0.02305 0.075 -0.02643 0.0706 C -0.02838 0.06829 -0.03008 0.06528 -0.0319 0.06273 C -0.03294 0.06134 -0.03411 0.06018 -0.03529 0.0588 C -0.03958 0.04722 -0.03476 0.0581 -0.04193 0.04907 C -0.0431 0.04745 -0.04375 0.04467 -0.04518 0.04329 C -0.04726 0.0412 -0.05182 0.03935 -0.05182 0.03958 C -0.0543 0.04051 -0.05703 0.04167 -0.0595 0.04329 C -0.07461 0.05301 -0.05482 0.04167 -0.06719 0.05116 C -0.06862 0.05208 -0.07018 0.05231 -0.07161 0.05301 C -0.07305 0.0544 -0.07448 0.05579 -0.07604 0.05694 C -0.07825 0.05856 -0.08268 0.06088 -0.08268 0.06111 C -0.08672 0.06018 -0.09075 0.05995 -0.09479 0.0588 C -0.09596 0.05856 -0.09713 0.0581 -0.09805 0.05694 C -0.10052 0.05347 -0.10469 0.04514 -0.10469 0.04537 C -0.10508 0.04329 -0.10547 0.0412 -0.10586 0.03935 L -0.10794 0.02361 C -0.10768 0.0118 -0.10807 1.11111E-6 -0.1069 -0.01158 C -0.10651 -0.01528 -0.10456 -0.01806 -0.10364 -0.02153 C -0.10312 -0.02338 -0.10312 -0.0257 -0.10247 -0.02732 C -0.10091 -0.03171 -0.09531 -0.0382 -0.09362 -0.04097 C -0.09062 -0.04607 -0.08776 -0.05139 -0.08489 -0.05671 C -0.08372 -0.05857 -0.08281 -0.06088 -0.08151 -0.0625 C -0.07083 -0.07685 -0.08229 -0.06296 -0.07383 -0.07037 C -0.07187 -0.07222 -0.07018 -0.07454 -0.06836 -0.07639 C -0.0668 -0.07778 -0.06198 -0.07963 -0.06055 -0.08033 C -0.05846 -0.07963 -0.05599 -0.07986 -0.05404 -0.07824 C -0.0526 -0.07708 -0.05156 -0.07454 -0.05065 -0.07245 C -0.04805 -0.06574 -0.04427 -0.04283 -0.04401 -0.04097 L -0.04193 -0.02546 C -0.04154 -0.01759 -0.0418 -0.00949 -0.04075 -0.00185 C -0.04036 0.00116 -0.03542 0.01319 -0.03411 0.01574 C -0.03086 0.02245 -0.02305 0.03449 -0.01979 0.03727 C -0.01836 0.03866 -0.0168 0.03981 -0.01536 0.0412 C -0.01432 0.04236 -0.01328 0.04398 -0.01211 0.04514 C -0.01068 0.04653 -0.00911 0.04768 -0.00768 0.04907 C -0.00651 0.05023 -0.0056 0.05185 -0.00443 0.05301 C -0.00338 0.05393 -0.00221 0.0544 -0.00104 0.05486 C -0.00039 0.05694 0.00013 0.05949 0.00117 0.06088 C 0.00391 0.06481 0.00833 0.06157 0.01107 0.06088 C 0.01328 0.05694 0.01511 0.05231 0.01771 0.04907 C 0.01914 0.04722 0.02083 0.0456 0.02214 0.04329 C 0.02305 0.04167 0.02344 0.03912 0.02422 0.03727 C 0.02865 0.02778 0.02448 0.04074 0.02982 0.02569 C 0.0306 0.02315 0.03125 0.02037 0.03203 0.01782 C 0.03333 0.00787 0.03386 0.00856 0.03203 -0.0037 C 0.03151 -0.00671 0.03034 -0.0088 0.02982 -0.01158 C 0.02865 -0.0169 0.02956 -0.0206 0.02643 -0.02338 C 0.01888 -0.03009 0.02175 -0.025 0.0155 -0.02917 C 0.01224 -0.03148 0.01055 -0.0338 0.00768 -0.03704 C 0.00742 -0.03912 0.00755 -0.0419 0.00664 -0.04306 C 0.00443 -0.04583 -0.00273 -0.04792 -0.00547 -0.04884 C -0.00911 -0.04815 -0.01289 -0.04792 -0.01654 -0.04699 C -0.01797 -0.04653 -0.0194 -0.0456 -0.02096 -0.04491 C -0.02279 -0.04421 -0.02461 -0.04375 -0.02643 -0.04306 C -0.02747 -0.04167 -0.02851 -0.04005 -0.02969 -0.03912 C -0.03385 -0.03542 -0.03542 -0.03495 -0.03971 -0.0331 C -0.04818 -0.01806 -0.04583 -0.02685 -0.04739 -0.00764 C -0.04674 0.00949 -0.0487 0.01759 -0.04297 0.0294 C -0.04206 0.03125 -0.04075 0.03217 -0.03971 0.03333 C -0.0375 0.04467 -0.0401 0.03449 -0.03411 0.04514 C -0.0332 0.04676 -0.03268 0.04907 -0.0319 0.05116 C -0.03086 0.0537 -0.02982 0.05648 -0.02864 0.0588 C -0.02578 0.06435 -0.02265 0.06921 -0.01979 0.07454 C -0.01224 0.08912 -0.02109 0.07616 -0.01211 0.08819 C -0.00677 0.10417 -0.0112 0.09375 -0.00104 0.10787 C 0.003 0.11366 0.00703 0.11967 0.01107 0.12546 C 0.0125 0.12755 0.0138 0.12986 0.0155 0.13148 C 0.01797 0.13403 0.02044 0.13704 0.02318 0.13912 C 0.03985 0.15324 0.02943 0.14143 0.0375 0.15092 C 0.03555 0.15208 0.03021 0.15555 0.02865 0.15486 C 0.02721 0.15417 0.02643 0.15092 0.02539 0.14907 C 0.02565 0.13958 0.02565 0.11389 0.02761 0.1 C 0.02813 0.09606 0.02878 0.0919 0.02982 0.08819 C 0.0306 0.08542 0.03203 0.0831 0.03307 0.08055 C 0.03568 0.0669 0.03242 0.0831 0.03867 0.06088 C 0.03945 0.05764 0.03998 0.05417 0.04076 0.05116 C 0.0418 0.04768 0.0431 0.04467 0.04414 0.0412 C 0.04844 0.02731 0.04388 0.03912 0.04961 0.02569 C 0.04922 0.02222 0.04948 0.01875 0.04857 0.01574 C 0.04792 0.01366 0.04636 0.01296 0.04518 0.0118 C 0.04362 0.01042 0.03893 0.00856 0.0375 0.00787 C 0.03646 0.00671 0.03529 0.00509 0.03425 0.00393 C 0.03281 0.00255 0.03099 0.00208 0.02982 1.11111E-6 C 0.02891 -0.00139 0.02904 -0.0037 0.02865 -0.00579 C 0.0293 -0.01759 0.03099 -0.03519 0.02865 -0.04699 C 0.02813 -0.05 0.02578 -0.05093 0.02422 -0.05278 C 0.02396 -0.05324 0.01341 -0.06597 0.01211 -0.06644 L 0.00768 -0.06852 C 0.01146 -0.0706 0.0099 -0.07037 0.01211 -0.07037 L 0.01211 -0.07014 " pathEditMode="relative" rAng="0" ptsTypes="AAAAAAAAAAAAAAAAAAAAAAAAAAAAAAAAAAAAAAAAAAAAAAAAAAAAAAAAAAAAAAAAAAAAAAAAAAAAAAAAAAAAAAAAAAAAAAAAAAAAAAAAAAAAAAAAAAAAAAAAAAAAAAAA">
                                      <p:cBhvr>
                                        <p:cTn id="42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358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3.95833E-6 0.00023 C -0.00769 0.00324 -0.01042 0.00717 -0.01758 3.7037E-6 C -0.01875 -0.00139 -0.01914 -0.00486 -0.0198 -0.00579 C -0.01797 -0.07037 -0.0211 -0.02894 -0.01758 -0.05093 C -0.01719 -0.05348 -0.01706 -0.05625 -0.01654 -0.0588 C -0.01602 -0.06088 -0.01498 -0.0625 -0.01433 -0.06459 C -0.01355 -0.06713 -0.01329 -0.07037 -0.01211 -0.07246 C -0.01094 -0.07454 -0.00912 -0.075 -0.00769 -0.07639 C -0.00482 -0.08149 0.00403 -0.09074 -0.00222 -0.10186 C -0.00469 -0.10625 -0.01211 -0.10764 -0.01211 -0.10741 C -0.01315 -0.10903 -0.01433 -0.11019 -0.01537 -0.11158 C -0.01771 -0.11482 -0.01823 -0.11713 -0.0198 -0.12153 C -0.0194 -0.12662 -0.02006 -0.13241 -0.01875 -0.13704 C -0.01823 -0.13912 -0.01237 -0.14213 -0.01107 -0.14306 C -0.0099 -0.14422 -0.00886 -0.14584 -0.00769 -0.14699 C -0.00547 -0.14885 -0.00092 -0.15 0.00117 -0.1507 C 0.00182 -0.1507 0.02291 -0.14977 0.02864 -0.14699 C 0.03033 -0.14607 0.03164 -0.14422 0.03307 -0.14306 C 0.03385 -0.14098 0.03528 -0.13936 0.03528 -0.13704 C 0.03567 -0.12871 0.03489 -0.12014 0.03424 -0.11158 C 0.03333 -0.10047 0.03255 -0.09676 0.03086 -0.0882 C 0.0306 -0.08426 0.0302 -0.08033 0.02981 -0.07639 C 0.02955 -0.07361 0.02903 -0.07107 0.02864 -0.06852 C 0.02825 -0.06459 0.02799 -0.06065 0.0276 -0.05672 C 0.02799 -0.04815 0.02578 -0.03797 0.02864 -0.03125 C 0.03099 -0.02616 0.03606 -0.03033 0.03971 -0.0294 C 0.04218 -0.02871 0.04505 -0.02686 0.04739 -0.02547 C 0.04778 -0.02338 0.04856 -0.02153 0.04856 -0.01945 C 0.04856 -0.01204 0.04778 -0.0051 0.04518 0.00208 C 0.04466 0.00347 0.04362 0.00439 0.0431 0.00555 C 0.04036 0.0125 0.03958 0.01782 0.03645 0.02361 C 0.03359 0.0287 0.03112 0.03032 0.0276 0.03333 C 0.02682 0.03541 0.02643 0.03773 0.02539 0.03935 C 0.02448 0.04051 0.02317 0.04051 0.02213 0.0412 C 0.0082 0.05185 0.02994 0.04421 -0.00664 0.04722 C -0.00769 0.04768 -0.00873 0.04861 -0.0099 0.04907 C -0.01133 0.04976 -0.01289 0.05 -0.01433 0.05092 C -0.02592 0.05879 -0.01185 0.05185 -0.02318 0.05694 C -0.02539 0.05949 -0.02722 0.06365 -0.02982 0.06481 C -0.03125 0.06551 -0.03269 0.0662 -0.03412 0.06666 C -0.03646 0.06759 -0.04063 0.06851 -0.04297 0.0706 C -0.04414 0.07176 -0.04519 0.07314 -0.04636 0.07453 C -0.04779 0.07407 -0.05443 0.07176 -0.05625 0.0706 C -0.05782 0.06967 -0.05912 0.06805 -0.06068 0.06666 C -0.06133 0.06412 -0.06198 0.06134 -0.06289 0.05879 C -0.06355 0.05671 -0.06459 0.05509 -0.06511 0.05301 C -0.06563 0.05046 -0.06563 0.04768 -0.06615 0.04514 C -0.06667 0.04236 -0.06758 0.03981 -0.06836 0.03726 C -0.06797 0.03078 -0.06823 0.02407 -0.06732 0.01782 C -0.06667 0.01389 -0.05925 0.00139 -0.05847 3.7037E-6 C -0.05313 -0.00857 -0.05326 -0.00718 -0.0474 -0.01366 C -0.04623 -0.01551 -0.04532 -0.01644 -0.04414 -0.0176 C -0.0431 -0.01899 -0.0418 -0.01899 -0.04076 -0.01945 C -0.03959 -0.02061 -0.03868 -0.02269 -0.0375 -0.02338 C -0.03373 -0.02732 -0.03347 -0.02709 -0.02982 -0.0294 C -0.02865 -0.03056 -0.02774 -0.03264 -0.02644 -0.03334 C -0.02097 -0.03542 -0.01511 -0.03334 -0.0099 -0.03704 C -0.00808 -0.03843 -0.00834 -0.04375 -0.00769 -0.04699 C -0.00443 -0.06297 -0.0073 -0.0544 -0.00222 -0.06644 C -0.00183 -0.06852 -0.00183 -0.07084 -0.00105 -0.07246 C 0.00117 -0.07755 0.00494 -0.08033 0.00664 -0.08611 C 0.01067 -0.1007 0.00651 -0.08797 0.01211 -0.09977 C 0.01302 -0.10162 0.01328 -0.10417 0.01432 -0.10579 C 0.01523 -0.10695 0.01666 -0.10672 0.0177 -0.10764 C 0.01888 -0.1088 0.01992 -0.11042 0.02096 -0.11158 C 0.02643 -0.11088 0.03203 -0.11065 0.0375 -0.10973 C 0.03867 -0.10949 0.03984 -0.1088 0.04088 -0.10764 C 0.04218 -0.10625 0.0431 -0.10371 0.04414 -0.10186 C 0.04739 -0.08473 0.0427 -0.11065 0.04635 -0.07037 C 0.04674 -0.06644 0.04648 -0.06065 0.04856 -0.0588 C 0.05416 -0.05371 0.05156 -0.05649 0.05625 -0.05093 C 0.05703 -0.04815 0.05781 -0.04561 0.05846 -0.04306 C 0.05898 -0.04121 0.05911 -0.03912 0.05963 -0.03704 C 0.06028 -0.03449 0.06106 -0.03195 0.06185 -0.0294 C 0.0608 -0.00996 0.06211 -0.00857 0.05625 0.00787 L 0.05182 0.01967 C 0.05 0.03264 0.05221 0.0243 0.04518 0.03541 C 0.03763 0.04745 0.04283 0.04375 0.03528 0.04722 C 0.03385 0.04907 0.03242 0.05115 0.03086 0.05301 C 0.02773 0.05648 0.02643 0.05694 0.02317 0.05879 C 0.02213 0.06018 0.0207 0.06088 0.01992 0.06273 C 0.01914 0.06435 0.01888 0.06666 0.01875 0.06875 C 0.01823 0.07777 0.01953 0.0875 0.0177 0.09606 C 0.01588 0.10416 0.00794 0.10486 0.00442 0.10601 C -0.00508 0.10532 -0.01472 0.10601 -0.02422 0.10393 C -0.02579 0.10347 -0.02631 0.09976 -0.02761 0.09814 C -0.02969 0.09514 -0.0323 0.09351 -0.03412 0.09027 C -0.03842 0.08264 -0.0362 0.08588 -0.04076 0.08032 C -0.04154 0.07708 -0.0418 0.07338 -0.04297 0.0706 C -0.04688 0.06111 -0.05756 0.0699 -0.06068 0.0706 C -0.06654 0.07754 -0.06133 0.07199 -0.0694 0.07847 C -0.07097 0.07963 -0.0724 0.08125 -0.07383 0.0824 C -0.07605 0.08402 -0.08047 0.08634 -0.08047 0.08657 C -0.08164 0.08379 -0.08308 0.08148 -0.08386 0.07847 C -0.08464 0.07476 -0.08438 0.0706 -0.0849 0.06666 C -0.08516 0.06458 -0.08568 0.06273 -0.08594 0.06088 C -0.08568 0.04768 -0.08555 0.03472 -0.0849 0.02152 C -0.08464 0.01574 -0.08334 0.01435 -0.08047 0.0118 C -0.07565 0.00764 -0.07357 0.00764 -0.06836 0.00393 C -0.05469 -0.00579 -0.07123 0.00439 -0.06068 -0.00186 C -0.05287 -0.00139 -0.04519 -0.00139 -0.0375 3.7037E-6 C -0.0293 0.00115 -0.03086 -0.00162 -0.02865 0.00555 L -0.02982 0.01782 " pathEditMode="relative" rAng="0" ptsTypes="AAAAAAAAAAAAAAAAAAAAAAAAAAAAAAAAAAAAAAAAAAAAAAAAAAAAAAAAAAAAAAAAAAAAAAAAAAAAAAAAAAAAAAAAAAAAAAAAAAAAAAAA">
                                      <p:cBhvr>
                                        <p:cTn id="44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224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3.95833E-6 0.00023 C -0.00365 0.00115 -0.00717 0.0037 -0.01094 0.00393 C -0.01836 0.00416 -0.02565 0.00301 -0.03308 0.00185 C -0.03425 0.00162 -0.03529 0.00046 -0.03633 2.96296E-6 C -0.03776 -0.00093 -0.03933 -0.00139 -0.04076 -0.00209 C -0.04597 -0.00139 -0.05118 -0.00162 -0.05625 2.96296E-6 C -0.05756 0.00023 -0.05821 0.0037 -0.05951 0.00393 L -0.07943 0.00185 C -0.09024 -0.00579 -0.07995 0.00231 -0.08933 -0.00787 C -0.09076 -0.00949 -0.09232 -0.01042 -0.09375 -0.01181 C -0.09493 -0.01297 -0.09597 -0.01435 -0.09701 -0.01574 C -0.09779 -0.01829 -0.09909 -0.0206 -0.09922 -0.02361 C -0.09948 -0.02917 -0.09805 -0.04074 -0.09701 -0.04723 C -0.09675 -0.04908 -0.09649 -0.05116 -0.09597 -0.05301 C -0.09545 -0.05463 -0.0944 -0.05556 -0.09375 -0.05695 C -0.09141 -0.06204 -0.09154 -0.06459 -0.08829 -0.06875 C -0.08243 -0.07547 -0.08138 -0.07454 -0.075 -0.07639 C -0.06875 -0.07593 -0.06237 -0.07616 -0.05625 -0.07454 C -0.05013 -0.07292 -0.04584 -0.05533 -0.04193 -0.05301 L -0.03855 -0.05093 C -0.03711 -0.04838 -0.03594 -0.04514 -0.03412 -0.04329 C -0.03034 -0.03912 -0.02266 -0.0426 -0.0198 -0.04329 L -0.01094 -0.05093 C -0.00951 -0.05232 -0.00795 -0.05324 -0.00651 -0.05486 L 3.95833E-6 -0.06273 C 0.0056 -0.06204 0.01119 -0.0625 0.01666 -0.06088 C 0.01796 -0.06042 0.01875 -0.0581 0.01992 -0.05695 C 0.02135 -0.05556 0.02291 -0.05463 0.02435 -0.05301 C 0.0263 -0.05093 0.0306 -0.04491 0.03203 -0.04121 C 0.03307 -0.03889 0.03359 -0.03611 0.03424 -0.03334 C 0.03645 -0.02338 0.03645 -0.02176 0.03763 -0.01181 C 0.03724 -0.00672 0.03711 -0.00139 0.03645 0.00393 C 0.03593 0.00787 0.03424 0.01551 0.03424 0.01574 C 0.03463 0.02268 0.03476 0.03009 0.03541 0.03703 C 0.03554 0.03912 0.03606 0.0412 0.03645 0.04305 C 0.03815 0.05 0.03867 0.05092 0.04088 0.05671 C 0.04049 0.05879 0.04049 0.06088 0.03984 0.0625 C 0.03893 0.06435 0.03763 0.06527 0.03645 0.06643 C 0.03268 0.07037 0.03242 0.07014 0.02877 0.07245 C 0.0276 0.0743 0.02682 0.07685 0.02539 0.07824 C 0.02408 0.07963 0.02252 0.0794 0.02096 0.08032 C 0.01992 0.08078 0.01888 0.08148 0.0177 0.08217 C 0.01406 0.08148 0.01028 0.08148 0.00664 0.08032 C 0.00312 0.07916 -0.00118 0.07569 -0.0043 0.07245 C -0.00625 0.0706 -0.00795 0.06805 -0.0099 0.06643 C -0.0112 0.06551 -0.01888 0.06296 -0.0198 0.0625 C -0.02383 0.05185 -0.01967 0.05995 -0.02748 0.05486 C -0.02865 0.05393 -0.0349 0.04537 -0.03529 0.0449 C -0.03659 0.04352 -0.03829 0.04259 -0.03972 0.04097 C -0.04128 0.03935 -0.04258 0.03703 -0.04414 0.03518 C -0.04519 0.03379 -0.04623 0.03264 -0.0474 0.03125 C -0.04805 0.02963 -0.05039 0.02245 -0.05183 0.02152 C -0.05456 0.01944 -0.05782 0.01921 -0.06068 0.01759 C -0.06172 0.0169 -0.06276 0.01597 -0.06394 0.01551 C -0.06797 0.01458 -0.07201 0.01458 -0.07605 0.01365 C -0.08047 0.0125 -0.0849 0.01111 -0.08933 0.00972 C -0.09037 0.00833 -0.09193 0.00764 -0.09258 0.00578 C -0.09349 0.00347 -0.09336 0.00046 -0.09375 -0.00209 C -0.09401 -0.00394 -0.09454 -0.00602 -0.0948 -0.00787 C -0.09454 -0.0125 -0.09454 -0.01713 -0.09375 -0.02153 C -0.09245 -0.02917 -0.08516 -0.03542 -0.08269 -0.03727 C -0.07761 -0.04121 -0.07032 -0.04723 -0.06511 -0.04908 L -0.05951 -0.05093 C -0.05404 -0.05047 -0.04844 -0.05023 -0.04297 -0.04908 C -0.03842 -0.04815 -0.04076 -0.04723 -0.0375 -0.04329 C -0.03555 -0.04098 -0.03204 -0.03843 -0.02969 -0.03727 C -0.02787 -0.03658 -0.02605 -0.03611 -0.02422 -0.03542 L 0.00221 -0.03727 C 0.00885 -0.03797 0.01549 -0.04098 0.02213 -0.03935 C 0.02421 -0.03889 0.02513 -0.03403 0.02656 -0.03148 C 0.02916 -0.0132 0.02604 -0.03588 0.02877 -0.01181 C 0.02942 -0.00625 0.03138 0.00555 0.03203 0.00972 C 0.03242 0.01227 0.03281 0.01504 0.0332 0.01759 C 0.03333 0.01967 0.03372 0.03426 0.03541 0.03912 C 0.03593 0.04074 0.03685 0.04166 0.03763 0.04305 C 0.03828 0.0456 0.03919 0.04815 0.03984 0.05092 C 0.04075 0.05486 0.0414 0.06065 0.04205 0.06458 C 0.04166 0.06643 0.04153 0.06875 0.04088 0.07037 C 0.0375 0.0794 0.03671 0.07523 0.03099 0.08032 C 0.02942 0.08148 0.02812 0.08333 0.02656 0.08426 C 0.02474 0.08518 0.02278 0.08541 0.02096 0.08611 C 0.01992 0.08657 0.01888 0.0875 0.0177 0.08819 C 0.01445 0.0875 0.01106 0.08727 0.00781 0.08611 C 0.00546 0.08541 0.00338 0.08333 0.00117 0.08217 C -0.00026 0.08148 -0.00183 0.08102 -0.00326 0.08032 C -0.00443 0.07963 -0.00534 0.07847 -0.00651 0.07824 C -0.0168 0.07708 -0.02722 0.07708 -0.0375 0.07639 C -0.03894 0.07569 -0.04037 0.07523 -0.04193 0.0743 C -0.04414 0.07315 -0.04623 0.07152 -0.04844 0.07037 C -0.05 0.0699 -0.05144 0.06921 -0.05287 0.06852 C -0.05404 0.06782 -0.05508 0.0669 -0.05625 0.06643 C -0.05912 0.06551 -0.06211 0.06527 -0.06511 0.06458 C -0.06654 0.06389 -0.0681 0.06365 -0.0694 0.0625 C -0.07162 0.06088 -0.08021 0.05069 -0.08164 0.04884 C -0.08464 0.04514 -0.09037 0.03703 -0.09037 0.03727 C -0.09115 0.03333 -0.09336 0.0294 -0.09258 0.02546 C -0.09167 0.0206 -0.09102 0.01597 -0.08933 0.01157 C -0.08659 0.00486 -0.08555 0.00578 -0.08164 0.00185 C -0.07969 2.96296E-6 -0.07787 -0.00209 -0.07605 -0.00394 C -0.075 -0.00533 -0.07383 -0.00648 -0.07279 -0.00787 C -0.07201 -0.00903 -0.07149 -0.01088 -0.07058 -0.01181 C -0.06954 -0.01297 -0.06836 -0.0132 -0.06719 -0.01389 C -0.01133 -0.01088 -0.04063 -0.02778 -0.02644 -0.00602 C -0.025 -0.00394 -0.02344 -0.00209 -0.02201 2.96296E-6 C -0.02123 0.00254 -0.02045 0.00509 -0.0198 0.00764 C -0.0194 0.00972 -0.0194 0.0118 -0.01875 0.01365 C -0.01784 0.01597 -0.01654 0.01759 -0.01537 0.01944 C -0.01276 0.03356 -0.01654 0.01666 -0.01094 0.03125 C -0.01029 0.03287 -0.01042 0.03541 -0.0099 0.03703 C -0.00899 0.04004 -0.00756 0.04213 -0.00651 0.0449 C -0.0017 0.05879 -0.0073 0.04745 -0.00105 0.05879 C 0.00078 0.0581 0.0026 0.05764 0.00442 0.05671 C 0.0056 0.05625 0.0069 0.05625 0.00781 0.05486 C 0.00924 0.05208 0.00885 0.04606 0.00885 0.04305 L 0.00885 0.04328 " pathEditMode="relative" rAng="0" ptsTypes="AAAAAAAAAAAAAAAAAAAAAAAAAAAAAAAAAAAAAAAAAAAAAAAAAAAAAAAAAAAAAAAAAAAAAAAAAAAAAAAAAAAAAAAAAAAAAAAAAAAAAAAAAAAAAAAAAAAA">
                                      <p:cBhvr>
                                        <p:cTn id="46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57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1.45833E-6 0.00023 C -0.00326 0.00139 -0.00651 0.00347 -0.0099 0.00393 C -0.01315 0.00417 -0.01654 0.00347 -0.01979 0.00185 C -0.0211 0.00139 -0.02214 -0.00046 -0.02305 -0.00208 C -0.0263 -0.00671 -0.02643 -0.00787 -0.02865 -0.01366 C -0.03047 -0.0125 -0.03229 -0.01111 -0.03412 -0.00972 C -0.03516 -0.00903 -0.03659 -0.00926 -0.03737 -0.00787 C -0.04518 0.00602 -0.03659 -0.00046 -0.04401 0.00393 C -0.04518 0.00648 -0.04623 0.00926 -0.0474 0.01181 C -0.04987 0.01713 -0.04974 0.01435 -0.05169 0.02153 C -0.05261 0.02431 -0.05365 0.03287 -0.05391 0.03518 C -0.05365 0.03912 -0.05352 0.04329 -0.05287 0.04699 C -0.05235 0.04977 -0.04987 0.05486 -0.04844 0.05694 C -0.0474 0.05833 -0.04636 0.05972 -0.04518 0.06088 C -0.04297 0.0625 -0.03854 0.06458 -0.03854 0.06481 C -0.03711 0.06667 -0.03555 0.06852 -0.03412 0.0706 C -0.03255 0.07292 -0.02969 0.07847 -0.02969 0.0787 C -0.02904 0.08102 -0.02682 0.08356 -0.02748 0.08634 C -0.02904 0.09213 -0.0332 0.09468 -0.03516 0.1 L -0.03737 0.10579 C -0.03711 0.1125 -0.03763 0.11921 -0.03633 0.12546 C -0.03594 0.12731 -0.03412 0.12662 -0.03307 0.12755 C -0.03177 0.12847 -0.03086 0.13009 -0.02969 0.13148 C -0.01797 0.13009 -0.00599 0.13171 0.0056 0.12755 C 0.00859 0.12639 0.01224 0.11574 0.01224 0.11597 C 0.01289 0.1125 0.01367 0.10926 0.01445 0.10579 C 0.01484 0.10393 0.01549 0.10208 0.01549 0.1 C 0.01549 0.09606 0.01536 0.0919 0.01445 0.08819 C 0.0138 0.08565 0.01224 0.08426 0.01107 0.08241 C 0.01146 0.07569 0.01055 0.06852 0.01224 0.06273 C 0.01302 0.05949 0.01601 0.06065 0.01771 0.0588 C 0.01901 0.05741 0.01966 0.0544 0.02096 0.05301 C 0.02226 0.05162 0.02396 0.05162 0.02539 0.05093 C 0.02656 0.05046 0.0276 0.04977 0.02877 0.04907 C 0.02982 0.04768 0.03086 0.0463 0.03203 0.04514 C 0.04049 0.03657 0.03802 0.04143 0.05299 0.04514 C 0.05443 0.0463 0.05612 0.04722 0.05742 0.04907 C 0.06159 0.05532 0.05716 0.05764 0.06289 0.05093 C 0.06328 0.04907 0.0638 0.04699 0.06406 0.04514 C 0.06458 0.04028 0.06588 0.02407 0.06627 0.01968 C 0.06588 0.01435 0.06601 0.0088 0.0651 0.00393 C 0.06406 -0.00139 0.05911 -0.00764 0.05742 -0.01181 C 0.05208 -0.02454 0.0582 -0.01505 0.05299 -0.02546 C 0.04375 -0.04421 0.05104 -0.02894 0.04414 -0.03912 C 0.04297 -0.04097 0.04206 -0.04329 0.04088 -0.04514 C 0.03984 -0.04653 0.03854 -0.04769 0.0375 -0.04907 C 0.03568 -0.05162 0.03398 -0.0544 0.03203 -0.05694 C 0.02721 -0.06296 0.0263 -0.06296 0.02096 -0.06667 C 0.01471 -0.07801 0.02109 -0.06782 0.01107 -0.07847 C 0.00273 -0.08727 0.01029 -0.08218 0.00338 -0.08634 C 0.00221 -0.08819 0.0013 -0.09051 1.45833E-6 -0.09213 C -0.00091 -0.09375 -0.00208 -0.09491 -0.00326 -0.09607 C -0.01185 -0.1044 -0.00964 -0.10278 -0.01654 -0.10579 C -0.01862 -0.10532 -0.0211 -0.10579 -0.02305 -0.10394 C -0.02422 -0.10278 -0.02448 -0.09977 -0.02526 -0.09815 C -0.0263 -0.09583 -0.02774 -0.09444 -0.02865 -0.09213 C -0.02956 -0.08982 -0.03008 -0.08704 -0.03086 -0.08426 C -0.0332 -0.07477 -0.03281 -0.07569 -0.03412 -0.06667 C -0.03373 -0.05949 -0.03464 -0.05162 -0.03307 -0.04514 C -0.03151 -0.03912 -0.02787 -0.03588 -0.02526 -0.03148 C -0.01992 -0.02199 -0.02266 -0.02569 -0.01758 -0.01968 C -0.01641 -0.01667 -0.01432 -0.01181 -0.01432 -0.00787 C -0.01432 0.00532 -0.01524 0.00694 -0.01758 0.01759 C -0.01667 0.05278 -0.02188 0.05162 -0.01211 0.06667 C -0.01107 0.06829 -0.01003 0.06968 -0.00873 0.0706 C -0.00339 0.07477 -0.00261 0.07384 0.00221 0.07639 C 0.00443 0.07755 0.00885 0.08032 0.00885 0.08056 C 0.00924 0.0831 0.01094 0.08611 0.01002 0.08819 C 0.00781 0.09259 0.0043 0.09421 0.00117 0.09606 C -0.00951 0.10231 0.00703 0.09236 -0.00651 0.10185 C -0.01107 0.10509 -0.01328 0.10602 -0.01758 0.10787 C -0.02422 0.10718 -0.03086 0.10694 -0.03737 0.10579 C -0.03854 0.10579 -0.03958 0.1044 -0.04076 0.10393 C -0.04362 0.10255 -0.04662 0.10162 -0.04961 0.1 C -0.05065 0.09931 -0.05182 0.09884 -0.05287 0.09792 C -0.06042 0.0912 -0.05143 0.0963 -0.06055 0.09213 C -0.06172 0.09074 -0.06302 0.09005 -0.06393 0.08819 C -0.06667 0.08241 -0.06706 0.07893 -0.06823 0.07245 C -0.06732 0.05926 -0.06875 0.05764 -0.06393 0.04907 C -0.06289 0.04745 -0.06172 0.0463 -0.06055 0.04514 C -0.0599 0.04306 -0.05938 0.04074 -0.05833 0.03912 C -0.05443 0.0331 -0.05287 0.03333 -0.04844 0.03125 C -0.03841 0.01944 -0.04453 0.02384 -0.02969 0.02153 C -0.02383 0.02222 -0.01784 0.02199 -0.01211 0.02361 C -0.01042 0.02384 -0.00925 0.02639 -0.00768 0.02755 C -0.00625 0.02847 -0.00469 0.0287 -0.00326 0.0294 C 0.00221 0.0287 0.00781 0.02893 0.01328 0.02755 C 0.02031 0.02546 0.01693 0.02361 0.02213 0.01968 C 0.02357 0.01852 0.025 0.01829 0.02656 0.01759 C 0.02799 0.01643 0.02969 0.01551 0.03099 0.01366 C 0.03294 0.01088 0.03346 0.00602 0.03424 0.00185 C 0.03607 0.00509 0.03763 0.00741 0.03867 0.01181 C 0.03919 0.01412 0.03919 0.01713 0.03971 0.01968 C 0.04101 0.025 0.04414 0.03518 0.04414 0.03542 C 0.04349 0.03727 0.0431 0.03981 0.04193 0.0412 C 0.03932 0.04444 0.03581 0.04583 0.03307 0.04907 C 0.03203 0.05023 0.03099 0.05185 0.02982 0.05301 C 0.02877 0.05393 0.0276 0.05393 0.02656 0.05486 C 0.02539 0.05602 0.02448 0.05833 0.02318 0.0588 C 0.01849 0.06042 0.01367 0.06018 0.00885 0.06088 L 0.00781 0.06667 L -0.01654 0.08241 " pathEditMode="relative" rAng="0" ptsTypes="AAAAAAAAAAAAAAAAAAAAAAAAAAAAAAAAAAAAAAAAAAAAAAAAAAAAAAAAAAAAAAAAAAAAAAAAAAAAAAAAAAAAAAAAAAAAAAAAAAAAAAA">
                                      <p:cBhvr>
                                        <p:cTn id="48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27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1.11022E-16 0.00023 C -0.00443 0.00324 -0.00898 0.00555 -0.01315 0.00972 C -0.01536 0.01203 -0.0207 0.02453 -0.02201 0.02731 C -0.02279 0.03194 -0.02448 0.03634 -0.02422 0.0412 C -0.02383 0.04815 -0.02018 0.0537 -0.01979 0.06065 C -0.01953 0.06852 -0.03073 0.06852 -0.03086 0.06852 C -0.0349 0.06574 -0.04271 0.06203 -0.04622 0.05486 C -0.04766 0.05208 -0.04844 0.04838 -0.04961 0.04514 C -0.05026 0.04051 -0.05091 0.03588 -0.05182 0.03125 C -0.05247 0.02801 -0.05404 0.025 -0.05404 0.02152 C -0.05378 0.01157 -0.05273 0.00139 -0.05065 -0.00787 C -0.05013 -0.01042 -0.04427 -0.01551 -0.04297 -0.0176 C -0.03294 -0.03565 -0.04466 -0.01945 -0.03307 -0.03727 C -0.0151 -0.06482 -0.0293 -0.04005 -0.01875 -0.0588 C -0.01836 -0.06551 -0.01966 -0.07315 -0.01758 -0.07848 C -0.01589 -0.0831 -0.01198 -0.08426 -0.00885 -0.08426 C 0.00013 -0.08426 0.00885 -0.08056 0.01771 -0.07848 C 0.01914 -0.07593 0.02096 -0.07385 0.02214 -0.0706 C 0.02292 -0.06829 0.02305 -0.06551 0.02318 -0.06273 C 0.02448 -0.04005 0.02422 -0.01667 0.02643 0.00578 C 0.02682 0.00949 0.0293 0.01111 0.03086 0.01365 C 0.04388 0.03472 0.0332 0.01921 0.04414 0.0294 C 0.06523 0.0493 0.05026 0.03796 0.06289 0.04699 C 0.0668 0.05416 0.06706 0.05231 0.06393 0.06852 C 0.06237 0.07685 0.0599 0.08472 0.05742 0.09213 C 0.05625 0.09537 0.05547 0.09907 0.05404 0.10185 C 0.05208 0.10578 0.04961 0.10833 0.0474 0.1118 C 0.04661 0.11296 0.04622 0.11504 0.04518 0.11574 C 0.04349 0.1169 0.04154 0.1169 0.03971 0.11759 C 0.03854 0.11805 0.0375 0.11898 0.03646 0.11967 C 0.0349 0.12037 0.03346 0.12083 0.03203 0.12152 C 0.00716 0.11273 0.03451 0.12453 0.01107 0.10787 C 0.00898 0.10625 0.00664 0.10648 0.00443 0.10578 C 0.0026 0.10532 0.00078 0.10463 -0.00104 0.10393 C -0.00326 0.10648 -0.00547 0.10926 -0.00768 0.1118 C -0.00911 0.11319 -0.01081 0.11365 -0.01211 0.11574 C -0.02083 0.12916 -0.0125 0.12315 -0.01979 0.12754 C -0.02786 0.12546 -0.03633 0.12592 -0.04401 0.12152 C -0.04831 0.11921 -0.05508 0.10787 -0.05508 0.1081 C -0.05625 0.10463 -0.05768 0.10162 -0.05846 0.09791 C -0.05924 0.09352 -0.05911 0.08889 -0.05951 0.08426 C -0.0599 0.08032 -0.06029 0.07639 -0.06055 0.07245 C -0.06003 0.06389 -0.05951 0.05115 -0.05729 0.04305 C -0.05664 0.04051 -0.05521 0.03889 -0.05404 0.03727 C -0.04128 0.01944 -0.04141 0.01967 -0.03307 0.00972 C -0.0263 0.00162 -0.02214 -0.00232 -0.01654 -0.01181 C -0.0112 -0.02084 -0.00716 -0.03218 -0.00104 -0.03935 C 1.11022E-16 -0.04051 0.0013 -0.04144 0.00221 -0.04329 C 0.00391 -0.04607 0.00482 -0.05047 0.00664 -0.05301 C 0.00977 -0.05741 0.01615 -0.06065 0.01992 -0.06273 C 0.02201 -0.06158 0.025 -0.06042 0.02643 -0.05695 C 0.03203 -0.04422 0.03385 -0.03658 0.0375 -0.02361 C 0.03789 -0.01644 0.03815 -0.00926 0.03867 -0.00209 C 0.03958 0.0125 0.03932 0.00301 0.04089 0.01365 C 0.04128 0.0169 0.04128 0.02037 0.04193 0.02338 C 0.04284 0.02824 0.04414 0.03264 0.04518 0.03727 C 0.04492 0.04051 0.04505 0.04421 0.04414 0.04699 C 0.03594 0.07268 0.03815 0.06643 0.02539 0.07453 C 0.02357 0.07569 0.02174 0.07708 0.01992 0.07847 C 0.01367 0.07777 0.00742 0.07639 0.00117 0.07639 C -0.00078 0.07639 -0.00286 0.07662 -0.00443 0.07847 C -0.00703 0.08148 -0.00885 0.08634 -0.01094 0.09027 C -0.01523 0.09768 -0.01341 0.09375 -0.01654 0.10185 C -0.01693 0.10578 -0.01719 0.10972 -0.01758 0.11365 C -0.01966 0.13426 -0.01758 0.12407 -0.03633 0.11574 C -0.03932 0.11111 -0.04232 0.10671 -0.04518 0.10185 C -0.04714 0.09884 -0.05 0.09652 -0.05065 0.09213 C -0.06003 0.03588 -0.04714 0.06134 -0.05729 0.04305 C -0.05768 0.04051 -0.05846 0.03796 -0.05846 0.03518 C -0.05846 0.0331 -0.05768 0.03125 -0.05729 0.0294 C -0.05456 0.0118 -0.05859 0.03217 -0.05286 0.0118 C -0.05234 0.00995 -0.05234 0.00764 -0.05182 0.00578 C -0.04974 -0.00162 -0.04883 2.96296E-6 -0.04622 -0.00787 C -0.04102 -0.02454 -0.04701 -0.01111 -0.04193 -0.02547 C -0.04089 -0.02824 -0.0401 -0.03148 -0.03854 -0.03334 C -0.03737 -0.03496 -0.03568 -0.03519 -0.03411 -0.03542 C -0.02161 -0.03658 -0.00911 -0.03658 0.00339 -0.03727 C 0.00586 -0.03866 0.00859 -0.03935 0.01107 -0.04121 C 0.01198 -0.0419 0.01224 -0.04514 0.01328 -0.04514 L 0.03424 -0.04329 C 0.03607 -0.0419 0.03789 -0.04074 0.03971 -0.03935 C 0.04089 -0.0382 0.0418 -0.03611 0.04297 -0.03542 C 0.04518 -0.03403 0.0474 -0.03403 0.04961 -0.03334 C 0.05117 -0.03218 0.05247 -0.03033 0.05404 -0.0294 C 0.05625 -0.02824 0.06068 -0.02755 0.06068 -0.02732 L 0.06068 -0.02755 " pathEditMode="relative" rAng="0" ptsTypes="AAAAAAAAAAAAAAAAAAAAAAAAAAAAAAAAAAAAAAAAAAAAAAAAAAAAAAAAAAAAAAAAAAAAAAAAAAAAAAAAAAAAAAA">
                                      <p:cBhvr>
                                        <p:cTn id="50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215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4.16667E-6 0.00023 C -0.01875 0.0125 -0.00364 1.48148E-6 -0.01106 0.00972 C -0.01315 0.0125 -0.01601 0.01389 -0.01757 0.01759 C -0.01836 0.01944 -0.02239 0.02847 -0.02317 0.03125 C -0.02369 0.0331 -0.02356 0.03565 -0.02421 0.03727 C -0.02578 0.04074 -0.02864 0.0419 -0.03086 0.04305 C -0.03164 0.04444 -0.03203 0.04722 -0.03307 0.04699 C -0.03658 0.04653 -0.04296 0.0412 -0.04296 0.04143 C -0.04518 0.03727 -0.04778 0.03379 -0.04961 0.0294 C -0.05065 0.02685 -0.05156 0.02384 -0.05286 0.02153 C -0.05442 0.01875 -0.05885 0.01528 -0.06067 0.01366 C -0.06315 0.00787 -0.06705 0.00301 -0.06836 -0.00394 C -0.06875 -0.00602 -0.06875 -0.0081 -0.0694 -0.00972 C -0.07031 -0.01158 -0.07161 -0.0125 -0.07278 -0.01366 C -0.07539 -0.0132 -0.07786 -0.01273 -0.08046 -0.01181 C -0.08164 -0.01134 -0.08268 -0.00972 -0.08372 -0.00972 C -0.08711 -0.01042 -0.09036 -0.0125 -0.09375 -0.01366 C -0.0944 -0.01574 -0.09531 -0.01736 -0.09596 -0.01968 C -0.09687 -0.02338 -0.09804 -0.03148 -0.09804 -0.03125 C -0.09778 -0.0382 -0.09765 -0.05255 -0.09596 -0.06088 C -0.09531 -0.06343 -0.0944 -0.06597 -0.09375 -0.06852 C -0.09283 -0.07176 -0.09283 -0.0757 -0.09153 -0.07847 C -0.09036 -0.08056 -0.08854 -0.08102 -0.08711 -0.08241 C -0.08125 -0.09259 -0.08658 -0.08472 -0.07825 -0.09213 C -0.06966 -0.09977 -0.07994 -0.09306 -0.07161 -0.09792 C -0.06171 -0.09746 -0.05169 -0.09838 -0.04192 -0.09607 C -0.0401 -0.0956 -0.03906 -0.0919 -0.0375 -0.09028 C -0.03645 -0.08912 -0.03528 -0.08889 -0.03411 -0.0882 C -0.03203 -0.08449 -0.02994 -0.08148 -0.02864 -0.07639 C -0.02773 -0.07269 -0.02721 -0.06852 -0.02643 -0.06482 C -0.02591 -0.06227 -0.02591 -0.05926 -0.02539 -0.05695 C -0.02461 -0.05394 -0.022 -0.04746 -0.01979 -0.04699 C -0.00768 -0.04537 0.00443 -0.04583 0.01654 -0.04514 C 0.01732 -0.04306 0.0181 -0.04121 0.01875 -0.03912 C 0.02058 -0.03357 0.02084 -0.02894 0.02422 -0.02546 C 0.02553 -0.02408 0.02722 -0.02431 0.02865 -0.02361 C 0.03008 -0.02222 0.03151 -0.02083 0.03308 -0.01968 C 0.03412 -0.01875 0.03542 -0.01875 0.03633 -0.01759 C 0.03763 -0.01621 0.03855 -0.01366 0.03972 -0.01181 C 0.04076 -0.01019 0.04193 -0.00926 0.04297 -0.00787 C 0.04375 -0.00602 0.04519 -0.0044 0.04519 -0.00208 C 0.04623 0.02685 0.0461 0.0162 0.04193 0.0294 C 0.04115 0.03194 0.04063 0.03495 0.03972 0.03727 C 0.03842 0.04028 0.03659 0.04236 0.03529 0.04514 C 0.03204 0.05185 0.03451 0.05069 0.02982 0.05486 C 0.02631 0.05787 0.02097 0.05787 0.01771 0.05879 C 0.01524 0.05949 0.01029 0.06134 0.00769 0.06273 C 0.00664 0.06319 0.00547 0.06412 0.00443 0.06458 C 0.00326 0.06597 0.00209 0.0669 0.00118 0.06852 C -0.00104 0.07245 -0.0013 0.07546 -0.00221 0.08032 C -0.00247 0.08912 0.00066 0.11458 -0.00546 0.12546 C -0.00638 0.12708 -0.00755 0.12847 -0.00885 0.1294 C -0.01015 0.13032 -0.01171 0.13055 -0.01328 0.13125 C -0.01614 0.13403 -0.01888 0.13727 -0.022 0.13912 L -0.02864 0.14305 L -0.0319 0.14514 C -0.03606 0.14444 -0.0401 0.14491 -0.04414 0.14305 C -0.04531 0.14236 -0.04947 0.13588 -0.05065 0.13333 C -0.05221 0.13009 -0.05364 0.12685 -0.05507 0.12338 C -0.05586 0.12153 -0.05664 0.11967 -0.05729 0.11759 C -0.05924 0.11227 -0.06093 0.10717 -0.06289 0.10185 C -0.06432 0.09792 -0.06536 0.09352 -0.06718 0.09004 C -0.06836 0.08819 -0.06953 0.08634 -0.07057 0.08426 C -0.07213 0.08055 -0.075 0.07245 -0.075 0.07268 C -0.07461 0.06736 -0.07487 0.0618 -0.07382 0.05671 C -0.07291 0.05231 -0.07096 0.04907 -0.0694 0.04514 C -0.06875 0.04305 -0.06836 0.04051 -0.06718 0.03912 C -0.06614 0.03796 -0.06497 0.0368 -0.06393 0.03518 C -0.06119 0.03102 -0.05963 0.02361 -0.05625 0.02153 C -0.05507 0.02083 -0.0539 0.0206 -0.05286 0.01967 C -0.05052 0.01759 -0.04713 0.01204 -0.04518 0.00972 C -0.04375 0.00833 -0.04231 0.00717 -0.04075 0.00579 C -0.03932 0.00185 -0.03606 -0.00116 -0.03632 -0.00602 C -0.03671 -0.01111 -0.03697 -0.01644 -0.0375 -0.02153 C -0.03776 -0.02431 -0.03828 -0.02685 -0.03854 -0.0294 C -0.03893 -0.03264 -0.03932 -0.03588 -0.03971 -0.03912 C -0.03932 -0.04375 -0.03971 -0.04884 -0.03854 -0.05301 C -0.0358 -0.06273 -0.03229 -0.06296 -0.0276 -0.06667 C -0.02604 -0.06783 -0.02474 -0.06968 -0.02317 -0.0706 C -0.02174 -0.07153 -0.02018 -0.07176 -0.01875 -0.07246 C -0.01653 -0.07384 -0.01211 -0.07639 -0.01211 -0.07616 C -0.00325 -0.07593 0.0056 -0.07639 0.01433 -0.07454 C 0.0306 -0.07107 0.01823 -0.06759 0.03308 -0.0588 L 0.03633 -0.05695 C 0.0375 -0.05486 0.03855 -0.05278 0.03972 -0.05093 C 0.04076 -0.04954 0.04232 -0.04908 0.04297 -0.04699 C 0.04414 -0.04398 0.04571 -0.03195 0.04636 -0.02755 C 0.04662 -0.02153 0.04675 -0.01551 0.0474 -0.00972 C 0.04779 -0.00648 0.04896 -0.00324 0.04961 1.48148E-6 C 0.05274 0.01528 0.05026 0.00741 0.05404 0.01759 C 0.05365 0.02083 0.05378 0.02454 0.05287 0.02731 C 0.05222 0.02986 0.05053 0.03102 0.04961 0.03333 C 0.04831 0.03634 0.04714 0.03958 0.04636 0.04305 C 0.04532 0.04676 0.04414 0.05486 0.04414 0.05509 C 0.04454 0.05879 0.04388 0.06342 0.04519 0.06667 C 0.05183 0.08148 0.05352 0.08102 0.06068 0.08426 C 0.06133 0.08565 0.06276 0.08634 0.06289 0.08819 C 0.06355 0.0993 0.06289 0.10185 0.05847 0.10579 C 0.05743 0.10671 0.05625 0.10717 0.05508 0.10787 C 0.05365 0.10972 0.05235 0.11204 0.05079 0.11366 C 0.04974 0.11458 0.04857 0.11504 0.0474 0.11551 C 0.03776 0.1206 0.04766 0.11481 0.03972 0.11944 C 0.02683 0.11829 0.01394 0.11852 0.00118 0.11551 C -0.00104 0.11504 -0.00247 0.11157 -0.00442 0.10972 C -0.01093 0.10324 -0.0069 0.10903 -0.01211 0.1 C -0.01367 0.09143 -0.01367 0.08842 -0.01653 0.08241 C -0.01757 0.08009 -0.01875 0.07847 -0.01979 0.07639 C -0.02044 0.07315 -0.02187 0.06574 -0.022 0.06273 C -0.02408 0.01088 -0.01809 0.02917 -0.02539 0.00972 C -0.02604 0.00579 -0.02682 0.00208 -0.0276 -0.00208 C -0.02799 -0.00463 -0.0276 -0.00787 -0.02864 -0.00972 C -0.03177 -0.01621 -0.03476 -0.01736 -0.03854 -0.01968 C -0.04257 -0.01898 -0.04674 -0.01875 -0.05065 -0.01759 C -0.05182 -0.01736 -0.05286 -0.01597 -0.05403 -0.01574 C -0.05989 -0.01458 -0.06575 -0.01435 -0.07161 -0.01366 C -0.07122 -0.00394 -0.07122 0.00579 -0.07057 0.01574 C -0.07044 0.01782 -0.06966 0.01944 -0.0694 0.02153 C -0.06849 0.03333 -0.072 0.04861 -0.06718 0.05671 C -0.0625 0.06481 -0.05403 0.0581 -0.04739 0.05879 C -0.04661 0.06065 -0.04609 0.06296 -0.04518 0.06458 C -0.04427 0.06643 -0.04231 0.06643 -0.04192 0.06852 C -0.04114 0.07222 -0.04192 0.07639 -0.04192 0.08032 L -0.04192 0.08055 " pathEditMode="relative" rAng="0" ptsTypes="AAAAAAAAAAAAAAAAAAAAAAAAAAAAAAAAAAAAAAAAAAAAAAAAAAAAAAAAAAAAAAAAAAAAAAAAAAAAAAAAAAAAAAAAAAAAAAAAAAAAAAAAAAAAAAAAAAAAAAAAAAAA">
                                      <p:cBhvr>
                                        <p:cTn id="52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23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1.25E-6 0.00023 C -0.00377 0.00208 -0.00729 0.00555 -0.01107 0.00602 C -0.01341 0.00625 -0.01771 0.00208 -0.01771 0.00231 C -0.01849 0.00069 -0.01914 -0.0007 -0.01992 -0.00185 C -0.02096 -0.00347 -0.02239 -0.00417 -0.02318 -0.00579 C -0.025 -0.00949 -0.0276 -0.0176 -0.0276 -0.01736 C -0.03021 -0.03125 -0.03112 -0.03033 -0.02877 -0.04699 C -0.02838 -0.04931 -0.02734 -0.05093 -0.02656 -0.05278 C -0.02552 -0.05556 -0.02422 -0.05787 -0.02318 -0.06065 C -0.01966 -0.07084 -0.02318 -0.06736 -0.01771 -0.0706 C -0.01432 -0.07454 -0.01393 -0.07547 -0.01002 -0.07824 C -0.00377 -0.0831 -0.00976 -0.07732 -0.00221 -0.08218 C -0.00078 -0.08334 0.00065 -0.08496 0.00208 -0.08611 C 0.00287 -0.0882 0.00352 -0.09005 0.0043 -0.09213 C 0.00547 -0.09468 0.00677 -0.09699 0.00768 -0.1 C 0.0082 -0.10162 0.0082 -0.10394 0.00873 -0.10579 C 0.00938 -0.10787 0.01029 -0.10972 0.01094 -0.11158 C 0.00807 -0.11505 0.00547 -0.11945 0.00208 -0.12153 L -0.00443 -0.12547 C -0.00521 -0.12732 -0.00755 -0.1294 -0.00664 -0.13125 C -0.00599 -0.13287 0.00248 -0.13635 0.0043 -0.13704 C 0.01315 -0.13658 0.02201 -0.13681 0.03086 -0.13519 C 0.03242 -0.13496 0.03399 -0.1331 0.03529 -0.13125 C 0.03724 -0.12847 0.04076 -0.12153 0.04076 -0.1213 C 0.04154 -0.11875 0.04206 -0.11597 0.04297 -0.11366 C 0.04505 -0.1081 0.04818 -0.10394 0.04961 -0.09792 C 0.05078 -0.09283 0.05208 -0.08773 0.05287 -0.08218 C 0.05326 -0.07963 0.05365 -0.07709 0.05404 -0.07454 C 0.05365 -0.06922 0.05404 -0.06366 0.05287 -0.0588 C 0.05235 -0.05648 0.05065 -0.05625 0.04961 -0.05486 C 0.0487 -0.05371 0.04818 -0.05185 0.0474 -0.05093 C 0.04297 -0.0456 0.04375 -0.04815 0.03958 -0.04514 C 0.03815 -0.04398 0.03672 -0.04213 0.03529 -0.04121 C 0.03386 -0.04028 0.03229 -0.03982 0.03086 -0.03912 C 0.02969 -0.03866 0.02865 -0.03797 0.02748 -0.03727 C 0.02604 -0.03519 0.02383 -0.03426 0.02305 -0.03125 C 0.02253 -0.02894 0.02344 -0.02593 0.02422 -0.02338 C 0.02617 -0.01736 0.02761 -0.0176 0.03086 -0.01574 C 0.03099 -0.01528 0.04024 0.00694 0.0418 0.00995 L 0.04518 0.01574 C 0.04753 0.02824 0.0474 0.02546 0.04518 0.04699 C 0.04492 0.0493 0.04362 0.05092 0.04297 0.05301 C 0.04219 0.05555 0.04193 0.05879 0.04076 0.06088 C 0.03919 0.06342 0.03685 0.06435 0.03529 0.06666 C 0.03242 0.07083 0.0306 0.07685 0.02748 0.08032 C 0.02643 0.08171 0.02526 0.08287 0.02422 0.08426 C 0.02266 0.08611 0.02149 0.08865 0.01979 0.09028 C 0.01393 0.09537 0.00873 0.0949 0.00208 0.09606 C 0.00182 0.09815 0.00117 0.1 0.00104 0.10185 C -0.00182 0.1324 0.00534 0.1206 -0.02213 0.11574 C -0.02812 0.11203 -0.02279 0.11597 -0.02877 0.10972 C -0.03021 0.10833 -0.03177 0.1074 -0.0332 0.10578 C -0.03515 0.10347 -0.03672 0.10046 -0.03867 0.09815 C -0.05443 0.07778 -0.03685 0.10208 -0.05078 0.0824 C -0.05156 0.07916 -0.05234 0.07592 -0.05299 0.07245 C -0.05338 0.0706 -0.05417 0.06875 -0.05417 0.06666 C -0.05417 0.06088 -0.05377 0.05486 -0.05299 0.04907 C -0.05247 0.04537 -0.0487 0.03958 -0.04752 0.03727 C -0.04713 0.03541 -0.04687 0.03333 -0.04635 0.03148 C -0.04505 0.02615 -0.04193 0.01574 -0.04193 0.01597 C -0.04232 -0.00787 -0.04336 -0.03125 -0.0431 -0.05486 C -0.0431 -0.05787 -0.04206 -0.06065 -0.04088 -0.06273 C -0.03971 -0.06482 -0.03789 -0.06528 -0.03646 -0.06667 C -0.03568 -0.06852 -0.03529 -0.07084 -0.03424 -0.07246 C -0.03151 -0.07685 -0.0276 -0.07894 -0.02539 -0.08426 C -0.02435 -0.08681 -0.02305 -0.08935 -0.02213 -0.09213 C -0.02122 -0.09445 -0.02109 -0.09792 -0.01992 -0.1 C -0.01875 -0.10209 -0.01693 -0.10255 -0.01549 -0.10394 C -0.0082 -0.10324 -0.00078 -0.10347 0.00651 -0.10185 C 0.0082 -0.10162 0.00938 -0.09908 0.01094 -0.09792 C 0.01537 -0.09514 0.01979 -0.09283 0.02422 -0.09005 C 0.02643 -0.08889 0.02891 -0.08843 0.03086 -0.08611 C 0.03594 -0.0801 0.03294 -0.08357 0.03958 -0.07639 C 0.04297 -0.0588 0.03958 -0.07894 0.03958 -0.03727 C 0.03958 -0.02801 0.03945 -0.01852 0.04076 -0.00972 C 0.04102 -0.00787 0.04297 -0.00834 0.04401 -0.00787 C 0.04583 -0.00695 0.04779 -0.00648 0.04961 -0.00579 C 0.05248 -0.00324 0.0556 -0.00116 0.05846 0.00208 C 0.05951 0.00324 0.06042 0.00509 0.06172 0.00602 C 0.06341 0.00717 0.06537 0.00717 0.06719 0.00787 C 0.0711 0.01805 0.07018 0.0118 0.06276 0.02153 C 0.05755 0.0287 0.04909 0.04074 0.04297 0.04514 C 0.04115 0.04653 0.03919 0.04745 0.0375 0.04907 C 0.02891 0.05671 0.03919 0.05 0.03086 0.05486 C 0.0293 0.05694 0.028 0.05926 0.02643 0.06088 C 0.02487 0.06227 0.01849 0.06458 0.01758 0.06481 C -0.00482 0.06597 -0.02721 0.06597 -0.04974 0.06666 C -0.05156 0.06921 -0.05338 0.07176 -0.05521 0.07453 C -0.05599 0.07569 -0.05703 0.07685 -0.05742 0.07847 C -0.05781 0.08009 -0.0595 0.0993 -0.05963 0.1 C -0.06107 0.09745 -0.06263 0.0949 -0.06406 0.09213 C -0.07487 0.0706 -0.06315 0.09166 -0.07174 0.07639 C -0.07252 0.07315 -0.07331 0.0699 -0.07396 0.06666 C -0.07435 0.06481 -0.075 0.06296 -0.075 0.06088 C -0.075 0.05023 -0.07487 0.03981 -0.07396 0.0294 C -0.0737 0.02708 -0.07239 0.02569 -0.07174 0.02361 C -0.06849 0.01365 -0.07148 0.0169 -0.06627 0.01365 C -0.06549 0.0125 -0.06471 0.01134 -0.06406 0.00995 C -0.06315 0.0081 -0.06289 0.00555 -0.06185 0.00393 C -0.05924 0.00023 -0.0569 0.00023 -0.05417 -0.00185 C -0.0526 -0.00301 -0.05117 -0.00463 -0.04974 -0.00579 C -0.04792 -0.00718 -0.04596 -0.0081 -0.04414 -0.00972 C -0.0401 -0.01343 -0.04193 -0.01412 -0.0375 -0.01574 C -0.03463 -0.01667 -0.03164 -0.0169 -0.02877 -0.0176 C -0.02721 -0.01898 -0.02578 -0.02014 -0.02435 -0.02153 C -0.02318 -0.02269 -0.02226 -0.02454 -0.02096 -0.02547 C -0.01888 -0.02709 -0.01654 -0.02755 -0.01445 -0.0294 C -0.0125 -0.03102 -0.01081 -0.03357 -0.00885 -0.03519 C -0.00716 -0.03681 -0.00521 -0.03797 -0.00338 -0.03912 C -0.00117 -0.04051 0.00104 -0.0419 0.00326 -0.04306 C 0.00638 -0.04468 0.01003 -0.04584 0.01315 -0.04699 C 0.01432 -0.04838 0.01524 -0.05 0.01654 -0.05093 C 0.01992 -0.05371 0.02383 -0.0551 0.02748 -0.05672 C 0.0293 -0.05625 0.03125 -0.05625 0.03307 -0.05486 C 0.03646 -0.05232 0.03672 -0.04051 0.0375 -0.03727 C 0.03802 -0.03449 0.03906 -0.03195 0.03958 -0.0294 C 0.04011 -0.02755 0.04037 -0.02547 0.04076 -0.02338 C 0.04037 -0.01945 0.04024 -0.01551 0.03958 -0.01181 C 0.03906 -0.00764 0.0375 2.59259E-6 0.0375 0.00023 C 0.03711 0.00717 0.03737 0.01458 0.03633 0.02153 C 0.03503 0.03078 0.03307 0.0287 0.02969 0.03148 C 0.01615 0.04236 0.02526 0.03657 0.01758 0.0412 C 0.00938 0.05092 0.01224 0.0493 -0.0056 0.04305 C -0.00716 0.04259 -0.00755 0.03865 -0.00885 0.03727 C -0.01015 0.03588 -0.01185 0.03588 -0.01328 0.03541 C -0.01797 0.02708 -0.01667 0.02662 -0.01667 0.03935 L -0.01667 0.03958 " pathEditMode="relative" rAng="0" ptsTypes="AAAAAAAAAAAAAAAAAAAAAAAAAAAAAAAAAAAAAAAAAAAAAAAAAAAAAAAAAAAAAAAAAAAAAAAAAAAAAAAAAAAAAAAAAAAAAAAAAAAAAAAAAAAAAAAAAAAAAAAAAAAAAAAA">
                                      <p:cBhvr>
                                        <p:cTn id="54" dur="7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7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00023 C -0.00182 -0.00463 -0.00416 -0.0088 -0.0056 -0.01366 C -0.00638 -0.01667 -0.00599 -0.02037 -0.00664 -0.02361 C -0.00742 -0.02708 -0.00885 -0.03009 -0.01002 -0.03333 C -0.01028 -0.03727 -0.01068 -0.0412 -0.01107 -0.04514 C -0.01133 -0.04768 -0.01263 -0.05046 -0.01211 -0.05301 C -0.01068 -0.06018 -0.00846 -0.0669 -0.0056 -0.07268 C -0.00456 -0.07454 -0.0026 -0.07407 -0.00117 -0.07454 C 0.00248 -0.07593 0.0099 -0.07847 0.0099 -0.07824 C 0.01133 -0.07986 0.01289 -0.08102 0.01432 -0.08241 C 0.01654 -0.08472 0.02005 -0.08958 0.02201 -0.09213 C 0.02123 -0.09491 0.02097 -0.09792 0.01979 -0.1 C 0.01432 -0.10972 0.0112 -0.10185 0.01875 -0.11181 C 0.03451 -0.11042 0.05039 -0.11157 0.06615 -0.10787 C 0.06771 -0.10764 0.06836 -0.10301 0.06836 -0.1 C 0.06836 -0.08241 0.06914 -0.06389 0.06615 -0.04722 C 0.06406 -0.03588 0.0569 -0.03009 0.05182 -0.02361 C 0.05026 -0.02176 0.04883 -0.01968 0.0474 -0.01759 C 0.0444 -0.0044 0.0431 -0.00278 0.04623 0.01574 C 0.04753 0.02269 0.05222 0.02407 0.05508 0.02732 C 0.05925 0.03241 0.06224 0.0375 0.06498 0.04514 C 0.06628 0.04884 0.06719 0.05301 0.06836 0.05694 C 0.06797 0.06343 0.06888 0.0706 0.06719 0.07639 C 0.06602 0.08079 0.06289 0.08194 0.06055 0.08426 C 0.05886 0.08588 0.0569 0.08657 0.05508 0.08819 C 0.05313 0.08982 0.05143 0.09236 0.04961 0.09421 C 0.04805 0.0956 0.04323 0.09745 0.0418 0.09815 C 0.02969 0.0956 0.02214 0.09537 0.0099 0.08241 C 0.00209 0.07407 0.00638 0.07755 -0.00338 0.07245 C -0.00924 0.07384 -0.0151 0.07477 -0.02096 0.07639 C -0.02396 0.07732 -0.02682 0.08009 -0.02982 0.08032 C -0.03346 0.08079 -0.03711 0.07917 -0.04088 0.07847 C -0.04232 0.07778 -0.04414 0.07847 -0.04518 0.07639 C -0.04948 0.06875 -0.05026 0.06343 -0.05182 0.05486 C -0.05117 0.03982 -0.05195 0.02431 -0.04961 0.00972 C -0.04883 0.0044 -0.0457 0.00093 -0.0431 -0.00208 C -0.03333 -0.01319 -0.02982 -0.0125 -0.01875 -0.01366 C -0.01107 -0.01458 -0.00338 -0.01505 0.00443 -0.01574 C -0.00625 -0.02847 0.00195 -0.01806 -0.01771 -0.05301 L -0.0276 -0.0706 C -0.02799 -0.07268 -0.02864 -0.07454 -0.02864 -0.07662 C -0.02864 -0.08704 -0.02799 -0.08704 -0.02539 -0.09421 C -0.025 -0.09676 -0.02526 -0.1 -0.02435 -0.10208 C -0.02252 -0.10602 -0.01992 -0.10856 -0.01771 -0.11181 C -0.01627 -0.11389 -0.01497 -0.11643 -0.01328 -0.11782 C -0.01041 -0.11991 -0.00742 -0.12037 -0.00443 -0.12153 C 0.00443 -0.12037 0.01328 -0.12037 0.02201 -0.11782 C 0.03112 -0.11505 0.03815 -0.10625 0.04518 -0.09606 C 0.04714 -0.09329 0.04883 -0.08958 0.05065 -0.08634 C 0.05026 -0.07384 0.05013 -0.06157 0.04961 -0.04907 C 0.04948 -0.0463 0.04831 -0.04398 0.04844 -0.0412 C 0.05013 -0.00463 0.04909 -0.01157 0.05508 0.00972 C 0.05469 0.0169 0.05482 0.02431 0.05404 0.03125 C 0.05365 0.03357 0.05235 0.03495 0.05182 0.03727 C 0.05117 0.03982 0.05104 0.04236 0.05065 0.04514 C 0.0612 0.04977 0.04961 0.04514 0.07057 0.04907 C 0.0724 0.04931 0.07422 0.05023 0.07604 0.05093 C 0.07669 0.05301 0.07917 0.05532 0.07826 0.05694 C 0.07695 0.0588 0.06315 0.07384 0.05729 0.07847 C 0.05547 0.07986 0.05365 0.08171 0.05182 0.08241 C 0.04857 0.08357 0.04518 0.08357 0.0418 0.08426 C 0.03815 0.08171 0.03451 0.07917 0.03086 0.07639 C 0.02396 0.07107 0.01211 0.0581 0.00768 0.05301 C -0.00325 0.04005 0.00547 0.04514 -0.00338 0.0412 C -0.01393 0.04375 -0.01875 0.04306 -0.0276 0.05093 C -0.0293 0.05232 -0.0306 0.05486 -0.03203 0.05694 C -0.04271 0.05532 -0.04635 0.05857 -0.05403 0.04699 C -0.05625 0.04375 -0.05768 0.03912 -0.0595 0.03519 C -0.05924 0.02361 -0.05989 0.01157 -0.05846 -3.7037E-7 C -0.05742 -0.00903 -0.05182 -0.01111 -0.04857 -0.01574 C -0.04687 -0.01806 -0.04583 -0.02153 -0.04414 -0.02361 C -0.04245 -0.02569 -0.03476 -0.02731 -0.03424 -0.02755 C -0.02617 -0.02616 -0.01797 -0.02639 -0.01002 -0.02361 C -0.0082 -0.02292 -0.00703 -0.01968 -0.0056 -0.01759 C -0.00443 -0.01643 -0.00351 -0.01481 -0.00221 -0.01366 C 0.00235 -0.01018 0.00521 -0.00949 0.0099 -0.00787 C 0.01211 -0.00856 0.01459 -0.00787 0.01654 -0.00995 C 0.02097 -0.01435 0.02656 -0.02523 0.02969 -0.03333 C 0.03099 -0.03657 0.0319 -0.04005 0.03307 -0.04329 C 0.03373 -0.04514 0.03451 -0.04722 0.03529 -0.04907 C 0.03919 -0.02083 0.03177 -0.07523 0.03959 0.00394 C 0.04115 0.01852 0.04518 0.04699 0.04518 0.04722 C 0.04479 0.05023 0.04531 0.0544 0.04401 0.05694 C 0.04115 0.06273 0.03386 0.0662 0.02969 0.06852 C 0.01289 0.06482 0.02735 0.07037 0.00547 0.04907 C -0.0039 0.03982 -0.02318 0.02361 -0.02318 0.02384 C -0.03268 0.03032 -0.02669 0.02431 -0.03646 0.04306 C -0.03776 0.04583 -0.0388 0.05093 -0.04088 0.05093 C -0.04271 0.05093 -0.03867 0.04583 -0.0375 0.04306 C -0.03607 0.03287 -0.0345 0.02037 -0.03203 0.01181 C -0.0306 0.00648 -0.02122 -0.01319 -0.01875 -0.01759 C -0.01797 -0.01921 -0.01055 -0.03356 -0.00781 -0.03542 C 0.00274 -0.04259 0.02565 -0.04074 0.0319 -0.0412 C 0.02787 -0.04352 0.02982 -0.04329 0.02643 -0.04329 L 0.02643 -0.04306 " pathEditMode="relative" rAng="0" ptsTypes="AAAAAAAAAAAAAAAAAAAAAAAAAAAAAAAAAAAAAAAAAAAAAAAAAAAAAAAAAAAAAAAAAAAAAAAAAAAAAAAAAAAAAAAAAAAAAAAA">
                                      <p:cBhvr>
                                        <p:cTn id="56" dur="7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11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4.375E-6 0.00023 C -0.00403 -0.00532 -0.00846 -0.00972 -0.0121 -0.01574 C -0.01328 -0.01782 -0.0138 -0.02083 -0.01432 -0.02361 C -0.01588 -0.03148 -0.0164 -0.0375 -0.01757 -0.04514 C -0.01835 -0.04977 -0.01914 -0.0544 -0.01979 -0.05879 C -0.01627 -0.07268 -0.01614 -0.08171 -0.00885 -0.08842 C -0.00638 -0.09051 -0.00364 -0.09097 -0.00104 -0.09213 C 0.00118 -0.09166 0.00339 -0.09143 0.0056 -0.09028 C 0.01042 -0.0875 0.0086 -0.08449 0.0099 -0.07662 C 0.01055 -0.07315 0.01146 -0.0699 0.01211 -0.06666 C 0.0125 -0.05949 0.01237 -0.05231 0.01329 -0.04514 C 0.01355 -0.04282 0.01433 -0.04028 0.0155 -0.03935 C 0.01784 -0.0375 0.02058 -0.03796 0.02318 -0.03727 C 0.02396 -0.03611 0.02448 -0.03449 0.0254 -0.03333 C 0.0349 -0.02291 0.03959 -0.02546 0.053 -0.02153 C 0.05222 -0.0118 0.05274 -0.00162 0.05079 0.00787 C 0.04714 0.0257 0.04362 0.02801 0.03529 0.03334 C 0.03386 0.03426 0.03243 0.03449 0.03086 0.03519 C 0.02618 0.03403 0.02136 0.03287 0.01654 0.03125 C -0.00455 0.02431 0.02071 0.02986 -0.00221 0.02547 C -0.00716 0.03287 -0.00989 0.03542 -0.01328 0.04514 C -0.0138 0.04676 -0.0138 0.04908 -0.01432 0.05093 C -0.01562 0.05556 -0.01744 0.05996 -0.01875 0.06459 C -0.02005 0.06968 -0.02044 0.0757 -0.022 0.08033 C -0.02343 0.08426 -0.03099 0.0875 -0.03203 0.0882 C -0.05468 0.10371 -0.03085 0.08727 -0.04296 0.09792 C -0.04401 0.09885 -0.04518 0.09931 -0.04635 0.1 C -0.05507 0.10463 -0.05234 0.10347 -0.06067 0.10579 C -0.06328 0.10486 -0.07083 0.10278 -0.07278 0.1 C -0.07447 0.09769 -0.075 0.09352 -0.07617 0.09028 C -0.07643 0.0875 -0.07682 0.08496 -0.07721 0.08241 C -0.0776 0.08033 -0.07799 0.07847 -0.07838 0.07639 C -0.07916 0.0706 -0.07981 0.06459 -0.08046 0.0588 C -0.07981 0.04769 -0.07981 0.03635 -0.07838 0.02547 C -0.07734 0.01806 -0.07356 0.0081 -0.07057 0.00185 C -0.06536 -0.00926 -0.06328 -0.01551 -0.05625 -0.02153 C -0.05416 -0.02338 -0.05182 -0.0243 -0.0496 -0.02546 C -0.04375 -0.02291 -0.03398 -0.02778 -0.03203 -0.01759 C -0.03177 -0.0169 -0.03385 0.05185 -0.03528 0.07246 C -0.03554 0.07593 -0.03606 0.07917 -0.03632 0.08241 C -0.03567 0.08565 -0.03606 0.09097 -0.03424 0.09213 C -0.03072 0.09422 -0.02682 0.09121 -0.02317 0.09028 C -0.01028 0.08611 -0.00494 0.08195 0.00782 0.07454 C 0.00964 0.07199 0.01198 0.07014 0.01329 0.06667 C 0.01459 0.0632 0.01472 0.0588 0.0155 0.05486 C 0.01589 0.05301 0.01589 0.0507 0.01654 0.04908 L 0.02318 0.03334 C 0.02904 0.03635 0.03881 0.04051 0.0431 0.04699 C 0.04766 0.05394 0.0504 0.06412 0.05404 0.07246 C 0.05625 0.06922 0.05847 0.06597 0.06068 0.06273 C 0.06211 0.06065 0.06407 0.05949 0.06511 0.05695 C 0.06719 0.05139 0.0681 0.04514 0.06954 0.03912 C 0.06993 0.03403 0.06993 0.02871 0.07071 0.02338 C 0.0711 0.0206 0.07266 0.01852 0.07292 0.01574 C 0.07383 0.00324 0.07344 -0.00926 0.07396 -0.02153 C 0.07422 -0.02893 0.07474 -0.03611 0.07513 -0.04328 C 0.07435 -0.04838 0.07579 -0.05787 0.07292 -0.05879 C 0.03516 -0.07199 0.03829 -0.075 0.03308 -0.04328 C 0.03256 -0.0243 0.0306 0.04468 0.02982 0.05486 C 0.02956 0.05857 0.02774 0.06158 0.02657 0.06459 C 0.02435 0.0706 0.02266 0.07732 0.01993 0.08241 C 0.01745 0.08681 0.01394 0.08866 0.01107 0.09213 C 0.00847 0.09537 0.00599 0.09908 0.00339 0.10185 C -0.00117 0.10695 -0.00247 0.10741 -0.00664 0.10972 C -0.00846 0.10787 -0.0108 0.10695 -0.0121 0.10394 C -0.01575 0.0956 -0.01796 0.08565 -0.02096 0.07639 C -0.02161 0.07431 -0.02239 0.07269 -0.02317 0.0706 C -0.02656 0.06088 -0.02955 0.0507 -0.03307 0.04121 C -0.04388 0.01227 -0.03828 0.03449 -0.04296 0.01366 C -0.04375 0.00371 -0.04557 -0.01018 -0.04296 -0.01967 C -0.04075 -0.02801 -0.03671 -0.03472 -0.03307 -0.0412 C -0.03229 -0.04259 -0.03085 -0.04236 -0.02981 -0.04328 C -0.02864 -0.04421 -0.0276 -0.04583 -0.02643 -0.04722 C -0.02552 -0.05856 -0.02552 -0.06041 -0.02421 -0.0706 C -0.02395 -0.07338 -0.02382 -0.07615 -0.02317 -0.07847 C -0.022 -0.08217 -0.02096 -0.08657 -0.01875 -0.08842 C -0.01536 -0.09097 -0.01132 -0.08958 -0.00768 -0.09028 C -0.0069 -0.08981 0.01133 -0.0794 0.01771 -0.07268 C 0.01993 -0.07014 0.02227 -0.06782 0.02435 -0.06481 C 0.02605 -0.06203 0.02722 -0.05833 0.02878 -0.05486 C 0.02579 -0.03611 0.02279 -0.0206 0.02318 -2.59259E-6 C 0.02331 0.00741 0.02487 0.01459 0.02657 0.02153 C 0.03034 0.03773 0.03542 0.05023 0.04089 0.06459 C 0.04011 0.06922 0.04011 0.07431 0.03868 0.07847 C 0.03698 0.0831 0.03438 0.08635 0.03204 0.09028 C 0.02396 0.10347 0.02344 0.10417 0.01211 0.11181 C 0.00274 0.11806 -0.00703 0.12315 -0.01653 0.1294 L -0.02539 0.13542 C -0.02942 0.13403 -0.03411 0.13542 -0.0375 0.13148 C -0.04166 0.12639 -0.04322 0.11667 -0.04635 0.10972 C -0.04765 0.10695 -0.0496 0.1051 -0.05078 0.10185 C -0.05312 0.09584 -0.0539 0.09074 -0.0552 0.08426 C -0.05612 0.05903 -0.05768 0.04422 -0.05403 0.0176 C -0.0526 0.00672 -0.05065 0.00371 -0.04739 -0.00208 L -0.03528 -0.00602 " pathEditMode="relative" rAng="0" ptsTypes="AAAAAAAAAAAAAAAAAAAAAAAAAAAAAAAAAAAAAAAAAAAAAAAAAAAAAAAAAAAAAAAAAAAAAAAAAAAAAAAAAAAAAAAAAAAAAAAA">
                                      <p:cBhvr>
                                        <p:cTn id="58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15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2.91667E-6 0.00023 C -0.00248 0.00394 -0.00495 0.0081 -0.00769 0.01181 C -0.00977 0.01482 -0.01433 0.01968 -0.01433 0.01991 C -0.01706 0.03472 -0.01719 0.02963 -0.01537 0.04722 C -0.01524 0.04908 -0.01498 0.05139 -0.01433 0.05301 C -0.01315 0.05556 -0.0112 0.05671 -0.0099 0.0588 C -0.00834 0.06134 -0.00716 0.06458 -0.00547 0.06667 C -0.00417 0.06852 -0.00248 0.06921 -0.00104 0.0706 C 0.00117 0.07315 0.0056 0.07847 0.0056 0.07871 C 0.00742 0.0882 0.00872 0.09259 0.0056 0.10602 C 0.00495 0.10833 0.0026 0.10718 0.00117 0.10787 C -0.00026 0.10996 -0.00157 0.11227 -0.00326 0.11389 C -0.00534 0.11574 -0.0099 0.11759 -0.0099 0.11783 C -0.01159 0.11736 -0.01836 0.11644 -0.02097 0.11389 C -0.02253 0.11227 -0.02383 0.10972 -0.02526 0.10787 C -0.02644 0.10648 -0.02761 0.10556 -0.02865 0.10394 C -0.03151 0.09977 -0.03308 0.0956 -0.03529 0.09028 C -0.03672 0.08658 -0.0388 0.08079 -0.03972 0.07662 C -0.04063 0.07153 -0.0418 0.06088 -0.0418 0.06111 C -0.04115 0.04908 -0.04063 0.03727 -0.03972 0.0257 C -0.03946 0.02361 -0.03946 0.02107 -0.03854 0.01968 C -0.03737 0.01806 -0.03555 0.01829 -0.03412 0.01783 C -0.03242 0.00857 -0.03229 0.01296 -0.03633 0.00208 C -0.03737 -0.00069 -0.03841 -0.00324 -0.03972 -0.00579 C -0.04037 -0.00717 -0.04102 -0.00856 -0.0418 -0.00972 C -0.04935 -0.01852 -0.05599 -0.01458 -0.06615 -0.01551 C -0.06823 -0.03449 -0.06836 -0.03079 -0.06615 -0.06065 C -0.06589 -0.06412 -0.06459 -0.06713 -0.06394 -0.07037 C -0.06315 -0.0743 -0.06172 -0.08356 -0.06055 -0.08611 C -0.05873 -0.09074 -0.05625 -0.09398 -0.05404 -0.09792 C -0.05117 -0.10301 -0.04805 -0.10926 -0.04401 -0.11157 C -0.04297 -0.11227 -0.0418 -0.11273 -0.04076 -0.11366 C -0.03464 -0.11898 -0.04037 -0.11736 -0.0319 -0.12153 C -0.02604 -0.1243 -0.01224 -0.125 -0.00873 -0.12523 C -0.00326 -0.12477 0.00247 -0.12616 0.00781 -0.12338 C 0.00976 -0.12245 0.01836 -0.10648 0.01992 -0.1037 C 0.02031 -0.10185 0.02031 -0.09954 0.02096 -0.09792 C 0.02291 -0.09352 0.02617 -0.0912 0.0276 -0.08611 C 0.02838 -0.08356 0.02877 -0.08055 0.02981 -0.07824 C 0.03138 -0.07477 0.03528 -0.06852 0.03528 -0.06829 C 0.03567 -0.06643 0.03646 -0.06458 0.03646 -0.06273 C 0.0358 -0.04167 0.03307 -1.48148E-6 0.03307 0.00023 C 0.03346 0.00463 0.0332 0.00949 0.03424 0.01389 C 0.03515 0.01736 0.04049 0.01921 0.04192 0.01968 C 0.05026 0.02199 0.05781 0.02222 0.06627 0.02361 C 0.06875 0.02408 0.07135 0.02523 0.07396 0.0257 C 0.08242 0.02708 0.09935 0.0294 0.09935 0.02963 C 0.1 0.02986 0.10677 0.03195 0.10703 0.03542 C 0.10768 0.04653 0.10651 0.05764 0.10599 0.06875 C 0.10586 0.07083 0.10547 0.07292 0.10481 0.07454 C 0.1039 0.07685 0.10273 0.07871 0.10156 0.08056 C 0.09948 0.08333 0.09726 0.08611 0.09492 0.0882 C 0.09388 0.08935 0.09271 0.08958 0.09153 0.09028 C 0.0819 0.09514 0.09179 0.08958 0.08385 0.09421 L 0.06731 0.09213 C 0.06393 0.09005 0.06237 0.08287 0.05963 0.07847 C 0.05859 0.07685 0.05742 0.07593 0.05625 0.07454 C 0.05534 0.06759 0.05534 0.06505 0.05299 0.0588 C 0.05247 0.05741 0.05156 0.05625 0.05078 0.05509 C 0.05039 0.05301 0.04987 0.05116 0.04974 0.04908 C 0.04909 0.04259 0.04935 0.03588 0.04856 0.0294 C 0.04817 0.02662 0.04713 0.02431 0.04635 0.02176 C 0.0457 0.01968 0.04505 0.01759 0.04414 0.01574 C 0.04245 0.01227 0.03867 0.00602 0.03867 0.00625 C 0.03724 0.00625 0.02734 0.00741 0.02435 0.00996 C 0.02409 0.00996 0.01523 0.01875 0.01328 0.02176 C 0.01067 0.0257 0.00625 0.03426 0.00442 0.03935 C -0.00716 0.07153 0.0082 0.03449 -0.00222 0.0588 C -0.00248 0.06227 -0.00287 0.06551 -0.00326 0.06875 C -0.00352 0.0706 -0.00443 0.07246 -0.0043 0.07454 C -0.00404 0.07986 -0.00365 0.08542 -0.00222 0.09028 C -0.00026 0.09676 0.00612 0.10301 0.00885 0.10787 C 0.01015 0.11019 0.01106 0.1132 0.01224 0.11574 C 0.01341 0.12199 0.01471 0.12616 0.01224 0.13333 C 0.01133 0.13588 0.00924 0.13588 0.00781 0.13727 C 0.00664 0.13843 0.00573 0.14028 0.00442 0.14121 C 0.00104 0.14398 -0.00287 0.14537 -0.00651 0.14722 C -0.01315 0.14653 -0.01979 0.14653 -0.02644 0.14514 C -0.03112 0.14421 -0.03477 0.13958 -0.03854 0.13542 C -0.03972 0.13403 -0.04089 0.13287 -0.0418 0.13148 C -0.04349 0.12894 -0.04479 0.12616 -0.04623 0.12361 C -0.04662 0.12153 -0.04714 0.11968 -0.0474 0.11759 C -0.05 0.09699 -0.04714 0.1132 -0.04961 0.1 C -0.05013 0.08634 -0.05013 0.07408 -0.05183 0.06088 C -0.05209 0.0588 -0.05248 0.05695 -0.05287 0.05509 C -0.05222 0.04977 -0.05209 0.04398 -0.05065 0.03935 C -0.04974 0.03634 -0.04779 0.03542 -0.04623 0.03333 C -0.04519 0.03195 -0.04401 0.03079 -0.04297 0.0294 C -0.04141 0.02755 -0.04011 0.02546 -0.03854 0.02361 C -0.03711 0.02199 -0.03555 0.02107 -0.03412 0.01968 C -0.0349 0.01829 -0.03529 0.01621 -0.03633 0.01574 C -0.04505 0.01273 -0.06276 0.00996 -0.06276 0.01019 C -0.06394 0.00926 -0.06511 0.00903 -0.06615 0.00787 C -0.06927 0.0044 -0.075 -0.00393 -0.075 -0.0037 C -0.07565 -0.00579 -0.07709 -0.00741 -0.07709 -0.00972 C -0.07709 -0.02106 -0.07474 -0.0206 -0.07162 -0.02731 C -0.07084 -0.02917 -0.07019 -0.03125 -0.0694 -0.03333 C -0.06745 -0.04768 -0.06953 -0.03449 -0.06615 -0.04884 C -0.06563 -0.05069 -0.06563 -0.05301 -0.06498 -0.05486 C -0.06354 -0.05879 -0.05769 -0.0662 -0.05625 -0.06852 C -0.05547 -0.06967 -0.05482 -0.07129 -0.05404 -0.07245 C -0.05222 -0.07454 -0.05026 -0.07639 -0.04844 -0.07824 C -0.04362 -0.08379 -0.04701 -0.08125 -0.0418 -0.08426 C -0.03854 -0.08287 -0.03516 -0.08194 -0.0319 -0.08032 C -0.02852 -0.0787 -0.02201 -0.0743 -0.02201 -0.07407 C -0.02058 -0.07245 -0.01914 -0.07037 -0.01758 -0.06852 C -0.01654 -0.06713 -0.01524 -0.0662 -0.01433 -0.06458 C -0.01276 -0.06227 -0.01133 -0.05926 -0.0099 -0.05671 C -0.00755 -0.04398 -0.00769 -0.04745 -0.0099 -0.02546 C -0.01016 -0.02245 -0.01146 -0.02037 -0.01211 -0.01759 C -0.01263 -0.01504 -0.01276 -0.01227 -0.01315 -0.00972 C -0.0155 0.00278 -0.01498 -0.0037 -0.01654 0.00602 C -0.01758 0.0125 -0.01797 0.0169 -0.01875 0.02361 C -0.01797 0.03287 -0.0181 0.04213 -0.01654 0.05116 C -0.01615 0.05324 -0.0142 0.05347 -0.01315 0.05509 C -0.003 0.06991 -0.01914 0.0507 -0.00326 0.06482 C -0.00183 0.06621 -0.00026 0.06713 0.00117 0.06875 C 0.00638 0.075 -0.00039 0.07431 0.01002 0.08056 C 0.02148 0.08727 0.0125 0.08079 0.01992 0.0882 C 0.02135 0.08982 0.02291 0.09051 0.02435 0.09213 C 0.02552 0.09375 0.02643 0.09653 0.0276 0.09815 C 0.02929 0.10046 0.03125 0.10208 0.03307 0.10394 C 0.03724 0.10324 0.0414 0.10417 0.04531 0.10208 C 0.04648 0.10139 0.04752 0.09861 0.04752 0.09607 C 0.04752 0.0882 0.04114 0.08333 0.03867 0.08056 L 0.03528 0.07662 C 0.03229 0.06852 0.03307 0.07292 0.03307 0.06273 L 0.03307 0.06088 " pathEditMode="relative" rAng="0" ptsTypes="AAAAAAAAAAAAAAAAAAAAAAAAAAAAAAAAAAAAAAAAAAAAAAAAAAAAAAAAAAAAAAAAAAAAAAAAAAAAAAAAAAAAAAAAAAAAAAAAAAAAAAAAAAAAAAAAAAAAAAAAAAAAAAAAA">
                                      <p:cBhvr>
                                        <p:cTn id="60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108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0.00023 C -0.00404 -0.00116 -0.0082 -0.00162 -0.01211 -0.00394 C -0.01524 -0.00556 -0.0181 -0.0088 -0.02096 -0.01158 C -0.02682 -0.0176 -0.0263 -0.01736 -0.02982 -0.02338 C -0.0362 0.00324 -0.03021 -0.02361 -0.03633 0.0118 C -0.03698 0.01527 -0.03724 0.01898 -0.03854 0.02176 C -0.03997 0.02453 -0.04232 0.02546 -0.04414 0.02754 C -0.04922 0.0243 -0.05495 0.02291 -0.05951 0.01782 C -0.06224 0.01481 -0.06484 0.00949 -0.0651 0.00393 C -0.06589 -0.01297 -0.06419 -0.0301 -0.06289 -0.04699 C -0.06263 -0.04977 -0.06172 -0.05255 -0.06068 -0.05486 C -0.05872 -0.05903 -0.05638 -0.06297 -0.05404 -0.06644 C -0.04974 -0.07292 -0.0457 -0.07963 -0.04076 -0.08426 C -0.03711 -0.08774 -0.03268 -0.0882 -0.02865 -0.09005 C -0.0276 -0.09144 -0.02669 -0.09375 -0.02539 -0.09399 C -0.0194 -0.09537 -0.01758 -0.08287 -0.0155 -0.07639 C -0.01419 -0.07246 -0.01406 -0.06736 -0.01211 -0.06459 C -0.00638 -0.05625 -0.00013 -0.05625 0.00664 -0.05486 C 0.01029 -0.05602 0.01419 -0.05625 0.01771 -0.0588 C 0.0194 -0.05996 0.02174 -0.07361 0.022 -0.07431 C 0.02279 -0.07593 0.02422 -0.0757 0.02539 -0.07639 C 0.03893 -0.05834 0.04128 -0.05787 0.05182 -0.03125 C 0.05417 -0.02524 0.05547 -0.01829 0.05742 -0.01158 C 0.05703 -0.00255 0.05742 0.00671 0.05625 0.01574 C 0.05547 0.02152 0.05325 0.02615 0.05182 0.03148 C 0.04713 0.05 0.05638 0.01921 0.04857 0.04722 C 0.04792 0.0493 0.047 0.05092 0.04635 0.05301 C 0.0474 0.0537 0.0487 0.0537 0.04961 0.05486 C 0.05351 0.05949 0.05638 0.06481 0.05963 0.0706 C 0.05924 0.07384 0.05976 0.07801 0.05846 0.08032 C 0.05208 0.09305 0.04622 0.09074 0.0375 0.09213 L 0.01654 0.08819 C 0.01432 0.08773 0.01211 0.08726 0.0099 0.08634 C 0.00286 0.08287 -0.00404 0.07847 -0.01107 0.07453 C -0.01875 0.06551 -0.00885 0.07639 -0.02318 0.06481 C -0.02513 0.06319 -0.02682 0.06088 -0.02865 0.05879 C -0.03008 0.05949 -0.03177 0.05972 -0.03307 0.06088 C -0.04037 0.06736 -0.04167 0.07268 -0.0474 0.08426 C -0.04857 0.08889 -0.04987 0.09328 -0.05078 0.09814 C -0.05208 0.10509 -0.05221 0.11296 -0.05404 0.11967 C -0.0556 0.12546 -0.05846 0.13009 -0.06068 0.13541 C -0.0651 0.13009 -0.07031 0.12662 -0.07383 0.11967 C -0.07956 0.10879 -0.06654 0.08148 -0.06615 0.08032 C -0.06211 0.06967 -0.05807 0.05856 -0.053 0.04907 C -0.04987 0.04328 -0.04544 0.04027 -0.04193 0.03541 C -0.04063 0.03356 -0.03997 0.03101 -0.03854 0.02939 C -0.03333 0.02384 -0.02526 0.01666 -0.01875 0.01389 C -0.01654 0.01273 -0.01432 0.0125 -0.01211 0.0118 L 0.01107 0.07453 C 0.0125 0.07847 0.01549 0.08634 0.01549 0.08657 C 0.01732 0.0831 0.01888 0.07916 0.02096 0.07662 C 0.02591 0.07014 0.03229 0.06689 0.03646 0.05879 C 0.03893 0.0537 0.03867 0.04583 0.03971 0.03935 C 0.04075 0.0243 0.04297 0.00926 0.04297 -0.00579 C 0.04297 -0.02871 0.04141 -0.04838 0.03086 -0.06274 C 0.02812 -0.06644 0.02422 -0.06644 0.02096 -0.06852 C 0.0125 -0.06783 0.00404 -0.06783 -0.00443 -0.06644 C -0.01432 -0.06505 -0.03425 -0.06065 -0.03425 -0.06042 C -0.03724 -0.04468 -0.0401 -0.0338 -0.03854 -0.01551 C -0.03789 -0.00649 -0.03477 0.00115 -0.03307 0.00995 C -0.03216 0.01504 -0.03164 0.02037 -0.03086 0.02546 C -0.03164 0.03078 -0.03164 0.03657 -0.03307 0.0412 C -0.03359 0.04305 -0.03529 0.04282 -0.03633 0.04328 C -0.03971 0.04421 -0.04297 0.04444 -0.04635 0.04514 C -0.04922 0.04375 -0.05234 0.04351 -0.05508 0.0412 C -0.05872 0.03819 -0.0651 0.02939 -0.0651 0.02963 C -0.06576 0.02361 -0.06615 0.01759 -0.06732 0.0118 C -0.06771 0.00972 -0.06914 0.00833 -0.06953 0.00601 C -0.07018 0.00162 -0.07018 -0.00324 -0.07057 -0.00764 C -0.06914 -0.01551 -0.06862 -0.02431 -0.06615 -0.03125 C -0.06068 -0.04676 -0.05378 -0.0463 -0.04518 -0.05278 C -0.04401 -0.05371 -0.0431 -0.05579 -0.04193 -0.05672 C -0.0388 -0.05949 -0.03372 -0.05996 -0.03086 -0.06065 C -0.02943 -0.05996 -0.0276 -0.06042 -0.02643 -0.0588 C -0.02305 -0.05371 -0.02083 -0.04653 -0.01758 -0.04098 C -0.01667 -0.03936 -0.0155 -0.03843 -0.01432 -0.03704 C -0.01354 -0.03449 -0.01302 -0.03172 -0.01211 -0.0294 C -0.01003 -0.02338 -0.00677 -0.01829 -0.00547 -0.01158 C 0.00612 0.05046 -0.00664 0.01481 0.00117 0.03541 C 0.00846 0.03402 0.01601 0.03449 0.02318 0.03148 C 0.02435 0.03101 0.02422 0.02754 0.02422 0.02546 C 0.02461 0.01574 0.02422 0.00601 0.02422 -0.00394 L 0.02422 -0.00579 " pathEditMode="relative" rAng="0" ptsTypes="AAAAAAAAAAAAAAAAAAAAAAAAAAAAAAAAAAAAAAAAAAAAAAAAAAAAAAAAAAAAAAAAAAAAAAAAAAAAAAAAAAAA">
                                      <p:cBhvr>
                                        <p:cTn id="62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4.79167E-6 0.00023 C -0.00365 -0.00208 -0.00769 -0.00255 -0.01107 -0.00602 C -0.0125 -0.00741 -0.01224 -0.01134 -0.01329 -0.01366 C -0.01576 -0.02014 -0.01628 -0.01944 -0.0198 -0.02153 C -0.02019 -0.02361 -0.02045 -0.02546 -0.02097 -0.02755 C -0.02266 -0.03449 -0.02318 -0.03519 -0.0254 -0.0412 C -0.02579 -0.04375 -0.02657 -0.0463 -0.02644 -0.04907 C -0.02618 -0.05764 -0.0254 -0.0662 -0.02422 -0.07454 C -0.02305 -0.08403 -0.02188 -0.08194 -0.01771 -0.08611 C -0.01654 -0.0875 -0.0155 -0.08912 -0.01433 -0.09005 C -0.01329 -0.09097 -0.01224 -0.0919 -0.01107 -0.09213 C -0.00404 -0.09329 0.00299 -0.09352 0.00989 -0.09398 C 0.01145 -0.09282 0.01406 -0.09306 0.01432 -0.09005 C 0.01601 -0.06852 0.01302 -0.07083 0.00885 -0.0588 C 0.00794 -0.05625 0.00742 -0.05347 0.00664 -0.05093 C 0.00598 -0.04884 0.00507 -0.04722 0.00442 -0.04514 C 0.00091 -0.03403 0.0039 -0.04028 4.79167E-6 -0.03333 C -0.00482 -0.03403 -0.00964 -0.03403 -0.01433 -0.03519 C -0.01667 -0.03588 -0.01875 -0.03796 -0.02097 -0.03912 L -0.02422 -0.0412 C -0.02735 -0.025 -0.02618 -0.03357 -0.02761 -0.01574 C -0.02722 -0.00532 -0.02891 0.00625 -0.02644 0.01574 C -0.02553 0.01921 -0.02201 0.01458 -0.0198 0.01366 C -0.01875 0.01319 -0.01771 0.01227 -0.01654 0.01181 C -0.00834 0.00741 -0.01055 0.00833 -0.00326 0.00579 C -0.00222 0.00463 -0.00118 0.00301 4.79167E-6 0.00185 C 0.00195 0.00023 0.00794 -0.00324 0.00989 -0.00602 C 0.01237 -0.00926 0.01354 -0.01597 0.01653 -0.01759 L 0.02317 -0.02153 C 0.02643 -0.02083 0.02981 -0.0206 0.03307 -0.01968 C 0.03424 -0.01921 0.03528 -0.01829 0.03645 -0.01759 C 0.03789 -0.0169 0.03932 -0.01644 0.04088 -0.01574 C 0.04192 -0.01435 0.04322 -0.01343 0.04414 -0.01181 C 0.04752 -0.00579 0.04674 -0.00093 0.04739 0.00787 C 0.04856 0.00718 0.04987 0.00741 0.05078 0.00579 C 0.05156 0.0044 0.0513 0.00185 0.05182 3.7037E-7 C 0.05247 -0.00208 0.05338 -0.00394 0.05403 -0.00602 C 0.05416 -0.00741 0.05546 -0.02269 0.05625 -0.02546 C 0.05703 -0.02847 0.05846 -0.03079 0.05963 -0.03333 C 0.06093 -0.04769 0.05963 -0.04259 0.06393 -0.05486 C 0.06536 -0.0588 0.06835 -0.06667 0.06835 -0.06644 C 0.06875 -0.06921 0.06953 -0.07176 0.06953 -0.07454 C 0.06953 -0.08357 0.06835 -0.09282 0.06835 -0.10185 C 0.06835 -0.10463 0.06862 -0.10741 0.06953 -0.10972 C 0.07018 -0.11157 0.07174 -0.11227 0.07278 -0.11366 C 0.07682 -0.11157 0.08112 -0.11088 0.08489 -0.10787 C 0.08854 -0.10486 0.09492 -0.09607 0.09492 -0.09583 C 0.09557 -0.09352 0.09609 -0.09051 0.09713 -0.08819 C 0.09791 -0.08634 0.1 -0.08657 0.10039 -0.08426 C 0.10156 -0.0787 0.10117 -0.07245 0.10156 -0.06667 C 0.10117 -0.03982 0.10143 -0.01296 0.10039 0.01366 C 0.10026 0.01667 0.09921 0.01921 0.09817 0.02153 C 0.09778 0.02222 0.09166 0.03032 0.09049 0.03125 C 0.08815 0.03333 0.08372 0.03449 0.08164 0.03518 C 0.07278 0.03449 0.06393 0.03495 0.0552 0.03333 C 0.05325 0.03287 0.05156 0.03056 0.0496 0.0294 C 0.04335 0.02569 0.04661 0.02963 0.03971 0.02338 C 0.03112 0.01597 0.0414 0.02245 0.03307 0.01759 C 0.02487 0.00787 0.02903 0.01065 0.02096 0.00787 C 0.02239 0.00579 0.02408 0.00417 0.02539 0.00185 C 0.0289 -0.00417 0.02903 -0.00764 0.03085 -0.01574 C 0.03125 -0.01898 0.03151 -0.02222 0.03203 -0.02546 C 0.03229 -0.02755 0.03294 -0.0294 0.03307 -0.03148 C 0.03359 -0.03727 0.03359 -0.04329 0.03424 -0.04907 C 0.03463 -0.05301 0.0358 -0.05671 0.03645 -0.06065 L 0.03867 -0.07639 C 0.03828 -0.08495 0.03945 -0.09398 0.0375 -0.10185 C 0.03632 -0.10694 0.02942 -0.11736 0.02539 -0.12153 C 0.02395 -0.12292 0.02239 -0.12384 0.02096 -0.12546 C 0.01979 -0.12662 0.01875 -0.12801 0.0177 -0.1294 C 0.01614 -0.13125 0.01497 -0.13403 0.01328 -0.13519 C 0.01119 -0.13657 0.00885 -0.13657 0.00664 -0.13704 C -0.00144 -0.13657 -0.00964 -0.13634 -0.01771 -0.13519 C -0.01875 -0.13495 -0.0198 -0.1338 -0.02097 -0.13333 C -0.02279 -0.13241 -0.02461 -0.13194 -0.02644 -0.13125 C -0.04115 -0.11389 -0.01941 -0.13889 -0.03308 -0.12546 C -0.03568 -0.12292 -0.04297 -0.11366 -0.04519 -0.10972 C -0.04649 -0.10741 -0.04727 -0.1044 -0.04857 -0.10185 C -0.05027 -0.09838 -0.05222 -0.09537 -0.05404 -0.09213 C -0.05678 -0.07732 -0.05313 -0.0956 -0.05743 -0.08032 C -0.05873 -0.07546 -0.05912 -0.06713 -0.05951 -0.06273 C -0.05886 -0.05093 -0.0586 -0.03912 -0.05743 -0.02755 C -0.05717 -0.02569 -0.05404 -0.01875 -0.053 -0.01759 C -0.05013 -0.01458 -0.04701 -0.0125 -0.04415 -0.00972 C -0.04271 -0.00857 -0.04115 -0.00764 -0.03972 -0.00602 C -0.0375 -0.00324 -0.03555 0.00023 -0.03308 0.00185 C -0.02657 0.00671 -0.02943 0.00463 -0.02422 0.00787 C -0.0211 0.02454 -0.02553 0.00417 -0.02097 0.01759 C -0.02032 0.01944 -0.02058 0.02176 -0.0198 0.02338 C -0.01836 0.02662 -0.01537 0.02824 -0.01329 0.0294 C -0.01172 0.03009 -0.01029 0.03056 -0.00886 0.03125 C -0.00769 0.03194 -0.00665 0.0331 -0.00547 0.03333 C 0.00182 0.03449 0.00924 0.03449 0.01653 0.03518 C 0.01692 0.04306 0.01549 0.05185 0.0177 0.0588 C 0.01848 0.06157 0.02135 0.05787 0.02317 0.05671 C 0.03841 0.04653 0.01302 0.0588 0.03085 0.05093 C 0.04231 0.03056 0.02682 0.05741 0.0375 0.0412 C 0.03906 0.03866 0.04023 0.03542 0.04192 0.03333 C 0.0496 0.02361 0.05234 0.025 0.05742 0.01366 C 0.06093 0.00579 0.06106 0.00162 0.06289 -0.00787 L 0.06393 -0.01366 C 0.06263 -0.0331 0.06184 -0.03542 0.06393 -0.0588 C 0.06419 -0.06157 0.06549 -0.06389 0.06614 -0.06667 C 0.06666 -0.06852 0.06692 -0.0706 0.06731 -0.07245 C 0.06692 -0.07847 0.06731 -0.08449 0.06614 -0.09005 C 0.06536 -0.09398 0.06341 -0.09676 0.06171 -0.1 C 0.06041 -0.10278 0.05911 -0.10579 0.05742 -0.10787 C 0.05572 -0.10972 0.05364 -0.11019 0.05182 -0.11157 C 0.04362 -0.11806 0.05091 -0.11343 0.04414 -0.11759 C 0.04296 -0.1162 0.04101 -0.11597 0.04088 -0.11366 C 0.04075 -0.1125 0.0401 -0.09074 0.04414 -0.08611 C 0.04609 -0.08403 0.04856 -0.08357 0.05078 -0.08241 L 0.05403 -0.08032 C 0.05364 -0.07847 0.05325 -0.07639 0.05299 -0.07454 C 0.0526 -0.07199 0.0526 -0.06898 0.05182 -0.06667 C 0.05078 -0.06343 0.04882 -0.06157 0.04739 -0.0588 C 0.04505 -0.0537 0.04088 -0.04306 0.04088 -0.04282 C 0.04049 -0.0412 0.03997 -0.03935 0.03971 -0.03727 C 0.03932 -0.03403 0.03906 -0.03079 0.03867 -0.02755 C 0.03815 -0.02431 0.0358 -0.01319 0.03528 -0.01181 C 0.03398 -0.00764 0.03346 -0.00162 0.03085 3.7037E-7 C 0.01888 0.00718 0.0371 -0.00417 0.02421 0.00579 C 0.02213 0.00764 0.01992 0.0088 0.0177 0.00972 L 0.00885 0.01366 C 0.00742 0.01505 0.00572 0.01574 0.00442 0.01759 C 0.00338 0.01921 0.00299 0.02153 0.00221 0.02338 C 0.00156 0.025 0.00078 0.02616 4.79167E-6 0.02731 C -0.0004 0.0294 -0.00013 0.03218 -0.00105 0.03333 C -0.003 0.03565 -0.00769 0.03727 -0.00769 0.0375 L -0.0155 0.03518 L -0.01654 0.03518 " pathEditMode="relative" rAng="0" ptsTypes="AAAAAAAAAAAAAAAAAAAAAAAAAAAAAAAAAAAAAAAAAAAAAAAAAAAAAAAAAAAAAAAAAAAAAAAAAAAAAAAAAAAAAAAAAAAAAAAAAAAAAAAAAAAAAAAAAAAAAAAAAAAAAAAAAAAA">
                                      <p:cBhvr>
                                        <p:cTn id="64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63 -0.43334 L -0.21563 -0.43311 C -0.21432 -0.42616 -0.21432 -0.41713 -0.21146 -0.41135 C -0.20886 -0.40556 -0.20339 -0.40649 -0.20039 -0.40139 L -0.19623 -0.39399 C -0.19583 -0.39144 -0.19479 -0.38913 -0.19479 -0.38658 C -0.19479 -0.37917 -0.19518 -0.37153 -0.19623 -0.36436 C -0.1974 -0.35602 -0.20456 -0.35024 -0.20729 -0.347 C -0.21315 -0.34028 -0.21029 -0.34422 -0.21563 -0.33473 C -0.21654 -0.33056 -0.21823 -0.32686 -0.21849 -0.32246 C -0.21875 -0.31598 -0.21654 -0.29815 -0.21563 -0.29028 C -0.21654 -0.28542 -0.21693 -0.27987 -0.21849 -0.27547 C -0.21927 -0.27292 -0.22123 -0.27223 -0.22266 -0.27061 C -0.22448 -0.26806 -0.22617 -0.26505 -0.22813 -0.2632 C -0.22943 -0.26181 -0.23099 -0.26158 -0.23229 -0.26065 C -0.24245 -0.25301 -0.2332 -0.25788 -0.24336 -0.25325 C -0.24479 -0.25163 -0.24609 -0.24977 -0.24753 -0.24838 C -0.24935 -0.24653 -0.25143 -0.24538 -0.25313 -0.24329 C -0.2556 -0.24051 -0.25794 -0.23727 -0.26003 -0.23357 C -0.2612 -0.23149 -0.26185 -0.22848 -0.26276 -0.22616 C -0.26237 -0.21783 -0.26211 -0.2095 -0.26146 -0.20139 C -0.2612 -0.19885 -0.26042 -0.19653 -0.26003 -0.19399 C -0.25912 -0.1882 -0.2582 -0.18241 -0.25729 -0.17663 C -0.25768 -0.16436 -0.25768 -0.15186 -0.25873 -0.13959 C -0.25912 -0.1345 -0.26055 -0.12987 -0.26146 -0.12477 L -0.26276 -0.11737 L -0.26003 -0.10996 L -0.26003 -0.10973 " pathEditMode="relative" rAng="0" ptsTypes="AAAAAAAAAAAAAAAAAAAAAAAAAAAA">
                                      <p:cBhvr>
                                        <p:cTn id="6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161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54 0.35671 L 0.39154 0.35694 C 0.37656 0.33009 0.38633 0.35625 0.3888 0.32083 C 0.38919 0.31505 0.38737 0.30949 0.38607 0.30417 C 0.38555 0.30162 0.37969 0.28843 0.37943 0.2875 C 0.37904 0.28426 0.37813 0.28125 0.37813 0.27801 C 0.37813 0.26157 0.37839 0.24954 0.38073 0.23518 C 0.38151 0.23032 0.38229 0.22546 0.38346 0.22083 C 0.38412 0.21829 0.38529 0.2162 0.38607 0.21366 C 0.38659 0.21042 0.38672 0.20718 0.3875 0.20417 C 0.39297 0.18125 0.38763 0.21481 0.39154 0.1875 C 0.39102 0.18032 0.39128 0.17292 0.3901 0.16597 C 0.38945 0.16227 0.3875 0.15949 0.38607 0.15648 C 0.38346 0.15093 0.37878 0.14514 0.37539 0.14236 C 0.37357 0.14074 0.37188 0.13866 0.37005 0.1375 C 0.36654 0.13542 0.36289 0.13426 0.35938 0.13264 C 0.35781 0.12755 0.35599 0.12199 0.35534 0.11597 C 0.35469 0.11065 0.35534 0.1044 0.35404 0.09931 C 0.353 0.09606 0.34531 0.09699 0.34466 0.09699 L 0.34466 0.09722 " pathEditMode="relative" rAng="0" ptsTypes="AAAAAAAAAAAAAAAAAAAA">
                                      <p:cBhvr>
                                        <p:cTn id="70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98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0.01366 L 0.03203 0.01389 C 0.03008 0.01921 0.02474 0.03055 0.0237 0.04005 C 0.02279 0.04745 0.02292 0.05532 0.02149 0.0625 C 0.02122 0.06435 0.02096 0.06643 0.02044 0.06805 C 0.01992 0.07014 0.01927 0.07222 0.01836 0.07384 C 0.01576 0.07824 0.01497 0.07708 0.01198 0.0794 C 0.01055 0.08055 0.00925 0.08194 0.00781 0.0831 C 0.00274 0.08727 0.00313 0.08657 -0.00169 0.08866 C -0.00625 0.08819 -0.01094 0.08819 -0.01549 0.0868 C -0.01654 0.08657 -0.0237 0.08102 -0.025 0.0794 C -0.02617 0.07778 -0.02708 0.07569 -0.02812 0.07384 C -0.02851 0.07176 -0.02917 0.07014 -0.02917 0.06805 C -0.02917 0.06111 -0.02956 0.05393 -0.02812 0.04745 C -0.02565 0.03657 -0.02292 0.03727 -0.01862 0.03426 C -0.0168 0.0331 -0.01497 0.03218 -0.01328 0.03055 C -0.01224 0.02963 -0.01133 0.02778 -0.01016 0.02685 C 0.00169 0.0162 -0.0181 0.0368 -0.00273 0.02106 C -0.00169 0.02014 -0.00078 0.01829 0.00039 0.01736 C 0.00208 0.0162 0.00391 0.01643 0.00573 0.01551 C 0.00781 0.01458 0.0099 0.01273 0.01198 0.0118 L 0.01628 0.00995 C 0.01875 0.01065 0.02135 0.00995 0.0237 0.0118 C 0.02474 0.01273 0.025 0.01574 0.02578 0.01736 C 0.02669 0.01944 0.02787 0.02106 0.02891 0.02315 C 0.0293 0.02546 0.02956 0.02801 0.02995 0.03055 C 0.03034 0.03241 0.03099 0.03426 0.03099 0.03611 C 0.03099 0.06458 0.03125 0.06088 0.02891 0.07755 C 0.0293 0.0794 0.02904 0.08194 0.02995 0.0831 C 0.03151 0.08495 0.03346 0.08426 0.03529 0.08495 C 0.04128 0.08796 0.04115 0.08958 0.04688 0.09074 C 0.05143 0.09143 0.05599 0.0919 0.06068 0.09259 C 0.04987 0.0963 0.06081 0.09143 0.05 0.1 C 0.04805 0.10162 0.04583 0.10231 0.04375 0.1037 C 0.0306 0.11319 0.04701 0.10162 0.03203 0.11134 C 0.01862 0.11991 0.03307 0.11042 0.0237 0.11875 C 0.02201 0.12037 0.01784 0.12176 0.01628 0.12245 C 0.01524 0.12315 0.01419 0.12384 0.01302 0.1243 C 0.00703 0.12384 0.00104 0.12361 -0.00495 0.12245 C -0.00677 0.12222 -0.01471 0.11759 -0.01549 0.1169 C -0.0168 0.11574 -0.01823 0.11412 -0.01966 0.11319 C -0.02174 0.11157 -0.02396 0.11065 -0.02604 0.10949 C -0.02708 0.1088 -0.02825 0.10856 -0.02917 0.10764 C -0.03203 0.1044 -0.03529 0.10231 -0.03763 0.09815 C -0.03867 0.0963 -0.03958 0.09398 -0.04075 0.09259 C -0.04167 0.09143 -0.04297 0.09143 -0.04401 0.09074 C -0.04505 0.08958 -0.04609 0.08819 -0.04713 0.0868 C -0.04818 0.08935 -0.04935 0.0919 -0.05026 0.09444 C -0.05026 0.09468 -0.0556 0.10856 -0.05664 0.11134 C -0.05664 0.11157 -0.06094 0.12245 -0.06094 0.12268 L -0.0651 0.1243 C -0.06797 0.12384 -0.0707 0.12338 -0.07357 0.12245 C -0.07461 0.12222 -0.07565 0.1213 -0.07669 0.1206 C -0.07812 0.11991 -0.07956 0.11944 -0.08099 0.11875 C -0.08242 0.1169 -0.08737 0.11134 -0.08828 0.10949 C -0.08971 0.10671 -0.09036 0.10301 -0.09154 0.1 C -0.09219 0.09815 -0.0931 0.0963 -0.09362 0.09444 C -0.09596 0.08588 -0.09648 0.07963 -0.09779 0.06991 C -0.09753 0.0588 -0.0974 0.04745 -0.09674 0.03611 C -0.09661 0.03356 -0.09648 0.03079 -0.0957 0.0287 C -0.09505 0.02685 -0.09362 0.02616 -0.09258 0.025 C -0.09115 0.02315 -0.08984 0.02106 -0.08828 0.01921 C -0.08659 0.01736 -0.08476 0.01574 -0.08307 0.01366 C -0.08086 0.01134 -0.07917 0.00718 -0.07669 0.00625 C -0.07526 0.00555 -0.07383 0.00509 -0.07253 0.00417 C -0.06146 -0.00301 -0.07487 0.00347 -0.06406 -0.00139 C -0.05807 7.40741E-7 -0.05208 0.0037 -0.04609 0.00231 C -0.04466 0.00208 -0.04505 -0.00255 -0.04505 -0.00509 C -0.04505 -0.01019 -0.0457 -0.01505 -0.04609 -0.02014 C -0.0457 -0.02755 -0.04557 -0.03519 -0.04505 -0.04259 C -0.04466 -0.04722 -0.04336 -0.05023 -0.0418 -0.05394 C -0.04088 -0.05648 -0.03971 -0.05903 -0.03867 -0.06134 C -0.03659 -0.07245 -0.03815 -0.06597 -0.03229 -0.08218 C -0.03034 -0.0875 -0.02995 -0.08889 -0.02708 -0.09329 C -0.02578 -0.09537 -0.02422 -0.09699 -0.02279 -0.09907 C -0.01719 -0.10764 -0.02057 -0.10556 -0.01445 -0.11019 C -0.01081 -0.11296 -0.00924 -0.1125 -0.00495 -0.11389 C -0.00351 -0.11458 -0.00208 -0.11528 -0.00065 -0.11574 C 0.00534 -0.11458 0.01133 -0.11366 0.01732 -0.11204 C 0.02175 -0.11088 0.02396 -0.10532 0.02682 -0.09907 C 0.02891 -0.09421 0.03164 -0.08333 0.0332 -0.07824 C 0.03412 -0.075 0.03529 -0.07199 0.03633 -0.06898 C 0.03672 -0.06273 0.03685 -0.05648 0.03737 -0.05023 C 0.03841 -0.03565 0.04115 -0.03449 0.03737 -0.01458 C 0.03685 -0.01204 0.03451 -0.0132 0.0332 -0.0125 C 0.03138 -0.01065 0.02969 -0.00857 0.02787 -0.00695 C 0.02682 -0.00602 0.02578 -0.00579 0.02474 -0.00509 C 0.02292 -0.00394 0.02122 -0.00232 0.0194 -0.00139 C 0.01771 -0.00046 0.01589 -0.00023 0.01419 0.00046 C -0.00065 0.00764 0.01537 0.00162 0.00247 0.00625 C -0.00742 0.01505 0.00495 0.0044 -0.00807 0.01366 C -0.01315 0.01736 -0.01224 0.01829 -0.01758 0.02315 C -0.01862 0.02384 -0.01966 0.0243 -0.0207 0.025 C -0.02253 0.02616 -0.02435 0.02708 -0.02604 0.0287 C -0.02721 0.02963 -0.02812 0.03125 -0.02917 0.03241 C -0.02995 0.03426 -0.03112 0.03588 -0.03125 0.03796 C -0.0319 0.05 -0.03177 0.05255 -0.02708 0.05694 C -0.02604 0.05764 -0.025 0.0581 -0.02396 0.0588 C -0.02213 0.05995 -0.02031 0.06111 -0.01862 0.0625 C -0.01302 0.0669 -0.0151 0.0669 -0.00807 0.06991 C -0.00664 0.0706 -0.00521 0.07153 -0.00378 0.07176 C 0.00078 0.07292 0.00534 0.07315 0.0099 0.07384 C 0.01029 0.07569 0.0099 0.0794 0.01094 0.0794 C 0.01224 0.0794 0.01263 0.07593 0.01302 0.07384 C 0.01367 0.07083 0.01367 0.06736 0.01419 0.06435 C 0.01471 0.06111 0.0155 0.0581 0.01628 0.05486 C 0.01563 0.04514 0.01719 0.0375 0.01198 0.03241 C 0.01003 0.03055 0.00781 0.02986 0.00573 0.0287 L 0.00247 0.02685 L -0.00065 0.025 C -0.00026 0.0206 -0.00013 0.0162 0.00039 0.0118 C 0.00091 0.00787 0.00247 0.00046 0.00247 0.00069 L 0.00247 0.00046 " pathEditMode="relative" rAng="0" ptsTypes="AAAAAAAAAAAAAAAAAAAAAAAAAAAAAAAAAAAAAAAAAAAAAAAAAAAAAAAAAAAAAAAAAAAAAAAAAAAAAAAAAAAAAAAAAAAAAAAAAAAAAAAAAAAAAAAAA">
                                      <p:cBhvr>
                                        <p:cTn id="72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-9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8 -0.00185 L 0.01758 -0.00162 C 0.01901 -0.00764 0.02136 -0.01273 0.02175 -0.01875 C 0.02214 -0.02222 0.0211 -0.02593 0.01966 -0.02824 C 0.01732 -0.03195 0.01419 -0.03357 0.0112 -0.03565 C -0.00456 -0.04792 0.00156 -0.04398 -0.00677 -0.04884 C -0.01146 -0.04676 -0.01406 -0.0463 -0.01836 -0.03958 C -0.01979 -0.03704 -0.02044 -0.03333 -0.02148 -0.03009 C -0.0194 -0.02824 -0.01732 -0.02616 -0.0151 -0.02454 C -0.00156 -0.01389 -0.00833 -0.02153 -0.00143 -0.0132 C -0.00104 -0.01134 0.00013 -0.00926 -0.00039 -0.00764 C -0.00091 -0.00579 -0.00247 -0.00648 -0.00351 -0.00579 C -0.00599 -0.00394 -0.00859 -0.00208 -0.01094 1.11111E-6 C -0.01211 0.00092 -0.01289 0.00301 -0.01406 0.0037 C -0.01614 0.00486 -0.01836 0.00486 -0.02044 0.00555 C -0.02305 0.00509 -0.04101 -0.00023 -0.04362 0.00926 C -0.04609 0.01782 -0.04479 0.02893 -0.04258 0.0375 C -0.04127 0.04282 -0.03711 0.04421 -0.03411 0.04699 C -0.03112 0.04977 -0.02799 0.05116 -0.02461 0.05255 C -0.02018 0.0544 -0.01758 0.05486 -0.01302 0.05625 C -0.025 0.06435 -0.03411 0.07014 -0.04687 0.08079 L -0.06263 0.09398 C -0.06341 0.09583 -0.06536 0.09745 -0.06484 0.09954 C -0.06354 0.10347 -0.06068 0.10486 -0.05846 0.10694 C -0.05612 0.10926 -0.05351 0.11065 -0.05104 0.11273 C -0.04896 0.11435 -0.04687 0.11667 -0.04466 0.11829 C -0.04062 0.12106 -0.03203 0.12592 -0.03203 0.12616 C -0.0289 0.12268 -0.025 0.1213 -0.02252 0.11643 C -0.02109 0.11366 -0.02239 0.10856 -0.02148 0.10509 C -0.0168 0.0875 -0.01667 0.08958 -0.00885 0.08264 C -0.00625 0.07801 -0.00117 0.06782 0.00274 0.06389 C 0.00443 0.06227 0.00638 0.06134 0.00807 0.05995 C 0.01615 0.06134 0.02435 0.06227 0.03242 0.06389 C 0.03386 0.06412 0.03516 0.06597 0.03659 0.06574 C 0.03789 0.06528 0.03867 0.06319 0.03971 0.06204 C 0.04076 0.05949 0.04219 0.05717 0.04297 0.0544 C 0.04649 0.04051 0.04623 0.01412 0.04714 0.0037 C 0.04779 -0.00301 0.05013 -0.01158 0.05248 -0.0169 C 0.05339 -0.01921 0.05456 -0.02083 0.0556 -0.02269 C 0.05599 -0.0257 0.0569 -0.02894 0.05664 -0.03195 C 0.05625 -0.03681 0.05482 -0.04097 0.05352 -0.04514 C 0.05274 -0.04745 0.05156 -0.04954 0.05026 -0.0507 C 0.04232 -0.05926 0.03438 -0.05857 0.025 -0.06204 C 0.02253 -0.06296 0.02005 -0.06505 0.01758 -0.06574 C 0.01094 -0.06806 0.00417 -0.06968 -0.00247 -0.07153 C -0.02239 -0.08403 -0.01419 -0.08079 -0.02682 -0.08449 C -0.03555 -0.08241 -0.03568 -0.08426 -0.04362 -0.07153 C -0.04453 -0.07014 -0.0444 -0.06759 -0.04466 -0.06574 C -0.04401 -0.06019 -0.04401 -0.05417 -0.04258 -0.04884 C -0.04154 -0.04491 -0.03945 -0.0419 -0.03737 -0.03958 C -0.02812 -0.02917 -0.01927 -0.01667 -0.00885 -0.01134 L -0.00143 -0.00764 C -1.25E-6 -0.00695 0.00143 -0.00671 0.00274 -0.00579 C 0.0043 -0.00463 0.0056 -0.00324 0.00703 -0.00185 C 0.00846 0.00255 0.01029 0.00648 0.0112 0.01111 C 0.01341 0.02153 0.01185 0.05069 0.0112 0.0544 C 0.01068 0.05764 0.00781 0.05741 0.00599 0.0581 C 0.00248 0.05972 -0.00456 0.06204 -0.00456 0.06227 C -0.00547 0.06157 -0.01237 0.06042 -0.01302 0.05625 C -0.01354 0.05324 -0.0125 0.05 -0.01198 0.04699 C -0.00924 0.03055 -0.01107 0.04352 -0.00781 0.03194 C -0.00729 0.03009 -0.00716 0.02801 -0.00677 0.02616 C -0.00612 0.02315 -0.00534 0.0213 -0.00456 0.01875 C -0.0043 0.01551 -0.00404 0.0125 -0.00351 0.00926 C -0.00325 0.00741 -0.0026 0.00555 -0.00247 0.0037 C -0.00221 0.00069 -0.00247 -0.00255 -0.00247 -0.00579 L -0.00247 -0.00556 " pathEditMode="relative" rAng="0" ptsTypes="AAAAAAAAAAAAAAAAAAAAAAAAAAAAAAAAAAAAAAAAAAAAAAAAAAAAAAAAAAAAAAAAAAA">
                                      <p:cBhvr>
                                        <p:cTn id="74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22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07014 L 0.01211 -0.06991 C 0.01068 -0.06528 0.00977 -0.05972 0.00781 -0.05533 C 0.00716 -0.0537 0.00573 -0.05394 0.00469 -0.05347 C 0.00326 -0.05255 0.00182 -0.05208 0.00039 -0.05139 C -0.01276 -0.05741 0.00365 -0.04977 -0.0069 -0.05533 C -0.00833 -0.05602 -0.00976 -0.05648 -0.0112 -0.05718 C -0.01328 -0.05833 -0.01536 -0.05972 -0.01758 -0.06088 L -0.0207 -0.06273 C -0.0263 -0.06204 -0.03203 -0.06181 -0.03763 -0.06088 C -0.03867 -0.06065 -0.03997 -0.06042 -0.04075 -0.05903 C -0.04154 -0.05764 -0.0414 -0.05533 -0.0418 -0.05347 C -0.0414 -0.05093 -0.04167 -0.04792 -0.04075 -0.04583 C -0.0401 -0.04421 -0.03854 -0.04514 -0.03763 -0.04398 C -0.03633 -0.04259 -0.03542 -0.04028 -0.03437 -0.03843 C -0.03476 -0.03658 -0.03476 -0.03426 -0.03542 -0.03264 C -0.03633 -0.03102 -0.0375 -0.02986 -0.03867 -0.02894 C -0.04752 -0.02107 -0.05117 -0.02454 -0.06393 -0.02338 C -0.06367 -0.01574 -0.06406 -0.0081 -0.06289 -0.0007 C -0.06263 0.00069 -0.0556 0.00648 -0.0556 0.00671 C -0.05443 0.00787 -0.05364 0.00949 -0.05234 0.00949 C -0.05039 0.01157 -0.04818 0.01157 -0.04609 0.01227 C -0.04492 0.01273 -0.04388 0.01366 -0.04284 0.01412 C -0.03359 0.01898 -0.0431 0.01342 -0.03542 0.01805 C -0.03659 0.01921 -0.0375 0.01991 -0.03867 0.02176 C -0.04583 0.02801 -0.03724 0.01759 -0.04609 0.02731 C -0.04752 0.02893 -0.04883 0.03125 -0.05026 0.03287 C -0.0513 0.03426 -0.05234 0.03542 -0.05338 0.0368 C -0.05312 0.04352 -0.05325 0.05023 -0.05234 0.05741 C -0.05182 0.0625 -0.04909 0.06412 -0.04713 0.06667 C -0.04596 0.06829 -0.0414 0.07454 -0.03971 0.07616 C -0.03867 0.07708 -0.0375 0.07708 -0.03659 0.07801 C -0.03542 0.07893 -0.0345 0.08102 -0.03333 0.08171 C -0.03164 0.08287 -0.02982 0.08287 -0.02812 0.08356 C -0.02695 0.08403 -0.02591 0.08426 -0.02487 0.08565 C -0.02174 0.08426 -0.01823 0.08611 -0.01536 0.08356 C -0.01406 0.08241 -0.01471 0.0787 -0.01432 0.07616 C -0.01406 0.0743 -0.01354 0.07245 -0.01328 0.06967 C -0.0112 0.05764 -0.01315 0.06759 -0.0112 0.04977 C -0.01094 0.04792 -0.01081 0.04583 -0.01015 0.04421 C -0.00833 0.04028 -0.00521 0.03981 -0.00273 0.03866 C 0.00612 0.03912 0.01485 0.04051 0.0237 0.04051 C 0.02682 0.04051 0.03021 0.04074 0.0332 0.03866 C 0.03425 0.03796 0.03399 0.03495 0.03425 0.03287 C 0.03464 0.02986 0.0349 0.02662 0.03529 0.02361 C 0.03633 0.01643 0.03659 0.01805 0.03841 0.00949 C 0.03893 0.00856 0.03906 0.00648 0.03958 0.00463 C 0.04024 0.00208 0.04414 -0.00671 0.04479 -0.00833 L 0.04688 -0.01968 L 0.04792 -0.02523 C 0.05143 -0.02454 0.05508 -0.02431 0.0586 -0.02338 C 0.06185 -0.02245 0.0711 -0.01644 0.07227 -0.01574 C 0.08294 -0.00949 0.06641 -0.01921 0.07969 -0.01204 C 0.08177 -0.01088 0.08607 -0.00833 0.08607 -0.0081 C 0.08464 -0.01088 0.08294 -0.01296 0.08177 -0.01574 C 0.07956 -0.0213 0.07956 -0.02477 0.07865 -0.03079 C 0.07826 -0.03264 0.07787 -0.03449 0.07761 -0.03658 C 0.07721 -0.03889 0.07708 -0.04167 0.07643 -0.04398 C 0.07539 -0.04838 0.0737 -0.05139 0.07123 -0.05347 C 0.06914 -0.05486 0.06485 -0.05718 0.06485 -0.05695 C 0.0599 -0.05648 0.05495 -0.05671 0.05013 -0.05533 C 0.04662 -0.05417 0.04623 -0.04838 0.04479 -0.04398 C 0.04063 -0.03148 0.04271 -0.03403 0.03737 -0.03079 C 0.03034 -0.03148 0.02331 -0.03171 0.01628 -0.03264 C 0.01485 -0.03287 0.01341 -0.03333 0.01211 -0.03449 C -0.00182 -0.04699 0.01654 -0.03519 0.00365 -0.04213 C 0.00143 -0.04329 -0.00273 -0.04583 -0.00273 -0.0456 C -0.00443 -0.04514 -0.00638 -0.04514 -0.00807 -0.04398 C -0.00898 -0.04329 -0.0151 -0.03519 -0.01536 -0.03449 C -0.01667 -0.02824 -0.0194 -0.01898 -0.0164 -0.01204 C -0.01588 -0.01088 -0.00963 -0.00764 -0.00807 -0.00648 C 0.00156 -0.00023 -0.00703 -0.00463 0.00573 0.00116 C 0.00716 0.00162 0.00846 0.00278 0.0099 0.00301 L 0.02057 0.00463 C 0.02018 0.01921 0.02031 0.03356 0.0194 0.04792 C 0.01901 0.05417 0.0168 0.05648 0.01419 0.05926 C 0.01276 0.05995 0.01146 0.06204 0.0099 0.06296 C 0.0082 0.06412 0.00638 0.06412 0.00469 0.06481 C 0.00326 0.06481 0.00182 0.0662 0.00039 0.06667 C -0.00273 0.0662 -0.01029 0.06782 -0.01328 0.06111 C -0.01393 0.05949 -0.01393 0.05741 -0.01432 0.05509 C -0.01393 0.04236 -0.01458 0.02893 -0.01328 0.01505 C -0.01302 0.01389 -0.0112 0.01342 -0.01015 0.01227 C -0.00911 0.01042 -0.00807 0.00995 -0.0069 0.00949 C -0.00417 0.00903 -0.0013 0.00833 0.00143 0.00671 C 0.00495 0.00463 0.00469 0.00671 0.00469 0.00301 L 0.00469 0.00324 " pathEditMode="relative" rAng="0" ptsTypes="AAAAAAAAAAAAAAAAAAAAAAAAAAAAAAAAAAAAAAAAAAAAAAAAAAAAAAAAAAAAAAAAAAAAAAAAAAAAAAAAAAAAAAA">
                                      <p:cBhvr>
                                        <p:cTn id="7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7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9 0.0743 L -0.04309 0.07454 C -0.04661 0.07384 -0.05013 0.07338 -0.05364 0.07245 C -0.05468 0.07222 -0.05599 0.07199 -0.05677 0.0706 C -0.05755 0.06921 -0.05755 0.0669 -0.05781 0.06504 C -0.05755 0.06065 -0.05781 0.05602 -0.05677 0.05185 C -0.05612 0.04907 -0.05182 0.04699 -0.05039 0.04629 C -0.05403 0.04421 -0.05416 0.04421 -0.05781 0.04051 C -0.05898 0.03935 -0.05989 0.03773 -0.06106 0.0368 C -0.06276 0.03542 -0.06458 0.03449 -0.06627 0.0331 C -0.06744 0.03194 -0.06836 0.03032 -0.06953 0.0294 C -0.07122 0.02778 -0.07304 0.02685 -0.07474 0.02546 C -0.07877 0.02245 -0.07877 0.02199 -0.08216 0.01805 C -0.08359 0.01435 -0.08658 0.01111 -0.08632 0.00648 C -0.08606 -0.00093 -0.08606 -0.00833 -0.08528 -0.01574 C -0.08437 -0.02616 -0.08112 -0.03241 -0.07903 -0.04213 C -0.07825 -0.04514 -0.07786 -0.04908 -0.07682 -0.05139 C -0.06901 -0.07338 -0.072 -0.06227 -0.06523 -0.07616 C -0.06406 -0.07824 -0.06341 -0.08148 -0.06211 -0.08333 C -0.06093 -0.08519 -0.05924 -0.08588 -0.05781 -0.08727 C -0.05677 -0.0882 -0.05586 -0.09005 -0.05468 -0.09097 C -0.05338 -0.0919 -0.05182 -0.09213 -0.05039 -0.09283 C -0.04934 -0.09329 -0.04843 -0.09445 -0.04726 -0.09468 C -0.0388 -0.09583 -0.03033 -0.09607 -0.02187 -0.09653 C -0.01171 -0.10116 -0.01627 -0.09931 -0.0082 -0.10232 C 0.00274 -0.10162 0.01511 -0.10996 0.02461 -0.10023 C 0.02917 -0.0956 0.02344 -0.07292 0.0224 -0.06273 C 0.02201 -0.05787 0.02188 -0.05278 0.02136 -0.04769 C 0.02123 -0.04583 0.02071 -0.04398 0.02032 -0.04213 C 0.02071 -0.03449 0.02006 -0.02662 0.02136 -0.01945 C 0.02201 -0.01667 0.02409 -0.01528 0.02566 -0.01389 C 0.02774 -0.01204 0.03256 -0.01019 0.03516 -0.00833 C 0.05026 0.00254 0.03855 -0.00463 0.07214 -0.00093 C 0.07383 0.0037 0.07513 0.00694 0.07631 0.0125 C 0.07696 0.01551 0.07813 0.02685 0.07852 0.0294 C 0.07813 0.03379 0.07787 0.03819 0.07735 0.04236 C 0.07722 0.04444 0.07722 0.04699 0.07631 0.04815 C 0.07383 0.05162 0.07071 0.05301 0.06784 0.05555 C 0.06211 0.06088 0.06524 0.05879 0.05834 0.06134 C 0.0556 0.06366 0.053 0.06759 0.04987 0.06875 L 0.04037 0.07245 C 0.03907 0.07315 0.03763 0.07384 0.0362 0.0743 C 0.03438 0.075 0.03269 0.07569 0.03086 0.07639 C 0.02526 0.07569 0.01967 0.07546 0.01407 0.0743 C 0.01068 0.07384 0.01055 0.07129 0.00769 0.06875 C 0.00664 0.06782 0.00547 0.06759 0.00443 0.0669 C -0.00559 0.06018 0.00326 0.06551 -0.0039 0.06134 C -0.00625 0.05717 -0.00742 0.0544 -0.01028 0.05185 C -0.01132 0.05092 -0.0125 0.05069 -0.01341 0.05 C -0.01497 0.04884 -0.01614 0.04722 -0.0177 0.04629 C -0.0194 0.04514 -0.02122 0.04514 -0.02291 0.04444 C -0.0319 0.04074 -0.02174 0.04375 -0.03463 0.04051 C -0.03567 0.04004 -0.04062 0.03542 -0.04088 0.04236 C -0.04244 0.07592 -0.04218 0.075 -0.0388 0.09329 C -0.03919 0.0956 -0.03867 0.0993 -0.03984 0.10069 C -0.04166 0.10301 -0.04414 0.10254 -0.04622 0.10254 C -0.05325 0.10254 -0.06028 0.10139 -0.06731 0.10069 C -0.06836 0.1 -0.0694 0.0993 -0.07057 0.09884 C -0.07187 0.09815 -0.07343 0.09792 -0.07474 0.09699 C -0.08502 0.08912 -0.07005 0.09676 -0.08216 0.0912 C -0.08724 0.07754 -0.08046 0.09375 -0.08854 0.08194 C -0.08945 0.08055 -0.08984 0.07801 -0.09062 0.07639 C -0.09153 0.0743 -0.09283 0.07292 -0.09375 0.0706 C -0.09544 0.06667 -0.09609 0.06204 -0.09687 0.05741 C -0.09661 0.05254 -0.09661 0.04745 -0.09583 0.04236 C -0.09544 0.03981 -0.0944 0.0375 -0.09375 0.03495 C -0.09114 0.02384 -0.09505 0.03495 -0.08958 0.02176 C -0.08776 0.01227 -0.08958 0.01944 -0.08528 0.01042 C -0.08411 0.0081 -0.08333 0.00532 -0.08216 0.00278 C -0.08086 0.00069 -0.07929 -0.00093 -0.07786 -0.00255 C -0.07239 -0.00972 -0.07682 -0.00324 -0.06953 -0.01204 C -0.05429 -0.03009 -0.07552 -0.00671 -0.06106 -0.02153 C -0.05989 -0.02246 -0.05898 -0.02408 -0.05781 -0.02523 C -0.05156 -0.03079 -0.05377 -0.02755 -0.04726 -0.03079 C -0.03411 -0.03727 -0.04778 -0.03264 -0.03463 -0.03634 C -0.03177 -0.03519 -0.02877 -0.03472 -0.02617 -0.03264 C -0.02317 -0.03033 -0.02265 -0.02616 -0.02187 -0.02153 C -0.02148 -0.01898 -0.02148 -0.01621 -0.02083 -0.01389 C -0.02031 -0.01181 -0.0194 -0.01019 -0.01875 -0.00833 C -0.01588 0.01713 -0.01992 -0.0206 -0.01666 0.01805 C -0.0164 0.0206 -0.01588 0.02292 -0.01562 0.02546 C -0.01523 0.0287 -0.01484 0.03171 -0.01458 0.03495 C -0.01406 0.04051 -0.01484 0.04676 -0.01341 0.05185 C -0.01276 0.0544 -0.01067 0.05417 -0.00924 0.05555 C -0.0082 0.05671 -0.00729 0.05856 -0.00612 0.05926 C -0.00468 0.06042 -0.00325 0.06042 -0.00182 0.06134 C 0.00026 0.0625 0.00235 0.06412 0.00443 0.06504 C 0.00625 0.06574 0.00808 0.06597 0.00977 0.0669 C 0.01198 0.06782 0.01407 0.06944 0.01615 0.0706 L 0.01928 0.07245 C 0.02006 0.0743 0.02201 0.07616 0.02136 0.07824 C 0.02045 0.08102 0.01784 0.08032 0.01615 0.08194 C 0.01498 0.08287 0.01407 0.08472 0.01289 0.08565 C 0.0112 0.08727 0.00938 0.08796 0.00769 0.08935 C 0.00625 0.09051 0.00495 0.09213 0.00339 0.09329 C 0.00209 0.09421 0.00053 0.09421 -0.00078 0.09514 C -0.0026 0.09606 -0.00429 0.09768 -0.00612 0.09884 C -0.00911 0.10092 -0.01015 0.10116 -0.01341 0.10254 C -0.01836 0.10185 -0.02421 0.10555 -0.02825 0.10069 C -0.03059 0.09792 -0.02812 0.09051 -0.02721 0.08565 C -0.0263 0.08148 -0.02408 0.07847 -0.02291 0.0743 C -0.02226 0.07199 -0.02148 0.06944 -0.02083 0.0669 C -0.02005 0.06389 -0.0194 0.06065 -0.01875 0.05741 C -0.01796 0.0537 -0.01783 0.04954 -0.01666 0.04629 L -0.01458 0.04051 C -0.01419 0.03866 -0.01406 0.03657 -0.01341 0.03495 C -0.01106 0.02708 -0.01015 0.02361 -0.00612 0.01991 C -0.00507 0.01898 -0.0039 0.01875 -0.00286 0.01805 C -0.00195 0.01273 -0.00143 0.01065 -0.00078 0.00486 C -0.00078 0.00417 -0.00078 0.0037 -0.00078 0.00278 L -0.00078 0.00324 " pathEditMode="relative" rAng="0" ptsTypes="AAAAAAAAAAAAAAAAAAAAAAAAAAAAAAAAAAAAAAAAAAAAAAAAAAAAAAAAAAAAAAAAAAAAAAAAAAAAAAAAAAAAAAAAAAAAAAAAAAAAAAAAAAAAAAA">
                                      <p:cBhvr>
                                        <p:cTn id="78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75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01 0.01921 L -0.01601 0.01944 C -0.01237 0.02245 -0.00651 0.02338 -0.00651 0.0324 C -0.00651 0.03565 -0.00638 0.03935 -0.00755 0.0419 C -0.00911 0.04537 -0.0138 0.0493 -0.0138 0.04953 C -0.01419 0.05115 -0.01445 0.05324 -0.01484 0.05486 C -0.01706 0.06273 -0.01979 0.06157 -0.01601 0.07384 C -0.01536 0.07569 -0.00989 0.07847 -0.00859 0.0794 C -0.0082 0.08125 -0.00677 0.08356 -0.00755 0.08495 C -0.00911 0.08773 -0.0138 0.08889 -0.0138 0.08912 C -0.0237 0.08727 -0.02383 0.08842 -0.03073 0.08495 C -0.03177 0.08449 -0.03294 0.08403 -0.03398 0.0831 C -0.03502 0.08217 -0.03607 0.08055 -0.03711 0.0794 C -0.0375 0.07754 -0.03763 0.07546 -0.03815 0.07384 C -0.03945 0.0699 -0.04245 0.0625 -0.04245 0.06273 C -0.04271 0.05995 -0.04349 0.05764 -0.04349 0.05486 C -0.04349 0.04653 -0.04245 0.0449 -0.04127 0.03796 C -0.0401 0.03032 -0.0401 0.02824 -0.03919 0.01921 C -0.04075 0.00347 -0.03906 0.01111 -0.04453 -0.00324 L -0.04661 -0.0088 L -0.0487 -0.01459 C -0.04922 -0.01713 -0.05078 -0.02523 -0.05078 -0.02755 C -0.05078 -0.03704 -0.05039 -0.04653 -0.04974 -0.05579 C -0.04961 -0.05834 -0.04935 -0.06111 -0.0487 -0.06343 C -0.04726 -0.06852 -0.04518 -0.07338 -0.04349 -0.07824 C -0.04245 -0.08148 -0.04127 -0.08449 -0.04023 -0.08773 C -0.03529 -0.10371 -0.0414 -0.08681 -0.03502 -0.10278 C -0.03424 -0.10463 -0.03372 -0.10672 -0.03281 -0.10834 C -0.03164 -0.11111 -0.02995 -0.1132 -0.02864 -0.11597 C -0.02786 -0.1176 -0.0276 -0.12014 -0.02656 -0.12153 C -0.025 -0.12361 -0.02305 -0.12408 -0.02122 -0.12523 C -0.01914 -0.12662 -0.01484 -0.12894 -0.01484 -0.12871 C 0.01172 -0.12616 -0.00417 -0.13218 0.00729 -0.12338 C 0.00833 -0.12269 0.00951 -0.12246 0.01042 -0.12153 C 0.01263 -0.11945 0.0168 -0.11412 0.0168 -0.11389 C 0.01745 -0.11158 0.0181 -0.1088 0.01888 -0.10648 C 0.02292 -0.09514 0.02318 -0.10093 0.0263 -0.08403 C 0.02748 -0.07778 0.02761 -0.07801 0.02839 -0.07084 C 0.02878 -0.06783 0.02904 -0.06459 0.02943 -0.06135 C 0.03008 -0.05648 0.03112 -0.05162 0.03164 -0.04653 C 0.03177 -0.04468 0.03333 -0.02477 0.03477 -0.02385 C 0.04219 -0.01945 0.03307 -0.02523 0.04219 -0.01829 C 0.04427 -0.01667 0.0474 -0.01551 0.04961 -0.01459 C 0.05065 -0.0132 0.05261 -0.01297 0.05274 -0.01065 C 0.05443 0.00856 0.05235 0.00764 0.0474 0.01921 C 0.04505 0.025 0.04492 0.02801 0.04115 0.0324 C 0.03958 0.03426 0.03763 0.03495 0.03581 0.03611 C 0.03021 0.04606 0.03542 0.03889 0.02735 0.04375 C 0.02591 0.04467 0.02461 0.04653 0.02318 0.04745 C 0.01159 0.05509 0.02643 0.04259 0.01471 0.05301 C 0.00912 0.05254 0.00326 0.05393 -0.00221 0.05115 C -0.00377 0.05046 -0.00377 0.04629 -0.0043 0.04375 C -0.00521 0.04004 -0.00573 0.03611 -0.00651 0.0324 C -0.00677 0.03055 -0.00729 0.0287 -0.00755 0.02685 L -0.00963 0.0118 C -0.00924 0.00115 -0.00911 -0.00949 -0.00859 -0.02014 C -0.00846 -0.02222 -0.00794 -0.02408 -0.00755 -0.0257 C -0.00625 -0.03079 -0.00508 -0.03611 -0.00325 -0.04074 C -0.00182 -0.04445 -0.00117 -0.04954 0.00091 -0.05209 C 0.0112 -0.06412 -0.00768 -0.04144 0.01042 -0.06713 C 0.01224 -0.06968 0.01406 -0.07199 0.01576 -0.07454 C 0.02227 -0.08472 0.01563 -0.07639 0.02214 -0.08403 C 0.0224 -0.08588 0.0237 -0.08797 0.02318 -0.08959 C 0.0224 -0.09213 0.02031 -0.0919 0.01888 -0.09329 C 0.00456 -0.10926 0.02214 -0.09236 0.01146 -0.10093 C 0.0086 -0.10324 0.00313 -0.10834 0.00313 -0.1081 C -0.00221 -0.1081 -0.02187 -0.11412 -0.03073 -0.10278 C -0.03203 -0.10116 -0.03281 -0.09908 -0.03398 -0.09722 C -0.03424 -0.09514 -0.0345 -0.09329 -0.03502 -0.09144 C -0.03555 -0.08959 -0.03672 -0.08797 -0.03711 -0.08588 C -0.03776 -0.08218 -0.03776 -0.07824 -0.03815 -0.07454 C -0.03841 -0.07199 -0.0388 -0.06968 -0.03919 -0.06713 C -0.03854 -0.06019 -0.03841 -0.05301 -0.03711 -0.04653 C -0.03568 -0.03889 -0.03359 -0.03935 -0.03073 -0.03519 C -0.02956 -0.03357 -0.02864 -0.03148 -0.0276 -0.02963 C -0.02721 -0.02755 -0.02695 -0.0257 -0.02656 -0.02385 C -0.02591 -0.0213 -0.02461 -0.01922 -0.02448 -0.01644 C -0.02422 -0.01135 -0.02448 -0.00602 -0.02552 -0.00139 C -0.02669 0.0044 -0.0362 0.01134 -0.03711 0.0118 L -0.04349 0.01551 C -0.04883 0.01435 -0.05234 0.01666 -0.05508 0.0081 C -0.05573 0.00578 -0.05573 0.00301 -0.05612 0.00046 C -0.05651 -0.01135 -0.05664 -0.02338 -0.05716 -0.03519 C -0.05859 -0.06505 -0.0582 -0.02986 -0.0582 -0.05579 L -0.0582 -0.05556 " pathEditMode="relative" rAng="0" ptsTypes="AAAAAAAAAAAAAAAAAAAAAAAAAAAAAAAAAAAAAAAAAAAAAAAAAAAAAAAAAAAAAAAAAAAAAAAAAAAAAAAAAAAAA">
                                      <p:cBhvr>
                                        <p:cTn id="80" dur="7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91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1.11022E-16 0.00023 C -0.00326 -0.01945 -0.00104 -0.02593 -0.01159 -0.03195 C -0.01562 -0.03426 -0.02005 -0.03449 -0.02422 -0.03565 C -0.02539 -0.03681 -0.03086 -0.04005 -0.0306 -0.04514 C -0.03034 -0.04861 -0.02904 -0.05209 -0.02734 -0.0544 C -0.02253 -0.06181 -0.01159 -0.07315 -0.01159 -0.07292 C -0.01081 -0.07523 -0.00898 -0.07685 -0.00951 -0.07894 C -0.01146 -0.08843 -0.01484 -0.0882 -0.01901 -0.09005 C -0.02148 -0.09144 -0.02396 -0.09236 -0.0263 -0.09398 C -0.02917 -0.0956 -0.03203 -0.09746 -0.03477 -0.09954 C -0.03906 -0.10255 -0.04753 -0.1088 -0.04753 -0.10857 C -0.06133 -0.10371 -0.06576 -0.11111 -0.0612 -0.08449 C -0.06081 -0.08195 -0.05911 -0.08079 -0.05807 -0.07894 C -0.05664 -0.07385 -0.05534 -0.06875 -0.05378 -0.06389 C -0.05286 -0.06111 -0.0513 -0.05926 -0.05065 -0.05625 C -0.04961 -0.05232 -0.04922 -0.04769 -0.04857 -0.04329 C -0.04896 -0.02454 -0.05221 0.00324 -0.04635 0.02245 C -0.04531 0.02592 -0.04271 0.02708 -0.04115 0.03009 C -0.03359 0.04328 -0.04935 0.02708 -0.0306 0.0449 C -0.02357 0.05162 -0.01667 0.05787 -0.00951 0.06365 C -0.00495 0.06736 -0.00026 0.0699 0.0043 0.07315 C 0.00924 0.07685 0.01419 0.08055 0.01914 0.08449 C 0.01836 0.08634 0.01784 0.08842 0.01693 0.09004 C 0.01133 0.1 0.00456 0.10416 -0.00312 0.10879 C -0.00417 0.10949 -0.00521 0.11041 -0.00625 0.11065 C -0.0112 0.11227 -0.01615 0.11365 -0.02109 0.11435 C -0.02708 0.11551 -0.03307 0.11574 -0.03906 0.11643 C -0.04401 0.11435 -0.04922 0.11458 -0.05378 0.11065 C -0.05508 0.10949 -0.05469 0.10578 -0.05482 0.10324 C -0.05729 0.07338 -0.05456 0.09398 -0.05703 0.07685 C -0.05977 0.08125 -0.06224 0.0868 -0.06536 0.09004 C -0.06862 0.09328 -0.07708 0.09815 -0.08229 0.10139 C -0.08724 0.09745 -0.09258 0.0949 -0.09714 0.09004 C -0.10078 0.08611 -0.10352 0.08009 -0.10664 0.075 C -0.1151 0.06088 -0.11276 0.0662 -0.11719 0.05069 C -0.11758 0.04745 -0.11784 0.04444 -0.11823 0.0412 C -0.11862 0.03865 -0.11953 0.03634 -0.11927 0.03379 C -0.1181 0.02152 -0.11797 0.0081 -0.11406 -0.00185 C -0.10846 -0.01598 -0.09336 -0.0169 -0.08555 -0.01875 C -0.08021 -0.01829 -0.07487 -0.01875 -0.06966 -0.0169 C -0.06771 -0.01621 -0.06003 -0.00764 -0.05807 -0.00579 C -0.05703 -0.00324 -0.05547 -0.00116 -0.05482 0.00185 C -0.05052 0.02199 -0.05339 0.04838 -0.05378 0.06759 C -0.05352 0.06944 -0.05352 0.07176 -0.05273 0.07315 C -0.05195 0.07453 -0.05065 0.075 -0.04961 0.075 C -0.04206 0.075 -0.03568 0.07315 -0.02852 0.07129 C -0.01888 0.06273 -0.02266 0.0669 -0.0168 0.05995 C -0.01615 0.0581 -0.01523 0.05648 -0.01471 0.0544 C -0.01354 0.05023 -0.01406 0.04305 -0.01159 0.0412 C -0.00977 0.04004 -0.01016 0.04745 -0.00951 0.05069 C -0.00859 0.06666 -0.00651 0.07685 -0.01263 0.0919 C -0.01354 0.09421 -0.02253 0.09699 -0.02422 0.09745 C -0.02865 0.09652 -0.04245 0.09514 -0.04857 0.09004 C -0.05729 0.08287 -0.05677 0.0794 -0.06432 0.06944 C -0.06836 0.06412 -0.06888 0.06412 -0.07279 0.0618 C -0.07786 0.06412 -0.07578 0.0625 -0.07917 0.06574 L -0.07917 0.06597 " pathEditMode="relative" rAng="0" ptsTypes="AAAAAAAAAAAAAAAAAAAAAAAAAAAAAAAAAAAAAAAAAAAAAAAAAAAAAAAAAA">
                                      <p:cBhvr>
                                        <p:cTn id="82" dur="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37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0.01782 L -0.02982 0.01805 C -0.03516 0.01365 -0.04467 0.01527 -0.04584 0.00509 C -0.0474 -0.00741 -0.03477 -0.0294 -0.028 -0.03611 C -0.02513 -0.03889 -0.02188 -0.03982 -0.01901 -0.04236 C -0.01537 -0.04607 -0.00834 -0.0551 -0.00834 -0.05486 C -0.00287 -0.06829 0.00078 -0.07037 -0.00482 -0.09005 C -0.0056 -0.09306 -0.00834 -0.09213 -0.01016 -0.09329 C -0.01198 -0.09653 -0.02006 -0.10903 -0.01901 -0.11551 C -0.01823 -0.12061 -0.01472 -0.12292 -0.01198 -0.125 C -0.00743 -0.12848 0.00234 -0.13125 0.00234 -0.13102 C 0.00716 -0.13033 0.01224 -0.13172 0.01666 -0.12824 C 0.01836 -0.12686 0.01796 -0.12199 0.01836 -0.11875 C 0.01914 -0.11227 0.01966 -0.10602 0.02018 -0.09954 C 0.01836 -0.08264 0.01783 -0.06528 0.01484 -0.04885 C 0.01354 -0.04144 0.00963 -0.03658 0.00768 -0.02986 C 0.00664 -0.02593 0.00651 -0.0213 0.00586 -0.01713 C 0.0095 -0.00973 0.01211 -0.00024 0.01666 0.00509 C 0.02135 0.01064 0.03268 0.01458 0.03268 0.01481 C 0.02968 0.02199 0.02721 0.03009 0.02382 0.0368 C 0.01653 0.05092 0.00638 0.06041 -0.003 0.06875 C -0.01355 0.07801 -0.01342 0.07731 -0.02266 0.08148 C -0.02618 0.08032 -0.02982 0.08009 -0.03334 0.07824 C -0.03594 0.07685 -0.03802 0.07338 -0.0405 0.07176 C -0.04336 0.07014 -0.04649 0.06967 -0.04935 0.06875 C -0.05118 0.06643 -0.05274 0.06342 -0.05482 0.06226 C -0.06576 0.05578 -0.0668 0.05972 -0.078 0.06551 C -0.07852 0.06967 -0.07735 0.07916 -0.07969 0.07824 C -0.10261 0.06944 -0.10209 0.05902 -0.11003 0.03055 C -0.10951 0.01898 -0.11042 0.00671 -0.10834 -0.0044 C -0.1073 -0.00996 -0.10391 -0.01366 -0.10118 -0.01713 C -0.09792 -0.02107 -0.09414 -0.02408 -0.0905 -0.02662 C -0.08177 -0.03264 -0.07618 -0.03357 -0.06732 -0.03611 C -0.04818 -0.03287 -0.02891 -0.03334 -0.01016 -0.02662 C 0.00586 -0.02084 -0.00118 -0.00741 0.0095 0.00509 C 0.01198 0.0081 0.01549 0.00717 0.01836 0.00833 C 0.02083 0.00717 0.02317 0.00393 0.02552 0.00509 C 0.02799 0.00648 0.02903 0.0118 0.03086 0.01458 C 0.03372 0.01921 0.03685 0.02314 0.03984 0.02731 C 0.04114 0.03449 0.04427 0.0456 0.03984 0.05277 C 0.0358 0.05926 0.02018 0.0699 0.01302 0.075 C -0.00248 0.06967 -0.01888 0.07014 -0.03334 0.05902 C -0.03959 0.05439 -0.04467 0.04236 -0.04584 0.03055 C -0.04792 0.01064 -0.04467 -0.03496 -0.03334 -0.05209 C -0.02943 -0.05787 -0.02383 -0.05834 -0.01901 -0.06158 C -0.02084 -0.06366 -0.02657 -0.06829 -0.02448 -0.06783 C -0.00912 -0.06551 -0.00352 -0.06181 0.00768 -0.0551 C 0.0095 -0.05093 0.0108 -0.04584 0.01302 -0.04236 C 0.01445 -0.04028 0.0181 -0.0426 0.01836 -0.03936 C 0.01888 -0.03357 0.01679 -0.02778 0.01484 -0.02338 C 0.00963 -0.01181 0.00416 0.00069 -0.003 0.00833 C -0.00599 0.01157 -0.01003 0.01273 -0.01198 0.01782 C -0.01355 0.02245 -0.01198 0.02847 -0.01198 0.03379 L -0.01198 0.03402 " pathEditMode="relative" rAng="0" ptsTypes="AAAAAAAAAAAAAAAAAAAAAAAAAAAAAAAAAAAAAAAAAAAAAAAAAAAAAA">
                                      <p:cBhvr>
                                        <p:cTn id="84" dur="7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28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0.00023 C 0.00065 -0.00834 0.00456 -0.02593 1.04167E-6 -0.03565 C -0.00104 -0.03774 -0.00287 -0.0382 -0.0043 -0.03936 C -0.00495 -0.0419 -0.00638 -0.04399 -0.00638 -0.04676 C -0.00638 -0.05163 -0.00313 -0.0713 -0.00221 -0.07686 C -0.0043 -0.08843 -0.00156 -0.07917 -0.01172 -0.0845 C -0.05417 -0.10625 -0.02409 -0.09514 -0.04128 -0.10116 C -0.04167 -0.09931 -0.04271 -0.09746 -0.04232 -0.09561 C -0.04154 -0.09121 -0.03529 -0.08635 -0.03386 -0.0845 C -0.03125 -0.08079 -0.02917 -0.07639 -0.02747 -0.0713 C -0.02669 -0.06875 -0.02617 -0.06621 -0.02539 -0.06366 C -0.025 -0.06135 -0.02409 -0.0588 -0.02435 -0.05625 C -0.02552 -0.04653 -0.02721 -0.03681 -0.02969 -0.02801 C -0.03112 -0.02292 -0.03412 -0.01968 -0.03594 -0.01505 C -0.03685 -0.01274 -0.03737 -0.00996 -0.03815 -0.00741 C -0.0349 -0.00116 -0.03203 0.00555 -0.02865 0.01134 C -0.02643 0.01504 -0.02357 0.01736 -0.02122 0.02083 C -0.01927 0.02361 -0.01771 0.02708 -0.01589 0.03009 C -0.01693 0.03379 -0.01732 0.03865 -0.01914 0.04143 C -0.02175 0.04537 -0.02526 0.04699 -0.02865 0.04884 C -0.03594 0.053 -0.04427 0.05347 -0.05182 0.05462 C -0.06237 0.05208 -0.07318 0.05115 -0.08346 0.04699 C -0.08568 0.04606 -0.08698 0.04189 -0.0888 0.03958 C -0.09089 0.0368 -0.09297 0.03449 -0.09518 0.03194 C -0.09583 0.02893 -0.09636 0.02546 -0.09727 0.02268 C -0.10716 -0.00718 -0.10247 0.00879 -0.10886 -0.00741 C -0.11107 -0.01297 -0.11524 -0.02431 -0.11524 -0.02408 C -0.11563 -0.02686 -0.11641 -0.02917 -0.11628 -0.03172 C -0.11589 -0.04237 -0.11445 -0.05788 -0.11094 -0.0676 C -0.10925 -0.07246 -0.1069 -0.07663 -0.10469 -0.08056 C -0.10247 -0.0845 -0.09766 -0.08913 -0.09518 -0.0919 C -0.08997 -0.09121 -0.08047 -0.09283 -0.07513 -0.08635 C -0.07344 -0.08426 -0.07227 -0.08125 -0.07083 -0.07871 C -0.07018 -0.07431 -0.06966 -0.06991 -0.06875 -0.06551 C -0.06823 -0.06297 -0.06667 -0.06088 -0.06667 -0.05811 C -0.06628 -0.0463 -0.06732 -0.03426 -0.06771 -0.02246 C -0.06354 -0.0132 -0.06315 -0.01181 -0.0582 -0.00371 C -0.05612 -0.00047 -0.05417 0.003 -0.05182 0.00578 C -0.05091 0.00671 -0.04974 0.00671 -0.0487 0.00763 C -0.04727 0.00879 -0.04583 0.01018 -0.0444 0.01134 C -0.04128 0.01018 -0.03776 0.01064 -0.0349 0.00763 C -0.03372 0.00625 -0.03386 0.00254 -0.03386 4.81481E-6 C -0.03386 -0.01482 -0.03425 -0.01852 -0.03815 -0.02987 C -0.03893 -0.03264 -0.04037 -0.03473 -0.04128 -0.0375 C -0.05039 -0.06297 -0.04063 -0.03889 -0.04974 -0.06181 C -0.05078 -0.06436 -0.05156 -0.06737 -0.05287 -0.06945 C -0.05469 -0.07223 -0.06094 -0.07778 -0.06341 -0.07871 C -0.06693 -0.0801 -0.07044 -0.0801 -0.07396 -0.08056 C -0.07865 -0.0794 -0.08333 -0.07963 -0.08776 -0.07686 C -0.09336 -0.07338 -0.09297 -0.05973 -0.09414 -0.05255 C -0.09505 -0.04607 -0.09622 -0.04005 -0.09727 -0.0338 C -0.09831 -0.01899 -0.09818 -0.00973 -0.10365 0.00393 C -0.10534 0.00833 -0.10833 0.01064 -0.11094 0.01319 C -0.11367 0.01574 -0.11667 0.01689 -0.1194 0.01875 C -0.12083 0.0199 -0.12227 0.02129 -0.1237 0.02268 C -0.12643 0.02199 -0.13008 0.0243 -0.13216 0.02083 C -0.13412 0.01712 -0.13346 0.01064 -0.1332 0.00578 C -0.13112 -0.02547 -0.13359 -0.02084 -0.12578 -0.02987 C -0.11602 -0.02709 -0.11719 -0.02801 -0.10469 -0.01875 C -0.10274 -0.01737 -0.10117 -0.01505 -0.09935 -0.01297 C -0.0944 0.00462 -0.09727 -0.00834 -0.09727 0.02824 L -0.0888 0.02268 " pathEditMode="relative" rAng="0" ptsTypes="AAAAAAAAAAAAAAAAAAAAAAAAAAAAAAAAAAAAAAAAAAAAAAAAAAAAAAAAAAAAAAA">
                                      <p:cBhvr>
                                        <p:cTn id="86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233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2384 L 0.01875 0.02407 C 0.01653 0.01967 0.01341 0.0162 0.01237 0.01087 C 0.01198 0.00856 0.01471 0.00879 0.01549 0.00694 C 0.01627 0.00555 0.01614 0.00324 0.01653 0.00138 C 0.01719 -0.0007 0.0181 -0.00232 0.01875 -0.00417 C 0.01953 -0.00672 0.02005 -0.00926 0.02083 -0.01181 C 0.02148 -0.01366 0.02226 -0.01551 0.02292 -0.01737 C 0.025 -0.02385 0.02487 -0.02431 0.02604 -0.03056 C 0.02396 -0.03426 0.02252 -0.04005 0.01979 -0.0419 C 0.01875 -0.04237 0.01758 -0.04283 0.01653 -0.04375 C 0.01432 -0.04584 0.01237 -0.04862 0.01028 -0.05116 L 0.00703 -0.05487 C 0.0056 -0.0632 0.0056 -0.06598 0.00286 -0.07176 C 0.00195 -0.07385 0.00104 -0.07616 -0.00026 -0.07755 C -0.00156 -0.07871 -0.00313 -0.07871 -0.00456 -0.0794 C -0.0056 -0.08056 -0.00651 -0.08264 -0.00768 -0.08311 C -0.01485 -0.08658 -0.01758 -0.08473 -0.02461 -0.08311 C -0.02565 -0.08195 -0.02695 -0.08125 -0.02774 -0.0794 C -0.02839 -0.07825 -0.02982 -0.06667 -0.02995 -0.06621 C -0.02917 -0.0625 -0.02904 -0.05834 -0.02774 -0.05487 C -0.02682 -0.05232 -0.025 -0.05116 -0.02357 -0.04931 C -0.02149 -0.04676 -0.0194 -0.04422 -0.01719 -0.0419 C -0.01354 -0.03797 -0.01302 -0.03889 -0.00977 -0.03426 C -0.00873 -0.03264 -0.00768 -0.03056 -0.00664 -0.02871 C -0.00625 -0.02686 -0.00521 -0.02477 -0.0056 -0.02292 C -0.00612 -0.02084 -0.00768 -0.02038 -0.00873 -0.01922 C -0.01354 -0.01459 -0.01276 -0.01551 -0.01823 -0.01366 C -0.01966 -0.01227 -0.0211 -0.01135 -0.02253 -0.00996 C -0.02357 -0.0088 -0.02448 -0.00672 -0.02565 -0.00602 C -0.028 -0.00487 -0.0306 -0.00487 -0.03307 -0.00417 L -0.03945 -0.00047 L -0.04258 0.00138 C -0.04492 0.01388 -0.0457 0.0155 -0.04258 0.03518 C -0.04167 0.04097 -0.03633 0.0412 -0.03412 0.04282 C -0.03268 0.04375 -0.03138 0.0456 -0.02995 0.04652 C -0.02735 0.04814 -0.02279 0.04907 -0.02044 0.05023 C -0.01823 0.05138 -0.01628 0.0537 -0.01406 0.05393 L 0.00182 0.05578 C 0.01497 0.0618 -0.00143 0.05416 0.00924 0.05972 C 0.01849 0.06435 0.00898 0.05879 0.01653 0.06342 C 0.01797 0.06273 0.01966 0.06319 0.02083 0.06157 C 0.022 0.05972 0.022 0.05625 0.02292 0.05393 C 0.02383 0.05185 0.02487 0.05 0.02604 0.04837 C 0.02734 0.04675 0.02903 0.04629 0.03034 0.04467 C 0.03333 0.04074 0.03307 0.0375 0.03659 0.03518 C 0.03828 0.03402 0.04023 0.03402 0.04193 0.03333 C 0.04297 0.03287 0.04401 0.03217 0.04505 0.03148 C 0.04544 0.02893 0.04661 0.02638 0.04609 0.02384 C 0.0457 0.02129 0.04388 0.0206 0.04297 0.01828 C 0.03685 0.00208 0.04883 0.025 0.0388 0.00694 C 0.03802 0.00324 0.03789 -0.00093 0.03659 -0.00417 C 0.03502 -0.0088 0.03333 -0.0132 0.03138 -0.01737 C 0.02995 -0.02038 0.02721 -0.025 0.025 -0.02686 C 0.0237 -0.02778 0.02226 -0.02801 0.02083 -0.02871 C 0.02005 -0.02801 0.01224 -0.02292 0.01133 -0.02107 C 0.01055 -0.01968 0.01055 -0.01737 0.01028 -0.01551 C 0.00885 -0.00672 0.00911 -0.00695 0.00807 0.00324 C 0.00742 0.01064 0.00781 0.01435 0.0039 0.01828 C 0.0026 0.01967 0.00104 0.01967 -0.00026 0.02013 C -0.00495 0.01967 -0.00951 0.01921 -0.01406 0.01828 C -0.0155 0.01805 -0.0168 0.01689 -0.01823 0.01643 C -0.02748 0.01273 -0.01966 0.01689 -0.02878 0.01087 C -0.02982 0.01018 -0.03099 0.00972 -0.03203 0.00902 C -0.03386 0.0074 -0.03555 0.00532 -0.03724 0.00324 C -0.04037 -0.00024 -0.04154 -0.00209 -0.04466 -0.00602 C -0.04505 -0.00857 -0.04531 -0.01112 -0.0457 -0.01366 C -0.04636 -0.0169 -0.04779 -0.01968 -0.04779 -0.02292 C -0.04779 -0.03727 -0.04727 -0.05047 -0.04154 -0.06065 C -0.0405 -0.0625 -0.03958 -0.06482 -0.03828 -0.06621 C -0.03711 -0.0676 -0.03555 -0.06737 -0.03412 -0.06806 C -0.02318 -0.06737 -0.01224 -0.06737 -0.00143 -0.06621 C 0.00052 -0.06598 0.00833 -0.06112 0.00924 -0.06065 C 0.01028 -0.05996 0.01133 -0.05926 0.01237 -0.0588 C 0.0138 -0.05811 0.01523 -0.05764 0.01653 -0.05672 C 0.01966 -0.05487 0.02135 -0.05232 0.02396 -0.04931 C 0.02643 -0.03635 0.02305 -0.05209 0.02825 -0.03612 C 0.02877 -0.0345 0.0289 -0.03241 0.0293 -0.03056 C 0.02917 -0.02778 0.02982 -0.00417 0.02708 0.00509 C 0.02656 0.00717 0.02591 0.00925 0.025 0.01087 C 0.02409 0.0125 0.02278 0.01319 0.02187 0.01458 C 0.0207 0.0162 0.02005 0.01921 0.01875 0.02013 C 0.01601 0.02222 0.01028 0.02384 0.01028 0.02407 C 0.00924 0.02523 0.0082 0.02662 0.00703 0.02777 C 0.00612 0.0287 0.00495 0.02916 0.0039 0.02962 C -0.00677 0.03402 -0.00638 0.03333 -0.01719 0.03518 C -0.01862 0.04259 -0.0194 0.04305 -0.01615 0.05208 C -0.0155 0.05393 -0.01393 0.05439 -0.01302 0.05578 C -0.01185 0.05763 -0.01107 0.06018 -0.00977 0.06157 C -0.00794 0.06342 -0.0056 0.06412 -0.00352 0.06527 C -0.00248 0.06597 -0.00143 0.06666 -0.00026 0.06712 C 0.00924 0.07129 0.00534 0.06921 0.01133 0.07291 C 0.02148 0.07222 0.03177 0.07314 0.04193 0.07083 C 0.04323 0.0706 0.04388 0.06759 0.04401 0.06527 C 0.04427 0.06087 0.04336 0.05648 0.04297 0.05208 C 0.04336 0.04513 0.04219 0.0375 0.04401 0.03148 C 0.04505 0.028 0.05039 0.02777 0.05039 0.028 C 0.05143 0.02638 0.0526 0.02546 0.05351 0.02384 C 0.05443 0.02245 0.05573 0.01828 0.05573 0.01851 L 0.05573 0.01828 " pathEditMode="relative" rAng="0" ptsTypes="AAAAAAAAAAAAAAAAAAAAAAAAAAAAAAAAAAAAAAAAAAAAAAAAAAAAAAAAAAAAAAAAAAAAAAAAAAAAAAAAAAAAAAAAAAAAAAAAAAAA">
                                      <p:cBhvr>
                                        <p:cTn id="8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-30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0.02361 L -0.00442 0.02384 C -0.00468 0.01805 -0.00494 0.01226 -0.00547 0.00671 C -0.0056 0.00486 -0.00573 0.00254 -0.00651 0.00115 C -0.00703 0.00023 -0.0138 -0.00255 -0.01393 -0.00255 C -0.01497 -0.00394 -0.01627 -0.0044 -0.01705 -0.00649 C -0.01914 -0.01204 -0.01757 -0.02477 -0.01705 -0.02894 C -0.01666 -0.03172 -0.01549 -0.0338 -0.01497 -0.03635 C -0.01445 -0.0382 -0.01432 -0.04028 -0.01393 -0.04213 C -0.01328 -0.04399 -0.0125 -0.04584 -0.01172 -0.04769 C -0.00911 -0.0544 -0.00846 -0.05672 -0.00442 -0.06088 C -0.00338 -0.06181 -0.00221 -0.06204 -0.00117 -0.06274 C 0.00703 -0.06158 0.01081 -0.06204 0.01784 -0.05903 C 0.01888 -0.05857 0.01993 -0.05764 0.02097 -0.05718 C 0.02604 -0.05116 0.02292 -0.05417 0.03047 -0.04954 L 0.0336 -0.04769 C 0.03399 -0.04514 0.03412 -0.0426 0.03464 -0.04028 C 0.03516 -0.0382 0.03659 -0.03681 0.03685 -0.0345 C 0.03776 -0.02084 0.03659 -0.00695 0.03789 0.00671 C 0.03802 0.00949 0.03985 0.01087 0.04102 0.0125 C 0.04297 0.01527 0.04519 0.01736 0.0474 0.0199 L 0.05052 0.02361 C 0.04961 0.0331 0.05052 0.03726 0.04519 0.04236 C 0.04362 0.04398 0.04167 0.04375 0.03998 0.04444 C 0.03086 0.05509 0.04232 0.04212 0.0336 0.05 C 0.03256 0.05092 0.03164 0.05277 0.03047 0.0537 C 0.02917 0.05486 0.02761 0.05462 0.02631 0.05555 C 0.02344 0.0574 0.02188 0.06041 0.01888 0.06134 C 0.01537 0.06226 0.01185 0.0625 0.00834 0.06319 C 0.00795 0.06574 0.0086 0.0699 0.00729 0.0706 C 0.00456 0.07222 0.00157 0.06967 -0.00117 0.06875 C -0.00234 0.06851 -0.00338 0.06759 -0.00442 0.06689 C -0.01028 0.06296 -0.00846 0.06458 -0.01276 0.05925 C -0.01354 0.05763 -0.01731 0.04907 -0.0181 0.04629 C -0.01862 0.04444 -0.01862 0.04236 -0.01914 0.0405 C -0.02044 0.03657 -0.02343 0.02939 -0.02343 0.02962 C -0.02435 0.02407 -0.02617 0.01388 -0.0276 0.00856 C -0.02812 0.00671 -0.02903 0.00486 -0.02968 0.003 C -0.0306 -0.00325 -0.03203 -0.00903 -0.02968 -0.01575 C -0.02786 -0.02107 -0.02226 -0.02894 -0.02226 -0.02871 C -0.02343 -0.03149 -0.02422 -0.03426 -0.02552 -0.03635 C -0.02981 -0.04329 -0.03073 -0.04329 -0.03502 -0.04584 C -0.04271 -0.05625 -0.03554 -0.047 -0.04453 -0.05718 C -0.04661 -0.0595 -0.04869 -0.06204 -0.05078 -0.06459 C -0.05182 -0.06598 -0.05273 -0.0676 -0.05403 -0.06829 L -0.05716 -0.07014 C -0.05755 -0.06829 -0.05781 -0.06644 -0.0582 -0.06459 C -0.05885 -0.06158 -0.05976 -0.05834 -0.06028 -0.05533 C -0.0608 -0.05278 -0.06093 -0.05024 -0.06132 -0.04769 C -0.06172 -0.04584 -0.06211 -0.04399 -0.06237 -0.04213 C -0.06132 -0.02709 -0.06406 -0.01459 -0.05716 -0.00649 C -0.05625 -0.00533 -0.05507 -0.0051 -0.05403 -0.0044 C -0.04909 0.00416 -0.05286 -0.00163 -0.04765 0.00486 C -0.04622 0.00671 -0.04492 0.00902 -0.04349 0.01041 C -0.0414 0.01273 -0.03919 0.01435 -0.03711 0.0162 C -0.03606 0.01689 -0.03489 0.01712 -0.03398 0.01805 C -0.03099 0.02083 -0.02812 0.02384 -0.02552 0.02754 C -0.02409 0.02939 -0.02278 0.03171 -0.02122 0.0331 C -0.01992 0.03425 -0.01849 0.03425 -0.01705 0.03495 C -0.01523 0.0368 -0.01354 0.03888 -0.01172 0.0405 C -0.0108 0.04143 -0.00937 0.04097 -0.00859 0.04236 C -0.00781 0.04375 -0.00794 0.04629 -0.00755 0.04814 C -0.00794 0.05254 -0.00794 0.05694 -0.00859 0.06134 C -0.00898 0.06388 -0.00989 0.0662 -0.01067 0.06875 C -0.01172 0.07199 -0.01276 0.07523 -0.01393 0.07824 C -0.01614 0.08425 -0.01731 0.08541 -0.01914 0.0912 C -0.01992 0.09375 -0.02057 0.09629 -0.02122 0.09884 C -0.02096 0.10185 -0.02174 0.10671 -0.02018 0.1081 C -0.01705 0.11111 -0.01315 0.11018 -0.00963 0.11018 C 0.003 0.11018 0.01563 0.10879 0.02839 0.1081 C 0.02943 0.10694 0.03073 0.10625 0.03151 0.10439 C 0.03347 0.1 0.03216 0.09398 0.03151 0.08935 C 0.03047 0.08171 0.0306 0.08518 0.02839 0.07824 C 0.02761 0.07569 0.02696 0.07314 0.02631 0.0706 C 0.02565 0.06875 0.02474 0.06712 0.02409 0.06504 C 0.01953 0.04884 0.02839 0.07314 0.01993 0.05185 C 0.01667 0.04398 0.01927 0.04791 0.01459 0.04236 C 0.01433 0.04004 0.01407 0.03726 0.01354 0.03495 C 0.01068 0.02106 0.00612 0.02314 0.0125 -0.0007 C 0.01667 -0.01598 0.02357 -0.01505 0.03047 -0.01945 C 0.0319 -0.02061 0.03334 -0.022 0.03464 -0.02338 C 0.03581 -0.02431 0.03672 -0.02616 0.03789 -0.02709 C 0.03985 -0.02871 0.04414 -0.03079 0.04414 -0.03056 C 0.04662 -0.0301 0.04948 -0.03125 0.05157 -0.02894 C 0.05378 -0.02639 0.05586 -0.0176 0.05586 -0.01737 C 0.05547 -0.01274 0.05573 -0.00741 0.05469 -0.00255 C 0.0543 -0.00047 0.05274 0.00023 0.05157 0.00115 C 0.04948 0.00277 0.04519 0.00486 0.04519 0.00509 C 0.04206 0.00416 0.03894 0.00393 0.03568 0.003 C 0.03216 0.00185 0.03151 -0.00047 0.02839 -0.0044 C 0.02735 -0.00579 0.02631 -0.00695 0.02513 -0.00834 C 0.02019 -0.02176 0.02032 -0.01505 0.02201 -0.02709 C 0.02097 -0.02778 0.01993 -0.02871 0.01888 -0.02894 C 0.01211 -0.03102 0.01172 -0.03079 0.00729 -0.03079 L 0.00729 -0.03056 " pathEditMode="relative" rAng="0" ptsTypes="AAAAAAAAAAAAAAAAAAAAAAAAAAAAAAAAAAAAAAAAAAAAAAAAAAAAAAAAAAAAAAAAAAAAAAAAAAAAAAAAAAAAAAAAAAAAAAA">
                                      <p:cBhvr>
                                        <p:cTn id="90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37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-0.00394 L 0.01328 -0.00371 C 0.01224 -0.01158 0.01302 -0.02084 0.01002 -0.02662 C 0.00768 -0.03125 0.00221 -0.02616 -0.00052 -0.03033 C -0.003 -0.03403 -0.00261 -0.04167 -0.00365 -0.04723 C -0.00404 -0.05278 -0.00352 -0.0588 -0.00469 -0.06412 C -0.00508 -0.06598 -0.0069 -0.06505 -0.00781 -0.06598 C -0.01511 -0.07246 -0.00651 -0.06783 -0.01524 -0.07153 C -0.0181 -0.07037 -0.02123 -0.07061 -0.0237 -0.06783 C -0.02722 -0.06412 -0.02578 -0.04815 -0.02474 -0.04537 C -0.02253 -0.03889 -0.01836 -0.03542 -0.01524 -0.03033 C -0.0099 -0.0213 -0.01094 -0.02361 -0.00781 -0.01528 C -0.01107 -0.01204 -0.01393 -0.00764 -0.01732 -0.00579 C -0.02995 0.00046 -0.04154 -0.00278 -0.0543 -0.00394 C -0.05469 -0.0044 -0.06406 -0.01389 -0.06706 -0.01343 C -0.06888 -0.01297 -0.07057 -0.01088 -0.07227 -0.00973 C -0.07344 0.00046 -0.075 0.00949 -0.07227 0.02037 C -0.07044 0.02801 -0.05951 0.03518 -0.05638 0.03726 C -0.05195 0.04051 -0.04544 0.0449 -0.04063 0.04676 C -0.03672 0.04814 -0.03177 0.04838 -0.028 0.05046 C -0.025 0.05208 -0.02227 0.05416 -0.01953 0.05625 C -0.0181 0.0581 -0.01667 0.05972 -0.01524 0.0618 C -0.01315 0.06481 -0.01107 0.06828 -0.00899 0.07129 C -0.00651 0.07453 -0.0043 0.07824 -0.00156 0.08055 C 0.00039 0.08217 0.00273 0.08194 0.00482 0.0824 C 0.01081 0.08194 0.02031 0.09027 0.02278 0.08055 C 0.02838 0.05764 0.02278 0.03032 0.02383 0.00532 C 0.02396 0.00254 0.02474 -0.00024 0.02591 -0.00209 C 0.03047 -0.00926 0.0418 -0.01135 0.04596 -0.01343 C 0.04883 -0.01482 0.05156 -0.01713 0.05443 -0.01899 C 0.05547 -0.01968 0.05651 -0.02037 0.05755 -0.02084 C 0.06784 0.00046 0.06263 -0.01482 0.06706 0.02037 C 0.06771 0.025 0.07096 0.0368 0.06914 0.03356 C 0.0668 0.02916 0.0664 0.02222 0.06497 0.01666 C 0.06458 0.00787 0.06419 -0.00093 0.06393 -0.00973 C 0.06315 -0.02894 0.06653 -0.05047 0.06185 -0.06783 C 0.06002 -0.07454 0.05403 -0.06297 0.05013 -0.06042 C 0.04909 -0.05718 0.04765 -0.0544 0.047 -0.05093 C 0.04518 -0.04028 0.04596 -0.00973 0.047 -0.00394 C 0.0487 0.00439 0.06015 0.0368 0.06497 0.05046 C 0.06458 0.0537 0.06549 0.05833 0.06393 0.05995 C 0.05443 0.07037 0.04049 0.06342 0.03125 0.0618 C 0.02383 0.05671 0.0164 0.05208 0.00898 0.04676 C -0.00143 0.03912 -0.0069 0.0324 0.00052 0.0412 C -0.00117 0.04166 -0.003 0.04375 -0.00469 0.04305 C -0.00847 0.0412 -0.01159 0.03588 -0.01524 0.03356 C -0.02084 0.03032 -0.01732 0.03217 -0.02578 0.02801 C -0.02682 0.03101 -0.02904 0.03379 -0.02904 0.03726 C -0.02904 0.03935 -0.02539 0.04097 -0.02578 0.03912 C -0.02682 0.03472 -0.02943 0.03194 -0.03112 0.02801 C -0.03399 0.02129 -0.03672 0.01412 -0.03959 0.00717 C -0.04011 0.00115 -0.04141 -0.01806 -0.04271 -0.02269 C -0.04323 -0.02454 -0.04584 -0.02477 -0.04584 -0.02454 L -0.04584 -0.02477 " pathEditMode="relative" rAng="0" ptsTypes="AAAAAAAAAAAAAAAAAAAAAAAAAAAAAAAAAAAAAAAAAAAAAAAAAAAAAA">
                                      <p:cBhvr>
                                        <p:cTn id="9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106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5 0.07662 L 0.02435 0.07685 C 0.025 0.06967 0.02539 0.0625 0.02643 0.05578 C 0.02682 0.0537 0.02799 0.05231 0.02851 0.05023 C 0.02903 0.04838 0.02929 0.04652 0.02968 0.04467 C 0.0289 0.04074 0.02851 0.0368 0.02747 0.03333 C 0.02669 0.03055 0.02435 0.02893 0.02435 0.02592 C 0.02435 0.01504 0.02578 0.00416 0.02747 -0.00602 C 0.02825 -0.01042 0.03046 -0.01343 0.03177 -0.01736 C 0.03229 -0.01898 0.03242 -0.02107 0.03281 -0.02292 C 0.03216 -0.02986 0.03177 -0.03681 0.03073 -0.04375 C 0.03033 -0.04584 0.02929 -0.04746 0.02851 -0.04931 C 0.02604 -0.05556 0.02461 -0.05903 0.02122 -0.06435 C 0.02018 -0.06574 0.01914 -0.06713 0.01796 -0.06806 C 0.01627 -0.06945 0.01445 -0.07084 0.0125 -0.07176 C 0.00846 -0.07408 3.95833E-6 -0.07732 3.95833E-6 -0.07709 L -0.01576 -0.07547 C -0.02084 -0.07223 -0.02409 -0.06389 -0.02852 -0.05857 C -0.02982 -0.05718 -0.03138 -0.05625 -0.03269 -0.05486 C -0.03555 -0.05185 -0.03842 -0.04861 -0.04115 -0.0456 C -0.04675 -0.04607 -0.05261 -0.04537 -0.05808 -0.04746 C -0.0918 -0.05926 -0.08737 -0.08218 -0.08972 -0.04746 C -0.08907 -0.02547 -0.0905 -0.00301 -0.08763 0.01828 C -0.08646 0.02754 -0.07383 0.03935 -0.06967 0.04282 C -0.06485 0.04676 -0.05977 0.05 -0.05495 0.05393 C -0.05274 0.05578 -0.05092 0.0581 -0.04857 0.05972 C -0.04727 0.06065 -0.04571 0.06065 -0.0444 0.06157 C -0.0418 0.06319 -0.03946 0.06551 -0.03698 0.06713 C -0.025 0.07477 -0.04284 0.05995 -0.02644 0.07453 C -0.02709 0.07893 -0.02722 0.08379 -0.02852 0.08773 C -0.02943 0.09051 -0.03138 0.09143 -0.03269 0.09352 C -0.03868 0.10254 -0.03269 0.09629 -0.04011 0.10277 C -0.04154 0.10532 -0.04401 0.10694 -0.0444 0.11041 C -0.04597 0.12523 -0.0362 0.12477 -0.03164 0.12731 C -0.02852 0.12592 -0.025 0.12615 -0.0224 0.12338 C -0.01797 0.11944 -0.01836 0.1125 -0.01576 0.10648 C -0.01459 0.1037 -0.01315 0.10162 -0.01172 0.09907 C -0.01029 0.0868 -0.00951 0.08217 -0.00951 0.06713 C -0.00951 0.06458 -0.0099 0.0618 -0.01055 0.05972 C -0.0168 0.04097 -0.01355 0.05347 -0.02019 0.04467 C -0.02162 0.04236 -0.02279 0.03958 -0.02422 0.03703 C -0.03607 0.01805 -0.02761 0.03426 -0.03802 0.01273 C -0.03842 0.00833 -0.03959 0.00393 -0.03907 -0.00047 C -0.03842 -0.00533 -0.03659 -0.00949 -0.03477 -0.01366 C -0.03099 -0.02246 -0.02618 -0.02917 -0.02019 -0.03241 C -0.01576 -0.03473 -0.01094 -0.03496 -0.00625 -0.03611 C -0.00183 -0.03496 0.00299 -0.03496 0.00742 -0.03241 C 0.01289 -0.02917 0.01185 -0.025 0.01471 -0.01922 C 0.0164 -0.01528 0.01875 -0.01088 0.02122 -0.00787 C 0.02304 -0.00579 0.02539 -0.00556 0.02747 -0.00417 C 0.03476 0.00069 0.03333 -0.00047 0.03815 0.00509 C 0.03776 0.00949 0.03776 0.01412 0.03698 0.01828 C 0.03515 0.02801 0.03268 0.0287 0.02851 0.03518 C 0.02747 0.03703 0.02656 0.03935 0.02539 0.04074 C 0.02317 0.04375 0.02057 0.0449 0.01796 0.04652 C 0.01627 0.04838 0.01471 0.04953 0.01367 0.05208 C 0.00885 0.06412 0.00963 0.07407 0.01367 0.08773 C 0.01471 0.09143 0.01992 0.09398 0.02226 0.09537 C 0.02083 0.09143 0.01927 0.08796 0.01796 0.08402 C 0.01549 0.07569 0.01744 0.06527 0.02018 0.05764 C 0.02148 0.05393 0.02435 0.05277 0.02643 0.05023 C 0.02747 0.04768 0.02942 0.04583 0.02968 0.04282 C 0.02981 0.03935 0.02864 0.03588 0.02747 0.03333 C 0.02526 0.02824 0.02291 0.02639 0.02018 0.02384 L 0.02018 0.02407 " pathEditMode="relative" rAng="0" ptsTypes="AAAAAAAAAAAAAAAAAAAAAAAAAAAAAAAAAAAAAAAAAAAAAAAAAAAAAAAAAAAAAAAAA">
                                      <p:cBhvr>
                                        <p:cTn id="94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516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12037 L -0.01979 0.1206 C -0.01185 0.11898 -0.01002 0.11967 -0.0039 0.11643 C -0.00182 0.11527 0.00248 0.11273 0.00248 0.11296 C 0.00287 0.11134 0.0056 0.10231 0.0056 0.09953 C 0.0056 0.09583 0.00534 0.09189 0.00456 0.08819 C 0.00391 0.08541 0.00248 0.08333 0.00143 0.08078 C 0.00039 0.07569 -0.00104 0.07129 0.00143 0.06574 C 0.00404 0.05949 0.00664 0.06111 0.00977 0.05833 C 0.01094 0.05717 0.01185 0.05532 0.01302 0.05439 C 0.01537 0.05277 0.01797 0.05208 0.02044 0.05069 C 0.02149 0.05023 0.02253 0.04953 0.02357 0.04884 C 0.025 0.04768 0.0263 0.04606 0.02774 0.04513 C 0.03021 0.04351 0.03268 0.04259 0.03516 0.04143 C 0.03659 0.04074 0.03802 0.04027 0.03946 0.03935 C 0.04089 0.03842 0.04219 0.0368 0.04362 0.03564 C 0.04466 0.03495 0.04571 0.03449 0.04675 0.03379 C 0.04779 0.03194 0.04935 0.03055 0.05 0.02824 C 0.05209 0.0206 0.05065 0.00856 0.04896 0.00185 C 0.04818 -0.00093 0.04401 -0.00301 0.04258 -0.00371 C 0.03516 -0.0125 0.04089 -0.00371 0.03828 -0.03195 C 0.03737 -0.04283 0.03672 -0.04237 0.03307 -0.04885 C 0.03216 -0.05348 0.0319 -0.05649 0.02995 -0.06019 C 0.02904 -0.06181 0.02787 -0.06297 0.02669 -0.06389 C 0.02409 -0.06621 0.01979 -0.0669 0.01719 -0.0676 C 0.0155 -0.06829 0.01367 -0.06899 0.01198 -0.06945 C 0.01016 -0.07084 0.00834 -0.07176 0.00664 -0.07338 C 0.00547 -0.07431 0.00469 -0.07616 0.00352 -0.07709 C 0.00143 -0.07871 -0.00104 -0.07871 -0.00286 -0.08079 C -0.0039 -0.08218 -0.00495 -0.08357 -0.00599 -0.08449 C -0.00703 -0.08542 -0.0082 -0.08542 -0.00924 -0.08658 C -0.01146 -0.08866 -0.01341 -0.09144 -0.01549 -0.09399 C -0.01653 -0.09514 -0.01745 -0.09699 -0.01875 -0.09769 L -0.025 -0.10139 C -0.02708 -0.10093 -0.02982 -0.10209 -0.03138 -0.09954 C -0.03359 -0.09607 -0.03541 -0.08519 -0.03659 -0.07894 C -0.03633 -0.07199 -0.03646 -0.06505 -0.03554 -0.05834 C -0.03528 -0.05602 -0.03437 -0.0544 -0.03346 -0.05255 C -0.02135 -0.02848 -0.03164 -0.05209 -0.02396 -0.0338 C -0.02357 -0.03195 -0.02344 -0.0301 -0.02291 -0.02824 C -0.02239 -0.02616 -0.02135 -0.02454 -0.02083 -0.02269 C -0.02018 -0.02014 -0.02005 -0.0176 -0.01979 -0.01505 C -0.02005 -0.00949 -0.02005 -0.00371 -0.02083 0.00185 C -0.02109 0.00393 -0.02213 0.00555 -0.02291 0.0074 C -0.02396 0.00995 -0.02474 0.01319 -0.02604 0.01504 C -0.02916 0.01921 -0.03151 0.01782 -0.0345 0.0206 C -0.04271 0.02801 -0.03294 0.02152 -0.04088 0.02638 C -0.04193 0.02754 -0.04323 0.02824 -0.04401 0.03009 C -0.04674 0.03588 -0.04713 0.04375 -0.04505 0.05069 C -0.04375 0.05532 -0.04088 0.05833 -0.0388 0.06203 C -0.03776 0.06388 -0.03698 0.06643 -0.03554 0.06759 C -0.02552 0.07662 -0.03802 0.06527 -0.02604 0.07708 C -0.02057 0.0824 -0.02344 0.07963 -0.01758 0.08263 C -0.01549 0.08379 -0.01133 0.08634 -0.01133 0.08657 C -0.00989 0.07916 -0.0095 0.07268 -0.00599 0.06759 C -0.00521 0.06643 -0.0039 0.06666 -0.00286 0.06574 C -0.00169 0.06481 -0.00078 0.06296 0.00026 0.06203 C 0.00365 0.05949 0.00742 0.05787 0.01094 0.05625 C 0.01719 0.04791 0.01367 0.05254 0.02149 0.04328 L 0.02461 0.03935 C 0.03347 0.0412 0.03242 0.03888 0.03828 0.04513 C 0.03946 0.04629 0.04037 0.04791 0.04154 0.04884 C 0.04245 0.04976 0.04362 0.04976 0.04466 0.05069 C 0.0487 0.05416 0.04948 0.05902 0.04466 0.04699 C 0.04388 0.04513 0.04323 0.04328 0.04258 0.04143 C 0.04219 0.03819 0.04193 0.03495 0.04154 0.03194 C 0.04128 0.03009 0.04076 0.02824 0.0405 0.02638 C 0.04011 0.02384 0.03985 0.02129 0.03946 0.01875 C 0.03946 0.01898 0.03672 0.00463 0.0362 0.00185 L 0.03412 -0.00949 C 0.03373 -0.01135 0.03386 -0.01366 0.03307 -0.01505 C 0.02878 -0.02269 0.028 -0.0257 0.02357 -0.0301 C 0.02214 -0.03149 0.02057 -0.03218 0.01927 -0.0338 C 0.0181 -0.03542 0.01732 -0.03774 0.01615 -0.03959 C 0.01524 -0.04098 0.01406 -0.0419 0.01302 -0.04329 C 0.01224 -0.04699 0.00899 -0.05232 0.01094 -0.05463 C 0.01198 -0.05579 0.01289 -0.05741 0.01406 -0.05834 C 0.01849 -0.06181 0.0211 -0.06227 0.02565 -0.06389 C 0.03099 -0.0632 0.03672 -0.06598 0.04154 -0.06204 C 0.04297 -0.06088 0.04675 -0.04213 0.04779 -0.0375 C 0.04844 -0.03496 0.04909 -0.03241 0.05 -0.0301 C 0.0513 -0.02686 0.0556 -0.02061 0.05729 -0.01875 C 0.05834 -0.01783 0.05951 -0.0176 0.06055 -0.0169 C 0.05951 -0.0257 0.05847 -0.0301 0.06055 -0.03959 C 0.06107 -0.0419 0.06237 -0.04375 0.06367 -0.04514 C 0.06563 -0.04699 0.06823 -0.04676 0.07005 -0.04885 C 0.07409 -0.05371 0.07201 -0.05186 0.0763 -0.05463 C 0.08008 -0.0588 0.08203 -0.06019 0.08373 -0.06945 C 0.0849 -0.0757 0.08373 -0.07524 0.08594 -0.07524 L 0.08594 -0.075 " pathEditMode="relative" rAng="0" ptsTypes="AAAAAAAAAAAAAAAAAAAAAAAAAAAAAAAAAAAAAAAAAAAAAAAAAAAAAAAAAAAAAAAAAAAAAAAAAAAAAAAAAAAAAAAAAA">
                                      <p:cBhvr>
                                        <p:cTn id="96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1 -0.01574 L -0.03411 -0.01551 C -0.03268 -0.02385 -0.03138 -0.03218 -0.02981 -0.04028 C -0.0289 -0.04537 -0.0276 -0.05023 -0.02669 -0.05533 C -0.02591 -0.05949 -0.02526 -0.06412 -0.0246 -0.06829 C -0.02421 -0.07037 -0.02421 -0.07246 -0.02356 -0.07408 C -0.02265 -0.0757 -0.02148 -0.07686 -0.02031 -0.07778 C -0.01679 -0.08056 -0.00768 -0.08473 -0.00455 -0.08519 C 0.00248 -0.08658 0.00964 -0.08658 0.01667 -0.08704 C 0.02019 -0.08588 0.02409 -0.08681 0.02722 -0.08334 C 0.02917 -0.08125 0.02982 -0.07616 0.03034 -0.07223 C 0.0323 -0.05764 0.03021 -0.04491 0.03347 -0.03079 C 0.03399 -0.02894 0.03568 -0.02963 0.03672 -0.02894 C 0.04545 -0.0301 0.0543 -0.03218 0.06316 -0.03264 C 0.06563 -0.03287 0.07006 -0.03519 0.07045 -0.03079 C 0.07188 -0.01783 0.06967 -0.00394 0.06732 0.00856 C 0.06511 0.02014 0.05547 0.02384 0.0504 0.02546 C 0.03998 0.02916 0.01875 0.03495 0.01875 0.03518 C 0.01771 0.03935 0.01641 0.04352 0.01563 0.04814 C 0.01394 0.05602 0.01303 0.06458 0.01133 0.07245 C 0.01094 0.07453 0.01029 0.07685 0.00925 0.07824 C 0.00704 0.08078 0.0043 0.08194 0.00183 0.08379 C -0.01054 0.0831 -0.02291 0.08402 -0.03515 0.08194 C -0.03763 0.08148 -0.04192 0.07407 -0.04362 0.0706 C -0.04505 0.06759 -0.04661 0.06458 -0.04778 0.06134 C -0.04987 0.05486 -0.05169 0.04398 -0.05312 0.0368 C -0.05494 0.00069 -0.0552 0.01157 -0.04987 -0.04213 C -0.04974 -0.04422 -0.04856 -0.04584 -0.04778 -0.04769 C -0.05963 -0.05 -0.06119 -0.05162 -0.07526 -0.04584 C -0.07864 -0.04445 -0.08164 -0.04074 -0.08476 -0.03843 C -0.08958 -0.02963 -0.09843 -0.01505 -0.10169 -0.0044 C -0.10416 0.0037 -0.1052 0.01296 -0.1069 0.02176 C -0.10481 0.02986 -0.10325 0.03865 -0.10065 0.04629 C -0.09974 0.04884 -0.097 0.04884 -0.09635 0.05185 C -0.09192 0.07592 -0.09739 0.08356 -0.08789 0.09884 C -0.08645 0.10115 -0.07903 0.10764 -0.0763 0.10995 C -0.06966 0.1081 -0.06276 0.10787 -0.05625 0.10439 C -0.0552 0.10393 -0.05585 0.10023 -0.0552 0.09884 C -0.05442 0.09699 -0.05312 0.09629 -0.05208 0.09514 C -0.05039 0.09583 -0.03671 0.10046 -0.03619 0.10625 C -0.03476 0.12291 -0.04492 0.125 -0.04987 0.12893 C -0.05208 0.13055 -0.05403 0.1331 -0.05625 0.13449 C -0.05898 0.13611 -0.06471 0.13819 -0.06471 0.13842 C -0.07122 0.13773 -0.08997 0.14027 -0.0996 0.13264 C -0.10117 0.13125 -0.10234 0.12893 -0.10377 0.12685 C -0.10494 0.12384 -0.10755 0.11736 -0.10794 0.11389 C -0.10898 0.10602 -0.10885 0.09189 -0.11015 0.08379 C -0.11054 0.08102 -0.11158 0.07893 -0.11224 0.07615 C -0.11315 0.07245 -0.11328 0.06782 -0.11536 0.06504 C -0.11601 0.06412 -0.11679 0.06504 -0.11744 0.06504 L -0.11744 0.06527 " pathEditMode="relative" rAng="0" ptsTypes="AAAAAAAAAAAAAAAAAAAAAAAAAAAAAAAAAAAAAAAAAAAAAAAAAAA">
                                      <p:cBhvr>
                                        <p:cTn id="9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41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788 L -0.01667 0.00811 C -0.02058 0.01042 -0.025 0.01274 -0.02904 0.01528 C -0.05196 0.03033 -0.02787 0.01598 -0.03959 0.02292 C -0.04597 0.02038 -0.05248 0.01922 -0.0586 0.01528 C -0.06719 0.00973 -0.06602 -0.03101 -0.06602 -0.03148 C -0.06654 -0.03495 -0.06888 -0.0368 -0.07019 -0.03912 C -0.07227 -0.04189 -0.07448 -0.04398 -0.07657 -0.04652 C -0.08972 -0.06273 -0.0737 -0.04375 -0.08399 -0.05601 C -0.08607 -0.05208 -0.08868 -0.04907 -0.09037 -0.04467 C -0.09362 -0.03634 -0.09519 -0.0243 -0.09245 -0.01458 C -0.09154 -0.01134 -0.08894 -0.01087 -0.08711 -0.00902 C -0.08646 -0.00717 -0.08425 -0.00509 -0.08503 -0.00347 C -0.09089 0.00926 -0.09922 0.01343 -0.10717 0.01922 C -0.10652 0.02362 -0.10665 0.02848 -0.10508 0.03218 C -0.10092 0.04283 -0.09675 0.04468 -0.09141 0.05116 C -0.08777 0.05533 -0.08438 0.05996 -0.08086 0.06413 C -0.0642 0.08334 -0.07579 0.0676 -0.06498 0.08288 C -0.06888 0.08681 -0.07292 0.08982 -0.07657 0.09422 C -0.07761 0.09561 -0.07969 0.09838 -0.07865 0.09977 C -0.07435 0.10556 -0.06888 0.10764 -0.06394 0.11112 C -0.05404 0.11806 -0.05521 0.11737 -0.04805 0.12061 C -0.04636 0.11991 -0.04428 0.12038 -0.04284 0.11852 C -0.03985 0.11528 -0.03816 0.10371 -0.03646 0.09977 C -0.03503 0.09676 -0.03321 0.09399 -0.03112 0.09237 C -0.02709 0.08889 -0.01849 0.08473 -0.01849 0.08496 C -0.01146 0.08612 -0.00456 0.08612 0.0026 0.08866 C 0.00494 0.08936 0.0069 0.09237 0.00898 0.09422 C 0.01067 0.09561 0.0125 0.09676 0.01432 0.09792 C 0.02057 0.09676 0.02695 0.09445 0.03333 0.09422 C 0.06953 0.09283 0.06523 0.11644 0.06822 0.08473 C 0.06692 0.07894 0.06263 0.05533 0.05976 0.04908 C 0.05807 0.04561 0.05533 0.04445 0.05338 0.04167 C 0.05104 0.0382 0.04895 0.0345 0.047 0.03033 C 0.04609 0.02825 0.04557 0.02547 0.04492 0.02292 C 0.04375 0.01852 0.0427 0.01413 0.04179 0.00973 C 0.04049 -0.00324 0.03958 -0.00694 0.04179 -0.02222 C 0.04257 -0.02824 0.04427 -0.03356 0.04596 -0.03912 C 0.04687 -0.04189 0.04765 -0.04467 0.04908 -0.04652 C 0.05039 -0.04814 0.05182 -0.04768 0.05338 -0.04837 C 0.05442 -0.04907 0.05546 -0.04976 0.05651 -0.05023 C 0.05338 -0.06342 0.0496 -0.07615 0.047 -0.08981 C 0.04583 -0.09606 0.04088 -0.12407 0.03854 -0.13101 C 0.03789 -0.13287 0.03658 -0.13379 0.03541 -0.13472 C 0.03138 -0.13819 0.02994 -0.13865 0.02591 -0.14027 C 0.02447 -0.13842 0.02265 -0.13726 0.02161 -0.13472 C 0.02122 -0.13379 0.01953 -0.11805 0.01953 -0.11782 C 0.01992 -0.10972 0.02135 -0.10162 0.02057 -0.09351 C 0.02031 -0.08958 0.01835 -0.08611 0.0164 -0.08402 C 0.01354 -0.08101 0.0069 -0.07847 0.0069 -0.07824 C 0.00651 -0.08032 0.00585 -0.08217 0.00585 -0.08402 C 0.00585 -0.08657 0.0069 -0.09166 0.0069 -0.09143 L 0.0069 -0.09166 " pathEditMode="relative" rAng="0" ptsTypes="AAAAAAAAAAAAAAAAAAAAAAAAAAAAAAAAAAAAAAAAAAAAAAAAAAAAA">
                                      <p:cBhvr>
                                        <p:cTn id="100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178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82 -0.01574 L 0.05182 -0.01551 C 0.05351 -0.04861 0.05143 -0.02685 0.0539 -0.0419 C 0.0543 -0.04444 0.05443 -0.04699 0.05495 -0.04954 C 0.06107 -0.075 0.05364 -0.03704 0.0582 -0.06065 C 0.05703 -0.0669 0.05651 -0.07361 0.05495 -0.0794 C 0.05377 -0.08403 0.04831 -0.08889 0.04648 -0.09074 C 0.04583 -0.09259 0.04544 -0.09491 0.0444 -0.09629 C 0.04075 -0.10162 0.04036 -0.09375 0.04232 -0.10393 C 0.04088 -0.10579 0.03945 -0.10764 0.03802 -0.10949 C 0.03594 -0.11204 0.03177 -0.11713 0.03177 -0.1169 C 0.03281 -0.11829 0.03372 -0.11991 0.03489 -0.12083 C 0.03594 -0.12176 0.03802 -0.1206 0.03802 -0.12268 C 0.03802 -0.12477 0.03594 -0.12384 0.03489 -0.12454 C 0.02982 -0.12847 0.03177 -0.1287 0.02643 -0.13009 C 0.01719 -0.13287 0.01133 -0.13241 0.00104 -0.13403 C -0.00208 -0.13449 -0.00521 -0.13518 -0.00847 -0.13588 C -0.02656 -0.14398 -0.01068 -0.13495 -0.02005 -0.14329 C -0.02097 -0.14421 -0.02227 -0.14421 -0.02318 -0.14514 C -0.03216 -0.15301 -0.02018 -0.14421 -0.02956 -0.15463 C -0.03112 -0.15648 -0.0332 -0.15671 -0.03477 -0.15833 C -0.03633 -0.15995 -0.03763 -0.16227 -0.03906 -0.16389 C -0.0418 -0.16736 -0.04453 -0.17083 -0.04753 -0.17338 C -0.04896 -0.17454 -0.05026 -0.17592 -0.05169 -0.17708 C -0.05274 -0.17801 -0.05391 -0.17801 -0.05495 -0.17893 C -0.05599 -0.18009 -0.05703 -0.18148 -0.05807 -0.18264 C -0.06237 -0.18125 -0.06472 -0.18102 -0.06862 -0.17708 C -0.07826 -0.16759 -0.06836 -0.17407 -0.07604 -0.16967 C -0.07748 -0.16713 -0.07917 -0.16504 -0.08021 -0.16204 C -0.08138 -0.15879 -0.08229 -0.15092 -0.08229 -0.15069 C -0.08164 -0.14907 -0.08125 -0.14676 -0.08021 -0.14514 C -0.07878 -0.14305 -0.07487 -0.14051 -0.07279 -0.13958 C -0.07149 -0.13889 -0.06992 -0.13866 -0.06862 -0.13773 C -0.06211 -0.13333 -0.06654 -0.13472 -0.06016 -0.12824 C -0.05925 -0.12731 -0.05807 -0.12731 -0.05703 -0.12639 C -0.05326 -0.12361 -0.05274 -0.12268 -0.04961 -0.11898 C -0.04896 -0.11713 -0.04753 -0.11551 -0.04753 -0.11319 C -0.04753 -0.10926 -0.04961 -0.10208 -0.04961 -0.10185 C -0.04896 -0.09954 -0.04857 -0.09653 -0.04753 -0.09444 C -0.04636 -0.09259 -0.04466 -0.09213 -0.04323 -0.09074 C -0.0375 -0.08495 -0.04271 -0.08866 -0.03698 -0.08518 L -0.0306 -0.07754 L -0.02748 -0.07384 C -0.02669 -0.07199 -0.02487 -0.07037 -0.02526 -0.06829 C -0.02591 -0.06551 -0.03255 -0.06319 -0.03373 -0.0625 C -0.03516 -0.06134 -0.03646 -0.05903 -0.03802 -0.05879 C -0.0405 -0.05856 -0.05052 -0.05972 -0.05495 -0.0625 C -0.05638 -0.06366 -0.05768 -0.06528 -0.05912 -0.06643 C -0.06198 -0.06852 -0.06445 -0.06898 -0.06758 -0.07014 C -0.06823 -0.07199 -0.06875 -0.0743 -0.06966 -0.07569 C -0.07057 -0.07708 -0.07188 -0.07662 -0.07279 -0.07754 C -0.07409 -0.07917 -0.075 -0.08148 -0.07604 -0.08333 C -0.07669 -0.08148 -0.07813 -0.07986 -0.07813 -0.07754 C -0.07813 -0.06204 -0.07813 -0.06042 -0.07279 -0.05509 C -0.07149 -0.0537 -0.06992 -0.05278 -0.06862 -0.05139 C -0.06641 -0.04907 -0.06472 -0.04537 -0.06224 -0.04375 C -0.05208 -0.03773 -0.06797 -0.04745 -0.05495 -0.03819 C -0.05287 -0.0368 -0.04857 -0.03449 -0.04857 -0.03426 C -0.04662 -0.03102 -0.04427 -0.0287 -0.04427 -0.02315 C -0.04427 -0.02129 -0.04492 -0.01944 -0.04544 -0.01759 C -0.04688 -0.0125 -0.04883 -0.00903 -0.05169 -0.00625 C -0.053 -0.00509 -0.05456 -0.00509 -0.05599 -0.0044 C -0.05703 -0.00254 -0.05794 -0.00023 -0.05912 0.00116 C -0.06146 0.00417 -0.06393 0.00533 -0.06654 0.00695 C -0.06719 0.0088 -0.06836 0.01019 -0.06862 0.0125 C -0.06914 0.01806 -0.06511 0.02153 -0.06328 0.02384 C -0.05677 0.03195 -0.05912 0.03009 -0.05378 0.0331 C -0.05 0.03773 -0.04701 0.04144 -0.04219 0.04445 C -0.04115 0.04491 -0.04011 0.04537 -0.03906 0.0463 C -0.0362 0.04861 -0.03373 0.05301 -0.0306 0.05371 C -0.02175 0.05602 -0.02565 0.05463 -0.01901 0.05764 C -0.01615 0.05625 -0.01289 0.05695 -0.01055 0.05371 C -0.00794 0.05023 -0.00391 0.0456 -0.00208 0.04074 C -0.00039 0.03588 0.00078 0.03056 0.00221 0.0257 C 0.00286 0.02315 0.00377 0.02083 0.0043 0.01806 C 0.00456 0.01621 0.00482 0.01435 0.00534 0.0125 C 0.00937 -0.00208 0.00586 0.01528 0.00846 0.00116 C 0.00807 -0.0037 0.00872 -0.00926 0.00742 -0.01389 C 0.00677 -0.0162 0.00443 -0.01597 0.00325 -0.01759 C 0.00195 -0.01921 0.00104 -0.02129 1.66667E-6 -0.02315 C 0.00039 -0.02893 -0.00013 -0.03472 0.00104 -0.04004 C 0.00156 -0.0419 0.00325 -0.04143 0.0043 -0.0419 C 0.0056 -0.04259 0.00703 -0.04305 0.00846 -0.04375 C 0.0095 -0.04444 0.01055 -0.04514 0.01172 -0.04583 C 0.01445 -0.04699 0.02005 -0.04954 0.02005 -0.0493 C 0.02044 -0.05139 0.02135 -0.05324 0.02122 -0.05509 C 0.02057 -0.0625 0.01823 -0.06389 0.01484 -0.06643 C 0.01276 -0.06782 0.01028 -0.06782 0.00846 -0.07014 C 0.00508 -0.0743 0.00403 -0.07384 0.00638 -0.07384 L 0.00638 -0.07361 " pathEditMode="relative" rAng="0" ptsTypes="AAAAAAAAAAAAAAAAAAAAAAAAAAAAAAAAAAAAAAAAAAAAAAAAAAAAAAAAAAAAAAAAAAAAAAAAAAAAAAAAAAAAAAAAAA">
                                      <p:cBhvr>
                                        <p:cTn id="102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93" y="-467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4699 L 0.053 0.04722 C 0.04909 0.03935 0.0431 0.02893 0.04024 0.01898 C 0.03933 0.01528 0.03894 0.01134 0.03815 0.00764 C 0.03854 0.00069 0.03867 -0.00625 0.0392 -0.01297 C 0.03933 -0.01505 0.04024 -0.01667 0.04024 -0.01852 C 0.04024 -0.0213 0.03998 -0.02384 0.0392 -0.02616 C 0.03776 -0.03079 0.03386 -0.0338 0.03177 -0.03727 C 0.02722 -0.0456 0.02644 -0.05093 0.02344 -0.06181 C 0.02084 -0.08935 0.02487 -0.0919 0.01498 -0.10301 C 0.01394 -0.10417 0.01289 -0.1044 0.01172 -0.10486 C 0.00795 -0.10648 0.00404 -0.10741 0.00013 -0.10857 C -0.00195 -0.10556 -0.00481 -0.10347 -0.00625 -0.09931 C -0.00742 -0.09537 -0.00677 -0.09051 -0.00729 -0.08611 C -0.00742 -0.08426 -0.00794 -0.08241 -0.00833 -0.08056 C -0.00872 -0.07616 -0.00885 -0.07176 -0.00937 -0.06736 C -0.00989 -0.06343 -0.01211 -0.05996 -0.01146 -0.05625 C -0.0108 -0.05185 -0.00833 -0.04908 -0.00625 -0.04676 C -0.00221 -0.04259 0.00651 -0.03727 0.00651 -0.03704 C 0.01042 -0.02871 0.01289 -0.02431 0.01498 -0.01297 C 0.01576 -0.0081 0.01563 -0.00301 0.01602 0.00208 C 0.01433 0.00926 0.01394 0.01481 0.00964 0.01898 C 0.00742 0.02106 0.00469 0.02153 0.00222 0.02268 C -0.00195 0.02199 -0.00664 0.02407 -0.01041 0.02083 C -0.01966 0.0125 -0.02317 -0.00579 -0.02734 -0.02037 C -0.02799 -0.02685 -0.02812 -0.03334 -0.02942 -0.03935 C -0.03385 -0.05903 -0.04258 -0.0713 -0.05273 -0.08241 C -0.05859 -0.08889 -0.06536 -0.09236 -0.07174 -0.09746 C -0.07422 -0.09375 -0.07747 -0.09097 -0.07916 -0.08611 C -0.08216 -0.07755 -0.08372 -0.06759 -0.08541 -0.0581 C -0.08672 -0.05116 -0.08789 -0.03773 -0.08867 -0.02986 C -0.08789 -0.02685 -0.08802 -0.02246 -0.08646 -0.02037 C -0.08385 -0.0169 -0.08008 -0.01736 -0.07695 -0.01482 C -0.07539 -0.01343 -0.07422 -0.01111 -0.07278 -0.00926 C -0.07487 -0.00371 -0.07604 0.0037 -0.07916 0.00764 C -0.08099 0.01018 -0.09114 0.01597 -0.09596 0.01898 C -0.09388 0.03333 -0.09349 0.04884 -0.08971 0.06203 C -0.08763 0.06921 -0.0832 0.07384 -0.07916 0.07708 C -0.07161 0.08287 -0.05534 0.08356 -0.04739 0.08472 C -0.04349 0.08148 -0.03945 0.07893 -0.0358 0.07523 C -0.02799 0.06736 -0.0237 0.05717 -0.01471 0.05278 C -0.00807 0.04953 -0.0013 0.04884 0.00547 0.04699 C 0.02149 0.05185 0.02266 0.04629 0.03177 0.06389 C 0.0336 0.06736 0.03464 0.07153 0.03607 0.07523 C 0.0392 0.07199 0.04362 0.07129 0.04558 0.06574 C 0.05287 0.04653 0.05586 0.01875 0.05091 -0.00371 C 0.04883 -0.01273 0.04427 -0.01945 0.04024 -0.02616 C 0.0349 -0.03519 0.03282 -0.0331 0.02657 -0.03542 C 0.02552 -0.03588 0.02448 -0.03681 0.02344 -0.03727 C 0.02123 -0.04051 0.01875 -0.04306 0.01706 -0.04676 C 0.0125 -0.05648 0.01237 -0.0632 0.01068 -0.075 C 0.01107 -0.07801 0.01055 -0.08195 0.01172 -0.08426 C 0.01628 -0.09236 0.01797 -0.0882 0.02123 -0.08426 C 0.02019 -0.07616 0.01979 -0.06759 0.0181 -0.05996 C 0.01576 -0.04908 0.01237 -0.05047 0.00755 -0.04491 C 0.0056 -0.04283 0.00417 -0.03935 0.00222 -0.03727 C -0.00182 -0.03334 -0.00703 -0.03287 -0.01146 -0.03172 C -0.01224 -0.02547 -0.01328 -0.01922 -0.01354 -0.01297 C -0.01471 0.00602 -0.01172 0.01944 -0.01784 0.03403 C -0.01862 0.03565 -0.01992 0.03634 -0.02096 0.03773 C -0.02135 0.03819 -0.02174 0.03889 -0.022 0.03958 L -0.022 0.03981 " pathEditMode="relative" rAng="0" ptsTypes="AAAAAAAAAAAAAAAAAAAAAAAAAAAAAAAAAAAAAAAAAAAAAAAAAAAAAAAAAAAAAA">
                                      <p:cBhvr>
                                        <p:cTn id="104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-5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8 0.02176 L -0.05508 0.02199 C -0.0586 0.01852 -0.06198 0.01528 -0.06563 0.01227 C -0.06654 0.01134 -0.06784 0.01158 -0.06875 0.01042 C -0.07045 0.00787 -0.07149 0.00417 -0.07292 0.00093 C -0.07188 -0.00717 -0.0711 -0.01551 -0.0698 -0.02338 C -0.06941 -0.02616 -0.06888 -0.02916 -0.06771 -0.03102 C -0.06459 -0.03565 -0.06081 -0.03889 -0.05717 -0.04213 C -0.05287 -0.04606 -0.04779 -0.04745 -0.04441 -0.05347 C -0.04336 -0.05532 -0.04245 -0.05764 -0.04128 -0.05903 C -0.03907 -0.06204 -0.03646 -0.06319 -0.03386 -0.06481 C -0.03503 -0.06597 -0.03594 -0.06759 -0.03711 -0.06852 C -0.03855 -0.06991 -0.0431 -0.07176 -0.04441 -0.07222 C -0.04519 -0.07407 -0.04558 -0.07639 -0.04662 -0.07801 C -0.0474 -0.07916 -0.04922 -0.07801 -0.04974 -0.07986 C -0.05118 -0.08495 -0.04688 -0.08704 -0.04558 -0.08727 C -0.03881 -0.08842 -0.03217 -0.08866 -0.02553 -0.08912 C -0.02409 -0.08981 -0.02266 -0.09097 -0.02123 -0.09097 C -0.01745 -0.09097 -0.0125 -0.08935 -0.0086 -0.08727 C -0.00756 -0.0868 -0.00652 -0.08611 -0.00547 -0.08541 C -0.00469 -0.08356 -0.00391 -0.08171 -0.00326 -0.07986 C -0.00248 -0.07731 -0.00235 -0.0743 -0.00118 -0.07222 C -0.0004 -0.07083 0.00091 -0.07106 0.00195 -0.07037 C 0.00937 -0.05717 0.00117 -0.07014 0.00833 -0.06296 C 0.00976 -0.06134 0.01093 -0.05879 0.0125 -0.05717 C 0.01354 -0.05625 0.01471 -0.05625 0.01562 -0.05532 C 0.02487 -0.04838 0.01562 -0.05416 0.02304 -0.04977 C 0.02447 -0.04606 0.02812 -0.04282 0.02734 -0.03842 L 0.02513 -0.02708 C 0.02487 -0.02523 0.02473 -0.02315 0.02408 -0.02153 C 0.02291 -0.01829 0.02018 -0.01065 0.01888 -0.00833 C 0.01796 -0.00671 0.01679 -0.00579 0.01562 -0.00463 C 0.01536 -0.00278 0.01536 -0.00046 0.01458 0.00093 C 0.01315 0.0044 0.01041 0.00533 0.00833 0.00671 C 0.00182 0.01829 0.00729 0.00602 0.00403 0.03102 C 0.00312 0.0382 0.00156 0.03611 -0.00118 0.03866 C -0.00847 0.04514 0.00052 0.04051 -0.00964 0.04421 C -0.01511 0.0507 -0.01042 0.04607 -0.0181 0.04977 C -0.02019 0.05093 -0.02227 0.05232 -0.02435 0.05371 L -0.02761 0.05556 C -0.03256 0.06134 -0.02956 0.05857 -0.03711 0.06296 L -0.04024 0.06482 C -0.0504 0.06435 -0.06068 0.06296 -0.07084 0.06296 C -0.07553 0.06296 -0.07318 0.06921 -0.075 0.05926 C -0.07019 0.0463 -0.07618 0.06227 -0.0698 0.04421 C -0.06915 0.04236 -0.06862 0.04028 -0.06771 0.03866 C -0.0668 0.03704 -0.06563 0.03611 -0.06446 0.03472 C -0.06237 0.02986 -0.06094 0.02361 -0.05821 0.01968 C -0.05678 0.01783 -0.05534 0.01621 -0.05391 0.01412 C -0.04584 0.00139 -0.05339 0.01088 -0.04662 0.00278 C -0.04584 0.00093 -0.04532 -0.00092 -0.04441 -0.00278 C -0.04037 -0.01134 -0.03829 -0.00787 -0.04232 -0.02523 C -0.04297 -0.02824 -0.04532 -0.02893 -0.04662 -0.03102 C -0.04883 -0.03449 -0.05287 -0.04213 -0.05287 -0.0419 C -0.05261 -0.04398 -0.05261 -0.04653 -0.05183 -0.04791 C -0.05079 -0.04977 -0.04896 -0.05 -0.04766 -0.05162 C -0.0461 -0.05324 -0.0448 -0.05509 -0.04336 -0.05717 C -0.04232 -0.05903 -0.04141 -0.06111 -0.04024 -0.06296 C -0.03933 -0.06435 -0.03803 -0.06528 -0.03711 -0.06666 C -0.03594 -0.06829 -0.03503 -0.0706 -0.03386 -0.07222 C -0.02852 -0.07986 -0.02917 -0.07893 -0.02435 -0.08171 C -0.01941 -0.08773 -0.02318 -0.08403 -0.01706 -0.08727 C -0.01485 -0.08842 -0.01068 -0.09097 -0.01068 -0.09074 C -0.00964 -0.09282 -0.00873 -0.09491 -0.00756 -0.09676 C -0.00652 -0.09815 -0.00534 -0.09907 -0.00443 -0.10046 C 0.00481 -0.11204 -0.00443 -0.10092 0.00299 -0.10972 C 0.00572 -0.0956 0.00208 -0.11319 0.00625 -0.09861 C 0.00898 -0.08889 0.0052 -0.09653 0.00937 -0.08912 L 0.00937 -0.08889 " pathEditMode="relative" rAng="0" ptsTypes="AAAAAAAAAAAAAAAAAAAAAAAAAAAAAAAAAAAAAAAAAAAAAAAAAAAAAAAAAAAAAAAAAAAAA">
                                      <p:cBhvr>
                                        <p:cTn id="106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442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9 -0.08217 L 0.05079 -0.08194 C 0.04857 -0.08657 0.04597 -0.09028 0.04441 -0.09537 C 0.04349 -0.09815 0.04232 -0.10208 0.04336 -0.10463 C 0.04493 -0.10856 0.04818 -0.10903 0.05079 -0.11041 C 0.05352 -0.11157 0.05639 -0.11157 0.05912 -0.11227 L 0.07396 -0.11597 C 0.07501 -0.11713 0.07657 -0.11759 0.07709 -0.11967 C 0.08099 -0.13356 0.07787 -0.14004 0.08034 -0.15532 C 0.08073 -0.15787 0.08698 -0.16574 0.08764 -0.16666 C 0.0905 -0.16342 0.09441 -0.16227 0.0961 -0.15717 C 0.10404 -0.13333 0.10365 -0.1199 0.09297 -0.10092 C 0.09088 -0.09722 0.08711 -0.09791 0.08451 -0.09537 C 0.08152 -0.09236 0.07891 -0.08773 0.07605 -0.08403 C 0.07357 -0.07338 0.0698 -0.06342 0.06862 -0.05208 C 0.06771 -0.04236 0.06849 -0.03194 0.0698 -0.02199 C 0.07032 -0.01713 0.07279 -0.01342 0.07396 -0.00903 C 0.07487 -0.00532 0.0754 -0.00139 0.07605 0.00232 C 0.07292 0.00602 0.07006 0.01088 0.06654 0.01366 C 0.05573 0.02176 0.03737 0.01482 0.02852 0.01366 C 0.02006 -0.01643 0.02253 -0.0037 0.01797 -0.04097 C 0.0168 -0.05069 0.0168 -0.06435 0.01277 -0.07268 C 0.01198 -0.0743 0.01068 -0.07453 0.00951 -0.07477 C 0.00391 -0.07569 -0.00169 -0.07592 -0.00742 -0.07662 L -0.02747 -0.07847 C -0.02773 -0.08032 -0.02825 -0.08217 -0.02851 -0.08403 C -0.02969 -0.09213 -0.0302 -0.10046 -0.03165 -0.10856 C -0.03229 -0.1118 -0.03385 -0.11458 -0.03476 -0.11782 C -0.03554 -0.12037 -0.03632 -0.12268 -0.03697 -0.12546 C -0.03945 -0.13588 -0.04427 -0.15717 -0.04427 -0.15694 C -0.04531 -0.16805 -0.04752 -0.19444 -0.0496 -0.20416 C -0.05014 -0.20671 -0.05169 -0.20787 -0.05274 -0.20972 C -0.05912 -0.20555 -0.06718 -0.20578 -0.07174 -0.19676 C -0.08437 -0.17176 -0.08307 -0.14583 -0.06966 -0.12546 C -0.06445 -0.11736 -0.05703 -0.11528 -0.05065 -0.11041 C -0.04921 -0.10787 -0.04779 -0.10555 -0.04648 -0.10278 C -0.0427 -0.09514 -0.0414 -0.08217 -0.03906 -0.07477 C -0.0345 -0.05995 -0.0332 -0.06018 -0.02643 -0.05208 C -0.02109 -0.00833 -0.02799 -0.00625 -0.01367 0.00787 C -0.01276 0.0088 -0.01159 0.00926 -0.01054 0.00972 C -0.00742 0.00857 -0.00416 0.00764 -0.00104 0.00602 C 0.03998 -0.01435 -0.00039 0.00394 0.02435 -0.00717 C 0.02657 0.01297 0.03152 0.04283 0.0254 0.0625 C 0.02266 0.07107 0.0155 0.07107 0.01055 0.07547 C 0.00652 0.07917 0.00665 0.07871 0.00326 0.0831 C 0.00183 0.08496 0.00066 0.0875 -0.00104 0.08866 C -0.00403 0.09074 -0.00742 0.09121 -0.01054 0.09236 C -0.01302 0.09491 -0.01861 0.09514 -0.01796 0.1 C -0.01705 0.10602 -0.01171 0.10533 -0.00846 0.10741 C -0.00703 0.10834 -0.00559 0.10857 -0.00416 0.10926 C -0.00234 0.11042 -0.00065 0.11181 0.00105 0.1132 L 0.01902 0.11111 C 0.02357 0.11065 0.02839 0.11181 0.03282 0.10926 C 0.03373 0.1088 0.04076 0.09769 0.04232 0.09422 C 0.0431 0.0926 0.04441 0.08866 0.04441 0.08889 L 0.04441 0.08866 " pathEditMode="relative" rAng="0" ptsTypes="AAAAAAAAAAAAAAAAAAAAAAAAAAAAAAAAAAAAAAAAAAAAAAAAAAAAAAAA">
                                      <p:cBhvr>
                                        <p:cTn id="108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338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8241 L -0.01654 0.08264 C -0.01732 0.07176 -0.01485 0.0588 -0.01862 0.05046 C -0.02214 0.04306 -0.02943 0.04676 -0.03451 0.04306 C -0.03646 0.04143 -0.04063 0.03102 -0.04193 0.02801 C -0.04232 0.02616 -0.04271 0.02431 -0.04297 0.02245 C -0.04492 0.00718 -0.04505 -0.00718 -0.04089 -0.02269 C -0.03945 -0.02801 -0.03529 -0.02917 -0.03242 -0.03218 C -0.0237 -0.0412 -0.03268 -0.02986 -0.02396 -0.04144 C -0.02331 -0.04468 -0.02266 -0.04792 -0.02188 -0.05093 C -0.02044 -0.05648 -0.01888 -0.06204 -0.01758 -0.06782 C -0.01485 -0.07986 -0.01315 -0.09769 -0.00599 -0.10532 C 0.00351 -0.11574 0.01784 -0.11991 0.02877 -0.12407 C 0.03372 -0.10694 0.03073 -0.11991 0.03203 -0.08472 C 0.03229 -0.07593 0.03073 -0.0662 0.03307 -0.05833 C 0.03502 -0.05162 0.03997 -0.04931 0.04362 -0.04537 C 0.05963 -0.02708 0.05221 -0.03935 0.0595 -0.02639 C 0.06393 0.02083 0.05443 -0.05787 0.11328 -0.01343 C 0.11953 -0.00857 0.11315 0.01157 0.11015 0.02245 C 0.1082 0.02917 0.10338 0.03171 0.09961 0.03542 C 0.09258 0.04236 0.09023 0.04259 0.08372 0.04491 C 0.08125 0.04236 0.07877 0.04005 0.0763 0.03727 C 0.07526 0.03611 0.07448 0.0331 0.07318 0.03356 C 0.06836 0.03518 0.06406 0.03981 0.0595 0.04306 C 0.05599 0.05046 0.05156 0.05694 0.04896 0.06551 C 0.04713 0.07106 0.04726 0.07801 0.04674 0.08426 C 0.04622 0.0912 0.04752 0.09884 0.0457 0.10509 C 0.04258 0.11551 0.02786 0.11389 0.02461 0.11435 C 0.01758 0.11759 0.01029 0.11898 0.00351 0.12384 C 0.00026 0.12616 -0.00143 0.13449 -0.00495 0.13495 C -0.01341 0.13657 -0.02188 0.13125 -0.03034 0.1294 C -0.03346 0.125 -0.03763 0.12222 -0.03985 0.1162 C -0.04649 0.09838 -0.04076 0.07801 -0.0388 0.05995 C -0.03828 0.05625 -0.03802 0.05231 -0.03763 0.04861 C -0.04011 0.0412 -0.04245 0.03356 -0.04505 0.02616 C -0.04714 0.02037 -0.05221 0.01574 -0.05143 0.00926 C -0.0487 -0.01296 -0.04089 -0.03218 -0.03555 -0.05278 C -0.03451 -0.05694 -0.02878 -0.08194 -0.02604 -0.08472 C -0.02266 -0.08819 -0.01836 -0.08588 -0.01445 -0.08657 C -0.0099 -0.07847 -0.00391 -0.07222 -0.00078 -0.06227 C 0.00364 -0.04838 0.00456 -0.03194 0.00768 -0.01713 C 0.00872 -0.0125 0.01002 -0.00764 0.01198 -0.00394 C 0.01575 0.00347 0.02044 0.00694 0.02565 0.00926 C 0.02773 0.01018 0.02995 0.01018 0.03203 0.01111 C 0.03906 0.01458 0.04609 0.01852 0.05312 0.02245 C 0.04831 0.0463 0.05234 0.04722 0.04258 0.05231 C 0.04088 0.05324 0.03906 0.0537 0.03724 0.05417 C 0.03515 0.0537 0.03294 0.05347 0.03099 0.05231 C 0.02279 0.04792 0.00664 0.03727 0.00664 0.0375 C 0.00182 0.04375 0.00325 0.04028 0.00143 0.04676 L 0.00143 0.04699 " pathEditMode="relative" rAng="0" ptsTypes="AAAAAAAAAAAAAAAAAAAAAAAAAAAAAAAAAAAAAAAAAAAAAAAAAAA">
                                      <p:cBhvr>
                                        <p:cTn id="110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768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8 -0.00602 L -0.03528 -0.00578 C -0.02734 -0.02639 -0.03203 -0.02222 -0.02474 -0.02662 C -0.02369 -0.02847 -0.02291 -0.03102 -0.02161 -0.03217 C -0.01953 -0.03426 -0.0138 -0.03657 -0.01106 -0.03796 C 0.00079 -0.03264 -0.00546 -0.03356 0.00795 -0.03588 C 0.01316 -0.03912 0.01654 -0.04004 0.02058 -0.04722 C 0.02201 -0.04977 0.02331 -0.05254 0.02487 -0.05486 C 0.02683 -0.05764 0.03125 -0.06227 0.03125 -0.06203 C 0.03191 -0.06412 0.0323 -0.06643 0.03334 -0.06782 C 0.03412 -0.06921 0.03542 -0.06967 0.03646 -0.06967 C 0.04102 -0.06967 0.04558 -0.06852 0.05026 -0.06782 C 0.05131 -0.06597 0.05261 -0.06458 0.05339 -0.06227 C 0.05404 -0.06065 0.05391 -0.05833 0.05443 -0.05671 C 0.05534 -0.05347 0.05651 -0.05046 0.05756 -0.04722 C 0.05795 -0.03981 0.05717 -0.03171 0.0586 -0.02477 C 0.05899 -0.02291 0.06081 -0.02615 0.06185 -0.02662 C 0.07487 -0.03287 0.06615 -0.02801 0.07344 -0.03217 C 0.07409 -0.03032 0.075 -0.0287 0.07553 -0.02662 C 0.07644 -0.02291 0.07774 -0.01528 0.07774 -0.01504 C 0.07735 -0.00648 0.07748 0.00232 0.07657 0.01088 C 0.07644 0.0132 0.07553 0.01528 0.07448 0.01667 C 0.07331 0.01806 0.07162 0.01783 0.07032 0.01852 C 0.06915 0.01898 0.0681 0.01968 0.06706 0.02037 C 0.06602 0.02153 0.06511 0.02315 0.06394 0.02408 C 0.0629 0.025 0.06172 0.025 0.06081 0.02593 C 0.05951 0.02755 0.05873 0.02986 0.05756 0.03172 C 0.05665 0.0331 0.05547 0.03426 0.05443 0.03542 C 0.05339 0.0382 0.05131 0.04283 0.05131 0.04676 C 0.05131 0.06204 0.05222 0.07199 0.05339 0.08611 C 0.053 0.09167 0.05313 0.09746 0.05235 0.10301 C 0.05196 0.1051 0.05105 0.10695 0.05026 0.10857 C 0.04779 0.11366 0.04154 0.125 0.0375 0.12755 L 0.03438 0.1294 C 0.03295 0.13125 0.03138 0.13264 0.03008 0.13496 C 0.0293 0.13658 0.02865 0.13866 0.028 0.14051 C 0.02592 0.14699 0.02605 0.14746 0.02487 0.15371 C 0.02526 0.1632 0.02487 0.17269 0.02592 0.18195 C 0.02631 0.18496 0.02813 0.18681 0.02904 0.18935 C 0.03529 0.20695 0.02748 0.1882 0.03334 0.20255 C 0.04245 0.22547 0.03112 0.1956 0.03855 0.2176 C 0.03985 0.22153 0.04284 0.22894 0.04284 0.22917 C 0.04245 0.23195 0.04271 0.23565 0.0418 0.2382 C 0.04115 0.23982 0.03972 0.23959 0.03855 0.24005 C 0.03724 0.24074 0.03581 0.24144 0.03438 0.24213 C 0.028 0.24074 0.02162 0.24028 0.01537 0.2382 C 0.01355 0.23773 0.01185 0.23588 0.01003 0.23449 C 0.00782 0.23264 0.00456 0.22986 0.00274 0.22709 C -0.00546 0.21505 0.00417 0.22685 -0.00364 0.2176 C -0.00781 0.20278 -0.00612 0.21042 -0.00898 0.19514 L -0.01002 0.18935 C -0.01263 0.15718 -0.01002 0.19514 -0.01002 0.13125 C -0.01002 0.12616 -0.00872 0.11922 -0.01106 0.11621 C -0.01419 0.11204 -0.01875 0.11505 -0.02265 0.11435 C -0.02864 0.1132 -0.03463 0.11181 -0.04062 0.11042 C -0.04414 0.10972 -0.04765 0.10926 -0.05117 0.10857 C -0.05703 0.10602 -0.07018 0.10047 -0.07447 0.09746 C -0.08072 0.09283 -0.07786 0.09468 -0.08281 0.09167 C -0.08255 0.08542 -0.08255 0.07917 -0.08177 0.07292 C -0.08151 0.06968 -0.08033 0.06667 -0.07968 0.06366 C -0.0789 0.05996 -0.07838 0.05602 -0.0776 0.05232 C -0.07617 0.04607 -0.07421 0.03797 -0.0733 0.03172 C -0.07265 0.02662 -0.07161 0.02176 -0.07122 0.01667 C -0.07096 0.01227 -0.0707 0.00787 -0.07018 0.00347 C -0.06966 -0.00046 -0.06809 -0.00787 -0.06809 -0.00764 C -0.06757 -0.02106 -0.06914 -0.03287 -0.06497 -0.04352 C -0.06406 -0.0456 -0.06302 -0.04768 -0.06171 -0.04907 C -0.0608 -0.05023 -0.05494 -0.05254 -0.05429 -0.05278 C -0.05195 -0.05231 -0.04921 -0.05254 -0.047 -0.05092 C -0.04518 -0.04977 -0.0427 -0.04259 -0.04166 -0.03981 C -0.03893 -0.01018 -0.0427 -0.04699 -0.03854 -0.01713 C -0.03593 0.00162 -0.03932 -0.01273 -0.03528 0.00162 C -0.03502 0.00463 -0.03463 0.00787 -0.03424 0.01088 C -0.03385 0.01482 -0.03385 0.01852 -0.0332 0.02222 C -0.03281 0.025 -0.03177 0.02732 -0.03112 0.02986 C -0.03099 0.03148 -0.02955 0.04445 -0.02903 0.04676 C -0.02851 0.04861 -0.02395 0.05926 -0.02369 0.05972 C -0.02278 0.06135 -0.02161 0.06227 -0.02057 0.06366 C -0.0177 0.06736 -0.01458 0.07037 -0.0121 0.07477 C -0.0069 0.08403 -0.01119 0.07732 -0.00572 0.08426 C 0.00495 0.09815 -0.00091 0.09236 0.00691 0.09931 C 0.00925 0.09514 0.01068 0.09329 0.01224 0.08797 C 0.01263 0.08611 0.0129 0.08426 0.01329 0.08241 C 0.0125 0.07986 0.01224 0.07685 0.01107 0.07477 C 0.00899 0.07107 0.00196 0.06366 -0.00156 0.06366 L -0.0026 0.06366 L -0.0026 0.06389 " pathEditMode="relative" rAng="0" ptsTypes="AAAAAAAAAAAAAAAAAAAAAAAAAAAAAAAAAAAAAAAAAAAAAAAAAAAAAAAAAAAAAAAAAAAAAAAAAAAAAAAAAAAAAAA">
                                      <p:cBhvr>
                                        <p:cTn id="11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921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43 -0.04306 L 0.02643 -0.04282 C 0.02513 -0.04861 0.02383 -0.0544 0.02227 -0.05995 C 0.02005 -0.06759 0.01445 -0.07384 0.01485 -0.08241 C 0.01524 -0.09097 0.02123 -0.09491 0.02435 -0.10116 L 0.05716 -0.09931 C 0.07188 -0.0956 0.06432 -0.09097 0.07188 -0.0787 C 0.07409 -0.07523 0.08477 -0.06875 0.08672 -0.06736 C 0.08906 -0.06412 0.10899 -0.03935 0.1099 -0.02986 C 0.11081 -0.02199 0.10703 -0.01435 0.10469 -0.00741 C 0.10404 -0.00556 0.10261 -0.00602 0.10156 -0.00556 C 0.09662 -0.00602 0.09141 -0.00486 0.08672 -0.00741 C 0.08138 -0.00995 0.07695 -0.02454 0.07188 -0.0206 C 0.06641 -0.0162 0.06771 -0.00046 0.06563 0.00949 C 0.0681 0.01829 0.07005 0.02755 0.07292 0.03588 C 0.07396 0.03889 0.07578 0.04097 0.07722 0.04329 C 0.08034 0.04838 0.0836 0.05347 0.08672 0.05833 C 0.08776 0.06528 0.08998 0.07199 0.08985 0.07917 C 0.08932 0.10417 0.08633 0.10394 0.08034 0.12037 C 0.07578 0.1331 0.07396 0.14236 0.06771 0.15232 C 0.03698 0.20046 0.06667 0.14838 0.05182 0.175 C 0.02722 0.16505 0.03412 0.16991 0.00742 0.14861 C -0.00221 0.14097 -0.02109 0.12407 -0.02109 0.12431 C -0.02357 0.11968 -0.02838 0.11204 -0.02838 0.10532 C -0.02838 0.10278 -0.02565 0.10417 -0.02422 0.10347 C -0.01927 0.11597 -0.01406 0.12824 -0.00937 0.14097 C -0.00729 0.14699 -0.00807 0.15926 -0.00416 0.15995 C 0.00378 0.16088 0.01055 0.14931 0.0181 0.14491 C 0.02891 0.13866 0.03985 0.13357 0.05078 0.12801 C 0.05612 0.12986 0.06172 0.12986 0.06667 0.13357 C 0.06875 0.13519 0.06914 0.14028 0.07084 0.14306 C 0.07175 0.14421 0.07292 0.14421 0.07409 0.14491 C 0.10039 0.125 0.11485 0.12732 0.12787 0.08843 C 0.12917 0.08472 0.12865 0.07963 0.12904 0.07523 C 0.12878 0.075 0.12005 0.06227 0.11836 0.05833 C 0.11823 0.05787 0.11836 0.05718 0.11836 0.05648 L 0.11836 0.05671 " pathEditMode="relative" rAng="0" ptsTypes="AAAAAAAAAAAAAAAAAAAAAAAAAAAAAAAAAAAAA">
                                      <p:cBhvr>
                                        <p:cTn id="114" dur="7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798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3518 L -0.01654 0.03542 C -0.02748 0.02963 -0.03985 0.02963 -0.04922 0.01829 C -0.06016 0.00556 -0.06029 -0.02523 -0.05144 -0.03982 C -0.04428 -0.05162 -0.03451 -0.05741 -0.02605 -0.0662 C -0.05834 -0.10093 -0.05313 -0.07801 -0.05769 -0.11505 C -0.05066 -0.12639 -0.04454 -0.14259 -0.03347 -0.1412 C -0.02761 -0.14051 -0.02214 -0.13495 -0.01654 -0.13194 C -0.00886 -0.11157 -0.01394 -0.12569 -0.00391 -0.07546 C -0.00339 -0.07315 -0.00352 -0.07014 -0.00274 -0.06806 C 0.0039 -0.04769 0.0095 -0.02569 0.01835 -0.00787 C 0.0207 -0.00324 0.02539 -0.00532 0.0289 -0.00417 C 0.03138 -0.00509 0.06562 -0.00694 0.06901 -0.03241 C 0.07018 -0.04028 0.0677 -0.04861 0.06692 -0.05671 C 0.06562 -0.0706 0.06276 -0.09815 0.06276 -0.09792 C 0.06549 -0.10347 0.07057 -0.11806 0.07643 -0.1206 C 0.07955 -0.12176 0.08281 -0.12176 0.08593 -0.12245 C 0.09687 -0.0794 0.09973 -0.07824 0.09973 -0.02292 C 0.09973 -0.01204 0.09687 -0.00162 0.09544 0.00903 C 0.10533 0.03542 0.0914 0.00532 0.11341 0.01829 C 0.11406 0.01875 0.11627 0.03449 0.11653 0.03727 C 0.12239 0.03611 0.1388 0.03634 0.14622 0.02778 C 0.14713 0.02662 0.14661 0.02384 0.14726 0.02222 C 0.14804 0.01944 0.14947 0.01713 0.15039 0.01458 C 0.15156 0.01157 0.15247 0.00833 0.15351 0.00532 C 0.15598 0.00718 0.16354 0.01181 0.16093 0.01088 C 0.15052 0.00718 0.14596 0.00347 0.13776 -0.00232 C 0.13919 -0.00602 0.13945 -0.01227 0.14192 -0.01366 C 0.16184 -0.02361 0.18007 -0.01806 0.2 -0.01551 C 0.20182 -0.01482 0.20351 -0.01389 0.20533 -0.01366 C 0.21627 -0.01134 0.23815 -0.00787 0.23815 -0.00764 L 0.23489 -0.00417 L 0.23489 -0.00394 " pathEditMode="relative" rAng="0" ptsTypes="AAAAAAAAAAAAAAAAAAAAAAAAAAAAAAAAA">
                                      <p:cBhvr>
                                        <p:cTn id="116" dur="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87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22 -0.00579 L 0.02422 -0.00556 C 0.02669 -0.02061 0.02943 -0.03519 0.03138 -0.05024 C 0.03242 -0.05857 0.03177 -0.0676 0.0332 -0.0757 C 0.03476 -0.08473 0.03789 -0.0926 0.04036 -0.10116 C 0.04453 -0.1 0.04961 -0.09306 0.05286 -0.09792 C 0.05885 -0.10672 0.04232 -0.13542 0.04206 -0.13588 C 0.02057 -0.12755 0.02096 -0.13195 0.00104 -0.09468 C -0.00378 -0.08588 -0.00521 -0.07246 -0.00964 -0.06297 C -0.01081 -0.06042 -0.01315 -0.06019 -0.01497 -0.05973 C -0.02565 -0.05811 -0.03646 -0.05764 -0.04714 -0.05672 C -0.05313 -0.0588 -0.05912 -0.06065 -0.06497 -0.06297 C -0.06693 -0.06366 -0.06914 -0.06852 -0.07044 -0.06621 C -0.07708 -0.05324 -0.08112 -0.03658 -0.08646 -0.02176 C -0.08711 -0.0132 -0.09063 -0.00371 -0.08828 0.0037 C -0.08555 0.0118 -0.07813 0.01041 -0.07396 0.01643 C -0.07188 0.01921 -0.07162 0.02476 -0.07044 0.02916 C -0.07747 0.03541 -0.09779 0.03865 -0.0918 0.04814 C -0.08646 0.05648 -0.08203 0.06736 -0.07578 0.07361 C -0.05885 0.08958 -0.05026 0.0912 -0.03464 0.09583 C -0.02878 0.08935 -0.02018 0.0875 -0.0168 0.07662 C -0.01276 0.06365 -0.01615 0.04699 -0.01497 0.03217 C -0.01354 0.0118 -0.01237 -0.0051 -0.00078 -0.01528 C 0.00469 -0.02014 0.0112 -0.01968 0.01706 -0.02176 C 0.0207 -0.01852 0.02487 -0.0169 0.02786 -0.01227 C 0.02982 -0.00903 0.02891 -0.00116 0.03138 0.00046 C 0.0375 0.00463 0.04453 0.00254 0.05104 0.0037 C 0.06185 0.02824 0.07318 0.03518 0.05104 0.05764 C 0.04349 0.06527 0.01901 0.07916 0.02604 0.07037 C 0.03711 0.05625 0.06354 0.04166 0.06354 0.04189 C 0.06588 0.03333 0.06771 0.0243 0.0707 0.01643 C 0.08203 -0.01366 0.07513 0.01782 0.07969 -0.00579 C 0.07487 -0.00903 0.07031 -0.01389 0.06536 -0.01528 C 0.03398 -0.02477 0.04609 -0.01297 0.02956 -0.02176 C 0.02604 -0.02361 0.02253 -0.02616 0.01888 -0.02801 C 0.01654 -0.0294 0.01419 -0.0301 0.01172 -0.03125 C 0.00755 -0.03334 -0.00078 -0.0375 -0.00078 -0.03727 L -0.00078 -0.0375 " pathEditMode="relative" rAng="0" ptsTypes="AAAAAAAAAAAAAAAAAAAAAAAAAAAAAAAAAAAAAA">
                                      <p:cBhvr>
                                        <p:cTn id="118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-143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3935 L -0.00117 0.03958 L 0.00716 0.03356 C 0.00924 0.0324 0.01354 0.02986 0.01354 0.03009 C 0.01797 0.03194 0.01901 0.03148 0.02304 0.0375 C 0.02539 0.04074 0.02656 0.04699 0.02942 0.04861 L 0.03567 0.05231 C 0.03672 0.05301 0.03789 0.05347 0.03893 0.05439 C 0.04036 0.05555 0.04153 0.05764 0.0431 0.0581 C 0.0487 0.05949 0.05442 0.05926 0.06002 0.05995 C 0.07265 0.05926 0.08541 0.05949 0.09804 0.0581 C 0.10794 0.05694 0.10469 0.05509 0.11067 0.05231 L 0.11914 0.04861 C 0.12018 0.04676 0.12109 0.04444 0.12226 0.04305 C 0.12344 0.04189 0.1289 0.03842 0.13073 0.0375 C 0.13372 0.03588 0.13893 0.0331 0.14245 0.03171 C 0.14414 0.03102 0.14596 0.03055 0.14765 0.02986 C 0.14909 0.0287 0.15039 0.02685 0.15195 0.02615 C 0.16028 0.02176 0.16719 0.02615 0.17617 0.02801 C 0.19075 0.04537 0.17578 0.02731 0.18672 0.0412 C 0.19036 0.04583 0.19101 0.04514 0.19414 0.05231 C 0.19544 0.05532 0.19622 0.05879 0.19726 0.0618 C 0.1983 0.06435 0.19948 0.06689 0.20052 0.06944 C 0.20078 0.07176 0.20091 0.07453 0.20156 0.07685 C 0.20208 0.07893 0.20299 0.08055 0.20364 0.0824 C 0.20442 0.08495 0.20508 0.0875 0.20573 0.09004 C 0.20833 0.10092 0.20482 0.09051 0.20898 0.10115 C 0.20859 0.10439 0.20833 0.10764 0.20781 0.11064 C 0.20755 0.1125 0.20612 0.11481 0.20677 0.1162 C 0.20768 0.11828 0.20963 0.11759 0.21107 0.11828 L 0.21849 0.1162 C 0.22122 0.11574 0.22409 0.11527 0.22682 0.11435 C 0.22825 0.11389 0.22969 0.11319 0.23112 0.1125 C 0.2332 0.11134 0.2375 0.10879 0.2375 0.10902 C 0.23815 0.10694 0.23867 0.10463 0.23958 0.10324 C 0.24088 0.10092 0.24518 0.09583 0.247 0.09375 C 0.24726 0.09189 0.24752 0.08981 0.24804 0.08819 C 0.25208 0.07361 0.24857 0.09097 0.25117 0.07685 C 0.25078 0.0706 0.25104 0.06412 0.25013 0.0581 C 0.24961 0.05463 0.24791 0.05185 0.247 0.04861 C 0.24622 0.04629 0.24557 0.04375 0.24479 0.0412 C 0.24375 0.01921 0.24284 0.01203 0.24479 -0.01135 C 0.24505 -0.01412 0.24622 -0.01644 0.247 -0.01898 C 0.24817 -0.02269 0.25091 -0.02894 0.25221 -0.03218 C 0.25351 -0.03912 0.25351 -0.04005 0.25651 -0.04723 C 0.25729 -0.04931 0.25859 -0.05093 0.25963 -0.05278 C 0.26002 -0.05463 0.26002 -0.05672 0.26067 -0.05834 C 0.2694 -0.08172 0.25911 -0.04815 0.26601 -0.06968 C 0.26679 -0.07199 0.26705 -0.075 0.2681 -0.07709 C 0.26992 -0.08125 0.27226 -0.08473 0.27435 -0.08843 C 0.27552 -0.09028 0.27617 -0.09329 0.2776 -0.09398 C 0.28997 -0.10139 0.28164 -0.09769 0.30286 -0.09977 C 0.30325 -0.10162 0.30351 -0.10371 0.30403 -0.10533 C 0.30455 -0.10741 0.3056 -0.1088 0.30612 -0.11111 C 0.30677 -0.11389 0.30677 -0.11736 0.30716 -0.12037 C 0.30638 -0.14144 0.30911 -0.14468 0.30403 -0.15602 C 0.30338 -0.15741 0.3026 -0.15857 0.30182 -0.15973 L 0.30182 -0.15949 " pathEditMode="relative" rAng="0" ptsTypes="AAAAAAAAAAAAAAAAAAAAAAAAAAAAAAAAAAAAAAAAAAAAAAAAAAAAAAAAAA">
                                      <p:cBhvr>
                                        <p:cTn id="12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601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6088 L 0.03307 0.06111 C 0.02838 0.03588 0.02981 0.04607 0.02773 0.03079 C 0.02838 0.02153 0.02877 0.01204 0.02981 0.00278 C 0.03021 -0.00069 0.03294 -0.00741 0.03411 -0.01042 C 0.03437 -0.01227 0.03463 -0.01435 0.03515 -0.0162 C 0.03906 -0.03241 0.0358 -0.01597 0.03828 -0.02917 C 0.03789 -0.03171 0.03815 -0.03472 0.03724 -0.0368 C 0.03659 -0.03819 0.03502 -0.03773 0.03411 -0.03866 C 0.03294 -0.03958 0.03203 -0.0412 0.03086 -0.04236 C 0.01992 -0.05347 0.03372 -0.03773 0.02239 -0.05185 C 0.02044 -0.0544 0.01614 -0.05926 0.01614 -0.05903 C 0.01536 -0.06111 0.01458 -0.06296 0.01406 -0.06481 C 0.01328 -0.06736 0.01276 -0.07014 0.01185 -0.07245 C 0.01106 -0.07454 0.00976 -0.07616 0.00872 -0.07801 C 0.00833 -0.07986 0.00833 -0.08217 0.00768 -0.08356 C 0.00612 -0.08704 0.00338 -0.08796 0.0013 -0.08935 C -0.00274 -0.07847 0.00143 -0.08796 -0.00716 -0.07616 C -0.01927 -0.05926 -0.00209 -0.08009 -0.01341 -0.06667 C -0.0138 -0.06366 -0.01354 -0.05995 -0.01446 -0.05741 C -0.01511 -0.05579 -0.01654 -0.05555 -0.01771 -0.05555 C -0.03138 -0.0544 -0.04519 -0.05417 -0.05886 -0.0537 C -0.06628 -0.04699 -0.06029 -0.05347 -0.06628 -0.04421 C -0.06758 -0.04213 -0.06927 -0.04097 -0.07045 -0.03866 C -0.07578 -0.02847 -0.07865 -0.02153 -0.08216 -0.01042 C -0.08282 -0.0081 -0.08347 -0.00555 -0.08425 -0.00301 C -0.08529 0.00602 -0.08646 0.01181 -0.08425 0.02153 C -0.08347 0.02477 -0.08151 0.02662 -0.07995 0.02894 C -0.07709 0.03357 -0.075 0.03565 -0.07149 0.03843 C -0.07058 0.03912 -0.0694 0.03958 -0.06836 0.04028 C -0.06589 0.04329 -0.06328 0.04607 -0.06094 0.04954 C -0.05391 0.06042 -0.06159 0.0507 -0.05469 0.05903 C -0.05391 0.06088 -0.053 0.0625 -0.05248 0.06458 C -0.05196 0.0669 -0.05196 0.06968 -0.05144 0.07222 C -0.05091 0.07477 -0.05013 0.07708 -0.04935 0.07963 C -0.04974 0.08472 -0.04896 0.09028 -0.05039 0.09468 C -0.05339 0.10394 -0.05625 0.10046 -0.0599 0.10394 C -0.06354 0.10741 -0.06654 0.11343 -0.07045 0.11528 C -0.07188 0.11597 -0.07331 0.11644 -0.07474 0.11713 C -0.07683 0.11829 -0.08099 0.12083 -0.08099 0.12107 C -0.08073 0.12523 -0.08125 0.13009 -0.07995 0.13403 C -0.0793 0.13658 -0.07709 0.13611 -0.07578 0.13773 C -0.07461 0.13935 -0.07383 0.1419 -0.07266 0.14352 C -0.0711 0.14537 -0.06511 0.14676 -0.0642 0.14722 C -0.06237 0.14815 -0.06068 0.14977 -0.05886 0.15093 C -0.05261 0.15509 -0.05886 0.15 -0.05144 0.15671 C -0.04974 0.15602 -0.04779 0.15602 -0.04623 0.15463 C -0.03894 0.14908 -0.04388 0.15139 -0.04089 0.14352 C -0.04011 0.14121 -0.03867 0.14005 -0.03776 0.13773 C -0.03685 0.13565 -0.03646 0.13264 -0.03568 0.13033 C -0.03477 0.12778 -0.03347 0.12523 -0.03242 0.12292 C -0.03034 0.11181 -0.03282 0.12269 -0.02826 0.10972 C -0.02735 0.10741 -0.02696 0.1044 -0.02617 0.10208 C -0.02357 0.09537 -0.01602 0.08102 -0.01341 0.07778 C -0.01094 0.07454 -0.0086 0.0713 -0.00612 0.06829 C -0.0043 0.06644 -0.00248 0.06482 -0.00078 0.06273 C 0.00208 0.05926 0.00521 0.05602 0.00768 0.05139 C 0.00872 0.04954 0.0095 0.04722 0.0108 0.04583 C 0.01211 0.04468 0.01367 0.04468 0.0151 0.04398 C 0.02708 0.02246 0.01185 0.04884 0.02356 0.03079 C 0.03489 0.0132 0.02213 0.03079 0.03086 0.01968 C 0.03229 0.01783 0.03359 0.01528 0.03515 0.01389 C 0.03711 0.01227 0.03932 0.01134 0.0414 0.01019 L 0.04466 0.00833 C 0.04609 0.00903 0.04752 0.00903 0.04883 0.01019 C 0.05182 0.01273 0.05508 0.01945 0.05729 0.02338 C 0.05807 0.02708 0.05859 0.03102 0.05937 0.03449 C 0.06067 0.03982 0.06263 0.04421 0.06367 0.04954 C 0.06497 0.05671 0.06419 0.05533 0.06784 0.06088 C 0.06927 0.06296 0.07057 0.06505 0.07213 0.06644 C 0.07409 0.06829 0.07838 0.07014 0.07838 0.07037 C 0.0806 0.07269 0.08541 0.07338 0.08476 0.07778 C 0.08437 0.08033 0.0845 0.0831 0.08372 0.08519 C 0.08307 0.08704 0.08151 0.0875 0.0806 0.08912 C 0.07903 0.09144 0.07786 0.09421 0.0763 0.09653 C 0.07539 0.09792 0.07409 0.09884 0.07317 0.10023 C 0.06784 0.1081 0.07239 0.1044 0.06679 0.10787 C 0.06054 0.10718 0.05403 0.10741 0.04778 0.10602 C 0.04661 0.10556 0.0457 0.10324 0.04466 0.10208 C 0.04323 0.1007 0.04179 0.09977 0.04036 0.09838 C 0.03971 0.09653 0.03893 0.09468 0.03828 0.09283 C 0.03021 0.06759 0.03776 0.06366 0.03515 0.01574 C 0.03502 0.01273 0.03281 0.01111 0.0319 0.00833 C 0.03034 0.00347 0.02968 -0.00231 0.02773 -0.00671 C 0.02148 -0.02153 0.02734 -0.00648 0.02239 -0.02361 C 0.02187 -0.02569 0.02096 -0.02731 0.02031 -0.02917 C 0.01979 -0.03102 0.02005 -0.03356 0.01927 -0.03495 C 0.01562 -0.0412 0.0138 -0.0419 0.00976 -0.04421 C 0.00729 -0.04861 0.00521 -0.05185 0.00338 -0.05741 C 0.00286 -0.05903 0.00286 -0.06134 0.00234 -0.06296 C 0.00182 -0.06504 0.00104 -0.06667 0.00026 -0.06875 C 0.00026 -0.06898 -0.0013 -0.08055 -0.00183 -0.08171 C -0.003 -0.08426 -0.00469 -0.08565 -0.00612 -0.0875 C -0.00677 -0.08935 -0.00729 -0.09143 -0.00821 -0.09305 C -0.01068 -0.09745 -0.01459 -0.09861 -0.01771 -0.10046 L -0.02084 -0.10231 C -0.02448 -0.09815 -0.02318 -0.10023 -0.02513 -0.09676 L -0.02513 -0.09653 " pathEditMode="relative" rAng="0" ptsTypes="AAAAAAAAAAAAAAAAAAAAAAAAAAAAAAAAAAAAAAAAAAAAAAAAAAAAAAAAAAAAAAAAAAAAAAAAAAAAAAAAAAAAAAAAAAAAAAAAAA">
                                      <p:cBhvr>
                                        <p:cTn id="122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338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0.04328 L 0.00885 0.04352 C 0.00781 0.04815 0.00742 0.0537 0.00573 0.05833 C 0.00507 0.05995 0.00364 0.05949 0.0026 0.06018 C 0.00117 0.06088 -0.00026 0.06134 -0.0017 0.06203 C -0.00586 0.06134 -0.01016 0.06134 -0.01433 0.06018 C -0.01993 0.05833 -0.02123 0.05532 -0.02592 0.05069 C -0.02735 0.0493 -0.02878 0.04838 -0.03021 0.04699 C -0.03125 0.04583 -0.03217 0.04421 -0.03334 0.04328 C -0.03542 0.04166 -0.03972 0.03935 -0.03972 0.03958 C -0.04115 0.03703 -0.04258 0.03449 -0.04388 0.03194 C -0.05339 0.01273 -0.04128 0.03472 -0.05026 0.01875 C -0.05092 0.0162 -0.05183 0.01389 -0.05235 0.01134 C -0.05495 -0.0007 -0.05521 -0.00301 -0.05664 -0.0132 C -0.05586 -0.02246 -0.05586 -0.03218 -0.05443 -0.04121 C -0.05404 -0.04375 -0.05248 -0.04514 -0.05131 -0.04699 C -0.05026 -0.04838 -0.04935 -0.04977 -0.04818 -0.0507 C -0.04584 -0.05255 -0.03516 -0.0581 -0.03334 -0.0581 L 0.00573 -0.05996 C 0.01067 -0.06297 0.00885 -0.06111 0.01419 -0.06945 C 0.01536 -0.0713 0.01614 -0.07361 0.01731 -0.075 C 0.01823 -0.07616 0.0194 -0.07639 0.02057 -0.07685 C 0.02161 -0.0801 0.02265 -0.08334 0.02369 -0.08635 C 0.02435 -0.0882 0.02526 -0.09005 0.02578 -0.0919 C 0.03099 -0.11042 0.02513 -0.09398 0.03007 -0.10695 C 0.03046 -0.10996 0.03242 -0.12477 0.0332 -0.1257 L 0.03632 -0.1294 C 0.03958 -0.12894 0.04283 -0.12917 0.04583 -0.12755 C 0.047 -0.12709 0.05273 -0.12014 0.05429 -0.11829 C 0.05494 -0.11574 0.0556 -0.1132 0.05638 -0.11065 C 0.05703 -0.1088 0.05833 -0.10741 0.05859 -0.1051 C 0.0595 -0.09028 0.05859 -0.075 0.05963 -0.05996 C 0.06002 -0.05417 0.06198 -0.04885 0.06276 -0.04306 C 0.06315 -0.04074 0.06328 -0.03797 0.0638 -0.03565 C 0.06458 -0.03241 0.06588 -0.0294 0.06692 -0.02616 C 0.06731 -0.02385 0.06757 -0.02107 0.0681 -0.01875 C 0.06862 -0.01621 0.06953 -0.01389 0.07018 -0.01135 C 0.07096 -0.0081 0.07161 -0.0051 0.07226 -0.00185 C 0.07265 2.96296E-6 0.07265 0.00231 0.0733 0.0037 C 0.07643 0.01041 0.07838 0.00972 0.08281 0.01134 C 0.08789 0.01736 0.08698 0.0169 0.09544 0.0206 L 0.1039 0.02453 C 0.10937 0.03078 0.11054 0.02963 0.11237 0.03935 C 0.11328 0.04444 0.1138 0.04953 0.11445 0.0544 L 0.11562 0.06203 C 0.11523 0.06759 0.11523 0.07338 0.11445 0.07893 C 0.11354 0.08541 0.11093 0.08518 0.1082 0.08819 C 0.10312 0.09375 0.10507 0.09398 0.09974 0.09768 C 0.08815 0.10532 0.10299 0.09282 0.09127 0.10324 C 0.08073 0.10254 0.07018 0.10139 0.05963 0.10139 C 0.05481 0.10139 0.05325 0.10694 0.04908 0.11088 C 0.04765 0.11203 0.04622 0.11319 0.04479 0.11458 C 0.04375 0.11574 0.0427 0.11736 0.04166 0.11828 C 0.04062 0.11921 0.03945 0.11944 0.03841 0.12014 C 0.02838 0.12685 0.03724 0.12152 0.03007 0.12592 C 0.0233 0.12523 0.01666 0.12546 0.00989 0.12384 C 0.00546 0.12291 0.00325 0.11944 -0.00065 0.11643 C -0.0017 0.11574 -0.00274 0.11527 -0.00378 0.11458 C -0.00482 0.11273 -0.00573 0.11041 -0.0069 0.10902 C -0.00821 0.10717 -0.00977 0.10648 -0.0112 0.10509 C -0.01302 0.10347 -0.01472 0.10139 -0.01641 0.09953 C -0.01862 0.09699 -0.02032 0.09236 -0.02279 0.09213 C -0.04805 0.08796 -0.03047 0.09027 -0.07565 0.08819 C -0.07696 0.08773 -0.07852 0.08727 -0.07982 0.08634 C -0.08125 0.08541 -0.08256 0.08379 -0.08399 0.08264 C -0.08503 0.08194 -0.0862 0.08148 -0.08724 0.08078 C -0.08894 0.07639 -0.0905 0.07176 -0.09245 0.06759 C -0.09349 0.06551 -0.0948 0.06412 -0.09571 0.06203 C -0.09662 0.05972 -0.09701 0.05694 -0.09779 0.0544 C -0.09818 0.05185 -0.09857 0.04953 -0.09883 0.04699 C -0.09922 0.04375 -0.09948 0.04074 -0.09987 0.0375 C -0.10013 0.03565 -0.10052 0.03379 -0.10092 0.03194 C -0.10052 0.02014 -0.10039 0.0081 -0.09987 -0.00371 C -0.09935 -0.01412 -0.09896 -0.01065 -0.09779 -0.01875 C -0.09727 -0.02176 -0.09701 -0.025 -0.09675 -0.02824 C -0.09701 -0.03449 -0.09701 -0.04074 -0.09779 -0.04699 C -0.09805 -0.04908 -0.09987 -0.05023 -0.09987 -0.05255 C -0.09987 -0.06019 -0.09571 -0.06968 -0.09349 -0.075 C -0.08737 -0.09074 -0.09349 -0.07616 -0.08724 -0.08635 C -0.0849 -0.09005 -0.07878 -0.09954 -0.0767 -0.10695 C -0.07618 -0.1088 -0.07592 -0.11065 -0.07565 -0.11273 C -0.0767 -0.11389 -0.07748 -0.11644 -0.07878 -0.11644 C -0.08802 -0.11574 -0.10625 -0.11065 -0.10625 -0.11042 C -0.10782 -0.10973 -0.11159 -0.1081 -0.1125 -0.1051 C -0.11342 -0.10232 -0.11329 -0.09885 -0.11355 -0.09584 C -0.11329 -0.08519 -0.11407 -0.07408 -0.1125 -0.06389 C -0.11081 -0.05209 -0.10795 -0.0463 -0.103 -0.04121 C -0.1017 -0.03982 -0.10026 -0.03889 -0.09883 -0.0375 C -0.09362 -0.02385 -0.10052 -0.04005 -0.09245 -0.02824 C -0.0862 -0.01898 -0.09545 -0.02477 -0.0862 -0.0206 C -0.08477 -0.01875 -0.08347 -0.01644 -0.0819 -0.01505 C -0.08099 -0.01412 -0.07969 -0.01412 -0.07878 -0.0132 C -0.07722 -0.01158 -0.07592 -0.00926 -0.07448 -0.00741 C -0.06967 -0.0081 -0.06472 -0.00834 -0.05977 -0.00926 C -0.0586 -0.00949 -0.05769 -0.01158 -0.05664 -0.01135 C -0.05469 -0.01088 -0.05313 -0.00857 -0.05131 -0.00741 C -0.05026 -0.00672 -0.04922 -0.00625 -0.04818 -0.00556 C -0.04636 -0.00324 -0.04284 0.00162 -0.04076 0.0037 C -0.03933 0.00509 -0.03789 0.00602 -0.03646 0.00764 C -0.02917 0.01574 -0.03529 0.01134 -0.02917 0.01504 C -0.02696 0.01759 -0.02526 0.02291 -0.02279 0.02245 C -0.00482 0.02037 -0.01289 0.02176 0.00156 0.01875 C 0.00286 0.01828 0.00442 0.01828 0.00573 0.0169 C 0.01158 0.01088 0.00885 0.00231 0.00885 -0.00926 L 0.00885 -0.00903 " pathEditMode="relative" rAng="0" ptsTypes="AAAAAAAAAAAAAAAAAAAAAAAAAAAAAAAAAAAAAAAAAAAAAAAAAAAAAAAAAAAAAAAAAAAAAAAAAAAAAAAAAAAAAAAAAAAAAAAAAAAAAAAAA">
                                      <p:cBhvr>
                                        <p:cTn id="124" dur="7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4514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8 0.02362 L 0.02318 0.02385 C 0.02135 0.02801 0.02018 0.03334 0.01784 0.03681 C 0.01393 0.04237 -0.00208 0.04213 -0.00326 0.04237 C -0.00469 0.04306 -0.00612 0.04375 -0.00742 0.04422 C -0.00925 0.04491 -0.01107 0.04537 -0.01276 0.04607 C -0.0138 0.04653 -0.01485 0.04746 -0.01589 0.04792 C -0.01732 0.04862 -0.01875 0.04908 -0.02018 0.04977 C -0.03073 0.05533 -0.01432 0.04769 -0.02761 0.05371 C -0.0349 0.05301 -0.04245 0.05417 -0.04974 0.05162 C -0.05222 0.05093 -0.05391 0.04676 -0.05612 0.04422 L -0.05925 0.04051 C -0.06185 0.02639 -0.05833 0.04375 -0.06237 0.02917 C -0.06315 0.02639 -0.06419 0.01852 -0.06445 0.01598 C -0.06419 0.00417 -0.06432 -0.00787 -0.06341 -0.01967 C -0.06328 -0.02245 -0.06198 -0.02453 -0.06133 -0.02708 C -0.06094 -0.02893 -0.06094 -0.03125 -0.06029 -0.03287 C -0.05951 -0.03495 -0.05807 -0.03634 -0.05716 -0.03842 C -0.05599 -0.04074 -0.05495 -0.04351 -0.05391 -0.04583 C -0.05143 -0.05902 -0.05469 -0.04282 -0.05078 -0.05902 C -0.05039 -0.06088 -0.05026 -0.06296 -0.04974 -0.06481 C -0.04883 -0.06736 -0.04766 -0.06967 -0.04662 -0.07222 C -0.04323 -0.09027 -0.04336 -0.08472 -0.04544 -0.11157 C -0.04583 -0.11551 -0.04766 -0.12291 -0.04766 -0.12268 C -0.04662 -0.12407 -0.04531 -0.125 -0.0444 -0.12662 C -0.04349 -0.12824 -0.04323 -0.13055 -0.04232 -0.1324 C -0.04102 -0.13495 -0.03958 -0.13726 -0.03815 -0.13981 C -0.03776 -0.14236 -0.03711 -0.14467 -0.03711 -0.14745 C -0.03711 -0.15301 -0.03776 -0.17083 -0.04024 -0.17731 L -0.04232 -0.1831 C -0.04128 -0.18426 -0.0405 -0.18657 -0.03919 -0.1868 C -0.03529 -0.18726 -0.03138 -0.18634 -0.02761 -0.18495 C -0.0263 -0.18449 -0.02552 -0.18217 -0.02435 -0.18125 C -0.02305 -0.17986 -0.02149 -0.1787 -0.02018 -0.17731 C -0.01758 -0.17476 -0.01576 -0.17222 -0.0138 -0.16805 C -0.01302 -0.1662 -0.0125 -0.16412 -0.01172 -0.16226 C -0.00729 -0.15324 -0.0082 -0.15787 -0.00534 -0.1493 C -0.00456 -0.14676 -0.00417 -0.14398 -0.00326 -0.14166 C 0.00299 -0.12615 -0.00274 -0.14537 0.00195 -0.13055 C 0.00273 -0.12801 0.00338 -0.12546 0.00417 -0.12291 C 0.00586 -0.11782 0.00768 -0.11296 0.00937 -0.10787 C 0.01015 -0.10601 0.01042 -0.10347 0.01159 -0.10231 L 0.01471 -0.09861 C 0.01575 -0.09606 0.01667 -0.09328 0.01784 -0.09097 C 0.02252 -0.08287 0.02135 -0.0875 0.0263 -0.08171 C 0.0293 -0.07824 0.03138 -0.07222 0.03476 -0.07037 C 0.04271 -0.06551 0.03294 -0.07199 0.04114 -0.06481 C 0.04362 -0.0625 0.04674 -0.06064 0.04961 -0.05902 C 0.05091 -0.05972 0.05234 -0.06018 0.05377 -0.06088 C 0.05586 -0.06203 0.06015 -0.06481 0.06015 -0.06458 C 0.06263 -0.06412 0.0651 -0.06388 0.06745 -0.06273 C 0.06901 -0.06203 0.07031 -0.06018 0.07174 -0.05902 C 0.07278 -0.05833 0.07383 -0.05787 0.07487 -0.05717 C 0.07591 -0.05601 0.07721 -0.05509 0.07799 -0.05347 C 0.07969 -0.05 0.08229 -0.04213 0.08229 -0.04189 C 0.08268 -0.04027 0.08307 -0.03842 0.08333 -0.03657 C 0.08411 -0.03148 0.08437 -0.02638 0.08542 -0.02152 L 0.08763 -0.01203 C 0.08724 -0.00648 0.08724 -0.00069 0.08646 0.00487 C 0.08607 0.00764 0.08229 0.01482 0.08125 0.01598 C 0.08034 0.01713 0.07917 0.01737 0.07799 0.01783 C 0.07695 0.01922 0.07604 0.02084 0.07487 0.02176 C 0.07161 0.02431 0.06784 0.0257 0.06432 0.02732 C 0.06263 0.02662 0.06068 0.02686 0.05911 0.02547 C 0.05768 0.02431 0.05677 0.02199 0.05586 0.01991 C 0.05351 0.01389 0.05299 0.0051 0.04961 0.00093 L 0.04635 -0.00277 C 0.0457 -0.00648 0.04479 -0.01018 0.04427 -0.01388 C 0.04375 -0.01713 0.04362 -0.02037 0.04323 -0.02338 C 0.04284 -0.02592 0.04245 -0.02847 0.04219 -0.03101 C 0.0418 -0.03402 0.04193 -0.0375 0.04114 -0.04027 C 0.04049 -0.04236 0.03893 -0.04282 0.03789 -0.04398 C 0.03763 -0.04583 0.0375 -0.04814 0.03685 -0.04976 C 0.03568 -0.05277 0.03047 -0.06111 0.02838 -0.06273 C 0.02708 -0.06388 0.02565 -0.06388 0.02422 -0.06481 C 0.02318 -0.06527 0.02213 -0.0662 0.02109 -0.06666 C 0.01888 -0.06736 0.0168 -0.06759 0.01471 -0.06851 C -0.00078 -0.07546 0.02044 -0.07037 -0.0043 -0.07407 C -0.00638 -0.07546 -0.0099 -0.07407 -0.01068 -0.07777 C -0.01172 -0.08333 -0.01198 -0.08564 -0.0138 -0.09097 C -0.01472 -0.09375 -0.01615 -0.09583 -0.01693 -0.09861 C -0.01797 -0.10138 -0.01823 -0.10486 -0.01914 -0.10787 C -0.01966 -0.10995 -0.02057 -0.11157 -0.02123 -0.11342 C -0.02201 -0.11597 -0.02227 -0.11898 -0.02331 -0.12106 C -0.02448 -0.12314 -0.02617 -0.12361 -0.02761 -0.12476 C -0.0293 -0.12361 -0.03112 -0.12245 -0.03281 -0.12106 C -0.03399 -0.12013 -0.0349 -0.11851 -0.03594 -0.11736 C -0.03737 -0.11597 -0.0388 -0.11481 -0.04024 -0.11342 C -0.04232 -0.10254 -0.03972 -0.11273 -0.0444 -0.10416 C -0.04518 -0.10277 -0.04896 -0.09351 -0.04974 -0.09097 C -0.05052 -0.08865 -0.05104 -0.08588 -0.05182 -0.08356 C -0.05352 -0.07847 -0.05534 -0.07338 -0.05716 -0.06851 C -0.05781 -0.06666 -0.0586 -0.06481 -0.05925 -0.06273 L -0.06133 -0.05717 C -0.06172 -0.05463 -0.06198 -0.05208 -0.06237 -0.04976 C -0.06341 -0.04305 -0.06537 -0.03865 -0.06237 -0.03101 C -0.05847 -0.0206 -0.05456 -0.02129 -0.04974 -0.01597 C -0.04818 -0.01412 -0.04701 -0.01203 -0.04544 -0.01018 C -0.0431 -0.0074 -0.03568 -0.00046 -0.03386 0.00301 C -0.02839 0.0125 -0.03281 0.00556 -0.02435 0.01598 C -0.02292 0.01783 -0.02149 0.01968 -0.02018 0.02176 C -0.01862 0.02408 -0.01771 0.02755 -0.01589 0.02917 C -0.01432 0.03079 -0.01237 0.03033 -0.01068 0.03102 C -0.00925 0.03172 -0.00781 0.03241 -0.00638 0.03287 C -0.00443 0.03542 -0.0013 0.03936 0.00091 0.04051 C 0.00338 0.04167 0.00586 0.04167 0.00833 0.04237 C 0.01367 0.04561 0.01419 0.04676 0.02213 0.04237 C 0.02448 0.04098 0.02591 0.03565 0.02838 0.03473 C 0.03203 0.03357 0.0345 0.03287 0.03789 0.03102 C 0.03893 0.03056 0.0401 0.02987 0.04114 0.02917 C 0.04284 0.03056 0.04479 0.03102 0.04635 0.03287 C 0.05091 0.03843 0.05026 0.04051 0.05273 0.04792 C 0.05338 0.05 0.05417 0.05162 0.05482 0.05371 C 0.0556 0.05602 0.05599 0.05903 0.0569 0.06112 C 0.05872 0.06482 0.06094 0.06505 0.06328 0.06667 C 0.06406 0.06737 0.06471 0.06806 0.06536 0.06875 L 0.06536 0.06899 " pathEditMode="relative" rAng="0" ptsTypes="AAAAAAAAAAAAAAAAAAAAAAAAAAAAAAAAAAAAAAAAAAAAAAAAAAAAAAAAAAAAAAAAAAAAAAAAAAAAAAAAAAAAAAAAAAAAAAAAAAAAAAAAAAAAAAAAAAAAA">
                                      <p:cBhvr>
                                        <p:cTn id="12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43492" y="2151517"/>
            <a:ext cx="176270" cy="1762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66156" y="2522417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89676" y="3390914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87690" y="3120082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19184" y="2610552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90645" y="2099810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35011" y="4046417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54649" y="4720282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21589" y="4865339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66215" y="3471705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5001" y="5113217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59589" y="5594287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95454" y="4292461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02510" y="4650519"/>
            <a:ext cx="176270" cy="176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31049" y="5739471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79087" y="3769162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57490" y="0"/>
            <a:ext cx="1534510" cy="23277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Epidemic routing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1200" dirty="0" smtClean="0"/>
              <a:t>MESSAGE            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RESEVER</a:t>
            </a:r>
          </a:p>
          <a:p>
            <a:endParaRPr lang="en-US" sz="1200" dirty="0"/>
          </a:p>
          <a:p>
            <a:r>
              <a:rPr lang="en-US" sz="1200" dirty="0"/>
              <a:t>OTHER NODES </a:t>
            </a:r>
          </a:p>
          <a:p>
            <a:pPr algn="ctr"/>
            <a:endParaRPr lang="en-US" sz="5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11836583" y="1064200"/>
            <a:ext cx="141661" cy="141661"/>
          </a:xfrm>
          <a:prstGeom prst="flowChartConnector">
            <a:avLst/>
          </a:prstGeom>
          <a:solidFill>
            <a:schemeClr val="accent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1836583" y="1418771"/>
            <a:ext cx="141661" cy="141661"/>
          </a:xfrm>
          <a:prstGeom prst="flowChartConnector">
            <a:avLst/>
          </a:prstGeom>
          <a:solidFill>
            <a:srgbClr val="FF0000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1836583" y="1787724"/>
            <a:ext cx="141661" cy="141661"/>
          </a:xfrm>
          <a:prstGeom prst="flowChartConnector">
            <a:avLst/>
          </a:prstGeom>
          <a:solidFill>
            <a:schemeClr val="tx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6898 L 6.25E-7 -0.06875 C -0.00313 -0.07222 -0.00625 -0.075 -0.00912 -0.07871 C -0.01107 -0.08148 -0.01445 -0.08843 -0.01445 -0.0882 C -0.0151 -0.09051 -0.01563 -0.09283 -0.01628 -0.09491 C -0.0168 -0.09653 -0.01771 -0.09792 -0.0181 -0.09954 C -0.01862 -0.10162 -0.01849 -0.10394 -0.01901 -0.10602 C -0.0194 -0.10787 -0.02031 -0.10926 -0.02083 -0.11088 C -0.02148 -0.11296 -0.02201 -0.11528 -0.02253 -0.11736 C -0.02227 -0.12593 -0.02279 -0.13472 -0.02175 -0.14306 C -0.02083 -0.15023 -0.01406 -0.14329 -0.01354 -0.14306 L -0.01094 -0.14144 C -0.00794 -0.14931 -0.00912 -0.14445 -0.00912 -0.15741 L -0.0082 -0.15741 " pathEditMode="relative" rAng="0" ptsTypes="AAAAAAAAAAAA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-442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6899 L -2.5E-6 -0.06875 C -0.00052 -0.06991 -0.00716 -0.08033 -0.0082 -0.08519 C -0.00872 -0.08774 -0.00872 -0.09051 -0.00898 -0.09329 C -0.0108 -0.10764 -0.00898 -0.0926 -0.0108 -0.1044 C -0.01146 -0.1088 -0.01185 -0.1132 -0.01263 -0.11737 C -0.01289 -0.11899 -0.01302 -0.12061 -0.01354 -0.12223 C -0.01745 -0.13496 -0.01705 -0.12732 -0.01705 -0.13496 L -0.01705 -0.13473 L -0.01627 -0.13357 " pathEditMode="relative" rAng="0" ptsTypes="AAAAAAAA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-3287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6898 L -3.95833E-6 -0.06875 C -0.00065 -0.06366 -0.00117 -0.05833 -0.00182 -0.05301 C -0.00299 -0.04329 -0.00429 -0.04213 -0.00182 -0.02894 C -0.00143 -0.02732 0.00066 -0.02894 0.00092 -0.02732 C 0.0017 -0.02315 0.00092 -0.01875 0.00092 -0.01435 L 0.00092 -0.01412 L 0.00092 -0.01921 " pathEditMode="relative" rAng="0" ptsTypes="AAA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7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6899 L 5E-6 -0.06875 C -0.00065 -0.07385 -0.0013 -0.07871 -0.00182 -0.08357 C -0.00221 -0.08727 -0.00221 -0.09121 -0.00273 -0.09491 C -0.00312 -0.09769 -0.00403 -0.10024 -0.00455 -0.10301 C -0.00507 -0.10834 -0.00559 -0.11737 -0.00729 -0.12223 C -0.0082 -0.125 -0.00911 -0.12755 -0.01002 -0.13033 C -0.01068 -0.13241 -0.01094 -0.13496 -0.01185 -0.13681 C -0.01249 -0.1382 -0.01368 -0.13866 -0.01459 -0.14005 C -0.01901 -0.14676 -0.01524 -0.14352 -0.01993 -0.1463 C -0.02058 -0.14491 -0.02136 -0.14329 -0.02175 -0.14167 C -0.0233 -0.13635 -0.02188 -0.13658 -0.02447 -0.13195 C -0.02526 -0.13056 -0.0263 -0.12987 -0.02721 -0.12871 C -0.02877 -0.12917 -0.0302 -0.12963 -0.03177 -0.13033 C -0.03359 -0.13125 -0.03906 -0.13426 -0.03724 -0.13357 C -0.03593 -0.13311 -0.03476 -0.13264 -0.03359 -0.13195 C -0.03007 -0.1301 -0.0319 -0.13033 -0.02994 -0.13033 L -0.02994 -0.1301 " pathEditMode="relative" rAng="0" ptsTypes="AAAAAAAAAAAAAAAA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386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898 L -3.33333E-6 -0.06875 C 0.00365 -0.06667 0.00795 -0.06644 0.01094 -0.06181 C 0.01302 -0.05834 0.01368 -0.04723 0.01368 -0.04699 C 0.01315 -0.04236 0.01368 -0.03681 0.01224 -0.03264 C 0.01159 -0.03033 0.00964 -0.0301 0.00821 -0.0301 C 0.00404 -0.0301 -3.33333E-6 -0.03172 -0.00416 -0.03264 L -0.01237 -0.0375 L -0.0164 -0.03982 C -0.02578 -0.05648 -0.02161 -0.04537 -0.01914 -0.08843 C -0.01901 -0.09098 -0.01875 -0.09398 -0.01784 -0.0956 C -0.01536 -0.1 -0.00468 -0.09815 -0.00416 -0.09815 L -0.00416 -0.09792 " pathEditMode="relative" rAng="0" ptsTypes="AAAAAAAAAAA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6898 L 3.33333E-6 -0.06875 C -0.00039 -0.0618 -0.00131 -0.05463 -0.00131 -0.04722 C -0.00131 -0.03287 -0.00196 -0.02245 0.00403 -0.01319 C 0.00625 -0.00995 0.0108 -0.00764 0.01367 -0.00578 C 0.02799 -0.01458 0.01771 -0.00578 0.01771 -0.06666 L 0.01771 -0.06643 " pathEditMode="relative" rAng="0" ptsTypes="AAAAA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31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6898 L -4.16667E-6 -0.06875 C -0.00364 -0.06505 -0.00794 -0.0625 -0.01093 -0.05695 C -0.01276 -0.05301 -0.01354 -0.04236 -0.01354 -0.04213 C -0.01315 -0.03588 -0.01289 -0.0294 -0.01224 -0.02292 C -0.01197 -0.02037 -0.01171 -0.01759 -0.01093 -0.01574 C -0.00846 -0.01019 -0.00638 -0.00324 -0.00273 -0.00116 L 0.00144 0.00139 C 0.00274 0.00301 0.00404 0.00486 0.00547 0.00625 C 0.00678 0.00741 0.00821 0.00787 0.00951 0.00856 C 0.02644 0.0169 0.01511 0.01018 0.02461 0.01597 C 0.03998 0.00671 0.02735 0.0169 0.02735 -0.04954 C 0.02735 -0.07547 0.02474 -0.07153 0.03269 -0.07616 C 0.03685 -0.07431 0.0392 -0.07454 0.04232 -0.06898 C 0.04349 -0.0669 0.04414 -0.06412 0.04506 -0.06181 C 0.04649 -0.05371 0.04493 -0.0544 0.04779 -0.0544 L 0.04779 -0.05417 " pathEditMode="relative" rAng="0" ptsTypes="AAAAAAAAAAAAAAA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6898 L 4.58333E-6 -0.06875 C -0.0043 -0.07708 -0.00743 -0.08727 -0.01263 -0.09305 C -0.03425 -0.11667 -0.03985 -0.08125 -0.02618 -0.03704 C -0.02318 -0.02708 -0.01355 -0.0338 -0.0073 -0.03218 C -0.00482 -0.04005 -0.0017 -0.04768 4.58333E-6 -0.05625 C 0.00104 -0.0618 -0.00026 -0.06829 0.00091 -0.07384 C 0.0013 -0.07569 0.00273 -0.07083 0.00273 -0.06898 C 0.00273 -0.06782 0.00039 -0.06898 4.58333E-6 -0.06898 Z " pathEditMode="relative" rAng="0" ptsTypes="AAAAAAA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6899 L -1.66667E-6 -0.06875 C 0.00156 -0.0838 0.00742 -0.11783 0.00274 -0.13449 C 0.00222 -0.13612 -0.00885 -0.14098 -0.01094 -0.14167 C -0.01458 -0.14098 -0.01849 -0.14167 -0.02187 -0.13936 C -0.02344 -0.1382 -0.02357 -0.13426 -0.02461 -0.13218 C -0.02578 -0.1294 -0.02734 -0.12732 -0.02864 -0.12477 C -0.0306 -0.11482 -0.03385 -0.10417 -0.03008 -0.09329 C -0.02903 -0.09051 -0.02643 -0.0919 -0.02461 -0.09098 C -0.02318 -0.09028 -0.02187 -0.08936 -0.02044 -0.08843 C -0.01953 -0.09098 -0.01745 -0.09283 -0.01784 -0.09584 C -0.0181 -0.09862 -0.02031 -0.09931 -0.02187 -0.1007 C -0.0319 -0.10857 -0.03346 -0.10533 -0.04635 -0.10533 L -0.04635 -0.1051 " pathEditMode="relative" rAng="0" ptsTypes="AAAAAAAAAAAA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6898 L 2.08333E-6 -0.06875 C -0.00222 -0.07477 -0.00495 -0.07986 -0.00677 -0.08611 C -0.00768 -0.08889 -0.00768 -0.09259 -0.00821 -0.09583 C -0.01211 -0.12014 -0.00664 -0.08241 -0.01081 -0.11273 C -0.01042 -0.11597 -0.01068 -0.11991 -0.00951 -0.12245 C -0.0086 -0.1243 -0.00677 -0.1243 -0.00547 -0.12477 C -0.00313 -0.12592 -0.00091 -0.12639 0.00143 -0.12731 C 0.02148 -0.12523 0.02838 -0.13819 0.02331 -0.10787 C 0.02278 -0.10509 0.02148 -0.10301 0.02057 -0.10069 C 0.02226 -0.09606 0.02461 -0.08889 0.02734 -0.08611 C 0.02982 -0.08356 0.03281 -0.08287 0.03554 -0.08125 C 0.0414 -0.07778 0.03828 -0.0794 0.04518 -0.07639 C 0.04375 -0.0787 0.04206 -0.08078 0.04101 -0.08356 C 0.04023 -0.08588 0.04036 -0.08866 0.03971 -0.09097 C 0.03802 -0.09606 0.03607 -0.10069 0.03424 -0.10555 C 0.03333 -0.10787 0.03307 -0.1118 0.03151 -0.11273 L 0.02734 -0.11504 C 0.0237 -0.12153 0.02278 -0.12106 0.02187 -0.12963 C 0.01966 -0.15162 0.02331 -0.14421 0.01914 -0.15139 L 0.01914 -0.15116 " pathEditMode="relative" rAng="0" ptsTypes="AAAAAAAAAAAAAAAAAAAAA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41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6898 L 2.08333E-6 -0.06875 C 0.00221 -0.06342 0.00403 -0.05694 0.00677 -0.05208 C 0.0082 -0.04953 0.01041 -0.04907 0.01224 -0.04722 C 0.01367 -0.04583 0.01484 -0.04375 0.01627 -0.04236 C 0.01823 -0.04074 0.02409 -0.03842 0.02591 -0.0375 C 0.03177 -0.03842 0.03802 -0.03657 0.04362 -0.04004 C 0.04492 -0.04074 0.04297 -0.04514 0.04219 -0.04722 C 0.04127 -0.05046 0.03646 -0.05995 0.03541 -0.06435 C 0.03424 -0.06898 0.03359 -0.07384 0.03268 -0.0787 L 0.03138 -0.08611 C 0.03086 -0.08842 0.03073 -0.0912 0.02995 -0.09328 L 0.02448 -0.10787 C 0.02552 -0.11366 0.02604 -0.1243 0.03268 -0.11273 C 0.03437 -0.10972 0.03359 -0.10463 0.03411 -0.10069 C 0.0332 -0.08287 0.03242 -0.06504 0.03138 -0.04722 C 0.03112 -0.04398 0.03086 -0.04051 0.02995 -0.0375 C 0.02851 -0.03241 0.02721 -0.02616 0.02448 -0.02291 C 0.02005 -0.01782 0.022 -0.01828 0.01901 -0.01828 L 0.01901 -0.01805 " pathEditMode="relative" rAng="0" ptsTypes="AAAAAAAAAAAAAAAAAAAA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6898 L 1.25E-6 -0.06875 C -0.00365 -0.07129 -0.00729 -0.07338 -0.01081 -0.07616 C -0.01237 -0.07731 -0.01406 -0.07847 -0.01498 -0.08102 C -0.01641 -0.08542 -0.01758 -0.0956 -0.01758 -0.09537 C -0.01615 -0.11088 -0.01797 -0.11157 -0.00951 -0.11991 C -0.00703 -0.12222 -0.0013 -0.12454 -0.0013 -0.1243 C 1.25E-6 -0.12384 0.00234 -0.12477 0.00273 -0.12222 C 0.0043 -0.11412 -0.00052 -0.10555 -0.00274 -0.10046 C -0.00586 -0.0831 -0.00378 -0.09004 -0.00807 -0.0787 C -0.01237 -0.04838 -0.0069 -0.08611 -0.01081 -0.06157 C -0.01133 -0.05856 -0.01172 -0.05509 -0.01224 -0.05208 C -0.01172 -0.04305 -0.01328 -0.0331 -0.01081 -0.02523 C -0.00951 -0.02083 -0.00274 -0.02037 -0.00274 -0.02014 C -0.00091 -0.02129 0.00117 -0.02106 0.00273 -0.02292 C 0.00417 -0.02454 0.00482 -0.02754 0.00547 -0.03009 C 0.00664 -0.03495 0.00729 -0.03981 0.0082 -0.04467 C 0.00859 -0.04722 0.00885 -0.04977 0.0095 -0.05208 C 0.01354 -0.0662 0.01159 -0.05833 0.01497 -0.07616 L 0.01771 -0.09074 L 0.01914 -0.09792 L 0.01914 -0.09768 " pathEditMode="relative" rAng="0" ptsTypes="AAAAAAAAAAAAAAAAAAAAAA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6898 L 3.54167E-6 -0.06875 C 0.00455 -0.0676 0.00976 -0.06875 0.01367 -0.06435 C 0.01562 -0.06204 0.0151 -0.05625 0.0151 -0.05209 C 0.0151 -0.01898 0.01901 -0.02361 0.00963 -0.01806 C 0.0095 -0.01829 -0.00091 -0.0206 -0.00274 -0.02292 C -0.00391 -0.02477 -0.00456 -0.02778 -0.00547 -0.03033 C -0.00873 -0.04769 -0.00977 -0.04051 -0.00547 -0.05209 C -0.00313 -0.05162 0.0069 -0.05116 0.01093 -0.04722 C 0.0138 -0.04445 0.01914 -0.0375 0.01914 -0.03727 C 0.02239 -0.0206 0.01823 -0.04167 0.0233 -0.0206 C 0.02382 -0.01829 0.02369 -0.01528 0.02461 -0.0132 C 0.02565 -0.01111 0.02734 -0.00996 0.02877 -0.00834 C 0.02734 -0.05857 0.02734 -0.04074 0.02734 -0.06181 L 0.02734 -0.06158 " pathEditMode="relative" rAng="0" ptsTypes="AAAAAAAAAAAAA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30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6898 L -4.79167E-6 -0.06875 C 0.00066 -0.05023 0.00053 -0.03356 0.00274 -0.01574 C 0.00313 -0.01319 0.00378 -0.01088 0.00417 -0.00833 C 0.00469 -0.00509 0.00456 -0.00162 0.00547 0.00139 C 0.00795 0.0088 0.00977 0.0088 0.01368 0.01111 C 0.01615 -0.00694 0.01537 0.00093 0.01641 -0.02777 C 0.01693 -0.04398 0.01732 -0.05995 0.01771 -0.07615 C 0.01732 -0.08264 0.01784 -0.08958 0.01641 -0.0956 C 0.01498 -0.10115 0.00573 -0.0956 0.00547 -0.0956 C 0.0043 -0.09143 0.00183 -0.08379 0.00144 -0.0787 C 0.00066 -0.0706 0.00066 -0.0625 -4.79167E-6 -0.05439 C -0.00026 -0.05023 -0.00013 -0.04583 -0.0013 -0.04236 C -0.00286 -0.0375 -0.00846 -0.03611 -0.0108 -0.03495 C 0.00547 -0.01574 -0.00247 -0.02291 0.03959 -0.03264 C 0.04154 -0.0331 0.03685 -0.0375 0.03555 -0.03981 C 0.03386 -0.04884 0.03477 -0.0449 0.03282 -0.05208 L 0.03282 -0.05185 " pathEditMode="relative" rAng="0" ptsTypes="AAAAAAAAAAAAAAAA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5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6898 L -1.66667E-6 -0.06875 C -0.0043 -0.07454 -0.01914 -0.08565 -0.0082 -0.10301 C -0.00547 -0.10718 -0.00091 -0.10139 0.00274 -0.10047 C 0.00547 -0.09885 0.01107 -0.1007 0.01094 -0.0956 C 0.01042 -0.08426 0.01107 -0.07269 0.00951 -0.06181 C 0.00781 -0.05 0.00352 -0.04815 -1.66667E-6 -0.03982 C -0.00208 -0.03542 -0.00403 -0.03056 -0.00547 -0.02547 C -0.00638 -0.02223 -0.00742 -0.01898 -0.0082 -0.01574 C -0.00924 -0.01088 -0.01094 -0.00116 -0.01094 -0.00093 L -0.00273 0.0037 L 0.0013 0.00625 C 0.00886 0.00162 0.01016 0.00347 0.00404 -0.02292 C 0.00261 -0.0294 -0.00416 -0.0375 -0.00416 -0.03727 C -0.00586 -0.04653 -0.00729 -0.05394 -0.0082 -0.06412 C -0.00911 -0.07477 -0.00898 -0.08565 -0.01094 -0.0956 C -0.01146 -0.09815 -0.01653 -0.09815 -0.0151 -0.09815 C -0.0095 -0.09815 -0.00377 -0.09375 0.0013 -0.09074 L 0.00547 -0.08843 L 0.00951 -0.08588 C 0.0211 -0.07223 0.0181 -0.08218 0.01641 -0.0544 C 0.0181 -0.03287 0.01459 -0.04028 0.02188 -0.03519 C 0.02279 -0.03449 0.0237 -0.03357 0.02461 -0.03264 L 0.02461 -0.03241 " pathEditMode="relative" rAng="0" ptsTypes="AAAAAAAAAAAAAAAAAAAAAAAA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196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6898 L 2.91667E-6 -0.06875 C -0.00365 -0.06991 -0.00729 -0.07014 -0.01094 -0.07129 C -0.01224 -0.07176 -0.01328 -0.07338 -0.01459 -0.07338 C -0.01784 -0.07338 -0.02097 -0.07199 -0.02422 -0.07129 C -0.02461 -0.07129 -0.025 -0.07129 -0.02539 -0.07129 L -0.02539 -0.07106 " pathEditMode="relative" rAng="0" ptsTypes="AAAAA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94 -0.1301 L -0.02994 -0.12987 C -0.03125 -0.12385 -0.03281 -0.11737 -0.03398 -0.11088 C -0.03593 -0.09954 -0.03606 -0.08843 -0.03398 -0.07686 C -0.03333 -0.07315 -0.03165 -0.06968 -0.02994 -0.06713 C -0.02552 -0.06135 -0.01967 -0.05926 -0.01498 -0.0551 C -0.01342 -0.05371 -0.01224 -0.05186 -0.01081 -0.05024 C -0.01133 -0.04213 -0.01159 -0.03403 -0.01224 -0.02593 C -0.01329 -0.0125 -0.01679 -0.01343 -0.0095 0.003 C -0.00665 0.00949 0.00144 0.01759 0.00144 0.01782 C 0.00235 0.02245 0.00365 0.02708 0.00417 0.03217 C 0.00469 0.03703 0.00456 0.04213 0.0056 0.04675 C 0.00599 0.04884 0.00743 0.05 0.00834 0.05162 L 0.00834 0.05185 " pathEditMode="relative" rAng="0" ptsTypes="AAAAAAAAAAAA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909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7 -0.13357 L -0.01627 -0.13334 C -0.01549 -0.12408 -0.01445 -0.11436 -0.01367 -0.10463 C -0.01302 -0.09746 -0.01302 -0.08542 -0.01093 -0.07778 C -0.01015 -0.07524 -0.00924 -0.07269 -0.0082 -0.07061 C -0.00651 -0.06783 -0.00468 -0.06505 -0.00273 -0.0632 C -0.00104 -0.06181 0.00091 -0.06158 0.00274 -0.06088 C 0.00417 -0.05926 0.00586 -0.05834 0.0069 -0.05602 C 0.00782 -0.05394 0.00821 -0.05139 0.00821 -0.04885 C 0.00821 -0.04144 0.00755 -0.03403 0.0069 -0.02686 C 0.00664 -0.02431 0.00586 -0.02199 0.00547 -0.01968 C 0.00495 -0.01644 0.00456 -0.0132 0.00417 -0.00996 C 0.00456 -0.0051 0.00482 4.07407E-6 0.00547 0.00463 C 0.00873 0.02708 0.00821 0.01134 0.00821 0.02662 L 0.00821 0.02685 " pathEditMode="relative" rAng="0" ptsTypes="AAAAAAAAAAAAA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800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-0.1051 L -0.04635 -0.1044 C -0.05443 -0.11227 -0.06263 -0.11899 -0.07005 -0.12639 C -0.07265 -0.12894 -0.07487 -0.13218 -0.07656 -0.13542 C -0.07838 -0.13797 -0.07969 -0.14399 -0.07969 -0.14375 L -0.07969 -0.14399 L -0.07656 -0.14121 L -0.07656 -0.14098 " pathEditMode="relative" rAng="0" ptsTypes="AAAAAA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192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-0.15741 L -0.0082 -0.15718 C -0.0319 -0.12593 -0.00872 -0.15533 -0.02279 -0.14028 C -0.02526 -0.13773 -0.03008 -0.13171 -0.03008 -0.13148 C -0.02956 -0.12963 -0.02969 -0.12685 -0.02878 -0.12523 C -0.02787 -0.12361 -0.02539 -0.12523 -0.02513 -0.12315 C -0.02487 -0.11921 -0.02656 -0.11574 -0.0276 -0.11227 C -0.02852 -0.10926 -0.03008 -0.10671 -0.03125 -0.10371 C -0.0401 -0.08171 -0.02539 -0.11667 -0.03724 -0.08866 C -0.03763 -0.08588 -0.03841 -0.0831 -0.03841 -0.08009 C -0.03841 -0.06412 -0.03776 -0.0669 -0.03607 -0.05625 C -0.03555 -0.05347 -0.03555 -0.05046 -0.0349 -0.04769 C -0.03359 -0.04306 -0.03008 -0.03472 -0.03008 -0.03449 L -0.03008 -0.03472 " pathEditMode="relative" rAng="0" ptsTypes="AAAAAAAAAAAAAA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13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9 -0.05417 L 0.04779 -0.05394 C 0.04883 -0.05556 0.05821 -0.06621 0.0599 -0.07153 C 0.06081 -0.07408 0.06068 -0.07732 0.0612 -0.08009 C 0.06029 -0.08449 0.06042 -0.08959 0.05873 -0.09306 C 0.05769 -0.09537 0.05547 -0.09445 0.05391 -0.09514 C 0.05261 -0.09584 0.05144 -0.09653 0.05026 -0.09746 C 0.04219 -0.10394 0.04128 -0.10533 0.03451 -0.1125 C 0.03412 -0.11459 0.03438 -0.11759 0.03334 -0.11898 C 0.03125 -0.12153 0.02618 -0.12315 0.02618 -0.12292 L 0.02618 -0.12315 " pathEditMode="relative" rAng="0" ptsTypes="AAAAAAAAA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344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06643 L 0.01771 -0.0662 C 0.01562 -0.07153 0.0138 -0.07685 0.01159 -0.08148 C 0.01054 -0.08403 0.00885 -0.08541 0.00794 -0.08796 C 0.00729 -0.08981 0.00729 -0.09236 0.00677 -0.09444 C 0.00468 -0.10162 0.00429 -0.10092 0.00065 -0.10509 C -0.00222 -0.1044 -0.00508 -0.10416 -0.00782 -0.10301 C -0.00912 -0.10254 -0.01042 -0.10231 -0.01146 -0.10092 C -0.01927 -0.08981 -0.00834 -0.09768 -0.01758 -0.09236 C -0.02227 -0.09514 -0.01993 -0.09444 -0.02474 -0.09444 L -0.02474 -0.09421 " pathEditMode="relative" rAng="0" ptsTypes="AAAAAAAAA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92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4 -0.15116 L 0.01914 -0.15092 C 0.01341 -0.15995 0.00755 -0.16805 0.00221 -0.17708 C 0.00078 -0.17963 -0.00026 -0.18287 -0.00143 -0.18565 C -0.00235 -0.18773 -0.00521 -0.19166 -0.00391 -0.19213 C 0.00013 -0.19398 0.00416 -0.19074 0.0082 -0.19004 C 0.00937 -0.18935 0.01094 -0.18958 0.01185 -0.18796 C 0.01276 -0.18634 0.01302 -0.18379 0.01302 -0.18148 C 0.01302 -0.16759 0.01276 -0.16852 0.00937 -0.15995 C 0.00651 -0.14421 0.00768 -0.15139 0.00586 -0.13842 C 0.00703 -0.13541 0.00781 -0.13171 0.00937 -0.12963 C 0.01081 -0.12801 0.01276 -0.12847 0.01432 -0.12754 C 0.01601 -0.12639 0.01745 -0.12477 0.01914 -0.12315 C 0.02278 -0.1243 0.03476 -0.12453 0.03971 -0.13194 C 0.04075 -0.13356 0.04114 -0.13634 0.04206 -0.13842 C 0.04323 -0.14074 0.04453 -0.14259 0.0457 -0.14467 C 0.04726 -0.12037 0.04687 -0.13194 0.04687 -0.11018 L 0.04687 -0.10995 " pathEditMode="relative" rAng="0" ptsTypes="AAAAAAAAAAAAAAAAAA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1 -0.03241 L 0.02461 -0.03218 C 0.02136 -0.03542 0.01836 -0.03866 0.01498 -0.04121 C 0.00287 -0.04977 0.00964 -0.03982 0.00287 -0.05185 C 0.00209 -0.05625 -0.00091 -0.06088 0.00039 -0.06482 C 0.00169 -0.06829 0.00209 -0.07315 0.00404 -0.07547 C 0.00612 -0.07801 0.00899 -0.07662 0.01133 -0.07755 C 0.01263 -0.07824 0.01367 -0.07917 0.01498 -0.07986 C 0.0181 -0.08125 0.02136 -0.08264 0.02461 -0.08403 C 0.02591 -0.12454 0.01875 -0.12593 0.0319 -0.1206 C 0.03347 -0.11991 0.03516 -0.11922 0.03672 -0.11852 C 0.03815 -0.11227 0.04102 -0.10185 0.04037 -0.09491 C 0.03985 -0.08935 0.03789 -0.08473 0.03672 -0.07986 C 0.03347 -0.08056 0.03021 -0.08102 0.02709 -0.08195 C 0.02539 -0.08241 0.01784 -0.08797 0.01732 -0.08843 C 0.01576 -0.08959 0.01419 -0.09167 0.0125 -0.0926 C 0.01094 -0.09375 0.00925 -0.09422 0.00768 -0.09491 C 0.00495 -0.09815 0.00378 -0.10023 0.00039 -0.10139 C -0.00078 -0.10162 -0.00195 -0.10139 -0.00312 -0.10139 L -0.00312 -0.10116 " pathEditMode="relative" rAng="0" ptsTypes="AAAAAAAAAAAAAAAAAA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451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9792 L -0.00416 -0.09769 L -0.0138 -0.10417 C -0.0151 -0.1051 -0.01627 -0.10718 -0.01744 -0.10648 C -0.01888 -0.10556 -0.01914 -0.10209 -0.01992 -0.1 C -0.01784 -0.09723 -0.01614 -0.09352 -0.0138 -0.09144 C -0.00807 -0.08635 0.00091 -0.08588 0.00677 -0.08496 C 0.00716 -0.08287 0.00782 -0.08079 0.00795 -0.07848 C 0.00912 -0.06482 0.01003 -0.0551 0.00795 -0.0419 C 0.00756 -0.03889 0.00664 -0.03588 0.0056 -0.03334 C 0.00456 -0.03125 0.00313 -0.03056 0.00196 -0.02894 C -0.00208 -0.03056 -0.00703 -0.02871 -0.01015 -0.03334 C -0.01458 -0.03959 -0.01823 -0.04931 -0.01875 -0.05903 C -0.0194 -0.07639 -0.01367 -0.09236 -0.00651 -0.10209 C -0.0052 -0.10417 -0.00338 -0.1051 -0.00169 -0.10648 C -0.00377 -0.10857 -0.0056 -0.11111 -0.00781 -0.11297 C -0.01263 -0.11667 -0.01614 -0.1176 -0.02109 -0.11922 C -0.02395 -0.11852 -0.0276 -0.12084 -0.02955 -0.11713 C -0.03086 -0.11505 -0.02565 -0.11366 -0.02591 -0.11065 C -0.0263 -0.10718 -0.02916 -0.10648 -0.03086 -0.10417 C -0.04336 -0.10672 -0.03802 -0.10648 -0.04648 -0.10648 L -0.04648 -0.10625 " pathEditMode="relative" rAng="0" ptsTypes="AAAAAAAAAAAAAAAAAAAA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3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4 -0.06158 L 0.02734 -0.06135 C 0.02448 -0.06736 0.02148 -0.07292 0.01888 -0.07894 C 0.01445 -0.08889 0.00924 -0.09908 0.01888 -0.11111 C 0.02213 -0.11528 0.02695 -0.1125 0.03099 -0.1132 C 0.03333 -0.11181 0.03659 -0.11227 0.03828 -0.10903 C 0.04492 -0.0956 0.03893 -0.09028 0.03463 -0.08102 C 0.02187 -0.08496 0.01901 -0.08403 0.01041 -0.08959 C 0.00716 -0.09167 0.00377 -0.09329 0.00078 -0.09607 C -0.00886 -0.10463 -0.00378 -0.10301 -0.01133 -0.11111 C -0.02006 -0.12037 -0.01719 -0.1125 -0.0198 -0.12176 L -0.0198 -0.12153 " pathEditMode="relative" rAng="0" ptsTypes="AAAAAAAAAA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300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4 -0.09768 L 0.01914 -0.09745 C 0.02318 -0.09143 0.03086 -0.08796 0.03125 -0.07847 C 0.03294 -0.02754 0.02904 -0.0294 0.01549 -0.02454 C 0.01146 -0.03032 0.00612 -0.03403 0.00338 -0.0419 C -0.00182 -0.05625 0.00143 -0.06875 0.00338 -0.08264 C 0.00859 -0.08194 0.01497 -0.08634 0.01914 -0.08055 C 0.02109 -0.07778 0.00469 -0.07245 0.00338 -0.07199 C -0.00104 -0.07268 -0.0056 -0.07292 -0.01003 -0.07407 C -0.0112 -0.07454 -0.01341 -0.07407 -0.01354 -0.07639 C -0.01393 -0.0794 -0.01185 -0.08194 -0.0112 -0.08495 C -0.01029 -0.08912 -0.00873 -0.09768 -0.00873 -0.09745 C -0.01003 -0.10139 -0.01055 -0.10579 -0.01237 -0.10856 C -0.01419 -0.11134 -0.01992 -0.11065 -0.02201 -0.11065 L -0.02201 -0.11042 " pathEditMode="relative" rAng="0" ptsTypes="AAAAAAAAAAAA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298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1 -0.01805 L 0.01901 -0.01782 C 0.00963 -0.03541 0.00377 -0.0618 -0.00886 -0.06991 C -0.03086 -0.08379 -0.04714 -0.05648 -0.06211 -0.0375 C -0.0694 -0.03981 -0.07656 -0.04282 -0.08386 -0.04398 C -0.08555 -0.04421 -0.0875 -0.04375 -0.0888 -0.0419 C -0.09011 -0.03981 -0.09115 -0.03333 -0.09115 -0.0331 L -0.09115 -0.03333 L -0.09232 -0.03102 " pathEditMode="relative" rAng="0" ptsTypes="AAAAAAAAA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277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2 -0.05185 L 0.03282 -0.05162 C 0.03672 -0.05347 0.04076 -0.05509 0.0448 -0.05625 C 0.04844 -0.05717 0.05209 -0.0574 0.05573 -0.05833 C 0.0586 -0.05926 0.06146 -0.06111 0.0642 -0.06273 C 0.06537 -0.06481 0.06654 -0.06713 0.06784 -0.06921 C 0.06889 -0.07083 0.07045 -0.07152 0.07149 -0.07338 C 0.08139 -0.09352 0.07175 -0.08102 0.07995 -0.09074 C 0.08269 -0.10509 0.07891 -0.08935 0.08477 -0.10139 C 0.08672 -0.10532 0.08803 -0.10995 0.08959 -0.11435 C 0.09206 -0.12083 0.09258 -0.12176 0.09441 -0.12939 C 0.09493 -0.13148 0.09519 -0.13379 0.09571 -0.13588 C 0.09532 -0.13958 0.09454 -0.16157 0.09206 -0.16597 L 0.08477 -0.17893 C 0.0836 -0.18102 0.08204 -0.18287 0.08112 -0.18518 C 0.07787 -0.19398 0.07995 -0.19027 0.07514 -0.19606 C 0.07422 -0.19814 0.0737 -0.20069 0.07266 -0.20254 C 0.07045 -0.20602 0.06537 -0.21111 0.06537 -0.21088 L 0.06055 -0.22407 C 0.05977 -0.22615 0.05886 -0.22824 0.05821 -0.23055 C 0.05599 -0.23796 0.05482 -0.24166 0.05326 -0.24977 C 0.05274 -0.25254 0.05248 -0.25555 0.05209 -0.25833 C 0.05248 -0.2699 0.05248 -0.28148 0.05326 -0.29282 C 0.05326 -0.29259 0.05639 -0.30902 0.05691 -0.31227 L 0.05821 -0.31852 L 0.05821 -0.31828 " pathEditMode="relative" rAng="0" ptsTypes="AAAAAAAAAAAAAAAAAAAAAAAA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1333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6898 L 4.58333E-6 -0.06875 C 0.00078 -0.07546 0.00091 -0.08241 0.00247 -0.08843 C 0.00338 -0.09213 0.00572 -0.09398 0.00729 -0.09699 C 0.0082 -0.09907 0.00885 -0.10139 0.00976 -0.10347 C 0.00104 -0.11366 0.0052 -0.11088 -0.00248 -0.11435 C -0.01185 -0.12685 -0.00313 -0.11667 -0.01094 -0.12292 C -0.0142 -0.12546 -0.02058 -0.13148 -0.02058 -0.13125 C -0.02175 -0.13356 -0.02292 -0.13588 -0.02422 -0.13796 C -0.02618 -0.14097 -0.02865 -0.14305 -0.03034 -0.14653 C -0.03112 -0.14815 -0.03099 -0.15093 -0.03151 -0.15301 C -0.03217 -0.15532 -0.03308 -0.15718 -0.03399 -0.15949 C -0.03438 -0.16157 -0.03451 -0.16389 -0.03516 -0.16597 C -0.03581 -0.16829 -0.0375 -0.17222 -0.0375 -0.17199 L -0.0375 -0.17222 " pathEditMode="relative" rAng="0" ptsTypes="AAAAAAAAAAAAAAA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56 -0.14098 L -0.07656 -0.14074 C -0.07344 -0.13797 -0.07031 -0.13473 -0.06693 -0.13218 C -0.06693 -0.13195 -0.05794 -0.12686 -0.05612 -0.1257 L -0.05247 -0.12362 C -0.05117 -0.12292 -0.05 -0.12199 -0.04883 -0.12153 C -0.04153 -0.11829 -0.04557 -0.12037 -0.03672 -0.11505 L -0.03307 -0.11297 C -0.02747 -0.11366 -0.02161 -0.1125 -0.01614 -0.11505 C -0.01328 -0.11621 -0.01133 -0.12084 -0.00885 -0.12362 L -0.00521 -0.12801 L 0.0056 -0.14098 L 0.00925 -0.14514 C 0.01003 -0.14746 0.01029 -0.15255 0.01172 -0.15162 C 0.01328 -0.1507 0.01263 -0.14607 0.01289 -0.14306 C 0.01459 -0.11528 0.01263 -0.12107 0.01524 -0.10417 C 0.01589 -0.10093 0.01706 -0.09329 0.01888 -0.09121 C 0.0211 -0.08889 0.02617 -0.08704 0.02617 -0.08681 C 0.03985 -0.08912 0.03503 -0.08912 0.04076 -0.08912 L 0.04076 -0.08889 L 0.03828 -0.08473 " pathEditMode="relative" rAng="0" ptsTypes="AAAAAAAAAAAAAAAAAAAAA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226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32 -0.03102 L -0.09232 -0.03078 C -0.0836 -0.08125 -0.08021 -0.08125 -0.10677 -0.15162 C -0.11159 -0.16412 -0.12227 -0.16389 -0.12982 -0.17083 C -0.13321 -0.17407 -0.13607 -0.17847 -0.13946 -0.18171 C -0.14063 -0.18287 -0.14193 -0.1831 -0.1431 -0.18379 C -0.14388 -0.18449 -0.14466 -0.18518 -0.14544 -0.18588 L -0.14544 -0.18565 " pathEditMode="relative" rAng="0" ptsTypes="AAAAAAAA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7731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1 0.02685 L 0.00821 0.02708 C 0.01849 0.05231 0.01836 0.06064 0.03477 0.07176 C 0.03815 0.07407 0.04206 0.07314 0.04571 0.07407 C 0.04727 0.08912 0.04792 0.10439 0.05052 0.11898 C 0.05091 0.12129 0.05287 0.12106 0.05417 0.12129 C 0.06341 0.12314 0.07266 0.12407 0.08203 0.12546 C 0.09024 0.12847 0.08789 0.13009 0.09649 0.11898 C 0.09688 0.11875 0.09649 0.11759 0.09649 0.11689 L 0.09649 0.11713 " pathEditMode="relative" rAng="0" ptsTypes="AAAAAAAAAA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50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-0.10625 L -0.04648 -0.10602 C -0.04856 -0.10139 -0.05013 -0.0956 -0.0526 -0.09144 C -0.05351 -0.08982 -0.05507 -0.09005 -0.05625 -0.08912 C -0.06523 -0.08241 -0.05664 -0.08611 -0.06836 -0.08264 C -0.06992 -0.08125 -0.07174 -0.08033 -0.07317 -0.07848 C -0.08007 -0.06968 -0.07395 -0.075 -0.07916 -0.06551 C -0.0802 -0.06366 -0.08164 -0.06273 -0.08281 -0.06135 C -0.08476 -0.0544 -0.0858 -0.04954 -0.08893 -0.04398 C -0.09804 -0.02778 -0.0858 -0.05695 -0.09739 -0.03125 C -0.10898 -0.00556 -0.09674 -0.02801 -0.10586 -0.01181 C -0.10742 -0.00348 -0.10703 -0.00764 -0.10703 0.00115 L -0.10703 0.00139 " pathEditMode="relative" rAng="0" ptsTypes="AAAAAAAAAAAAA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537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1921 L 0.00092 -0.01898 C 0.00482 -0.02269 0.00899 -0.02616 0.01289 -0.02986 C 0.0142 -0.03102 0.01524 -0.03333 0.01654 -0.03426 C 0.02435 -0.03935 0.0211 -0.03241 0.02865 -0.04074 C 0.03308 -0.04537 0.03412 -0.04977 0.03829 -0.05347 C 0.03946 -0.05463 0.04076 -0.05486 0.04193 -0.05556 C 0.05026 -0.06551 0.04024 -0.05301 0.05039 -0.06852 C 0.05157 -0.07014 0.05287 -0.07153 0.05404 -0.07292 C 0.05534 -0.0757 0.05612 -0.07917 0.05769 -0.08148 C 0.05873 -0.08287 0.06042 -0.08195 0.06133 -0.08357 C 0.06263 -0.08588 0.0625 -0.09005 0.06381 -0.09213 C 0.07149 -0.10602 0.07136 -0.10232 0.07826 -0.10949 C 0.07956 -0.11065 0.08047 -0.11273 0.08191 -0.11366 C 0.08386 -0.11505 0.08594 -0.11505 0.08789 -0.11574 C 0.10131 -0.11505 0.11459 -0.11505 0.12787 -0.11366 C 0.12956 -0.11366 0.13112 -0.11204 0.13269 -0.11158 C 0.13594 -0.11065 0.1392 -0.11019 0.14232 -0.10949 C 0.1556 -0.09375 0.13516 -0.1169 0.15079 -0.10301 C 0.16745 -0.0882 0.1517 -0.09815 0.16172 -0.09213 C 0.17006 -0.08241 0.1681 -0.08843 0.17019 -0.07708 C 0.17058 -0.07292 0.17097 -0.06852 0.17136 -0.06435 C 0.17474 -0.03125 0.17032 -0.0787 0.17383 -0.04074 C 0.17422 -0.03056 0.17448 -0.0206 0.175 -0.01042 C 0.17526 -0.00695 0.17474 -0.00232 0.17631 0.00023 C 0.178 0.00347 0.18112 0.00301 0.18347 0.00463 C 0.18763 0.00694 0.1862 0.00509 0.18829 0.0088 L 0.18829 0.00903 L 0.19193 0.00231 L 0.19688 0.01967 " pathEditMode="relative" rAng="0" ptsTypes="AAAAAAAAAAAAAAAAAAAAAAAAAAAAAA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28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9 -0.07106 L -0.02539 -0.07083 C -0.0392 -0.05694 -0.05391 -0.04514 -0.06667 -0.02824 C -0.07045 -0.02315 -0.07383 -0.00671 -0.07383 -0.00648 L -0.07383 -0.00671 L -0.07383 -0.0044 " pathEditMode="relative" rAng="0" ptsTypes="AAAA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333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21 -0.31828 L 0.05821 -0.31805 C 0.05782 -0.3037 0.0599 -0.28819 0.05717 -0.27453 C 0.05625 -0.2699 0.05131 -0.275 0.04896 -0.27268 C 0.04805 -0.27176 0.04948 -0.26898 0.05 -0.26713 C 0.05053 -0.26527 0.05144 -0.26365 0.05196 -0.26157 C 0.05274 -0.25926 0.053 -0.25625 0.05404 -0.25439 C 0.05586 -0.25115 0.06029 -0.24699 0.06029 -0.24676 C 0.06094 -0.24467 0.06211 -0.24236 0.06224 -0.23981 C 0.0625 -0.23727 0.06159 -0.23472 0.0612 -0.2324 C 0.06094 -0.23055 0.06094 -0.22847 0.06029 -0.22685 C 0.05873 -0.22361 0.05612 -0.22268 0.05404 -0.22129 C 0.05105 -0.22199 0.04792 -0.22222 0.0448 -0.22314 C 0.04258 -0.22384 0.03946 -0.22708 0.03764 -0.2287 C 0.03698 -0.23055 0.03633 -0.2324 0.03555 -0.23426 C 0.03347 -0.23912 0.03021 -0.24189 0.02735 -0.24514 C 0.02396 -0.2493 0.02487 -0.24884 0.02123 -0.25069 C 0.0198 -0.25139 0.01849 -0.25231 0.01706 -0.25254 C 0.0099 -0.25301 0.00274 -0.25254 -0.00442 -0.25254 L -0.00442 -0.25231 " pathEditMode="relative" rAng="0" ptsTypes="AAAAAAAAAAAAAAAAAAAA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483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6968 L -0.03672 -0.16944 C -0.03646 -0.18194 -0.03659 -0.19421 -0.03581 -0.20625 C -0.03555 -0.20856 -0.03425 -0.20995 -0.03373 -0.2118 C -0.03178 -0.21898 -0.0336 -0.21643 -0.03165 -0.22454 C -0.03112 -0.22662 -0.03021 -0.22824 -0.02956 -0.23009 C -0.02852 -0.2331 -0.02774 -0.23634 -0.02657 -0.23935 C -0.02566 -0.24143 -0.02435 -0.24282 -0.02344 -0.24468 C -0.02188 -0.24815 -0.01928 -0.25579 -0.01928 -0.25555 C -0.02006 -0.26111 -0.02045 -0.2669 -0.02136 -0.27222 C -0.02175 -0.2743 -0.02292 -0.27569 -0.02344 -0.27778 C -0.02722 -0.29282 -0.02331 -0.28472 -0.02761 -0.29236 C -0.02787 -0.29468 -0.02826 -0.29722 -0.02852 -0.29954 C -0.02891 -0.30255 -0.02956 -0.30555 -0.02956 -0.3088 C -0.02956 -0.3169 -0.02982 -0.32477 -0.02657 -0.33079 C -0.02605 -0.33171 -0.02513 -0.33194 -0.02448 -0.33241 L -0.02448 -0.33218 " pathEditMode="relative" rAng="0" ptsTypes="AAAAAAAAAAAAAAAAA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-812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0463 L -0.00208 -0.1044 C -0.00586 -0.10579 -0.00976 -0.10672 -0.01341 -0.10834 C -0.01523 -0.10903 -0.01693 -0.11042 -0.01862 -0.11181 C -0.02005 -0.1132 -0.02487 -0.11968 -0.02578 -0.12107 C -0.02643 -0.12338 -0.02708 -0.12593 -0.02786 -0.12824 C -0.0306 -0.13681 -0.02995 -0.13241 -0.03398 -0.14283 C -0.03476 -0.14514 -0.03528 -0.14769 -0.03607 -0.15023 C -0.03646 -0.15417 -0.03815 -0.16991 -0.03906 -0.17223 C -0.03984 -0.17361 -0.04114 -0.17084 -0.04219 -0.17037 C -0.04466 -0.15718 -0.04479 -0.15834 -0.04219 -0.13565 C -0.04193 -0.1331 -0.0401 -0.13195 -0.03906 -0.1301 C -0.0388 -0.12824 -0.03802 -0.12662 -0.03802 -0.12477 C -0.03802 -0.12223 -0.03828 -0.11945 -0.03906 -0.11736 C -0.04049 -0.11366 -0.04713 -0.11088 -0.04831 -0.11019 L -0.05443 -0.10648 L -0.05755 -0.10463 C -0.06094 -0.10533 -0.06497 -0.10324 -0.06784 -0.10648 C -0.06953 -0.10834 -0.06836 -0.11389 -0.06888 -0.11736 C -0.0694 -0.12107 -0.07083 -0.12824 -0.07083 -0.12801 L -0.07083 -0.12824 " pathEditMode="relative" rAng="0" ptsTypes="AAAAAAAAAAAAAAAAAAAAA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340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-0.10787 L 0.04674 -0.10764 C 0.04935 -0.10602 0.05625 -0.10046 0.06002 -0.10046 C 0.06523 -0.10046 0.07031 -0.10185 0.07539 -0.10231 C 0.07682 -0.1037 0.07838 -0.1044 0.07956 -0.10602 C 0.08255 -0.11041 0.0845 -0.11713 0.08776 -0.1206 C 0.08945 -0.12245 0.09127 -0.12407 0.09284 -0.12616 C 0.10091 -0.13611 0.09596 -0.13356 0.10729 -0.14259 C 0.11028 -0.14491 0.11341 -0.14629 0.11653 -0.14791 C 0.11875 -0.15208 0.11979 -0.15463 0.12265 -0.15717 C 0.1237 -0.1581 0.12474 -0.15856 0.12578 -0.15903 C 0.13099 -0.16134 0.13437 -0.16157 0.1401 -0.16273 C 0.14088 -0.16435 0.14297 -0.16643 0.14219 -0.16805 C 0.13958 -0.17361 0.13463 -0.17453 0.13086 -0.17731 C 0.13021 -0.17778 0.12956 -0.17847 0.1289 -0.17893 L 0.1289 -0.1787 " pathEditMode="relative" rAng="0" ptsTypes="AAAAAAAAAAAAAAAA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319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12338 L -0.01927 -0.12315 C -0.02409 -0.12778 -0.02982 -0.12986 -0.03373 -0.13635 C -0.03894 -0.14491 -0.04284 -0.15602 -0.0461 -0.16736 C -0.04701 -0.17107 -0.04766 -0.175 -0.04909 -0.17824 C -0.05013 -0.18079 -0.05183 -0.18195 -0.05326 -0.1838 C -0.05664 -0.1882 -0.05638 -0.1875 -0.06042 -0.19097 C -0.06485 -0.19051 -0.0694 -0.19121 -0.07383 -0.18935 C -0.07513 -0.18866 -0.07565 -0.18542 -0.07683 -0.1838 C -0.07839 -0.18172 -0.08021 -0.17986 -0.08203 -0.17824 C -0.08529 -0.17547 -0.08894 -0.17385 -0.09232 -0.17107 C -0.09453 -0.16898 -0.09688 -0.16644 -0.09948 -0.16551 C -0.10013 -0.16528 -0.10078 -0.16551 -0.10144 -0.16551 L -0.10144 -0.16528 " pathEditMode="relative" rAng="0" ptsTypes="AAAAAAAAAAAAAA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338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11782 L -0.0224 -0.11759 C -0.02123 -0.09884 -0.02057 -0.10463 -0.02344 -0.0868 C -0.02435 -0.08125 -0.02656 -0.07037 -0.02656 -0.07014 C -0.02591 -0.06296 -0.02526 -0.05579 -0.02448 -0.04838 C -0.02396 -0.04329 -0.02331 -0.04051 -0.0224 -0.03565 C -0.02318 -0.02708 -0.02318 -0.01829 -0.02448 -0.00995 C -0.02487 -0.00764 -0.0263 -0.00602 -0.02761 -0.00463 C -0.03021 -0.00162 -0.03581 0.00278 -0.03581 0.00301 C -0.0362 0.00463 -0.03724 0.00648 -0.03685 0.00833 C -0.03633 0.01042 -0.03373 0.01204 -0.03373 0.01227 L -0.03373 0.01204 " pathEditMode="relative" rAng="0" ptsTypes="AAAAAAAAAAAA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6505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18 -0.12338 L 0.02618 -0.12315 C 0.02513 -0.10625 0.02813 -0.10625 0.02097 -0.10139 C 0.01967 -0.1007 0.01823 -0.10023 0.01693 -0.09954 C 0.00769 -0.10023 -0.00169 -0.1 -0.0108 -0.10139 C -0.01237 -0.10185 -0.01354 -0.10417 -0.01497 -0.10509 C -0.01692 -0.10648 -0.01901 -0.1081 -0.02109 -0.1088 C -0.02539 -0.11042 -0.02643 -0.11065 -0.03033 -0.1125 C -0.03281 -0.11366 -0.03515 -0.11528 -0.0375 -0.11621 C -0.04023 -0.11713 -0.04296 -0.11736 -0.0457 -0.11806 C -0.04947 -0.11667 -0.05338 -0.11644 -0.05703 -0.11435 C -0.05872 -0.11343 -0.06002 -0.11111 -0.06119 -0.1088 C -0.06211 -0.10672 -0.06315 -0.10139 -0.06315 -0.10116 L -0.06315 -0.10139 " pathEditMode="relative" rAng="0" ptsTypes="AAAAAAAAAAAAAA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11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9398 L -0.025 -0.09375 C -0.02097 -0.09051 -0.01615 -0.08842 -0.01276 -0.0831 C -0.00404 -0.06944 -0.00847 -0.05324 -0.00964 -0.03565 C -0.00899 -0.02824 -0.00912 -0.0206 -0.00756 -0.01365 C -0.00703 -0.01088 -0.00495 -0.00995 -0.00352 -0.00833 C 0.00091 -0.00324 0.00547 0.00116 0.00989 0.00648 L 0.01601 0.01366 C 0.01744 0.01852 0.01823 0.02408 0.02018 0.02824 C 0.02109 0.03079 0.02226 0.0331 0.02317 0.03565 C 0.02409 0.03797 0.02448 0.04051 0.02526 0.04283 C 0.02591 0.04491 0.02669 0.04653 0.02734 0.04838 C 0.0276 0.05139 0.02773 0.05463 0.02838 0.05764 C 0.02981 0.06435 0.03281 0.06574 0.03659 0.06852 C 0.03789 0.06945 0.03932 0.06945 0.04062 0.07037 C 0.04205 0.0713 0.04349 0.07269 0.04479 0.07408 C 0.04869 0.07801 0.04648 0.07755 0.04896 0.07755 L 0.04896 0.07778 " pathEditMode="relative" rAng="0" ptsTypes="AAAAAAAAAAAAAAAAAA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497876" y="579293"/>
            <a:ext cx="275422" cy="28643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490333" y="2756966"/>
            <a:ext cx="275422" cy="28643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5497876" y="579293"/>
            <a:ext cx="275422" cy="28643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665863" y="1512966"/>
            <a:ext cx="275422" cy="28643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290830" y="2848314"/>
            <a:ext cx="275422" cy="28643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9791"/>
              </p:ext>
            </p:extLst>
          </p:nvPr>
        </p:nvGraphicFramePr>
        <p:xfrm>
          <a:off x="1503190" y="4300147"/>
          <a:ext cx="4955667" cy="186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62639"/>
                <a:gridCol w="8418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99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Connector 9"/>
          <p:cNvSpPr/>
          <p:nvPr/>
        </p:nvSpPr>
        <p:spPr>
          <a:xfrm>
            <a:off x="2295181" y="1847147"/>
            <a:ext cx="275422" cy="28643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3428541" y="2150871"/>
            <a:ext cx="275422" cy="28643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3290830" y="2848314"/>
            <a:ext cx="275422" cy="28643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5181" y="4605686"/>
            <a:ext cx="89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  <a:p>
            <a:pPr algn="ctr"/>
            <a:r>
              <a:rPr lang="en-US" sz="2400" dirty="0" smtClean="0"/>
              <a:t>3</a:t>
            </a:r>
            <a:endParaRPr lang="en-US" sz="2400" dirty="0"/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6585" y="4618205"/>
            <a:ext cx="77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  <a:p>
            <a:pPr algn="ctr"/>
            <a:r>
              <a:rPr lang="en-US" sz="2400" dirty="0" smtClean="0"/>
              <a:t>0</a:t>
            </a:r>
            <a:endParaRPr lang="en-US" sz="2400" dirty="0"/>
          </a:p>
          <a:p>
            <a:pPr algn="ctr"/>
            <a:r>
              <a:rPr lang="en-US" sz="2400" dirty="0" smtClean="0"/>
              <a:t>3</a:t>
            </a:r>
            <a:endParaRPr lang="en-US" sz="2400" dirty="0"/>
          </a:p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1285" y="4618205"/>
            <a:ext cx="77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  <a:p>
            <a:pPr algn="ctr"/>
            <a:r>
              <a:rPr lang="en-US" sz="2400" dirty="0" smtClean="0"/>
              <a:t>1</a:t>
            </a:r>
            <a:endParaRPr lang="en-US" sz="2400" dirty="0"/>
          </a:p>
          <a:p>
            <a:pPr algn="ctr"/>
            <a:r>
              <a:rPr lang="en-US" sz="2400" dirty="0" smtClean="0"/>
              <a:t>4</a:t>
            </a:r>
            <a:endParaRPr lang="en-US" sz="2400" dirty="0"/>
          </a:p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2689" y="4618205"/>
            <a:ext cx="77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</a:t>
            </a:r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  <a:p>
            <a:pPr algn="ctr"/>
            <a:r>
              <a:rPr lang="en-US" sz="2400" dirty="0" smtClean="0"/>
              <a:t>5</a:t>
            </a:r>
            <a:endParaRPr lang="en-US" sz="2400" dirty="0"/>
          </a:p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4080044" y="2234095"/>
            <a:ext cx="275422" cy="28643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5587" y="4618205"/>
            <a:ext cx="77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</a:t>
            </a:r>
          </a:p>
          <a:p>
            <a:pPr algn="ctr"/>
            <a:r>
              <a:rPr lang="en-US" sz="2400" dirty="0" smtClean="0"/>
              <a:t>3</a:t>
            </a:r>
            <a:endParaRPr lang="en-US" sz="2400" dirty="0"/>
          </a:p>
          <a:p>
            <a:pPr algn="ctr"/>
            <a:r>
              <a:rPr lang="en-US" sz="2400" dirty="0" smtClean="0"/>
              <a:t>6</a:t>
            </a:r>
            <a:endParaRPr lang="en-US" sz="2400" dirty="0"/>
          </a:p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8490333" y="2756965"/>
            <a:ext cx="275422" cy="286439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57490" y="0"/>
            <a:ext cx="1534510" cy="23277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based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1200" dirty="0" smtClean="0"/>
              <a:t>MESSAGE            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RESEVER</a:t>
            </a:r>
          </a:p>
          <a:p>
            <a:endParaRPr lang="en-US" sz="1200" dirty="0"/>
          </a:p>
          <a:p>
            <a:r>
              <a:rPr lang="en-US" sz="1200" dirty="0"/>
              <a:t>OTHER NODES </a:t>
            </a:r>
          </a:p>
          <a:p>
            <a:pPr algn="ctr"/>
            <a:endParaRPr lang="en-US" sz="5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11836583" y="1064200"/>
            <a:ext cx="141661" cy="141661"/>
          </a:xfrm>
          <a:prstGeom prst="flowChartConnector">
            <a:avLst/>
          </a:prstGeom>
          <a:solidFill>
            <a:schemeClr val="accent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1836583" y="1418771"/>
            <a:ext cx="141661" cy="141661"/>
          </a:xfrm>
          <a:prstGeom prst="flowChartConnector">
            <a:avLst/>
          </a:prstGeom>
          <a:solidFill>
            <a:srgbClr val="FF0000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1836583" y="1787724"/>
            <a:ext cx="141661" cy="141661"/>
          </a:xfrm>
          <a:prstGeom prst="flowChartConnector">
            <a:avLst/>
          </a:prstGeom>
          <a:solidFill>
            <a:schemeClr val="tx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09 0.04491 L 0.09309 0.04491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36094 0.16018 L 0.36094 0.1606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8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2.08333E-7 0.00023 C 0.00221 -0.00324 0.00482 -0.00555 0.00703 -0.0088 C 0.0112 -0.01551 0.01745 -0.02662 0.02122 -0.03495 C 0.02266 -0.03842 0.02396 -0.0419 0.02526 -0.04537 C 0.0263 -0.04838 0.02695 -0.05185 0.02839 -0.05417 C 0.02969 -0.05625 0.03164 -0.05741 0.03346 -0.05903 C 0.03971 -0.07546 0.02839 -0.04745 0.04154 -0.07315 C 0.04219 -0.07477 0.04193 -0.07685 0.04258 -0.07847 C 0.04766 -0.09375 0.04375 -0.07569 0.04974 -0.0956 C 0.05026 -0.09815 0.05078 -0.10069 0.05169 -0.10255 C 0.05286 -0.10602 0.05456 -0.10856 0.05573 -0.11134 C 0.05781 -0.11643 0.05977 -0.12176 0.06185 -0.12685 L 0.06393 -0.13217 C 0.06458 -0.13403 0.06536 -0.13542 0.06589 -0.1375 C 0.06823 -0.14954 0.0651 -0.13449 0.06901 -0.14954 C 0.07135 -0.15926 0.0681 -0.15 0.07201 -0.16157 C 0.07253 -0.16366 0.07344 -0.16528 0.07409 -0.1669 C 0.07448 -0.16852 0.07461 -0.17037 0.075 -0.17199 C 0.07552 -0.17384 0.07643 -0.17546 0.07708 -0.17708 C 0.07747 -0.17893 0.0776 -0.18102 0.07812 -0.18241 C 0.07865 -0.18495 0.07943 -0.18727 0.08008 -0.18935 C 0.08047 -0.19305 0.08099 -0.19977 0.08216 -0.20324 C 0.08268 -0.20509 0.08346 -0.20694 0.08424 -0.20856 C 0.08646 -0.21389 0.08932 -0.21852 0.09128 -0.22407 C 0.09232 -0.22708 0.0931 -0.23009 0.0944 -0.23264 C 0.09609 -0.23657 0.09844 -0.23981 0.10039 -0.24329 C 0.10143 -0.24491 0.10208 -0.24792 0.10352 -0.24838 C 0.10638 -0.25023 0.10768 -0.25069 0.11055 -0.25347 C 0.11198 -0.25532 0.11315 -0.25741 0.11458 -0.2588 C 0.11654 -0.26088 0.11875 -0.26204 0.1207 -0.26389 C 0.12279 -0.2662 0.12448 -0.26967 0.12682 -0.27106 C 0.12995 -0.27315 0.13359 -0.27338 0.13698 -0.27454 C 0.13867 -0.27523 0.14023 -0.27569 0.14206 -0.27616 C 0.14336 -0.27685 0.14466 -0.27778 0.14609 -0.27801 C 0.15039 -0.27917 0.15937 -0.2794 0.15937 -0.2794 L 0.15937 -0.2794 " pathEditMode="relative" rAng="0" ptsTypes="AAAAAAAAAAAAAAAAAAAAAAAAAAAAA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139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2.08333E-7 0.00023 C 0.01628 -0.00092 0.03281 -0.00046 0.04909 -0.00231 C 0.05247 -0.00255 0.05625 -0.00717 0.05964 -0.00833 C 0.06302 -0.00926 0.06589 -0.00995 0.06901 -0.01227 C 0.08112 -0.0213 0.06471 -0.01111 0.08073 -0.02037 C 0.08229 -0.02222 0.08385 -0.02454 0.08542 -0.02639 C 0.08932 -0.03055 0.09349 -0.0338 0.09714 -0.03842 C 0.0987 -0.04028 0.10026 -0.04259 0.10182 -0.04444 C 0.11536 -0.05995 0.10078 -0.04143 0.11237 -0.05648 C 0.11315 -0.05833 0.11367 -0.06088 0.11471 -0.0625 C 0.11576 -0.06435 0.11745 -0.06458 0.11823 -0.06643 C 0.12018 -0.0706 0.12161 -0.07569 0.12292 -0.08055 C 0.12396 -0.08426 0.12396 -0.08912 0.12526 -0.09259 C 0.12826 -0.10069 0.12826 -0.0993 0.12995 -0.11065 C 0.13073 -0.11643 0.13203 -0.12592 0.13346 -0.13079 C 0.13424 -0.13356 0.13516 -0.13611 0.13581 -0.13889 C 0.1362 -0.14097 0.13633 -0.14305 0.13698 -0.14491 C 0.13763 -0.14699 0.13867 -0.14884 0.13932 -0.15092 C 0.14154 -0.15856 0.13971 -0.15787 0.14167 -0.16713 C 0.14219 -0.16921 0.14349 -0.17106 0.14401 -0.17292 C 0.14453 -0.175 0.14479 -0.17708 0.14518 -0.17917 C 0.14544 -0.18495 0.14674 -0.20833 0.14753 -0.21528 C 0.14805 -0.2206 0.14974 -0.2243 0.15104 -0.22917 C 0.15156 -0.23125 0.15156 -0.23356 0.15221 -0.23542 C 0.15312 -0.23773 0.15456 -0.23935 0.15573 -0.24143 C 0.1599 -0.2625 0.15677 -0.24421 0.15924 -0.26944 C 0.15951 -0.27222 0.16055 -0.27731 0.16055 -0.27731 L 0.16055 -0.27731 " pathEditMode="relative" rAng="0" ptsTypes="AAAAAAAAAAAAAAAAAAAAAAAAAA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386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3 -0.00069 -0.00247 -0.01967 -0.00312 -0.0243 C -0.00377 -0.02801 -0.00403 -0.03217 -0.00521 -0.03542 L -0.00937 -0.04653 C -0.01015 -0.04838 -0.01107 -0.04977 -0.01146 -0.05208 C -0.01185 -0.05393 -0.01198 -0.05602 -0.0125 -0.05764 C -0.01719 -0.06991 -0.01432 -0.05648 -0.01771 -0.06875 C -0.0237 -0.08981 -0.01211 -0.05509 -0.02187 -0.07986 C -0.02278 -0.08194 -0.02331 -0.08472 -0.02396 -0.08727 C -0.02591 -0.09329 -0.0263 -0.09329 -0.02916 -0.09838 C -0.03112 -0.1118 -0.02864 -0.10092 -0.03333 -0.10949 C -0.03463 -0.11157 -0.03528 -0.11481 -0.03646 -0.1169 C -0.03841 -0.11991 -0.04075 -0.12153 -0.04271 -0.1243 C -0.04414 -0.12616 -0.04544 -0.12824 -0.04687 -0.12986 C -0.04831 -0.13125 -0.04974 -0.13217 -0.05104 -0.13356 C -0.05325 -0.13588 -0.05508 -0.13889 -0.05729 -0.14097 C -0.05872 -0.14213 -0.06015 -0.14329 -0.06146 -0.14467 C -0.06588 -0.14907 -0.06354 -0.14838 -0.06875 -0.15208 C -0.07083 -0.15347 -0.07291 -0.15509 -0.075 -0.15579 C -0.07956 -0.15741 -0.07969 -0.15694 -0.08333 -0.15949 C -0.09284 -0.16574 -0.08437 -0.16134 -0.09687 -0.1669 L -0.10104 -0.16875 C -0.10247 -0.16944 -0.1039 -0.17037 -0.10521 -0.1706 C -0.12291 -0.17407 -0.11146 -0.17245 -0.13958 -0.17245 L -0.13958 -0.17245 " pathEditMode="relative" ptsTypes="AAAAAAAAAAAAAAAAAAAAA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94 0.16064 L 0.36094 0.16064 C 0.35703 0.16388 0.3513 0.16898 0.34662 0.17129 C 0.34349 0.17291 0.33711 0.17569 0.33711 0.17569 L 0.16563 0.17337 C 0.16445 0.17337 0.16328 0.17175 0.16211 0.17129 C 0.15938 0.17036 0.15651 0.17013 0.15378 0.16921 C 0.15052 0.16805 0.14427 0.16504 0.14427 0.16504 C 0.14271 0.16365 0.14115 0.1618 0.13945 0.16064 C 0.1349 0.1581 0.12734 0.15648 0.12279 0.15231 C 0.12122 0.15092 0.11953 0.14953 0.1181 0.14814 C 0.1168 0.14675 0.11576 0.14467 0.11445 0.14374 C 0.11263 0.14259 0.11055 0.14235 0.10846 0.14166 C 0.1069 0.14027 0.10547 0.13865 0.10378 0.13749 C 0.10221 0.13634 0.10052 0.1361 0.09896 0.13541 C 0.0905 0.13101 0.10156 0.13541 0.08945 0.13101 C 0.08789 0.12962 0.08646 0.12777 0.08477 0.12685 C 0.08164 0.12499 0.07826 0.12453 0.07513 0.12268 C 0.06315 0.1155 0.08177 0.12638 0.0668 0.11851 C 0.06445 0.11712 0.06211 0.11527 0.05977 0.11411 C 0.05807 0.11342 0.05651 0.11296 0.05495 0.11203 C 0.0526 0.11087 0.05026 0.10856 0.04779 0.10786 C 0.0375 0.10532 0.04232 0.10578 0.03359 0.10578 L 0.03359 0.10578 " pathEditMode="relative" ptsTypes="AAAAAAAAAAAAAAAAAAAAAA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1.875E-6 3.7037E-7 C -0.00365 0.00834 -0.00742 0.01644 -0.01081 0.02524 C -0.01159 0.02732 -0.01224 0.02963 -0.01315 0.03172 C -0.01966 0.04537 -0.01367 0.03033 -0.02149 0.04445 C -0.02409 0.04885 -0.02604 0.05463 -0.02865 0.05926 C -0.03047 0.06227 -0.03268 0.06459 -0.03464 0.0676 C -0.03711 0.07176 -0.03906 0.07686 -0.0418 0.08033 C -0.04336 0.08241 -0.04492 0.08473 -0.04649 0.08658 C -0.04766 0.0882 -0.04896 0.08936 -0.05013 0.09098 C -0.05365 0.09584 -0.05808 0.09931 -0.06081 0.10579 C -0.06198 0.10857 -0.06289 0.11204 -0.06433 0.11412 C -0.06537 0.11574 -0.0668 0.11551 -0.06797 0.11644 C -0.07839 0.13496 -0.06511 0.11227 -0.07513 0.12686 C -0.08099 0.13565 -0.07591 0.13172 -0.08229 0.13542 C -0.08386 0.1375 -0.08555 0.13936 -0.08698 0.14167 C -0.08828 0.14375 -0.08919 0.14653 -0.09063 0.14815 C -0.09167 0.14931 -0.09297 0.14954 -0.09414 0.15024 L -0.1013 0.15857 C -0.10378 0.16158 -0.10755 0.16598 -0.10964 0.16922 C -0.11211 0.17315 -0.11354 0.1801 -0.1168 0.18195 C -0.12136 0.18473 -0.1194 0.18241 -0.12266 0.18843 L -0.12266 0.18843 " pathEditMode="relative" ptsTypes="AAAAAAAAAAAAAAAAAAAAA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1366 L 0.00078 0.01389 C 0.00156 0.01991 0.00234 0.02616 0.00312 0.03264 C 0.00365 0.03612 0.00443 0.03959 0.00443 0.04306 C 0.00443 0.05579 0.00417 0.06852 0.00312 0.08125 C 0.00299 0.0838 0.00143 0.08542 0.00078 0.0875 C -0.00091 0.09306 -0.00195 0.09931 -0.00391 0.1044 C -0.00612 0.11019 -0.00677 0.11274 -0.0099 0.11713 C -0.01211 0.12014 -0.01497 0.12199 -0.01706 0.1257 C -0.02331 0.13681 -0.01758 0.12778 -0.02539 0.13612 L -0.03607 0.14885 C -0.03724 0.15024 -0.03828 0.15232 -0.03971 0.15301 C -0.04805 0.15811 -0.03776 0.15162 -0.04805 0.15949 C -0.04909 0.16019 -0.05039 0.16088 -0.05156 0.16158 C -0.05273 0.16297 -0.05378 0.16482 -0.05508 0.16574 C -0.06094 0.17037 -0.06172 0.16922 -0.06706 0.17199 C -0.0694 0.17338 -0.07175 0.175 -0.07422 0.17639 L -0.0849 0.18264 L -0.08841 0.18473 C -0.08958 0.18542 -0.09076 0.18635 -0.09206 0.18681 L -0.09675 0.18912 C -0.10273 0.1882 -0.10872 0.18797 -0.11458 0.18681 C -0.12448 0.18496 -0.1138 0.18287 -0.12526 0.18681 L -0.12175 0.18912 L -0.12175 0.18936 " pathEditMode="relative" rAng="0" ptsTypes="AAAAAAAAAAAAAAAAAAAAAAA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0.2794 L 0.15937 -0.27917 C 0.17253 -0.2743 0.16654 -0.27731 0.17721 -0.27106 C 0.17839 -0.27037 0.17956 -0.26991 0.18073 -0.26898 C 0.18229 -0.26759 0.18385 -0.26597 0.18555 -0.26481 C 0.18555 -0.26458 0.1944 -0.25949 0.19622 -0.25833 L 0.19974 -0.25625 C 0.21536 -0.23542 0.19648 -0.25926 0.20807 -0.24768 C 0.22044 -0.23565 0.21081 -0.2419 0.21888 -0.23727 C 0.22005 -0.23588 0.22122 -0.23449 0.2224 -0.23287 C 0.22409 -0.23102 0.22552 -0.22847 0.22721 -0.22662 C 0.23294 -0.22014 0.23034 -0.2243 0.23555 -0.22037 C 0.23711 -0.21898 0.23867 -0.21759 0.24023 -0.21597 C 0.24154 -0.21481 0.24258 -0.21273 0.24388 -0.2118 C 0.24609 -0.20995 0.2487 -0.20949 0.25104 -0.20764 C 0.26536 -0.19467 0.24753 -0.21111 0.25937 -0.19907 C 0.26081 -0.19745 0.2625 -0.19653 0.26406 -0.19491 C 0.27083 -0.18796 0.26432 -0.19282 0.2724 -0.18634 C 0.27435 -0.18495 0.27643 -0.18356 0.27839 -0.18217 C 0.27956 -0.18148 0.28086 -0.18102 0.2819 -0.18009 C 0.28841 -0.1743 0.28424 -0.17222 0.29505 -0.16736 C 0.29661 -0.16667 0.29831 -0.16643 0.29987 -0.16528 C 0.30312 -0.16273 0.30599 -0.1588 0.30937 -0.15671 C 0.31172 -0.15532 0.31419 -0.15463 0.31654 -0.15255 C 0.3181 -0.15116 0.31953 -0.1493 0.32122 -0.14838 C 0.32318 -0.14722 0.32526 -0.14699 0.32721 -0.1463 C 0.32839 -0.14491 0.32943 -0.14282 0.33073 -0.1419 C 0.33268 -0.14074 0.33477 -0.14074 0.33672 -0.13981 C 0.33828 -0.13935 0.33997 -0.13866 0.34154 -0.13773 C 0.34388 -0.13657 0.34622 -0.13495 0.34857 -0.13356 L 0.35221 -0.13148 C 0.35339 -0.13079 0.35456 -0.12986 0.35573 -0.1294 L 0.36055 -0.12708 C 0.36745 -0.11898 0.36081 -0.12616 0.36771 -0.12083 C 0.37799 -0.11296 0.36758 -0.11944 0.37604 -0.11458 C 0.37721 -0.11227 0.37812 -0.10972 0.37956 -0.1081 C 0.3806 -0.10694 0.38203 -0.10694 0.3832 -0.10602 C 0.38437 -0.10486 0.38542 -0.10301 0.38672 -0.10185 C 0.38789 -0.10069 0.38919 -0.10069 0.39023 -0.09977 C 0.39479 -0.09583 0.39349 -0.09491 0.3974 -0.08912 C 0.39857 -0.0875 0.39987 -0.08634 0.40104 -0.08495 C 0.40625 -0.07083 0.40456 -0.07662 0.40703 -0.06782 L 0.40703 -0.06759 " pathEditMode="relative" rAng="0" ptsTypes="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1057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9 -0.17222 L -0.13959 -0.17222 C -0.13607 -0.16875 -0.13242 -0.16551 -0.12891 -0.16181 C -0.12722 -0.15996 -0.12591 -0.15718 -0.12422 -0.15533 C -0.11914 -0.14977 -0.11719 -0.15139 -0.11224 -0.14259 C -0.11068 -0.13982 -0.10925 -0.13681 -0.10755 -0.13426 C -0.10521 -0.13102 -0.10039 -0.1257 -0.10039 -0.1257 C -0.09961 -0.12361 -0.09909 -0.12107 -0.09792 -0.11945 C -0.09662 -0.11736 -0.09479 -0.11667 -0.09323 -0.11528 C -0.08672 -0.10857 -0.09258 -0.11273 -0.08607 -0.1088 C -0.08451 -0.10602 -0.08308 -0.10278 -0.08125 -0.10046 C -0.08021 -0.09908 -0.07865 -0.09954 -0.07774 -0.09815 C -0.07657 -0.09676 -0.0763 -0.09375 -0.07539 -0.0919 C -0.0711 -0.08426 -0.0711 -0.08727 -0.06706 -0.08125 C -0.06576 -0.0794 -0.06472 -0.07685 -0.06341 -0.075 C -0.05534 -0.06389 -0.05847 -0.06945 -0.05157 -0.06227 C -0.04505 -0.05579 -0.05091 -0.05972 -0.0444 -0.05579 C -0.02696 -0.03519 -0.04532 -0.05625 -0.03242 -0.04329 C -0.03125 -0.0419 -0.03021 -0.04005 -0.02891 -0.03889 C -0.02735 -0.03773 -0.02565 -0.03796 -0.02409 -0.03681 C -0.02253 -0.03565 -0.0211 -0.03333 -0.0194 -0.03264 C -0.01667 -0.03125 -0.0138 -0.03125 -0.01107 -0.03056 C 0.01367 -0.03264 0.00573 -0.02639 0.01523 -0.03472 L 0.01523 -0.03472 " pathEditMode="relative" ptsTypes="AAAAAAAAAAAAAAAAAAAAAA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93 L -0.00039 0.00093 C 0.00079 0.00509 0.00196 0.00949 0.00326 0.01389 C 0.00365 0.01551 0.00391 0.01736 0.00443 0.01875 C 0.00508 0.0206 0.00599 0.02199 0.00691 0.02384 C 0.00977 0.03866 0.00573 0.0206 0.01316 0.04028 C 0.01394 0.04236 0.01433 0.04514 0.0155 0.04699 C 0.01693 0.04861 0.01888 0.04908 0.02058 0.05023 C 0.02357 0.05417 0.02539 0.05718 0.02917 0.06019 C 0.0323 0.06273 0.03907 0.06667 0.03907 0.0669 C 0.04467 0.07778 0.03816 0.0669 0.04532 0.07338 C 0.04675 0.07454 0.04753 0.07685 0.04896 0.07824 C 0.05013 0.07917 0.05157 0.07917 0.05261 0.07986 C 0.05534 0.08171 0.05769 0.08426 0.06016 0.08658 C 0.06133 0.0875 0.0625 0.08889 0.06394 0.08982 C 0.0655 0.09097 0.06732 0.0919 0.06875 0.09306 C 0.07201 0.09584 0.078 0.10324 0.08112 0.10463 L 0.0849 0.10625 C 0.09193 0.11574 0.08516 0.1081 0.09232 0.11296 C 0.10053 0.11829 0.09076 0.11528 0.10352 0.11945 C 0.10508 0.11991 0.10678 0.1206 0.10834 0.12107 C 0.11094 0.12222 0.11589 0.12454 0.11589 0.12477 C 0.11706 0.1257 0.11823 0.12709 0.11967 0.12778 C 0.1211 0.12871 0.12292 0.12871 0.12448 0.1294 C 0.12709 0.13056 0.12956 0.13148 0.13191 0.13264 L 0.13581 0.13449 L 0.13581 0.13472 " pathEditMode="relative" rAng="0" ptsTypes="AAAAAAAAAAAAAAAAAAAAAAAAAAA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669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0.10787 L 0.03255 0.1081 C 0.0362 0.11319 0.03984 0.12013 0.04453 0.12476 C 0.04544 0.12638 0.04726 0.12731 0.04922 0.12939 C 0.05286 0.1331 0.05469 0.13888 0.05846 0.14236 C 0.06029 0.14351 0.06211 0.14513 0.06406 0.14675 C 0.06588 0.1493 0.06862 0.153 0.07148 0.15555 C 0.0724 0.15671 0.07422 0.1581 0.07604 0.15972 C 0.08815 0.17245 0.06953 0.15532 0.08437 0.16851 C 0.09088 0.18009 0.08529 0.17083 0.09375 0.17939 C 0.09557 0.1824 0.09831 0.18518 0.10117 0.18819 C 0.10208 0.1905 0.10391 0.19305 0.10573 0.19467 C 0.10664 0.19583 0.10755 0.19583 0.1095 0.19699 C 0.11042 0.19814 0.11133 0.20046 0.11315 0.20162 C 0.11601 0.20462 0.11966 0.20717 0.1224 0.20995 C 0.12891 0.2155 0.12617 0.21319 0.13177 0.21666 C 0.13268 0.21828 0.13359 0.22013 0.13542 0.22129 C 0.13724 0.22291 0.1401 0.22384 0.14193 0.22569 C 0.14375 0.22615 0.14466 0.22708 0.14557 0.22777 C 0.14935 0.22916 0.15299 0.23009 0.15586 0.23194 C 0.1651 0.23726 0.16042 0.23634 0.16888 0.23634 L 0.16888 0.23703 L 0.16888 0.23634 " pathEditMode="relative" rAng="0" ptsTypes="AAAAAAAAAAAAAAAAAAAAA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645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78 -0.30903 L 0.17878 -0.3088 C 0.17292 -0.25833 0.17552 -0.28842 0.17878 -0.18657 C 0.17904 -0.17778 0.18008 -0.16921 0.18086 -0.16042 C 0.18411 -0.1243 0.18164 -0.15162 0.18503 -0.12199 C 0.18802 -0.09768 0.18529 -0.10926 0.18958 -0.09375 C 0.19023 -0.08217 0.19102 -0.06018 0.19375 -0.0456 C 0.19401 -0.04514 0.19505 -0.04167 0.19583 -0.03935 C 0.19635 -0.03704 0.19674 -0.03403 0.19766 -0.03125 C 0.19896 -0.02893 0.20052 -0.02662 0.20195 -0.02315 C 0.20534 -0.0118 0.20195 -0.02014 0.20846 -0.00903 C 0.21055 -0.00579 0.21341 -0.00046 0.21693 0.00463 C 0.21862 0.00671 0.22109 0.00695 0.22318 0.00903 C 0.22565 0.01065 0.22747 0.01065 0.22956 0.01482 C 0.23099 0.01875 0.23138 0.02176 0.23372 0.02662 C 0.23516 0.0294 0.2375 0.03102 0.23815 0.03287 C 0.23893 0.0375 0.23815 0.04259 0.23815 0.04699 L 0.23815 0.04792 " pathEditMode="relative" rAng="0" ptsTypes="AAAAAAAAAAAAAAA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1784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29 -0.06898 L 0.40729 -0.06875 C 0.40495 -0.06597 0.40286 -0.06273 0.40091 -0.05926 C 0.39714 -0.05208 0.40078 -0.05532 0.39596 -0.04861 C 0.39401 -0.04606 0.38984 -0.0419 0.38984 -0.04167 C 0.38906 -0.04028 0.3888 -0.03819 0.38776 -0.03704 C 0.38685 -0.03588 0.38568 -0.03588 0.38477 -0.03518 C 0.38255 -0.0331 0.38073 -0.03055 0.37878 -0.02824 L 0.37552 -0.02477 C 0.37461 -0.02361 0.3737 -0.02199 0.37253 -0.0213 C 0.37122 -0.02014 0.36992 -0.01875 0.36849 -0.01805 C 0.36758 -0.01713 0.36641 -0.0169 0.36536 -0.0162 C 0.36237 -0.01273 0.36198 -0.0118 0.35833 -0.00926 C 0.35742 -0.00856 0.35625 -0.00833 0.35521 -0.00741 C 0.35352 -0.00602 0.35195 -0.00393 0.35039 -0.00255 C 0.34766 0.00023 0.34479 0.00185 0.34219 0.0044 C 0.33945 0.00718 0.33607 0.01134 0.33294 0.0132 C 0.33086 0.01435 0.32865 0.01435 0.32695 0.01644 C 0.32578 0.01759 0.325 0.01921 0.32383 0.01991 C 0.32201 0.02153 0.31979 0.02222 0.31771 0.02315 C 0.31354 0.02593 0.31576 0.02477 0.31068 0.02662 C 0.30964 0.02778 0.30859 0.02963 0.30768 0.03056 C 0.30586 0.03148 0.30417 0.03148 0.30247 0.03195 C 0.30117 0.03264 0.29987 0.0331 0.29844 0.0338 C 0.29531 0.03519 0.29492 0.03634 0.29141 0.03727 C 0.28828 0.0382 0.28529 0.03843 0.28216 0.03889 C 0.2776 0.04167 0.27969 0.04074 0.27318 0.04213 C 0.26198 0.04537 0.26641 0.04375 0.25078 0.0456 L 0.23893 0.04745 L 0.23893 0.04815 " pathEditMode="relative" rAng="0" ptsTypes="AAAAAAAAAAAAAAAAAAAAAAAAAAAAAA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15 0.04792 L 0.23815 0.04792 C 0.2388 0.04722 0.24609 0.04213 0.24869 0.04097 C 0.25 0.04028 0.2513 0.03981 0.25247 0.03912 C 0.25351 0.03866 0.25442 0.03796 0.25533 0.0375 C 0.25976 0.03565 0.26328 0.03518 0.26783 0.03403 C 0.26888 0.03356 0.26979 0.03287 0.27083 0.03241 C 0.27734 0.02986 0.28424 0.02963 0.29101 0.02893 L 0.31015 0.02731 C 0.31315 0.02662 0.31601 0.02639 0.31888 0.02546 C 0.32018 0.02523 0.32148 0.02431 0.32265 0.02384 C 0.32421 0.02315 0.33411 0.02037 0.33515 0.02037 C 0.35 0.01944 0.36471 0.01921 0.37942 0.01875 C 0.38372 0.01667 0.3832 0.01759 0.38711 0.01343 C 0.38815 0.0125 0.3901 0.01018 0.3901 0.01018 L 0.3901 0.01018 " pathEditMode="relative" ptsTypes="AAAAAAAAAAAAAAAA"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7 0.04769 L 0.23997 0.04792 C 0.24284 0.04884 0.2457 0.05023 0.24857 0.05093 C 0.25143 0.05185 0.2543 0.05208 0.25716 0.05278 C 0.26224 0.05394 0.2625 0.05417 0.2668 0.05625 C 0.27799 0.05556 0.28932 0.05533 0.30052 0.0544 C 0.30208 0.05417 0.30365 0.05324 0.30521 0.05278 C 0.30781 0.05208 0.31042 0.05162 0.31302 0.05093 C 0.32643 0.04769 0.30911 0.05093 0.3293 0.04769 C 0.33086 0.04699 0.33255 0.04653 0.33411 0.04583 C 0.33516 0.04537 0.33607 0.04445 0.33698 0.04421 C 0.33893 0.04352 0.34089 0.04306 0.34271 0.04236 C 0.3444 0.04074 0.34583 0.03843 0.34753 0.03727 C 0.34935 0.03611 0.35143 0.03634 0.35339 0.03565 C 0.3543 0.03519 0.35521 0.03426 0.35625 0.03403 C 0.35781 0.0331 0.35937 0.03287 0.36107 0.03218 C 0.36354 0.02986 0.36602 0.02708 0.36875 0.02546 L 0.37448 0.02199 C 0.37513 0.02083 0.37552 0.01898 0.37643 0.01852 C 0.37826 0.01736 0.38021 0.01736 0.38216 0.0169 C 0.38372 0.0162 0.38542 0.01574 0.38698 0.01505 C 0.38997 0.01389 0.38932 0.01435 0.39089 0.01181 L 0.39089 0.01204 " pathEditMode="relative" rAng="0" ptsTypes="AAAAAAAAAAAAAAAAAAAAA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4" grpId="0"/>
      <p:bldP spid="15" grpId="0"/>
      <p:bldP spid="16" grpId="0"/>
      <p:bldP spid="17" grpId="0" animBg="1"/>
      <p:bldP spid="17" grpId="1" animBg="1"/>
      <p:bldP spid="17" grpId="2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767" y="1615836"/>
            <a:ext cx="176270" cy="1762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33708" y="2957430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61863" y="5159396"/>
            <a:ext cx="176270" cy="1762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96440" y="2957430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97922" y="2964615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185730" y="2957430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99077" y="2964615"/>
            <a:ext cx="176270" cy="176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498" y="1842906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0363" y="1853057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73163" y="1853057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96963" y="1853057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5901" y="1814957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001" y="1840357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2927" y="1825108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8867" y="1084552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45025" y="5410687"/>
            <a:ext cx="1621077" cy="389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 , THIS IS THE DESTENATION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12631" y="1850508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18868" y="1083301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74424" y="5381486"/>
            <a:ext cx="1621077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massage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58235" y="1731133"/>
            <a:ext cx="176270" cy="1762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55938" y="1769233"/>
            <a:ext cx="176270" cy="1762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047355" y="4970426"/>
            <a:ext cx="176270" cy="1762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61863" y="5159396"/>
            <a:ext cx="176270" cy="1762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57490" y="0"/>
            <a:ext cx="1534510" cy="23277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1200" dirty="0" smtClean="0"/>
              <a:t>MESSAGE            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RESEVER</a:t>
            </a:r>
          </a:p>
          <a:p>
            <a:endParaRPr lang="en-US" sz="1200" dirty="0"/>
          </a:p>
          <a:p>
            <a:r>
              <a:rPr lang="en-US" sz="1200" dirty="0"/>
              <a:t>OTHER NODES </a:t>
            </a:r>
          </a:p>
          <a:p>
            <a:pPr algn="ctr"/>
            <a:endParaRPr lang="en-US" sz="5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11836583" y="1064200"/>
            <a:ext cx="141661" cy="141661"/>
          </a:xfrm>
          <a:prstGeom prst="flowChartConnector">
            <a:avLst/>
          </a:prstGeom>
          <a:solidFill>
            <a:schemeClr val="accent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1836583" y="1418771"/>
            <a:ext cx="141661" cy="141661"/>
          </a:xfrm>
          <a:prstGeom prst="flowChartConnector">
            <a:avLst/>
          </a:prstGeom>
          <a:solidFill>
            <a:srgbClr val="FF0000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1836583" y="1787724"/>
            <a:ext cx="141661" cy="141661"/>
          </a:xfrm>
          <a:prstGeom prst="flowChartConnector">
            <a:avLst/>
          </a:prstGeom>
          <a:solidFill>
            <a:schemeClr val="tx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85 L -0.00208 0.00208 C -0.00521 0.00301 -0.00833 0.00555 -0.01146 0.00555 C -0.01367 0.00555 -0.01771 0.00185 -0.01771 0.00208 C -0.01849 1.11111E-6 -0.01901 -0.00232 -0.01979 -0.0037 C -0.02343 -0.01019 -0.02278 -0.00417 -0.025 -0.01296 C -0.02591 -0.01667 -0.02643 -0.02037 -0.02708 -0.02408 L -0.02812 -0.02963 C -0.02851 -0.03519 -0.0289 -0.04074 -0.02916 -0.0463 C -0.02995 -0.05995 -0.0289 -0.07431 -0.03125 -0.08704 L -0.03333 -0.09815 C -0.03372 -0.1037 -0.03398 -0.10949 -0.03437 -0.11482 C -0.03502 -0.12269 -0.03567 -0.12431 -0.03646 -0.13148 C -0.03685 -0.13472 -0.03711 -0.13773 -0.0375 -0.14074 C -0.03815 -0.14468 -0.03893 -0.14815 -0.03958 -0.15185 C -0.03997 -0.1537 -0.0401 -0.15579 -0.04062 -0.15741 L -0.04479 -0.16852 C -0.04557 -0.17037 -0.04609 -0.17269 -0.04687 -0.17408 C -0.04791 -0.17593 -0.04909 -0.17778 -0.05 -0.17963 C -0.05091 -0.18148 -0.0513 -0.18357 -0.05208 -0.18519 C -0.05312 -0.18727 -0.05429 -0.18889 -0.05521 -0.19074 C -0.05612 -0.19259 -0.05651 -0.19491 -0.05729 -0.1963 C -0.05924 -0.19977 -0.0612 -0.2007 -0.06354 -0.20185 C -0.06497 -0.20278 -0.0664 -0.20324 -0.06771 -0.2037 C -0.07396 -0.20324 -0.08034 -0.20278 -0.08646 -0.20185 C -0.08932 -0.20162 -0.09205 -0.20116 -0.09479 -0.2 C -0.097 -0.19931 -0.09896 -0.19769 -0.10104 -0.1963 C -0.10208 -0.19583 -0.10312 -0.19491 -0.10416 -0.19445 C -0.10625 -0.19398 -0.10846 -0.19352 -0.11041 -0.19259 C -0.11953 -0.18935 -0.11679 -0.18542 -0.11979 -0.19074 L -0.11979 -0.19051 " pathEditMode="relative" rAng="0" ptsTypes="AAAAAAAAAAAAAAAAAAAAAAAAAAAAAAA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79 -0.19051 L -0.11979 -0.19028 C -0.12018 -0.1831 -0.12044 -0.1757 -0.12083 -0.16829 C -0.12135 -0.16204 -0.12278 -0.15787 -0.12396 -0.15162 C -0.12474 -0.14815 -0.12539 -0.14421 -0.12604 -0.14051 C -0.12643 -0.13866 -0.12682 -0.13704 -0.12708 -0.13495 C -0.12786 -0.13009 -0.12838 -0.125 -0.12916 -0.12014 C -0.12955 -0.11829 -0.12995 -0.11667 -0.13021 -0.11458 C -0.13229 -0.10023 -0.12995 -0.11042 -0.13333 -0.09792 C -0.13372 -0.09491 -0.13398 -0.0919 -0.13437 -0.08866 C -0.13502 -0.0838 -0.13593 -0.07894 -0.13646 -0.07384 L -0.13854 -0.05533 C -0.13841 -0.05255 -0.13763 -0.03935 -0.13646 -0.03495 C -0.13607 -0.0331 -0.13502 -0.03148 -0.13437 -0.0294 C -0.13372 -0.02708 -0.13294 -0.02454 -0.13229 -0.02199 C -0.1319 -0.02037 -0.1319 -0.01829 -0.13125 -0.01644 C -0.13008 -0.01273 -0.12708 -0.00533 -0.12708 -0.00509 C -0.12682 -0.00301 -0.12656 -0.00046 -0.12604 0.00208 C -0.12578 0.00393 -0.125 0.00555 -0.125 0.00764 C -0.125 0.01875 -0.12539 0.02986 -0.12604 0.04097 C -0.12643 0.04467 -0.12747 0.04838 -0.12812 0.05208 C -0.12929 0.0581 -0.12916 0.05555 -0.12916 0.05949 L -0.12916 0.05972 " pathEditMode="relative" rAng="0" ptsTypes="AAAAAAAAAAAAAAAAAAAAAAA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139 L -0.00143 0.00162 C 0.0013 0.0037 0.00417 0.00602 0.0069 0.0088 C 0.00794 0.00972 0.00873 0.01227 0.01003 0.0125 L 0.04961 0.01065 C 0.06485 0.01111 0.08008 0.01088 0.09544 0.0125 C 0.09818 0.01273 0.10091 0.01481 0.10378 0.0162 C 0.10508 0.01667 0.10651 0.01782 0.10794 0.01806 L 0.13086 0.01991 C 0.14206 0.02639 0.1349 0.02315 0.15274 0.02546 C 0.15378 0.02593 0.15469 0.02731 0.15586 0.02731 C 0.1582 0.02731 0.16068 0.02593 0.16315 0.02546 C 0.1638 0.02523 0.16445 0.02546 0.16524 0.02546 L 0.16524 0.02569 " pathEditMode="relative" rAng="0" ptsTypes="AAAAAAAAAAAA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62 L -0.00261 0.00185 C -0.00248 0.00023 0.00026 -0.01551 0.0026 -0.01875 C 0.00338 -0.02014 0.00469 -0.02014 0.00573 -0.0206 C 0.01315 -0.04051 0.00156 -0.01042 0.01094 -0.03171 C 0.01237 -0.03542 0.01367 -0.03912 0.0151 -0.04283 L 0.01927 -0.05394 C 0.01992 -0.05579 0.02083 -0.05741 0.02135 -0.05949 C 0.02161 -0.06134 0.02187 -0.06343 0.02239 -0.06505 C 0.02604 -0.07847 0.02278 -0.06181 0.02656 -0.07801 L 0.02969 -0.09468 L 0.03073 -0.10023 L 0.03177 -0.10579 C 0.03138 -0.11574 0.03125 -0.1257 0.03073 -0.13542 C 0.0306 -0.1375 0.03034 -0.13958 0.02969 -0.14097 C 0.02877 -0.14283 0.0276 -0.14352 0.02656 -0.14468 C 0.02617 -0.14653 0.02617 -0.14884 0.02552 -0.15023 C 0.02461 -0.15208 0.0233 -0.15255 0.02239 -0.15394 C 0.02122 -0.15579 0.02044 -0.1581 0.01927 -0.15949 C 0.01823 -0.16065 0.01705 -0.16065 0.01614 -0.16134 C 0.01497 -0.1625 0.01406 -0.16389 0.01302 -0.16505 C 0.00742 -0.16458 0.00182 -0.16435 -0.00365 -0.1632 C -0.00508 -0.16296 -0.00664 -0.16296 -0.00781 -0.16134 C -0.00886 -0.16019 -0.00899 -0.15718 -0.0099 -0.15579 C -0.01146 -0.15394 -0.01341 -0.15347 -0.01511 -0.15208 C -0.01745 -0.15833 -0.01719 -0.15556 -0.01719 -0.15949 L -0.01719 -0.15926 " pathEditMode="relative" rAng="0" ptsTypes="AAAAAAAAAAAAAAAAAAAAAAAAAAA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93 -0.15926 L -0.01693 -0.15903 C -0.01667 -0.15347 -0.01641 -0.14769 -0.01602 -0.1419 C -0.01589 -0.13866 -0.01511 -0.13565 -0.01511 -0.13241 C -0.01511 -0.12523 -0.01563 -0.11111 -0.01693 -0.10232 C -0.01745 -0.09908 -0.0181 -0.09583 -0.01875 -0.09259 C -0.01901 -0.0912 -0.01914 -0.08935 -0.01966 -0.08796 L -0.02149 -0.0831 C -0.02201 -0.07778 -0.02227 -0.07245 -0.02331 -0.06736 C -0.02357 -0.06574 -0.02396 -0.06412 -0.02409 -0.0625 L -0.02591 -0.04977 C -0.02617 -0.04445 -0.02643 -0.03912 -0.02683 -0.03403 C -0.02696 -0.03171 -0.02748 -0.02963 -0.02774 -0.02755 C -0.028 -0.025 -0.02826 -0.02222 -0.02865 -0.01968 C -0.02891 -0.01759 -0.0293 -0.01551 -0.02956 -0.0132 C -0.03008 -0.00787 -0.03086 0.00208 -0.03125 0.00741 C -0.03099 0.02963 -0.03099 0.05185 -0.03047 0.07407 C -0.02943 0.11342 -0.02956 0.0662 -0.02956 0.08032 L -0.02956 0.08055 " pathEditMode="relative" rAng="0" ptsTypes="AAAAAAAAAAAAAAAAAAA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36 0.0213 L 0.17136 0.02153 C 0.17552 0.02176 0.17969 0.02199 0.18386 0.02292 C 0.18529 0.02315 0.18672 0.02454 0.18828 0.02454 C 0.20078 0.02454 0.21328 0.02338 0.22578 0.02292 C 0.23229 0.01898 0.22422 0.02361 0.23203 0.01968 C 0.23294 0.01921 0.23386 0.01852 0.23477 0.01806 C 0.2362 0.01736 0.23776 0.01713 0.23919 0.01643 C 0.24037 0.01597 0.24154 0.01528 0.24284 0.01481 C 0.24792 0.01319 0.24714 0.01343 0.25 0.01343 L 0.25 0.01366 " pathEditMode="relative" rAng="0" ptsTypes="AAAAAAAAAAA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85 L -0.00209 0.00208 C -0.00066 -0.02523 -0.00261 -0.00833 0.00104 -0.02592 C 0.00247 -0.03333 0.0052 -0.04815 0.0052 -0.04792 C 0.00572 -0.05555 0.00625 -0.06319 0.00729 -0.07037 C 0.00976 -0.08866 0.00638 -0.05648 0.00937 -0.08704 C 0.00898 -0.10879 0.00885 -0.13032 0.00833 -0.15185 C 0.0082 -0.1544 0.00781 -0.15694 0.00729 -0.15926 C 0.00677 -0.16134 0.00572 -0.16296 0.0052 -0.16481 C 0.00208 -0.17454 0.00442 -0.16991 0.00208 -0.17407 L 0.00208 -0.17384 " pathEditMode="relative" rAng="0" ptsTypes="AAAAAAAAAAA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17546 L 0.00195 -0.17523 C 0.00052 -0.16991 -0.00066 -0.16435 -0.00222 -0.15879 C -0.00313 -0.15625 -0.00456 -0.15417 -0.00534 -0.15139 C -0.00599 -0.14977 -0.00599 -0.14768 -0.00638 -0.14583 C -0.00704 -0.14352 -0.00782 -0.14097 -0.00847 -0.13842 C -0.01146 -0.1294 -0.01003 -0.13611 -0.01368 -0.12546 C -0.01459 -0.12315 -0.01524 -0.12083 -0.01576 -0.11805 C -0.01667 -0.11458 -0.01667 -0.11042 -0.01784 -0.10694 C -0.02253 -0.09491 -0.01797 -0.1081 -0.02097 -0.09583 C -0.02227 -0.09097 -0.02513 -0.08102 -0.02513 -0.08079 C -0.02878 -0.0493 -0.02709 -0.06898 -0.02826 -0.02176 C -0.028 -0.0044 -0.02813 0.02708 -0.02618 0.04861 C -0.02566 0.05463 -0.025 0.06088 -0.02409 0.06713 C -0.02396 0.06898 -0.02305 0.07269 -0.02305 0.07292 L -0.02305 0.07269 " pathEditMode="relative" rAng="0" ptsTypes="AAAAAAAAAAAAAAAA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0.00926 L 0.25208 0.00949 C 0.25899 0.00972 0.26589 0.00995 0.27292 0.01088 C 0.27396 0.01111 0.27487 0.01273 0.27604 0.01273 C 0.2819 0.01389 0.28776 0.01412 0.29375 0.01458 C 0.29753 0.01597 0.3013 0.01806 0.30521 0.01829 C 0.31146 0.01875 0.32396 0.01643 0.32396 0.01667 L 0.32396 0.01643 " pathEditMode="relative" rAng="0" ptsTypes="AAAAAAAA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0013 0.0007 C 0.00378 -0.00486 0.00821 -0.00926 0.01224 -0.01389 C 0.01406 -0.0162 0.01537 -0.01967 0.01758 -0.02176 C 0.02071 -0.02477 0.02813 -0.02963 0.02813 -0.0294 C 0.03815 -0.04653 0.02591 -0.02523 0.03347 -0.04143 C 0.03438 -0.04329 0.0362 -0.04491 0.03685 -0.04745 C 0.03841 -0.05116 0.0388 -0.05555 0.04063 -0.05879 L 0.04401 -0.0669 C 0.04466 -0.06991 0.04531 -0.07292 0.04597 -0.07662 C 0.04662 -0.08102 0.04688 -0.08565 0.04779 -0.09004 C 0.04779 -0.09329 0.0487 -0.0956 0.04974 -0.09792 C 0.0487 -0.11805 0.04935 -0.13842 0.04779 -0.15856 C 0.04714 -0.1662 0.04245 -0.16805 0.03685 -0.17037 C 0.03529 -0.17106 0.03347 -0.17153 0.0319 -0.17245 C 0.02878 -0.17292 0.02565 -0.17384 0.02279 -0.17384 C 0.01966 -0.17384 0.01693 -0.17384 0.01406 -0.17384 L 0.01406 -0.17361 " pathEditMode="relative" rAng="0" ptsTypes="AAAAAAAAAAAAAAAAAA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 -0.00555 0.00365 -0.01111 0.00521 -0.01666 C 0.00573 -0.01898 0.0056 -0.02176 0.00625 -0.02407 C 0.0073 -0.0287 0.00951 -0.03194 0.01146 -0.03541 C 0.01211 -0.03889 0.01237 -0.04305 0.01355 -0.04629 C 0.01953 -0.06435 0.01368 -0.04768 0.0198 -0.06319 C 0.02123 -0.06666 0.02266 -0.07037 0.02396 -0.07407 C 0.025 -0.07731 0.02578 -0.08055 0.02709 -0.08356 C 0.02787 -0.08565 0.02917 -0.08703 0.03021 -0.08889 C 0.03125 -0.09143 0.0323 -0.09398 0.03334 -0.09629 C 0.03607 -0.11111 0.0319 -0.09398 0.0375 -0.1037 C 0.03815 -0.10509 0.03789 -0.10764 0.03855 -0.10926 C 0.03933 -0.11157 0.04076 -0.11273 0.04167 -0.11481 C 0.04649 -0.12662 0.04219 -0.12268 0.04792 -0.12592 C 0.06328 -0.15347 0.04961 -0.13078 0.05834 -0.14259 C 0.06185 -0.14745 0.06485 -0.15347 0.06875 -0.15741 C 0.07214 -0.16111 0.07631 -0.16366 0.07917 -0.16852 C 0.08698 -0.18264 0.07969 -0.17199 0.08646 -0.17778 C 0.0875 -0.17893 0.08841 -0.18078 0.08959 -0.18148 C 0.09154 -0.1831 0.09388 -0.18333 0.09584 -0.18518 C 0.10313 -0.19305 0.09896 -0.19028 0.10834 -0.19259 C 0.11368 -0.19907 0.10938 -0.19514 0.11771 -0.19815 C 0.13581 -0.20509 0.11745 -0.19953 0.1323 -0.2037 C 0.14271 -0.20324 0.15313 -0.20301 0.16355 -0.20185 C 0.16524 -0.20185 0.16693 -0.20092 0.16875 -0.2 C 0.17084 -0.19907 0.17292 -0.19768 0.175 -0.19629 L 0.17813 -0.19444 L 0.18125 -0.19259 C 0.1823 -0.19213 0.18334 -0.1919 0.18438 -0.19074 L 0.19375 -0.17963 C 0.1948 -0.17847 0.19558 -0.17685 0.19688 -0.17592 L 0.2 -0.17407 C 0.20105 -0.17222 0.20196 -0.17014 0.20313 -0.16852 C 0.20508 -0.16597 0.20938 -0.16111 0.20938 -0.16111 C 0.20964 -0.15926 0.20964 -0.15717 0.21042 -0.15555 C 0.21706 -0.14074 0.21107 -0.16041 0.21459 -0.14815 L 0.21459 -0.14815 " pathEditMode="relative" ptsTypes="AAAAAAAAAAAAAAAAAAAAAAAAAAAAAAAAAAAAAA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85 L -0.00209 0.00208 C 0.04231 0.00463 0.03307 0.00486 0.09375 0.00185 C 0.09544 0.00162 0.09713 0.00046 0.09895 -1.48148E-6 C 0.10091 -0.00069 0.10312 -0.00092 0.1052 -0.00185 C 0.1263 -0.01134 0.09856 -0.00092 0.11666 -0.00741 C 0.14778 -0.03518 0.11536 -0.00579 0.13645 -0.02592 C 0.13841 -0.02801 0.14062 -0.0294 0.1427 -0.03148 C 0.14479 -0.03379 0.14674 -0.0368 0.14895 -0.03889 C 0.15091 -0.04097 0.15299 -0.04282 0.1552 -0.04444 C 0.1569 -0.04583 0.15872 -0.04653 0.16041 -0.04815 C 0.16224 -0.05023 0.1638 -0.05324 0.16562 -0.05555 C 0.16666 -0.05879 0.16784 -0.06157 0.16875 -0.06481 C 0.17109 -0.07361 0.17005 -0.07361 0.17291 -0.08148 C 0.17409 -0.08495 0.17695 -0.09051 0.17812 -0.09444 C 0.18151 -0.10694 0.17799 -0.10116 0.18333 -0.10741 C 0.18528 -0.11805 0.1832 -0.10856 0.1875 -0.12222 C 0.19544 -0.14861 0.1858 -0.11944 0.19375 -0.14259 C 0.1957 -0.15694 0.19349 -0.14305 0.19687 -0.15926 C 0.19791 -0.16481 0.19869 -0.1706 0.2 -0.17592 C 0.20286 -0.18889 0.20143 -0.18217 0.20416 -0.19629 C 0.20442 -0.20139 0.2052 -0.20625 0.2052 -0.21111 C 0.2052 -0.2169 0.20468 -0.22245 0.20416 -0.22778 C 0.20364 -0.23171 0.20273 -0.23518 0.20208 -0.23889 L 0.20104 -0.24444 C 0.19987 -0.25023 0.19882 -0.25764 0.19583 -0.26111 C 0.19375 -0.26366 0.19127 -0.26551 0.18958 -0.26852 C 0.1875 -0.27222 0.18567 -0.27685 0.18333 -0.27963 C 0.17721 -0.2868 0.18307 -0.28079 0.17708 -0.28518 C 0.1694 -0.2912 0.1763 -0.2875 0.16875 -0.29074 C 0.16002 -0.28889 0.16315 -0.28889 0.15937 -0.28889 L 0.15937 -0.28866 " pathEditMode="relative" rAng="0" ptsTypes="AAAAAAAAAAAAAAAAAAAAAAAAAAAAAAAA"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7 -0.29028 L 0.15507 -0.29004 C 0.1526 -0.28866 0.14622 -0.28588 0.14362 -0.28102 C 0.13659 -0.26875 0.14674 -0.28171 0.13841 -0.27176 L 0.13424 -0.26065 C 0.13346 -0.25879 0.13255 -0.25741 0.13216 -0.25509 C 0.13125 -0.25069 0.1306 -0.24629 0.12903 -0.24213 C 0.12812 -0.24004 0.12695 -0.23842 0.12591 -0.23657 C 0.12395 -0.22685 0.12604 -0.23472 0.12174 -0.22546 C 0.11445 -0.21018 0.12565 -0.23079 0.11653 -0.21435 C 0.11523 -0.20787 0.11588 -0.20949 0.11341 -0.20324 C 0.11132 -0.19838 0.10716 -0.18842 0.10716 -0.18819 C 0.10325 -0.16829 0.10937 -0.19907 0.10403 -0.17731 C 0.10312 -0.17384 0.10286 -0.16991 0.10195 -0.1662 L 0.09987 -0.15879 C 0.09948 -0.14097 0.09935 -0.12315 0.09882 -0.10509 C 0.09856 -0.09838 0.09466 -0.09467 0.09362 -0.08842 C 0.09088 -0.07454 0.09453 -0.0919 0.09049 -0.07731 C 0.08997 -0.07569 0.08997 -0.07361 0.08945 -0.07176 C 0.08854 -0.06921 0.08724 -0.0669 0.08632 -0.06435 C 0.08554 -0.06273 0.08476 -0.06088 0.08424 -0.05879 C 0.08346 -0.05648 0.08294 -0.05393 0.08216 -0.05139 C 0.08086 -0.04768 0.07903 -0.04444 0.07799 -0.04028 C 0.07526 -0.03102 0.07669 -0.03518 0.07382 -0.02731 C 0.07083 -0.00625 0.075 -0.03241 0.0707 -0.01435 C 0.07005 -0.01204 0.07005 -0.00949 0.06966 -0.00694 C 0.06614 0.00903 0.06875 -0.00926 0.06549 0.00972 C 0.06458 0.01458 0.06419 0.01968 0.06341 0.02454 C 0.06224 0.03056 0.06237 0.02801 0.06237 0.03195 L 0.06237 0.03218 " pathEditMode="relative" rAng="0" ptsTypes="AAAAAAAAAAAAAAAAAAAAAAAAAAAAAA"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85 -0.15069 L 0.21485 -0.15046 C 0.23321 -0.15393 0.23151 -0.15439 0.2586 -0.15069 C 0.2625 -0.15023 0.26667 -0.14514 0.27006 -0.14143 C 0.2711 -0.14027 0.27201 -0.13865 0.27318 -0.13773 C 0.27409 -0.1368 0.27526 -0.1368 0.27631 -0.13588 C 0.27735 -0.13495 0.28659 -0.125 0.28881 -0.12106 C 0.28959 -0.11944 0.28998 -0.11713 0.29089 -0.11551 C 0.29167 -0.11389 0.2931 -0.11342 0.29401 -0.1118 C 0.29519 -0.10972 0.29584 -0.10671 0.29714 -0.10439 C 0.29831 -0.10231 0.3 -0.10115 0.30131 -0.09884 C 0.30248 -0.09676 0.30326 -0.09375 0.30443 -0.09143 C 0.30534 -0.08958 0.30651 -0.08796 0.30756 -0.08588 C 0.3086 -0.08356 0.30964 -0.08102 0.31068 -0.07847 C 0.31133 -0.07662 0.31185 -0.07453 0.31276 -0.07291 C 0.31394 -0.07037 0.31563 -0.06828 0.31693 -0.06551 C 0.31784 -0.06342 0.32188 -0.05139 0.32214 -0.05069 C 0.32318 -0.04699 0.32396 -0.04305 0.32526 -0.03958 C 0.32644 -0.03634 0.32813 -0.03356 0.32943 -0.03032 C 0.33021 -0.02801 0.33073 -0.02546 0.33151 -0.02291 C 0.33243 -0.0199 0.33373 -0.01689 0.33464 -0.01365 C 0.33542 -0.01064 0.33581 -0.0074 0.33672 -0.00439 C 0.3375 -0.00185 0.33881 0.00047 0.33985 0.00301 C 0.3405 0.00672 0.34102 0.01042 0.34193 0.01412 C 0.3448 0.02662 0.3448 0.02315 0.34818 0.03449 C 0.35 0.04051 0.35131 0.04699 0.35339 0.05301 C 0.36316 0.08195 0.35105 0.04584 0.3586 0.06968 C 0.35951 0.07269 0.36081 0.0757 0.36172 0.07894 C 0.36316 0.08403 0.36485 0.09398 0.36589 0.09931 C 0.36615 0.10116 0.36641 0.10301 0.36693 0.10486 C 0.3698 0.1176 0.36836 0.11088 0.3711 0.12523 L 0.37214 0.13079 C 0.3724 0.13264 0.37266 0.13449 0.37318 0.13635 L 0.37526 0.14561 C 0.37553 0.14931 0.37553 0.15301 0.37631 0.15672 C 0.3767 0.1588 0.37787 0.16019 0.37839 0.16227 C 0.37891 0.16505 0.37891 0.16829 0.37943 0.17153 C 0.37995 0.17523 0.38099 0.17848 0.38151 0.18264 C 0.38373 0.20324 0.38151 0.19584 0.38568 0.20648 C 0.38776 0.22176 0.38594 0.20741 0.38776 0.23264 C 0.38803 0.23635 0.38842 0.24005 0.38881 0.24375 C 0.38842 0.2882 0.38855 0.33264 0.38776 0.37709 C 0.3875 0.38519 0.38607 0.39306 0.38568 0.40116 C 0.38425 0.42686 0.38464 0.4426 0.38464 0.46783 L 0.38464 0.46806 " pathEditMode="relative" rAng="0" ptsTypes="AAAAAAAAAAAAAAAAAAAAAAAAAAAAAAAAAAAAAAAAAAAAA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52 0.33218 L 0.42552 0.33241 L 0.42448 0.34144 " pathEditMode="relative" rAng="0" ptsTypes="AAA">
                                      <p:cBhvr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33021 -0.00371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7" grpId="1" animBg="1"/>
      <p:bldP spid="13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3" animBg="1"/>
      <p:bldP spid="63" grpId="4" animBg="1"/>
      <p:bldP spid="64" grpId="0" animBg="1"/>
      <p:bldP spid="64" grpId="1" animBg="1"/>
      <p:bldP spid="65" grpId="0" build="allAtOnce"/>
      <p:bldP spid="67" grpId="0" build="allAtOnce"/>
      <p:bldP spid="69" grpId="0" build="allAtOnce"/>
      <p:bldP spid="70" grpId="0" build="allAtOnce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5" grpId="0"/>
      <p:bldP spid="25" grpId="1"/>
      <p:bldP spid="32" grpId="0" animBg="1"/>
      <p:bldP spid="33" grpId="0" animBg="1"/>
      <p:bldP spid="33" grpId="1" animBg="1"/>
      <p:bldP spid="33" grpId="2" animBg="1"/>
      <p:bldP spid="34" grpId="0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76736"/>
              </p:ext>
            </p:extLst>
          </p:nvPr>
        </p:nvGraphicFramePr>
        <p:xfrm>
          <a:off x="963376" y="1887793"/>
          <a:ext cx="9861667" cy="3126658"/>
        </p:xfrm>
        <a:graphic>
          <a:graphicData uri="http://schemas.openxmlformats.org/drawingml/2006/table">
            <a:tbl>
              <a:tblPr firstRow="1" firstCol="1" bandRow="1"/>
              <a:tblGrid>
                <a:gridCol w="2894165"/>
                <a:gridCol w="3213060"/>
                <a:gridCol w="3754442"/>
              </a:tblGrid>
              <a:tr h="568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Schemes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Transmission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Reliability.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sender most meet the receiver, take too much time.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568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Randomized Routing Algorithm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can escape from loop.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Its random process maybe not arrive to the destination.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Utility-based Routing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possible to reach the target.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Stuck in endless loop.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568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Seek and Focus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has advantages of Randomized and Utility-based Routing.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Its single copy.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Epidemic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 a large covering area.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Make a traffic.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  <a:tr h="284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Spray and wait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 the number of packets.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273" marR="832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77142" y="2601396"/>
            <a:ext cx="222100" cy="48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182</Words>
  <Application>Microsoft Office PowerPoint</Application>
  <PresentationFormat>Widescreen</PresentationFormat>
  <Paragraphs>104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31s332</dc:creator>
  <cp:lastModifiedBy>ҳ̸Ҳ̸ҳYazed-sama Al Shigi ҳ̸Ҳ̸ҳ</cp:lastModifiedBy>
  <cp:revision>44</cp:revision>
  <dcterms:created xsi:type="dcterms:W3CDTF">2016-10-23T10:27:13Z</dcterms:created>
  <dcterms:modified xsi:type="dcterms:W3CDTF">2016-10-27T08:50:16Z</dcterms:modified>
</cp:coreProperties>
</file>