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36" y="-29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15D-1EE3-4689-AE1B-D23CFAC17EB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B6-BA11-46DB-8400-8157F75E3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2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15D-1EE3-4689-AE1B-D23CFAC17EB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B6-BA11-46DB-8400-8157F75E3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15D-1EE3-4689-AE1B-D23CFAC17EB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B6-BA11-46DB-8400-8157F75E3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6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15D-1EE3-4689-AE1B-D23CFAC17EB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B6-BA11-46DB-8400-8157F75E3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5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15D-1EE3-4689-AE1B-D23CFAC17EB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B6-BA11-46DB-8400-8157F75E3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9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15D-1EE3-4689-AE1B-D23CFAC17EB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B6-BA11-46DB-8400-8157F75E3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15D-1EE3-4689-AE1B-D23CFAC17EB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B6-BA11-46DB-8400-8157F75E3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2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15D-1EE3-4689-AE1B-D23CFAC17EB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B6-BA11-46DB-8400-8157F75E3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5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15D-1EE3-4689-AE1B-D23CFAC17EB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B6-BA11-46DB-8400-8157F75E3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15D-1EE3-4689-AE1B-D23CFAC17EB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B6-BA11-46DB-8400-8157F75E3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0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15D-1EE3-4689-AE1B-D23CFAC17EB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B6-BA11-46DB-8400-8157F75E3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A015D-1EE3-4689-AE1B-D23CFAC17EB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88EB6-BA11-46DB-8400-8157F75E3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3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2776EC-1E63-4E19-AB95-F410A1A36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29983"/>
              </p:ext>
            </p:extLst>
          </p:nvPr>
        </p:nvGraphicFramePr>
        <p:xfrm>
          <a:off x="28575" y="0"/>
          <a:ext cx="3314700" cy="9905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53394734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1784356411"/>
                    </a:ext>
                  </a:extLst>
                </a:gridCol>
              </a:tblGrid>
              <a:tr h="14598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signed char fun(void);</a:t>
                      </a:r>
                    </a:p>
                    <a:p>
                      <a:pPr algn="l"/>
                      <a:r>
                        <a:rPr lang="en-US" sz="1400" b="0" dirty="0"/>
                        <a:t>int main(){</a:t>
                      </a:r>
                    </a:p>
                    <a:p>
                      <a:pPr algn="l"/>
                      <a:r>
                        <a:rPr lang="en-US" sz="1400" b="0" dirty="0"/>
                        <a:t>	</a:t>
                      </a:r>
                      <a:r>
                        <a:rPr lang="en-US" sz="1400" b="0" dirty="0" err="1"/>
                        <a:t>printf</a:t>
                      </a:r>
                      <a:r>
                        <a:rPr lang="en-US" sz="1400" b="0" dirty="0"/>
                        <a:t>("%</a:t>
                      </a:r>
                      <a:r>
                        <a:rPr lang="en-US" sz="1400" b="0" dirty="0" err="1"/>
                        <a:t>d",fun</a:t>
                      </a:r>
                      <a:r>
                        <a:rPr lang="en-US" sz="1400" b="0" dirty="0"/>
                        <a:t>());</a:t>
                      </a:r>
                    </a:p>
                    <a:p>
                      <a:pPr algn="l"/>
                      <a:r>
                        <a:rPr lang="en-US" sz="1400" b="0" dirty="0"/>
                        <a:t>	return 0;}</a:t>
                      </a:r>
                    </a:p>
                    <a:p>
                      <a:pPr algn="l"/>
                      <a:r>
                        <a:rPr lang="en-US" sz="1400" b="0" dirty="0"/>
                        <a:t>signed char fun(){</a:t>
                      </a:r>
                    </a:p>
                    <a:p>
                      <a:pPr algn="l"/>
                      <a:r>
                        <a:rPr lang="en-US" sz="1400" b="0" dirty="0"/>
                        <a:t>	return 255;}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49408034"/>
                  </a:ext>
                </a:extLst>
              </a:tr>
              <a:tr h="236817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int fun(void);</a:t>
                      </a:r>
                    </a:p>
                    <a:p>
                      <a:pPr algn="l"/>
                      <a:r>
                        <a:rPr lang="en-US" sz="1400" b="0" dirty="0"/>
                        <a:t>int a = 20;</a:t>
                      </a:r>
                    </a:p>
                    <a:p>
                      <a:pPr algn="l"/>
                      <a:r>
                        <a:rPr lang="en-US" sz="1400" b="0" dirty="0"/>
                        <a:t>int main(){</a:t>
                      </a:r>
                    </a:p>
                    <a:p>
                      <a:pPr algn="l"/>
                      <a:r>
                        <a:rPr lang="en-US" sz="1400" b="0" dirty="0"/>
                        <a:t>	int a = 10;</a:t>
                      </a:r>
                    </a:p>
                    <a:p>
                      <a:pPr algn="l"/>
                      <a:r>
                        <a:rPr lang="en-US" sz="1400" b="0" dirty="0"/>
                        <a:t>	fun();</a:t>
                      </a:r>
                    </a:p>
                    <a:p>
                      <a:pPr algn="l"/>
                      <a:r>
                        <a:rPr lang="en-US" sz="1400" b="0" dirty="0"/>
                        <a:t>	</a:t>
                      </a:r>
                      <a:r>
                        <a:rPr lang="en-US" sz="1400" b="0" dirty="0" err="1"/>
                        <a:t>printf</a:t>
                      </a:r>
                      <a:r>
                        <a:rPr lang="en-US" sz="1400" b="0" dirty="0"/>
                        <a:t>("%</a:t>
                      </a:r>
                      <a:r>
                        <a:rPr lang="en-US" sz="1400" b="0" dirty="0" err="1"/>
                        <a:t>d",a</a:t>
                      </a:r>
                      <a:r>
                        <a:rPr lang="en-US" sz="1400" b="0" dirty="0"/>
                        <a:t>);</a:t>
                      </a:r>
                    </a:p>
                    <a:p>
                      <a:pPr algn="l"/>
                      <a:r>
                        <a:rPr lang="en-US" sz="1400" b="0" dirty="0"/>
                        <a:t>	return 0;}</a:t>
                      </a:r>
                    </a:p>
                    <a:p>
                      <a:pPr algn="l"/>
                      <a:r>
                        <a:rPr lang="en-US" sz="1400" b="0" dirty="0"/>
                        <a:t>int fun(){</a:t>
                      </a:r>
                    </a:p>
                    <a:p>
                      <a:pPr algn="l"/>
                      <a:r>
                        <a:rPr lang="en-US" sz="1400" b="0" dirty="0"/>
                        <a:t>	int a = 12;</a:t>
                      </a:r>
                    </a:p>
                    <a:p>
                      <a:pPr algn="l"/>
                      <a:r>
                        <a:rPr lang="en-US" sz="1400" b="0" dirty="0"/>
                        <a:t>	return a;}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75630524"/>
                  </a:ext>
                </a:extLst>
              </a:tr>
              <a:tr h="13416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int main(){</a:t>
                      </a:r>
                    </a:p>
                    <a:p>
                      <a:pPr algn="l"/>
                      <a:r>
                        <a:rPr lang="en-US" sz="1400" b="0" dirty="0"/>
                        <a:t>	</a:t>
                      </a:r>
                      <a:r>
                        <a:rPr lang="en-US" sz="1400" b="0" dirty="0" err="1"/>
                        <a:t>printf</a:t>
                      </a:r>
                      <a:r>
                        <a:rPr lang="en-US" sz="1400" b="0" dirty="0"/>
                        <a:t>("%</a:t>
                      </a:r>
                      <a:r>
                        <a:rPr lang="en-US" sz="1400" b="0" dirty="0" err="1"/>
                        <a:t>c",fun</a:t>
                      </a:r>
                      <a:r>
                        <a:rPr lang="en-US" sz="1400" b="0" dirty="0"/>
                        <a:t>());</a:t>
                      </a:r>
                    </a:p>
                    <a:p>
                      <a:pPr algn="l"/>
                      <a:r>
                        <a:rPr lang="en-US" sz="1400" b="0" dirty="0"/>
                        <a:t>	return 0;}</a:t>
                      </a:r>
                    </a:p>
                    <a:p>
                      <a:pPr algn="l"/>
                      <a:r>
                        <a:rPr lang="en-US" sz="1400" b="0" dirty="0"/>
                        <a:t>fun(){</a:t>
                      </a:r>
                    </a:p>
                    <a:p>
                      <a:pPr algn="l"/>
                      <a:r>
                        <a:rPr lang="en-US" sz="1400" b="0" dirty="0"/>
                        <a:t>	return 65;}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91320015"/>
                  </a:ext>
                </a:extLst>
              </a:tr>
              <a:tr h="236817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int </a:t>
                      </a:r>
                      <a:r>
                        <a:rPr lang="en-US" sz="1400" b="0" dirty="0" err="1"/>
                        <a:t>fo</a:t>
                      </a:r>
                      <a:r>
                        <a:rPr lang="en-US" sz="1400" b="0" dirty="0"/>
                        <a:t>(void);</a:t>
                      </a:r>
                    </a:p>
                    <a:p>
                      <a:pPr algn="l"/>
                      <a:r>
                        <a:rPr lang="en-US" sz="1400" b="0" dirty="0"/>
                        <a:t>int main(){</a:t>
                      </a:r>
                    </a:p>
                    <a:p>
                      <a:pPr algn="l"/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fo</a:t>
                      </a:r>
                      <a:r>
                        <a:rPr lang="en-US" sz="1400" b="0" dirty="0"/>
                        <a:t>();</a:t>
                      </a:r>
                    </a:p>
                    <a:p>
                      <a:pPr algn="l"/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fo</a:t>
                      </a:r>
                      <a:r>
                        <a:rPr lang="en-US" sz="1400" b="0" dirty="0"/>
                        <a:t>();</a:t>
                      </a:r>
                    </a:p>
                    <a:p>
                      <a:pPr algn="l"/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fo</a:t>
                      </a:r>
                      <a:r>
                        <a:rPr lang="en-US" sz="1400" b="0" dirty="0"/>
                        <a:t>();</a:t>
                      </a:r>
                    </a:p>
                    <a:p>
                      <a:pPr algn="l"/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fo</a:t>
                      </a:r>
                      <a:r>
                        <a:rPr lang="en-US" sz="1400" b="0" dirty="0"/>
                        <a:t>();</a:t>
                      </a:r>
                    </a:p>
                    <a:p>
                      <a:pPr algn="l"/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printf</a:t>
                      </a:r>
                      <a:r>
                        <a:rPr lang="en-US" sz="1400" b="0" dirty="0"/>
                        <a:t>("%d",</a:t>
                      </a:r>
                      <a:r>
                        <a:rPr lang="en-US" sz="1400" b="0" dirty="0" err="1"/>
                        <a:t>fo</a:t>
                      </a:r>
                      <a:r>
                        <a:rPr lang="en-US" sz="1400" b="0" dirty="0"/>
                        <a:t>());}</a:t>
                      </a:r>
                    </a:p>
                    <a:p>
                      <a:pPr algn="l"/>
                      <a:r>
                        <a:rPr lang="en-US" sz="1400" b="0" dirty="0"/>
                        <a:t>    int </a:t>
                      </a:r>
                      <a:r>
                        <a:rPr lang="en-US" sz="1400" b="0" dirty="0" err="1"/>
                        <a:t>fo</a:t>
                      </a:r>
                      <a:r>
                        <a:rPr lang="en-US" sz="1400" b="0" dirty="0"/>
                        <a:t>(){</a:t>
                      </a:r>
                    </a:p>
                    <a:p>
                      <a:pPr algn="l"/>
                      <a:r>
                        <a:rPr lang="en-US" sz="1400" b="0" dirty="0"/>
                        <a:t>     int x = 2;</a:t>
                      </a:r>
                    </a:p>
                    <a:p>
                      <a:pPr algn="l"/>
                      <a:r>
                        <a:rPr lang="en-US" sz="1400" b="0" dirty="0"/>
                        <a:t>     return ++x;}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31528434"/>
                  </a:ext>
                </a:extLst>
              </a:tr>
              <a:tr h="236817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int </a:t>
                      </a:r>
                      <a:r>
                        <a:rPr lang="en-US" sz="1400" b="0" dirty="0" err="1"/>
                        <a:t>fo</a:t>
                      </a:r>
                      <a:r>
                        <a:rPr lang="en-US" sz="1400" b="0" dirty="0"/>
                        <a:t>(void);</a:t>
                      </a:r>
                    </a:p>
                    <a:p>
                      <a:pPr algn="l"/>
                      <a:r>
                        <a:rPr lang="en-US" sz="1400" b="0" dirty="0"/>
                        <a:t>int main(){</a:t>
                      </a:r>
                    </a:p>
                    <a:p>
                      <a:pPr algn="l"/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fo</a:t>
                      </a:r>
                      <a:r>
                        <a:rPr lang="en-US" sz="1400" b="0" dirty="0"/>
                        <a:t>();</a:t>
                      </a:r>
                    </a:p>
                    <a:p>
                      <a:pPr algn="l"/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fo</a:t>
                      </a:r>
                      <a:r>
                        <a:rPr lang="en-US" sz="1400" b="0" dirty="0"/>
                        <a:t>();</a:t>
                      </a:r>
                    </a:p>
                    <a:p>
                      <a:pPr algn="l"/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fo</a:t>
                      </a:r>
                      <a:r>
                        <a:rPr lang="en-US" sz="1400" b="0" dirty="0"/>
                        <a:t>();</a:t>
                      </a:r>
                    </a:p>
                    <a:p>
                      <a:pPr algn="l"/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fo</a:t>
                      </a:r>
                      <a:r>
                        <a:rPr lang="en-US" sz="1400" b="0" dirty="0"/>
                        <a:t>();</a:t>
                      </a:r>
                    </a:p>
                    <a:p>
                      <a:pPr algn="l"/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printf</a:t>
                      </a:r>
                      <a:r>
                        <a:rPr lang="en-US" sz="1400" b="0" dirty="0"/>
                        <a:t>("%d",</a:t>
                      </a:r>
                      <a:r>
                        <a:rPr lang="en-US" sz="1400" b="0" dirty="0" err="1"/>
                        <a:t>fo</a:t>
                      </a:r>
                      <a:r>
                        <a:rPr lang="en-US" sz="1400" b="0" dirty="0"/>
                        <a:t>());}</a:t>
                      </a:r>
                    </a:p>
                    <a:p>
                      <a:pPr algn="l"/>
                      <a:r>
                        <a:rPr lang="en-US" sz="1400" b="0" dirty="0"/>
                        <a:t>    int </a:t>
                      </a:r>
                      <a:r>
                        <a:rPr lang="en-US" sz="1400" b="0" dirty="0" err="1"/>
                        <a:t>fo</a:t>
                      </a:r>
                      <a:r>
                        <a:rPr lang="en-US" sz="1400" b="0" dirty="0"/>
                        <a:t>(){</a:t>
                      </a:r>
                    </a:p>
                    <a:p>
                      <a:pPr algn="l"/>
                      <a:r>
                        <a:rPr lang="en-US" sz="1400" b="0" dirty="0"/>
                        <a:t>     static int x = 3;</a:t>
                      </a:r>
                    </a:p>
                    <a:p>
                      <a:pPr algn="l"/>
                      <a:r>
                        <a:rPr lang="en-US" sz="1400" b="0" dirty="0"/>
                        <a:t>     return ++x;}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4473896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06BDA90-B4E7-4479-8E08-AB23A5A0A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810720"/>
              </p:ext>
            </p:extLst>
          </p:nvPr>
        </p:nvGraphicFramePr>
        <p:xfrm>
          <a:off x="3514725" y="0"/>
          <a:ext cx="3314700" cy="991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53394734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1784356411"/>
                    </a:ext>
                  </a:extLst>
                </a:gridCol>
              </a:tblGrid>
              <a:tr h="19751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WHO I AM ?</a:t>
                      </a:r>
                    </a:p>
                    <a:p>
                      <a:pPr algn="l"/>
                      <a:endParaRPr lang="en-US" sz="1200" b="1" dirty="0"/>
                    </a:p>
                    <a:p>
                      <a:pPr algn="l"/>
                      <a:r>
                        <a:rPr lang="en-US" sz="1200" b="1" dirty="0"/>
                        <a:t>NO ONE CAN SEE ME EXCEPT MY FUNCTION</a:t>
                      </a:r>
                    </a:p>
                    <a:p>
                      <a:pPr algn="l"/>
                      <a:endParaRPr lang="en-US" sz="1200" b="1" dirty="0"/>
                    </a:p>
                    <a:p>
                      <a:pPr algn="l"/>
                      <a:endParaRPr lang="en-US" sz="1200" b="1" dirty="0"/>
                    </a:p>
                    <a:p>
                      <a:pPr algn="l"/>
                      <a:r>
                        <a:rPr lang="en-US" sz="1200" b="1" dirty="0"/>
                        <a:t>I AM ALIVE WHILE THE PROGRAM IS RUNNING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698294674"/>
                  </a:ext>
                </a:extLst>
              </a:tr>
              <a:tr h="200550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int v;</a:t>
                      </a:r>
                    </a:p>
                    <a:p>
                      <a:pPr algn="l"/>
                      <a:r>
                        <a:rPr lang="en-US" sz="1400" b="0" dirty="0"/>
                        <a:t>int f = 5;</a:t>
                      </a:r>
                    </a:p>
                    <a:p>
                      <a:pPr algn="l"/>
                      <a:r>
                        <a:rPr lang="en-US" sz="1400" b="0" dirty="0"/>
                        <a:t>int b = 3;</a:t>
                      </a:r>
                    </a:p>
                    <a:p>
                      <a:pPr algn="l"/>
                      <a:r>
                        <a:rPr lang="en-US" sz="1400" b="0" dirty="0"/>
                        <a:t>int main(){</a:t>
                      </a:r>
                    </a:p>
                    <a:p>
                      <a:pPr algn="l"/>
                      <a:r>
                        <a:rPr lang="en-US" sz="1400" b="0" dirty="0"/>
                        <a:t>    int f = 3;</a:t>
                      </a:r>
                    </a:p>
                    <a:p>
                      <a:pPr algn="l"/>
                      <a:r>
                        <a:rPr lang="en-US" sz="1400" b="0" dirty="0"/>
                        <a:t>    if(v)</a:t>
                      </a:r>
                    </a:p>
                    <a:p>
                      <a:pPr algn="l"/>
                      <a:r>
                        <a:rPr lang="en-US" sz="1400" b="0" dirty="0"/>
                        <a:t>    </a:t>
                      </a:r>
                      <a:r>
                        <a:rPr lang="en-US" sz="1400" b="0" dirty="0" err="1"/>
                        <a:t>printf</a:t>
                      </a:r>
                      <a:r>
                        <a:rPr lang="en-US" sz="1400" b="0" dirty="0"/>
                        <a:t>("%</a:t>
                      </a:r>
                      <a:r>
                        <a:rPr lang="en-US" sz="1400" b="0" dirty="0" err="1"/>
                        <a:t>d",f</a:t>
                      </a:r>
                      <a:r>
                        <a:rPr lang="en-US" sz="1400" b="0" dirty="0"/>
                        <a:t>);</a:t>
                      </a:r>
                    </a:p>
                    <a:p>
                      <a:pPr algn="l"/>
                      <a:r>
                        <a:rPr lang="en-US" sz="1400" b="0" dirty="0"/>
                        <a:t>    else</a:t>
                      </a:r>
                    </a:p>
                    <a:p>
                      <a:pPr algn="l"/>
                      <a:r>
                        <a:rPr lang="en-US" sz="1400" b="0" dirty="0"/>
                        <a:t>    </a:t>
                      </a:r>
                      <a:r>
                        <a:rPr lang="en-US" sz="1400" b="0" dirty="0" err="1"/>
                        <a:t>printf</a:t>
                      </a:r>
                      <a:r>
                        <a:rPr lang="en-US" sz="1400" b="0" dirty="0"/>
                        <a:t>("%</a:t>
                      </a:r>
                      <a:r>
                        <a:rPr lang="en-US" sz="1400" b="0" dirty="0" err="1"/>
                        <a:t>d",f</a:t>
                      </a:r>
                      <a:r>
                        <a:rPr lang="en-US" sz="1400" b="0" dirty="0"/>
                        <a:t>==b);}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54431033"/>
                  </a:ext>
                </a:extLst>
              </a:tr>
              <a:tr h="19751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WHO I AM ?</a:t>
                      </a:r>
                    </a:p>
                    <a:p>
                      <a:pPr algn="l"/>
                      <a:endParaRPr lang="en-US" b="1" dirty="0"/>
                    </a:p>
                    <a:p>
                      <a:pPr algn="l"/>
                      <a:r>
                        <a:rPr lang="en-US" b="1" dirty="0"/>
                        <a:t>NO ONE CAN SEE ME EXCEPT MY FUNCTION</a:t>
                      </a:r>
                    </a:p>
                    <a:p>
                      <a:pPr algn="l"/>
                      <a:endParaRPr lang="en-US" b="1" dirty="0"/>
                    </a:p>
                    <a:p>
                      <a:pPr algn="l"/>
                      <a:endParaRPr lang="en-US" b="1" dirty="0"/>
                    </a:p>
                    <a:p>
                      <a:pPr algn="l"/>
                      <a:r>
                        <a:rPr lang="en-US" b="1" dirty="0"/>
                        <a:t>I DIE WHEN MY FUNCTION IS FINISHED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79351584"/>
                  </a:ext>
                </a:extLst>
              </a:tr>
              <a:tr h="19751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int a = 22;</a:t>
                      </a:r>
                    </a:p>
                    <a:p>
                      <a:pPr algn="l"/>
                      <a:r>
                        <a:rPr lang="en-US" sz="1400" b="0" dirty="0"/>
                        <a:t>int main(){</a:t>
                      </a:r>
                    </a:p>
                    <a:p>
                      <a:pPr algn="l"/>
                      <a:r>
                        <a:rPr lang="en-US" sz="1400" b="0" dirty="0"/>
                        <a:t>    </a:t>
                      </a:r>
                      <a:r>
                        <a:rPr lang="en-US" sz="1400" b="0" dirty="0" err="1"/>
                        <a:t>printf</a:t>
                      </a:r>
                      <a:r>
                        <a:rPr lang="en-US" sz="1400" b="0" dirty="0"/>
                        <a:t>("%</a:t>
                      </a:r>
                      <a:r>
                        <a:rPr lang="en-US" sz="1400" b="0" dirty="0" err="1"/>
                        <a:t>d",a</a:t>
                      </a:r>
                      <a:r>
                        <a:rPr lang="en-US" sz="1400" b="0" dirty="0"/>
                        <a:t>);</a:t>
                      </a:r>
                    </a:p>
                    <a:p>
                      <a:pPr algn="l"/>
                      <a:r>
                        <a:rPr lang="en-US" sz="1400" b="0" dirty="0"/>
                        <a:t>    test();</a:t>
                      </a:r>
                    </a:p>
                    <a:p>
                      <a:pPr algn="l"/>
                      <a:r>
                        <a:rPr lang="en-US" sz="1400" b="0" dirty="0"/>
                        <a:t>    return 0;}</a:t>
                      </a:r>
                    </a:p>
                    <a:p>
                      <a:pPr algn="l"/>
                      <a:r>
                        <a:rPr lang="en-US" sz="1400" b="0" dirty="0"/>
                        <a:t>test(){</a:t>
                      </a:r>
                    </a:p>
                    <a:p>
                      <a:pPr algn="l"/>
                      <a:r>
                        <a:rPr lang="en-US" sz="1400" b="0" dirty="0"/>
                        <a:t>    a++;}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8617551"/>
                  </a:ext>
                </a:extLst>
              </a:tr>
              <a:tr h="19751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WHO I AM ?</a:t>
                      </a:r>
                    </a:p>
                    <a:p>
                      <a:pPr algn="l"/>
                      <a:endParaRPr lang="en-US" b="1" dirty="0"/>
                    </a:p>
                    <a:p>
                      <a:pPr algn="l"/>
                      <a:r>
                        <a:rPr lang="en-US" b="1" dirty="0"/>
                        <a:t>NO ONE CAN SEE ME EXCEPT MY FILE</a:t>
                      </a:r>
                    </a:p>
                    <a:p>
                      <a:pPr algn="l"/>
                      <a:endParaRPr lang="en-US" b="1" dirty="0"/>
                    </a:p>
                    <a:p>
                      <a:pPr algn="l"/>
                      <a:endParaRPr lang="en-US" b="1" dirty="0"/>
                    </a:p>
                    <a:p>
                      <a:pPr algn="l"/>
                      <a:r>
                        <a:rPr lang="en-US" b="1" dirty="0"/>
                        <a:t>I AM ALIVE WHILE THE PROGRAM IS RUNNING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06522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01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320</Words>
  <Application>Microsoft Office PowerPoint</Application>
  <PresentationFormat>A4 Paper (210x297 mm)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AMIT</cp:lastModifiedBy>
  <cp:revision>8</cp:revision>
  <dcterms:created xsi:type="dcterms:W3CDTF">2020-10-10T15:45:58Z</dcterms:created>
  <dcterms:modified xsi:type="dcterms:W3CDTF">2020-11-13T13:47:33Z</dcterms:modified>
</cp:coreProperties>
</file>